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7620000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697-FB52-4158-B9A7-3F04AEDE941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3ED-F012-491A-B787-853179164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697-FB52-4158-B9A7-3F04AEDE941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3ED-F012-491A-B787-853179164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697-FB52-4158-B9A7-3F04AEDE941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3ED-F012-491A-B787-853179164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697-FB52-4158-B9A7-3F04AEDE941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3ED-F012-491A-B787-853179164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697-FB52-4158-B9A7-3F04AEDE941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3ED-F012-491A-B787-853179164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697-FB52-4158-B9A7-3F04AEDE941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3ED-F012-491A-B787-853179164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697-FB52-4158-B9A7-3F04AEDE941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3ED-F012-491A-B787-853179164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697-FB52-4158-B9A7-3F04AEDE941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3ED-F012-491A-B787-853179164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697-FB52-4158-B9A7-3F04AEDE941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3ED-F012-491A-B787-853179164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697-FB52-4158-B9A7-3F04AEDE941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3ED-F012-491A-B787-853179164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C697-FB52-4158-B9A7-3F04AEDE941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3ED-F012-491A-B787-8531791648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0C697-FB52-4158-B9A7-3F04AEDE941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6D3ED-F012-491A-B787-8531791648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642368" y="484593"/>
            <a:ext cx="2302560" cy="1000416"/>
          </a:xfrm>
          <a:custGeom>
            <a:avLst/>
            <a:gdLst/>
            <a:ahLst/>
            <a:cxnLst/>
            <a:rect l="0" t="0" r="0" b="0"/>
            <a:pathLst>
              <a:path w="2302560" h="1000416">
                <a:moveTo>
                  <a:pt x="483015" y="241121"/>
                </a:moveTo>
                <a:lnTo>
                  <a:pt x="477431" y="213204"/>
                </a:lnTo>
                <a:lnTo>
                  <a:pt x="471574" y="187032"/>
                </a:lnTo>
                <a:lnTo>
                  <a:pt x="468376" y="173509"/>
                </a:lnTo>
                <a:lnTo>
                  <a:pt x="455473" y="146018"/>
                </a:lnTo>
                <a:lnTo>
                  <a:pt x="438052" y="118218"/>
                </a:lnTo>
                <a:lnTo>
                  <a:pt x="418624" y="90281"/>
                </a:lnTo>
                <a:lnTo>
                  <a:pt x="395186" y="68515"/>
                </a:lnTo>
                <a:lnTo>
                  <a:pt x="358827" y="46238"/>
                </a:lnTo>
                <a:lnTo>
                  <a:pt x="347635" y="41082"/>
                </a:lnTo>
                <a:lnTo>
                  <a:pt x="319617" y="35352"/>
                </a:lnTo>
                <a:lnTo>
                  <a:pt x="303966" y="33824"/>
                </a:lnTo>
                <a:lnTo>
                  <a:pt x="290026" y="35143"/>
                </a:lnTo>
                <a:lnTo>
                  <a:pt x="225910" y="54732"/>
                </a:lnTo>
                <a:lnTo>
                  <a:pt x="190251" y="71240"/>
                </a:lnTo>
                <a:lnTo>
                  <a:pt x="157481" y="90933"/>
                </a:lnTo>
                <a:lnTo>
                  <a:pt x="136161" y="110876"/>
                </a:lnTo>
                <a:lnTo>
                  <a:pt x="116168" y="134152"/>
                </a:lnTo>
                <a:lnTo>
                  <a:pt x="99492" y="156183"/>
                </a:lnTo>
                <a:lnTo>
                  <a:pt x="84289" y="180777"/>
                </a:lnTo>
                <a:lnTo>
                  <a:pt x="69742" y="208458"/>
                </a:lnTo>
                <a:lnTo>
                  <a:pt x="62590" y="224020"/>
                </a:lnTo>
                <a:lnTo>
                  <a:pt x="55485" y="240238"/>
                </a:lnTo>
                <a:lnTo>
                  <a:pt x="44475" y="270723"/>
                </a:lnTo>
                <a:lnTo>
                  <a:pt x="34517" y="301022"/>
                </a:lnTo>
                <a:lnTo>
                  <a:pt x="22300" y="333966"/>
                </a:lnTo>
                <a:lnTo>
                  <a:pt x="18108" y="350931"/>
                </a:lnTo>
                <a:lnTo>
                  <a:pt x="15313" y="368084"/>
                </a:lnTo>
                <a:lnTo>
                  <a:pt x="13449" y="385363"/>
                </a:lnTo>
                <a:lnTo>
                  <a:pt x="11039" y="401556"/>
                </a:lnTo>
                <a:lnTo>
                  <a:pt x="5243" y="432015"/>
                </a:lnTo>
                <a:lnTo>
                  <a:pt x="3231" y="447850"/>
                </a:lnTo>
                <a:lnTo>
                  <a:pt x="1889" y="464249"/>
                </a:lnTo>
                <a:lnTo>
                  <a:pt x="994" y="481026"/>
                </a:lnTo>
                <a:lnTo>
                  <a:pt x="0" y="512131"/>
                </a:lnTo>
                <a:lnTo>
                  <a:pt x="727" y="541538"/>
                </a:lnTo>
                <a:lnTo>
                  <a:pt x="4946" y="570189"/>
                </a:lnTo>
                <a:lnTo>
                  <a:pt x="10716" y="595388"/>
                </a:lnTo>
                <a:lnTo>
                  <a:pt x="17176" y="618274"/>
                </a:lnTo>
                <a:lnTo>
                  <a:pt x="23942" y="640132"/>
                </a:lnTo>
                <a:lnTo>
                  <a:pt x="33961" y="658416"/>
                </a:lnTo>
                <a:lnTo>
                  <a:pt x="39905" y="666564"/>
                </a:lnTo>
                <a:lnTo>
                  <a:pt x="58975" y="681850"/>
                </a:lnTo>
                <a:lnTo>
                  <a:pt x="70604" y="689198"/>
                </a:lnTo>
                <a:lnTo>
                  <a:pt x="99108" y="697363"/>
                </a:lnTo>
                <a:lnTo>
                  <a:pt x="114889" y="699541"/>
                </a:lnTo>
                <a:lnTo>
                  <a:pt x="148005" y="695727"/>
                </a:lnTo>
                <a:lnTo>
                  <a:pt x="178695" y="686241"/>
                </a:lnTo>
                <a:lnTo>
                  <a:pt x="200125" y="674235"/>
                </a:lnTo>
                <a:lnTo>
                  <a:pt x="234096" y="646314"/>
                </a:lnTo>
                <a:lnTo>
                  <a:pt x="262015" y="618275"/>
                </a:lnTo>
                <a:lnTo>
                  <a:pt x="286777" y="587763"/>
                </a:lnTo>
                <a:lnTo>
                  <a:pt x="305814" y="566972"/>
                </a:lnTo>
                <a:lnTo>
                  <a:pt x="322845" y="542928"/>
                </a:lnTo>
                <a:lnTo>
                  <a:pt x="338205" y="517829"/>
                </a:lnTo>
                <a:lnTo>
                  <a:pt x="352822" y="494988"/>
                </a:lnTo>
                <a:lnTo>
                  <a:pt x="363993" y="470034"/>
                </a:lnTo>
                <a:lnTo>
                  <a:pt x="374022" y="444530"/>
                </a:lnTo>
                <a:lnTo>
                  <a:pt x="386271" y="421509"/>
                </a:lnTo>
                <a:lnTo>
                  <a:pt x="396389" y="399591"/>
                </a:lnTo>
                <a:lnTo>
                  <a:pt x="404781" y="378163"/>
                </a:lnTo>
                <a:lnTo>
                  <a:pt x="412406" y="356954"/>
                </a:lnTo>
                <a:lnTo>
                  <a:pt x="419691" y="329608"/>
                </a:lnTo>
                <a:lnTo>
                  <a:pt x="426824" y="297978"/>
                </a:lnTo>
                <a:lnTo>
                  <a:pt x="433889" y="264443"/>
                </a:lnTo>
                <a:lnTo>
                  <a:pt x="437809" y="233178"/>
                </a:lnTo>
                <a:lnTo>
                  <a:pt x="439551" y="214218"/>
                </a:lnTo>
                <a:lnTo>
                  <a:pt x="440531" y="235227"/>
                </a:lnTo>
                <a:lnTo>
                  <a:pt x="440761" y="258757"/>
                </a:lnTo>
                <a:lnTo>
                  <a:pt x="439653" y="275082"/>
                </a:lnTo>
                <a:lnTo>
                  <a:pt x="437746" y="294146"/>
                </a:lnTo>
                <a:lnTo>
                  <a:pt x="435306" y="315035"/>
                </a:lnTo>
                <a:lnTo>
                  <a:pt x="433680" y="337142"/>
                </a:lnTo>
                <a:lnTo>
                  <a:pt x="432595" y="360060"/>
                </a:lnTo>
                <a:lnTo>
                  <a:pt x="431872" y="383519"/>
                </a:lnTo>
                <a:lnTo>
                  <a:pt x="432559" y="402665"/>
                </a:lnTo>
                <a:lnTo>
                  <a:pt x="437940" y="447529"/>
                </a:lnTo>
                <a:lnTo>
                  <a:pt x="439609" y="475819"/>
                </a:lnTo>
                <a:lnTo>
                  <a:pt x="443467" y="507091"/>
                </a:lnTo>
                <a:lnTo>
                  <a:pt x="449077" y="538129"/>
                </a:lnTo>
                <a:lnTo>
                  <a:pt x="455466" y="563610"/>
                </a:lnTo>
                <a:lnTo>
                  <a:pt x="465317" y="583504"/>
                </a:lnTo>
                <a:lnTo>
                  <a:pt x="478655" y="600137"/>
                </a:lnTo>
                <a:lnTo>
                  <a:pt x="496269" y="615321"/>
                </a:lnTo>
                <a:lnTo>
                  <a:pt x="518900" y="626743"/>
                </a:lnTo>
                <a:lnTo>
                  <a:pt x="531479" y="631425"/>
                </a:lnTo>
                <a:lnTo>
                  <a:pt x="544540" y="632210"/>
                </a:lnTo>
                <a:lnTo>
                  <a:pt x="584087" y="623315"/>
                </a:lnTo>
                <a:lnTo>
                  <a:pt x="607402" y="616273"/>
                </a:lnTo>
                <a:lnTo>
                  <a:pt x="629450" y="599899"/>
                </a:lnTo>
                <a:lnTo>
                  <a:pt x="649767" y="578208"/>
                </a:lnTo>
                <a:lnTo>
                  <a:pt x="674345" y="547455"/>
                </a:lnTo>
                <a:lnTo>
                  <a:pt x="696430" y="521852"/>
                </a:lnTo>
                <a:lnTo>
                  <a:pt x="717777" y="491413"/>
                </a:lnTo>
                <a:lnTo>
                  <a:pt x="731873" y="466497"/>
                </a:lnTo>
                <a:lnTo>
                  <a:pt x="742812" y="442958"/>
                </a:lnTo>
                <a:lnTo>
                  <a:pt x="751570" y="420810"/>
                </a:lnTo>
                <a:lnTo>
                  <a:pt x="759357" y="399280"/>
                </a:lnTo>
                <a:lnTo>
                  <a:pt x="766714" y="374909"/>
                </a:lnTo>
                <a:lnTo>
                  <a:pt x="773879" y="349664"/>
                </a:lnTo>
                <a:lnTo>
                  <a:pt x="780959" y="326758"/>
                </a:lnTo>
                <a:lnTo>
                  <a:pt x="788001" y="301775"/>
                </a:lnTo>
                <a:lnTo>
                  <a:pt x="793857" y="271584"/>
                </a:lnTo>
                <a:lnTo>
                  <a:pt x="795419" y="252081"/>
                </a:lnTo>
                <a:lnTo>
                  <a:pt x="796460" y="230898"/>
                </a:lnTo>
                <a:lnTo>
                  <a:pt x="797617" y="188664"/>
                </a:lnTo>
                <a:lnTo>
                  <a:pt x="798360" y="110001"/>
                </a:lnTo>
                <a:lnTo>
                  <a:pt x="796083" y="92939"/>
                </a:lnTo>
                <a:lnTo>
                  <a:pt x="792229" y="76890"/>
                </a:lnTo>
                <a:lnTo>
                  <a:pt x="787322" y="61517"/>
                </a:lnTo>
                <a:lnTo>
                  <a:pt x="780544" y="48930"/>
                </a:lnTo>
                <a:lnTo>
                  <a:pt x="763665" y="28712"/>
                </a:lnTo>
                <a:lnTo>
                  <a:pt x="741361" y="15052"/>
                </a:lnTo>
                <a:lnTo>
                  <a:pt x="728868" y="9774"/>
                </a:lnTo>
                <a:lnTo>
                  <a:pt x="715866" y="8592"/>
                </a:lnTo>
                <a:lnTo>
                  <a:pt x="688953" y="13511"/>
                </a:lnTo>
                <a:lnTo>
                  <a:pt x="676401" y="20432"/>
                </a:lnTo>
                <a:lnTo>
                  <a:pt x="653105" y="40588"/>
                </a:lnTo>
                <a:lnTo>
                  <a:pt x="634181" y="71360"/>
                </a:lnTo>
                <a:lnTo>
                  <a:pt x="625863" y="89383"/>
                </a:lnTo>
                <a:lnTo>
                  <a:pt x="613504" y="118756"/>
                </a:lnTo>
                <a:lnTo>
                  <a:pt x="604115" y="144666"/>
                </a:lnTo>
                <a:lnTo>
                  <a:pt x="596047" y="171763"/>
                </a:lnTo>
                <a:lnTo>
                  <a:pt x="591682" y="202504"/>
                </a:lnTo>
                <a:lnTo>
                  <a:pt x="590518" y="218882"/>
                </a:lnTo>
                <a:lnTo>
                  <a:pt x="589225" y="249546"/>
                </a:lnTo>
                <a:lnTo>
                  <a:pt x="588497" y="296205"/>
                </a:lnTo>
                <a:lnTo>
                  <a:pt x="588395" y="312902"/>
                </a:lnTo>
                <a:lnTo>
                  <a:pt x="591398" y="343920"/>
                </a:lnTo>
                <a:lnTo>
                  <a:pt x="596628" y="373287"/>
                </a:lnTo>
                <a:lnTo>
                  <a:pt x="602848" y="401921"/>
                </a:lnTo>
                <a:lnTo>
                  <a:pt x="612919" y="444322"/>
                </a:lnTo>
                <a:lnTo>
                  <a:pt x="622943" y="472446"/>
                </a:lnTo>
                <a:lnTo>
                  <a:pt x="634020" y="499359"/>
                </a:lnTo>
                <a:lnTo>
                  <a:pt x="642839" y="523006"/>
                </a:lnTo>
                <a:lnTo>
                  <a:pt x="653770" y="545202"/>
                </a:lnTo>
                <a:lnTo>
                  <a:pt x="673064" y="574292"/>
                </a:lnTo>
                <a:lnTo>
                  <a:pt x="700523" y="605061"/>
                </a:lnTo>
                <a:lnTo>
                  <a:pt x="720699" y="616340"/>
                </a:lnTo>
                <a:lnTo>
                  <a:pt x="732623" y="620984"/>
                </a:lnTo>
                <a:lnTo>
                  <a:pt x="758338" y="623028"/>
                </a:lnTo>
                <a:lnTo>
                  <a:pt x="771739" y="621937"/>
                </a:lnTo>
                <a:lnTo>
                  <a:pt x="783011" y="618872"/>
                </a:lnTo>
                <a:lnTo>
                  <a:pt x="801768" y="609234"/>
                </a:lnTo>
                <a:lnTo>
                  <a:pt x="836634" y="579501"/>
                </a:lnTo>
                <a:lnTo>
                  <a:pt x="865404" y="552253"/>
                </a:lnTo>
                <a:lnTo>
                  <a:pt x="878120" y="533660"/>
                </a:lnTo>
                <a:lnTo>
                  <a:pt x="891849" y="503482"/>
                </a:lnTo>
                <a:lnTo>
                  <a:pt x="903318" y="472336"/>
                </a:lnTo>
                <a:lnTo>
                  <a:pt x="911721" y="451397"/>
                </a:lnTo>
                <a:lnTo>
                  <a:pt x="923246" y="430404"/>
                </a:lnTo>
                <a:lnTo>
                  <a:pt x="933043" y="409387"/>
                </a:lnTo>
                <a:lnTo>
                  <a:pt x="941293" y="386023"/>
                </a:lnTo>
                <a:lnTo>
                  <a:pt x="948855" y="356162"/>
                </a:lnTo>
                <a:lnTo>
                  <a:pt x="959227" y="329646"/>
                </a:lnTo>
                <a:lnTo>
                  <a:pt x="965265" y="317667"/>
                </a:lnTo>
                <a:lnTo>
                  <a:pt x="972797" y="308512"/>
                </a:lnTo>
                <a:lnTo>
                  <a:pt x="990514" y="295224"/>
                </a:lnTo>
                <a:lnTo>
                  <a:pt x="998978" y="294719"/>
                </a:lnTo>
                <a:lnTo>
                  <a:pt x="1006958" y="297888"/>
                </a:lnTo>
                <a:lnTo>
                  <a:pt x="1014615" y="303507"/>
                </a:lnTo>
                <a:lnTo>
                  <a:pt x="1020889" y="311927"/>
                </a:lnTo>
                <a:lnTo>
                  <a:pt x="1030975" y="333748"/>
                </a:lnTo>
                <a:lnTo>
                  <a:pt x="1039354" y="362144"/>
                </a:lnTo>
                <a:lnTo>
                  <a:pt x="1046973" y="391905"/>
                </a:lnTo>
                <a:lnTo>
                  <a:pt x="1054255" y="416818"/>
                </a:lnTo>
                <a:lnTo>
                  <a:pt x="1061386" y="445809"/>
                </a:lnTo>
                <a:lnTo>
                  <a:pt x="1067283" y="477002"/>
                </a:lnTo>
                <a:lnTo>
                  <a:pt x="1069904" y="506448"/>
                </a:lnTo>
                <a:lnTo>
                  <a:pt x="1070602" y="511495"/>
                </a:lnTo>
                <a:lnTo>
                  <a:pt x="1071068" y="510186"/>
                </a:lnTo>
                <a:lnTo>
                  <a:pt x="1071724" y="486009"/>
                </a:lnTo>
                <a:lnTo>
                  <a:pt x="1070709" y="460979"/>
                </a:lnTo>
                <a:lnTo>
                  <a:pt x="1066362" y="430378"/>
                </a:lnTo>
                <a:lnTo>
                  <a:pt x="1057418" y="400416"/>
                </a:lnTo>
                <a:lnTo>
                  <a:pt x="1045653" y="372687"/>
                </a:lnTo>
                <a:lnTo>
                  <a:pt x="1032633" y="348677"/>
                </a:lnTo>
                <a:lnTo>
                  <a:pt x="1024720" y="339703"/>
                </a:lnTo>
                <a:lnTo>
                  <a:pt x="1006579" y="326616"/>
                </a:lnTo>
                <a:lnTo>
                  <a:pt x="998002" y="324996"/>
                </a:lnTo>
                <a:lnTo>
                  <a:pt x="989947" y="326253"/>
                </a:lnTo>
                <a:lnTo>
                  <a:pt x="982239" y="329429"/>
                </a:lnTo>
                <a:lnTo>
                  <a:pt x="954641" y="350648"/>
                </a:lnTo>
                <a:lnTo>
                  <a:pt x="940764" y="369266"/>
                </a:lnTo>
                <a:lnTo>
                  <a:pt x="935427" y="379139"/>
                </a:lnTo>
                <a:lnTo>
                  <a:pt x="926381" y="408807"/>
                </a:lnTo>
                <a:lnTo>
                  <a:pt x="922333" y="426535"/>
                </a:lnTo>
                <a:lnTo>
                  <a:pt x="914718" y="455581"/>
                </a:lnTo>
                <a:lnTo>
                  <a:pt x="908607" y="482514"/>
                </a:lnTo>
                <a:lnTo>
                  <a:pt x="906978" y="497877"/>
                </a:lnTo>
                <a:lnTo>
                  <a:pt x="905891" y="513962"/>
                </a:lnTo>
                <a:lnTo>
                  <a:pt x="910917" y="544299"/>
                </a:lnTo>
                <a:lnTo>
                  <a:pt x="915529" y="558933"/>
                </a:lnTo>
                <a:lnTo>
                  <a:pt x="922110" y="569858"/>
                </a:lnTo>
                <a:lnTo>
                  <a:pt x="930003" y="578310"/>
                </a:lnTo>
                <a:lnTo>
                  <a:pt x="938771" y="585113"/>
                </a:lnTo>
                <a:lnTo>
                  <a:pt x="946953" y="586142"/>
                </a:lnTo>
                <a:lnTo>
                  <a:pt x="954745" y="583323"/>
                </a:lnTo>
                <a:lnTo>
                  <a:pt x="962277" y="577937"/>
                </a:lnTo>
                <a:lnTo>
                  <a:pt x="976879" y="559488"/>
                </a:lnTo>
                <a:lnTo>
                  <a:pt x="991160" y="536876"/>
                </a:lnTo>
                <a:lnTo>
                  <a:pt x="1005297" y="515139"/>
                </a:lnTo>
                <a:lnTo>
                  <a:pt x="1016255" y="493792"/>
                </a:lnTo>
                <a:lnTo>
                  <a:pt x="1020813" y="483192"/>
                </a:lnTo>
                <a:lnTo>
                  <a:pt x="1025878" y="455832"/>
                </a:lnTo>
                <a:lnTo>
                  <a:pt x="1027229" y="440355"/>
                </a:lnTo>
                <a:lnTo>
                  <a:pt x="1029297" y="433543"/>
                </a:lnTo>
                <a:lnTo>
                  <a:pt x="1031845" y="432508"/>
                </a:lnTo>
                <a:lnTo>
                  <a:pt x="1034713" y="435324"/>
                </a:lnTo>
                <a:lnTo>
                  <a:pt x="1037899" y="454034"/>
                </a:lnTo>
                <a:lnTo>
                  <a:pt x="1040483" y="479489"/>
                </a:lnTo>
                <a:lnTo>
                  <a:pt x="1045527" y="502489"/>
                </a:lnTo>
                <a:lnTo>
                  <a:pt x="1048548" y="533746"/>
                </a:lnTo>
                <a:lnTo>
                  <a:pt x="1049891" y="568674"/>
                </a:lnTo>
                <a:lnTo>
                  <a:pt x="1050647" y="614618"/>
                </a:lnTo>
                <a:lnTo>
                  <a:pt x="1050961" y="797655"/>
                </a:lnTo>
                <a:lnTo>
                  <a:pt x="1047847" y="825032"/>
                </a:lnTo>
                <a:lnTo>
                  <a:pt x="1042567" y="852392"/>
                </a:lnTo>
                <a:lnTo>
                  <a:pt x="1036325" y="887925"/>
                </a:lnTo>
                <a:lnTo>
                  <a:pt x="1031856" y="906048"/>
                </a:lnTo>
                <a:lnTo>
                  <a:pt x="1026540" y="923973"/>
                </a:lnTo>
                <a:lnTo>
                  <a:pt x="1020658" y="941766"/>
                </a:lnTo>
                <a:lnTo>
                  <a:pt x="1007890" y="967769"/>
                </a:lnTo>
                <a:lnTo>
                  <a:pt x="1001213" y="977975"/>
                </a:lnTo>
                <a:lnTo>
                  <a:pt x="993256" y="985948"/>
                </a:lnTo>
                <a:lnTo>
                  <a:pt x="975066" y="997923"/>
                </a:lnTo>
                <a:lnTo>
                  <a:pt x="965307" y="1000415"/>
                </a:lnTo>
                <a:lnTo>
                  <a:pt x="945115" y="1000068"/>
                </a:lnTo>
                <a:lnTo>
                  <a:pt x="937159" y="996002"/>
                </a:lnTo>
                <a:lnTo>
                  <a:pt x="930687" y="989785"/>
                </a:lnTo>
                <a:lnTo>
                  <a:pt x="925203" y="982135"/>
                </a:lnTo>
                <a:lnTo>
                  <a:pt x="915994" y="961170"/>
                </a:lnTo>
                <a:lnTo>
                  <a:pt x="909174" y="935102"/>
                </a:lnTo>
                <a:lnTo>
                  <a:pt x="906143" y="904039"/>
                </a:lnTo>
                <a:lnTo>
                  <a:pt x="908841" y="887575"/>
                </a:lnTo>
                <a:lnTo>
                  <a:pt x="914145" y="870756"/>
                </a:lnTo>
                <a:lnTo>
                  <a:pt x="921187" y="853700"/>
                </a:lnTo>
                <a:lnTo>
                  <a:pt x="929388" y="836487"/>
                </a:lnTo>
                <a:lnTo>
                  <a:pt x="938361" y="819168"/>
                </a:lnTo>
                <a:lnTo>
                  <a:pt x="947848" y="801779"/>
                </a:lnTo>
                <a:lnTo>
                  <a:pt x="964623" y="776225"/>
                </a:lnTo>
                <a:lnTo>
                  <a:pt x="987207" y="745582"/>
                </a:lnTo>
                <a:lnTo>
                  <a:pt x="1008701" y="717415"/>
                </a:lnTo>
                <a:lnTo>
                  <a:pt x="1032989" y="691151"/>
                </a:lnTo>
                <a:lnTo>
                  <a:pt x="1049987" y="671353"/>
                </a:lnTo>
                <a:lnTo>
                  <a:pt x="1068464" y="641665"/>
                </a:lnTo>
                <a:lnTo>
                  <a:pt x="1093935" y="617547"/>
                </a:lnTo>
                <a:lnTo>
                  <a:pt x="1116804" y="594429"/>
                </a:lnTo>
                <a:lnTo>
                  <a:pt x="1138383" y="567064"/>
                </a:lnTo>
                <a:lnTo>
                  <a:pt x="1159579" y="542465"/>
                </a:lnTo>
                <a:lnTo>
                  <a:pt x="1200280" y="487477"/>
                </a:lnTo>
                <a:lnTo>
                  <a:pt x="1213933" y="463969"/>
                </a:lnTo>
                <a:lnTo>
                  <a:pt x="1231306" y="427907"/>
                </a:lnTo>
                <a:lnTo>
                  <a:pt x="1237804" y="414727"/>
                </a:lnTo>
                <a:lnTo>
                  <a:pt x="1240967" y="401266"/>
                </a:lnTo>
                <a:lnTo>
                  <a:pt x="1241365" y="373844"/>
                </a:lnTo>
                <a:lnTo>
                  <a:pt x="1240763" y="346075"/>
                </a:lnTo>
                <a:lnTo>
                  <a:pt x="1240603" y="332125"/>
                </a:lnTo>
                <a:lnTo>
                  <a:pt x="1236990" y="321657"/>
                </a:lnTo>
                <a:lnTo>
                  <a:pt x="1231075" y="313510"/>
                </a:lnTo>
                <a:lnTo>
                  <a:pt x="1223627" y="306909"/>
                </a:lnTo>
                <a:lnTo>
                  <a:pt x="1216323" y="306015"/>
                </a:lnTo>
                <a:lnTo>
                  <a:pt x="1209118" y="308925"/>
                </a:lnTo>
                <a:lnTo>
                  <a:pt x="1201976" y="314370"/>
                </a:lnTo>
                <a:lnTo>
                  <a:pt x="1187809" y="332886"/>
                </a:lnTo>
                <a:lnTo>
                  <a:pt x="1174890" y="357866"/>
                </a:lnTo>
                <a:lnTo>
                  <a:pt x="1165253" y="388445"/>
                </a:lnTo>
                <a:lnTo>
                  <a:pt x="1162216" y="404780"/>
                </a:lnTo>
                <a:lnTo>
                  <a:pt x="1160191" y="421513"/>
                </a:lnTo>
                <a:lnTo>
                  <a:pt x="1158841" y="438511"/>
                </a:lnTo>
                <a:lnTo>
                  <a:pt x="1160457" y="466747"/>
                </a:lnTo>
                <a:lnTo>
                  <a:pt x="1165071" y="492151"/>
                </a:lnTo>
                <a:lnTo>
                  <a:pt x="1171017" y="519024"/>
                </a:lnTo>
                <a:lnTo>
                  <a:pt x="1183788" y="543433"/>
                </a:lnTo>
                <a:lnTo>
                  <a:pt x="1192102" y="554850"/>
                </a:lnTo>
                <a:lnTo>
                  <a:pt x="1210688" y="570652"/>
                </a:lnTo>
                <a:lnTo>
                  <a:pt x="1220552" y="576502"/>
                </a:lnTo>
                <a:lnTo>
                  <a:pt x="1243978" y="583002"/>
                </a:lnTo>
                <a:lnTo>
                  <a:pt x="1256770" y="584735"/>
                </a:lnTo>
                <a:lnTo>
                  <a:pt x="1269972" y="582385"/>
                </a:lnTo>
                <a:lnTo>
                  <a:pt x="1297106" y="570424"/>
                </a:lnTo>
                <a:lnTo>
                  <a:pt x="1327496" y="549563"/>
                </a:lnTo>
                <a:lnTo>
                  <a:pt x="1351302" y="522997"/>
                </a:lnTo>
                <a:lnTo>
                  <a:pt x="1373159" y="498505"/>
                </a:lnTo>
                <a:lnTo>
                  <a:pt x="1394437" y="470862"/>
                </a:lnTo>
                <a:lnTo>
                  <a:pt x="1405401" y="447625"/>
                </a:lnTo>
                <a:lnTo>
                  <a:pt x="1415338" y="422884"/>
                </a:lnTo>
                <a:lnTo>
                  <a:pt x="1427545" y="400202"/>
                </a:lnTo>
                <a:lnTo>
                  <a:pt x="1437645" y="375319"/>
                </a:lnTo>
                <a:lnTo>
                  <a:pt x="1446030" y="348678"/>
                </a:lnTo>
                <a:lnTo>
                  <a:pt x="1457320" y="308568"/>
                </a:lnTo>
                <a:lnTo>
                  <a:pt x="1468066" y="272791"/>
                </a:lnTo>
                <a:lnTo>
                  <a:pt x="1478652" y="233105"/>
                </a:lnTo>
                <a:lnTo>
                  <a:pt x="1485680" y="205616"/>
                </a:lnTo>
                <a:lnTo>
                  <a:pt x="1488021" y="189404"/>
                </a:lnTo>
                <a:lnTo>
                  <a:pt x="1489582" y="171584"/>
                </a:lnTo>
                <a:lnTo>
                  <a:pt x="1490623" y="152693"/>
                </a:lnTo>
                <a:lnTo>
                  <a:pt x="1490148" y="133087"/>
                </a:lnTo>
                <a:lnTo>
                  <a:pt x="1488663" y="113004"/>
                </a:lnTo>
                <a:lnTo>
                  <a:pt x="1486504" y="92604"/>
                </a:lnTo>
                <a:lnTo>
                  <a:pt x="1483896" y="74330"/>
                </a:lnTo>
                <a:lnTo>
                  <a:pt x="1480989" y="57472"/>
                </a:lnTo>
                <a:lnTo>
                  <a:pt x="1473474" y="28613"/>
                </a:lnTo>
                <a:lnTo>
                  <a:pt x="1462343" y="7997"/>
                </a:lnTo>
                <a:lnTo>
                  <a:pt x="1454934" y="2733"/>
                </a:lnTo>
                <a:lnTo>
                  <a:pt x="1446489" y="392"/>
                </a:lnTo>
                <a:lnTo>
                  <a:pt x="1437353" y="0"/>
                </a:lnTo>
                <a:lnTo>
                  <a:pt x="1428925" y="4413"/>
                </a:lnTo>
                <a:lnTo>
                  <a:pt x="1413328" y="21782"/>
                </a:lnTo>
                <a:lnTo>
                  <a:pt x="1396990" y="52258"/>
                </a:lnTo>
                <a:lnTo>
                  <a:pt x="1392668" y="67298"/>
                </a:lnTo>
                <a:lnTo>
                  <a:pt x="1388617" y="85506"/>
                </a:lnTo>
                <a:lnTo>
                  <a:pt x="1384748" y="105825"/>
                </a:lnTo>
                <a:lnTo>
                  <a:pt x="1382169" y="124045"/>
                </a:lnTo>
                <a:lnTo>
                  <a:pt x="1380450" y="140867"/>
                </a:lnTo>
                <a:lnTo>
                  <a:pt x="1379303" y="156755"/>
                </a:lnTo>
                <a:lnTo>
                  <a:pt x="1377370" y="173191"/>
                </a:lnTo>
                <a:lnTo>
                  <a:pt x="1374913" y="189991"/>
                </a:lnTo>
                <a:lnTo>
                  <a:pt x="1372106" y="207034"/>
                </a:lnTo>
                <a:lnTo>
                  <a:pt x="1370235" y="223071"/>
                </a:lnTo>
                <a:lnTo>
                  <a:pt x="1368156" y="253355"/>
                </a:lnTo>
                <a:lnTo>
                  <a:pt x="1368770" y="269143"/>
                </a:lnTo>
                <a:lnTo>
                  <a:pt x="1370348" y="285512"/>
                </a:lnTo>
                <a:lnTo>
                  <a:pt x="1372569" y="302268"/>
                </a:lnTo>
                <a:lnTo>
                  <a:pt x="1375036" y="333351"/>
                </a:lnTo>
                <a:lnTo>
                  <a:pt x="1376133" y="363915"/>
                </a:lnTo>
                <a:lnTo>
                  <a:pt x="1376620" y="396977"/>
                </a:lnTo>
                <a:lnTo>
                  <a:pt x="1379953" y="424915"/>
                </a:lnTo>
                <a:lnTo>
                  <a:pt x="1385330" y="450187"/>
                </a:lnTo>
                <a:lnTo>
                  <a:pt x="1391615" y="477001"/>
                </a:lnTo>
                <a:lnTo>
                  <a:pt x="1398304" y="501383"/>
                </a:lnTo>
                <a:lnTo>
                  <a:pt x="1405172" y="523906"/>
                </a:lnTo>
                <a:lnTo>
                  <a:pt x="1412120" y="545602"/>
                </a:lnTo>
                <a:lnTo>
                  <a:pt x="1425336" y="570048"/>
                </a:lnTo>
                <a:lnTo>
                  <a:pt x="1433769" y="583111"/>
                </a:lnTo>
                <a:lnTo>
                  <a:pt x="1452487" y="600741"/>
                </a:lnTo>
                <a:lnTo>
                  <a:pt x="1462387" y="607079"/>
                </a:lnTo>
                <a:lnTo>
                  <a:pt x="1473661" y="610136"/>
                </a:lnTo>
                <a:lnTo>
                  <a:pt x="1498654" y="610415"/>
                </a:lnTo>
                <a:lnTo>
                  <a:pt x="1510694" y="605348"/>
                </a:lnTo>
                <a:lnTo>
                  <a:pt x="1533421" y="587252"/>
                </a:lnTo>
                <a:lnTo>
                  <a:pt x="1552092" y="560512"/>
                </a:lnTo>
                <a:lnTo>
                  <a:pt x="1560343" y="545201"/>
                </a:lnTo>
                <a:lnTo>
                  <a:pt x="1567012" y="529150"/>
                </a:lnTo>
                <a:lnTo>
                  <a:pt x="1572627" y="512607"/>
                </a:lnTo>
                <a:lnTo>
                  <a:pt x="1581982" y="480981"/>
                </a:lnTo>
                <a:lnTo>
                  <a:pt x="1590035" y="455238"/>
                </a:lnTo>
                <a:lnTo>
                  <a:pt x="1592650" y="439960"/>
                </a:lnTo>
                <a:lnTo>
                  <a:pt x="1594393" y="422762"/>
                </a:lnTo>
                <a:lnTo>
                  <a:pt x="1595556" y="404285"/>
                </a:lnTo>
                <a:lnTo>
                  <a:pt x="1597499" y="387293"/>
                </a:lnTo>
                <a:lnTo>
                  <a:pt x="1599963" y="371290"/>
                </a:lnTo>
                <a:lnTo>
                  <a:pt x="1602775" y="355947"/>
                </a:lnTo>
                <a:lnTo>
                  <a:pt x="1605818" y="349225"/>
                </a:lnTo>
                <a:lnTo>
                  <a:pt x="1609015" y="348249"/>
                </a:lnTo>
                <a:lnTo>
                  <a:pt x="1628126" y="366289"/>
                </a:lnTo>
                <a:lnTo>
                  <a:pt x="1647161" y="375828"/>
                </a:lnTo>
                <a:lnTo>
                  <a:pt x="1658781" y="380008"/>
                </a:lnTo>
                <a:lnTo>
                  <a:pt x="1670033" y="380457"/>
                </a:lnTo>
                <a:lnTo>
                  <a:pt x="1691885" y="374723"/>
                </a:lnTo>
                <a:lnTo>
                  <a:pt x="1700283" y="368754"/>
                </a:lnTo>
                <a:lnTo>
                  <a:pt x="1712731" y="352772"/>
                </a:lnTo>
                <a:lnTo>
                  <a:pt x="1726309" y="324064"/>
                </a:lnTo>
                <a:lnTo>
                  <a:pt x="1730920" y="300578"/>
                </a:lnTo>
                <a:lnTo>
                  <a:pt x="1732149" y="287770"/>
                </a:lnTo>
                <a:lnTo>
                  <a:pt x="1735306" y="283907"/>
                </a:lnTo>
                <a:lnTo>
                  <a:pt x="1739748" y="286006"/>
                </a:lnTo>
                <a:lnTo>
                  <a:pt x="1745047" y="292079"/>
                </a:lnTo>
                <a:lnTo>
                  <a:pt x="1758087" y="317377"/>
                </a:lnTo>
                <a:lnTo>
                  <a:pt x="1768806" y="340066"/>
                </a:lnTo>
                <a:lnTo>
                  <a:pt x="1780192" y="365731"/>
                </a:lnTo>
                <a:lnTo>
                  <a:pt x="1789147" y="392720"/>
                </a:lnTo>
                <a:lnTo>
                  <a:pt x="1793907" y="420296"/>
                </a:lnTo>
                <a:lnTo>
                  <a:pt x="1797191" y="446966"/>
                </a:lnTo>
                <a:lnTo>
                  <a:pt x="1802546" y="470505"/>
                </a:lnTo>
                <a:lnTo>
                  <a:pt x="1805705" y="495769"/>
                </a:lnTo>
                <a:lnTo>
                  <a:pt x="1808277" y="522579"/>
                </a:lnTo>
                <a:lnTo>
                  <a:pt x="1813316" y="550077"/>
                </a:lnTo>
                <a:lnTo>
                  <a:pt x="1822567" y="571647"/>
                </a:lnTo>
                <a:lnTo>
                  <a:pt x="1828306" y="580671"/>
                </a:lnTo>
                <a:lnTo>
                  <a:pt x="1835639" y="587856"/>
                </a:lnTo>
                <a:lnTo>
                  <a:pt x="1853134" y="598955"/>
                </a:lnTo>
                <a:lnTo>
                  <a:pt x="1862708" y="601214"/>
                </a:lnTo>
                <a:lnTo>
                  <a:pt x="1882694" y="600607"/>
                </a:lnTo>
                <a:lnTo>
                  <a:pt x="1903263" y="593325"/>
                </a:lnTo>
                <a:lnTo>
                  <a:pt x="1913656" y="588112"/>
                </a:lnTo>
                <a:lnTo>
                  <a:pt x="1931437" y="572969"/>
                </a:lnTo>
                <a:lnTo>
                  <a:pt x="1947131" y="553385"/>
                </a:lnTo>
                <a:lnTo>
                  <a:pt x="1961896" y="529099"/>
                </a:lnTo>
                <a:lnTo>
                  <a:pt x="1973133" y="502724"/>
                </a:lnTo>
                <a:lnTo>
                  <a:pt x="1980854" y="474251"/>
                </a:lnTo>
                <a:lnTo>
                  <a:pt x="1982913" y="458478"/>
                </a:lnTo>
                <a:lnTo>
                  <a:pt x="1984286" y="442119"/>
                </a:lnTo>
                <a:lnTo>
                  <a:pt x="1982695" y="411478"/>
                </a:lnTo>
                <a:lnTo>
                  <a:pt x="1979261" y="382278"/>
                </a:lnTo>
                <a:lnTo>
                  <a:pt x="1977734" y="353719"/>
                </a:lnTo>
                <a:lnTo>
                  <a:pt x="1980172" y="328560"/>
                </a:lnTo>
                <a:lnTo>
                  <a:pt x="1982459" y="316943"/>
                </a:lnTo>
                <a:lnTo>
                  <a:pt x="1988657" y="310367"/>
                </a:lnTo>
                <a:lnTo>
                  <a:pt x="1997464" y="307151"/>
                </a:lnTo>
                <a:lnTo>
                  <a:pt x="2008010" y="306176"/>
                </a:lnTo>
                <a:lnTo>
                  <a:pt x="2017378" y="307864"/>
                </a:lnTo>
                <a:lnTo>
                  <a:pt x="2034019" y="315971"/>
                </a:lnTo>
                <a:lnTo>
                  <a:pt x="2049206" y="330481"/>
                </a:lnTo>
                <a:lnTo>
                  <a:pt x="2070896" y="361477"/>
                </a:lnTo>
                <a:lnTo>
                  <a:pt x="2085073" y="386934"/>
                </a:lnTo>
                <a:lnTo>
                  <a:pt x="2099164" y="413829"/>
                </a:lnTo>
                <a:lnTo>
                  <a:pt x="2110102" y="438248"/>
                </a:lnTo>
                <a:lnTo>
                  <a:pt x="2114655" y="449668"/>
                </a:lnTo>
                <a:lnTo>
                  <a:pt x="2117690" y="452607"/>
                </a:lnTo>
                <a:lnTo>
                  <a:pt x="2119713" y="449892"/>
                </a:lnTo>
                <a:lnTo>
                  <a:pt x="2121062" y="443407"/>
                </a:lnTo>
                <a:lnTo>
                  <a:pt x="2119445" y="426853"/>
                </a:lnTo>
                <a:lnTo>
                  <a:pt x="2114830" y="406640"/>
                </a:lnTo>
                <a:lnTo>
                  <a:pt x="2108884" y="382076"/>
                </a:lnTo>
                <a:lnTo>
                  <a:pt x="2102346" y="358693"/>
                </a:lnTo>
                <a:lnTo>
                  <a:pt x="2098966" y="347549"/>
                </a:lnTo>
                <a:lnTo>
                  <a:pt x="2093207" y="338951"/>
                </a:lnTo>
                <a:lnTo>
                  <a:pt x="2085862" y="332051"/>
                </a:lnTo>
                <a:lnTo>
                  <a:pt x="2077459" y="326282"/>
                </a:lnTo>
                <a:lnTo>
                  <a:pt x="2067183" y="323605"/>
                </a:lnTo>
                <a:lnTo>
                  <a:pt x="2043300" y="323746"/>
                </a:lnTo>
                <a:lnTo>
                  <a:pt x="2031555" y="327757"/>
                </a:lnTo>
                <a:lnTo>
                  <a:pt x="2009157" y="341563"/>
                </a:lnTo>
                <a:lnTo>
                  <a:pt x="1993749" y="359385"/>
                </a:lnTo>
                <a:lnTo>
                  <a:pt x="1978504" y="389129"/>
                </a:lnTo>
                <a:lnTo>
                  <a:pt x="1969218" y="408572"/>
                </a:lnTo>
                <a:lnTo>
                  <a:pt x="1957300" y="425005"/>
                </a:lnTo>
                <a:lnTo>
                  <a:pt x="1947328" y="452564"/>
                </a:lnTo>
                <a:lnTo>
                  <a:pt x="1943033" y="469730"/>
                </a:lnTo>
                <a:lnTo>
                  <a:pt x="1940170" y="487016"/>
                </a:lnTo>
                <a:lnTo>
                  <a:pt x="1938261" y="504384"/>
                </a:lnTo>
                <a:lnTo>
                  <a:pt x="1936988" y="521806"/>
                </a:lnTo>
                <a:lnTo>
                  <a:pt x="1938691" y="550512"/>
                </a:lnTo>
                <a:lnTo>
                  <a:pt x="1940781" y="563075"/>
                </a:lnTo>
                <a:lnTo>
                  <a:pt x="1945680" y="573788"/>
                </a:lnTo>
                <a:lnTo>
                  <a:pt x="1960472" y="591924"/>
                </a:lnTo>
                <a:lnTo>
                  <a:pt x="1970494" y="595357"/>
                </a:lnTo>
                <a:lnTo>
                  <a:pt x="1981849" y="595309"/>
                </a:lnTo>
                <a:lnTo>
                  <a:pt x="1994094" y="592940"/>
                </a:lnTo>
                <a:lnTo>
                  <a:pt x="2005763" y="586686"/>
                </a:lnTo>
                <a:lnTo>
                  <a:pt x="2028078" y="567272"/>
                </a:lnTo>
                <a:lnTo>
                  <a:pt x="2046566" y="543062"/>
                </a:lnTo>
                <a:lnTo>
                  <a:pt x="2062573" y="516720"/>
                </a:lnTo>
                <a:lnTo>
                  <a:pt x="2077478" y="489431"/>
                </a:lnTo>
                <a:lnTo>
                  <a:pt x="2088777" y="461721"/>
                </a:lnTo>
                <a:lnTo>
                  <a:pt x="2096526" y="433824"/>
                </a:lnTo>
                <a:lnTo>
                  <a:pt x="2099970" y="405843"/>
                </a:lnTo>
                <a:lnTo>
                  <a:pt x="2099719" y="401187"/>
                </a:lnTo>
                <a:lnTo>
                  <a:pt x="2098384" y="402757"/>
                </a:lnTo>
                <a:lnTo>
                  <a:pt x="2096325" y="408478"/>
                </a:lnTo>
                <a:lnTo>
                  <a:pt x="2093427" y="438863"/>
                </a:lnTo>
                <a:lnTo>
                  <a:pt x="2094189" y="453584"/>
                </a:lnTo>
                <a:lnTo>
                  <a:pt x="2095866" y="470410"/>
                </a:lnTo>
                <a:lnTo>
                  <a:pt x="2098152" y="488638"/>
                </a:lnTo>
                <a:lnTo>
                  <a:pt x="2100845" y="506634"/>
                </a:lnTo>
                <a:lnTo>
                  <a:pt x="2106953" y="542211"/>
                </a:lnTo>
                <a:lnTo>
                  <a:pt x="2111387" y="558710"/>
                </a:lnTo>
                <a:lnTo>
                  <a:pt x="2122546" y="589507"/>
                </a:lnTo>
                <a:lnTo>
                  <a:pt x="2138412" y="612544"/>
                </a:lnTo>
                <a:lnTo>
                  <a:pt x="2147552" y="621959"/>
                </a:lnTo>
                <a:lnTo>
                  <a:pt x="2159488" y="628236"/>
                </a:lnTo>
                <a:lnTo>
                  <a:pt x="2188331" y="635210"/>
                </a:lnTo>
                <a:lnTo>
                  <a:pt x="2201866" y="634733"/>
                </a:lnTo>
                <a:lnTo>
                  <a:pt x="2226254" y="627970"/>
                </a:lnTo>
                <a:lnTo>
                  <a:pt x="2248779" y="614057"/>
                </a:lnTo>
                <a:lnTo>
                  <a:pt x="2259694" y="605438"/>
                </a:lnTo>
                <a:lnTo>
                  <a:pt x="2274938" y="586513"/>
                </a:lnTo>
                <a:lnTo>
                  <a:pt x="2290090" y="556148"/>
                </a:lnTo>
                <a:lnTo>
                  <a:pt x="2302559" y="514578"/>
                </a:lnTo>
              </a:path>
            </a:pathLst>
          </a:custGeom>
          <a:ln w="12700" cap="flat" cmpd="sng" algn="ctr">
            <a:solidFill>
              <a:srgbClr val="00005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502991" y="276930"/>
            <a:ext cx="4132786" cy="1082392"/>
            <a:chOff x="3502991" y="276930"/>
            <a:chExt cx="4132786" cy="1082392"/>
          </a:xfrm>
        </p:grpSpPr>
        <p:sp>
          <p:nvSpPr>
            <p:cNvPr id="3" name="Freeform 2"/>
            <p:cNvSpPr/>
            <p:nvPr/>
          </p:nvSpPr>
          <p:spPr>
            <a:xfrm>
              <a:off x="3502991" y="276930"/>
              <a:ext cx="4132786" cy="1082392"/>
            </a:xfrm>
            <a:custGeom>
              <a:avLst/>
              <a:gdLst/>
              <a:ahLst/>
              <a:cxnLst/>
              <a:rect l="0" t="0" r="0" b="0"/>
              <a:pathLst>
                <a:path w="4132786" h="1082392">
                  <a:moveTo>
                    <a:pt x="388520" y="80668"/>
                  </a:moveTo>
                  <a:lnTo>
                    <a:pt x="388520" y="108585"/>
                  </a:lnTo>
                  <a:lnTo>
                    <a:pt x="385403" y="131640"/>
                  </a:lnTo>
                  <a:lnTo>
                    <a:pt x="381292" y="155910"/>
                  </a:lnTo>
                  <a:lnTo>
                    <a:pt x="379464" y="186174"/>
                  </a:lnTo>
                  <a:lnTo>
                    <a:pt x="378652" y="219101"/>
                  </a:lnTo>
                  <a:lnTo>
                    <a:pt x="377122" y="250876"/>
                  </a:lnTo>
                  <a:lnTo>
                    <a:pt x="372028" y="281462"/>
                  </a:lnTo>
                  <a:lnTo>
                    <a:pt x="372851" y="281142"/>
                  </a:lnTo>
                  <a:lnTo>
                    <a:pt x="374568" y="277423"/>
                  </a:lnTo>
                  <a:lnTo>
                    <a:pt x="376985" y="244272"/>
                  </a:lnTo>
                  <a:lnTo>
                    <a:pt x="374434" y="210643"/>
                  </a:lnTo>
                  <a:lnTo>
                    <a:pt x="372117" y="191859"/>
                  </a:lnTo>
                  <a:lnTo>
                    <a:pt x="366427" y="152290"/>
                  </a:lnTo>
                  <a:lnTo>
                    <a:pt x="363274" y="131922"/>
                  </a:lnTo>
                  <a:lnTo>
                    <a:pt x="358834" y="112500"/>
                  </a:lnTo>
                  <a:lnTo>
                    <a:pt x="353537" y="93709"/>
                  </a:lnTo>
                  <a:lnTo>
                    <a:pt x="347669" y="75338"/>
                  </a:lnTo>
                  <a:lnTo>
                    <a:pt x="334916" y="45578"/>
                  </a:lnTo>
                  <a:lnTo>
                    <a:pt x="328243" y="32733"/>
                  </a:lnTo>
                  <a:lnTo>
                    <a:pt x="311480" y="12229"/>
                  </a:lnTo>
                  <a:lnTo>
                    <a:pt x="302101" y="3489"/>
                  </a:lnTo>
                  <a:lnTo>
                    <a:pt x="291174" y="0"/>
                  </a:lnTo>
                  <a:lnTo>
                    <a:pt x="279215" y="11"/>
                  </a:lnTo>
                  <a:lnTo>
                    <a:pt x="266568" y="2356"/>
                  </a:lnTo>
                  <a:lnTo>
                    <a:pt x="240050" y="17426"/>
                  </a:lnTo>
                  <a:lnTo>
                    <a:pt x="201957" y="49075"/>
                  </a:lnTo>
                  <a:lnTo>
                    <a:pt x="180560" y="71301"/>
                  </a:lnTo>
                  <a:lnTo>
                    <a:pt x="163260" y="96761"/>
                  </a:lnTo>
                  <a:lnTo>
                    <a:pt x="144664" y="123658"/>
                  </a:lnTo>
                  <a:lnTo>
                    <a:pt x="125882" y="152363"/>
                  </a:lnTo>
                  <a:lnTo>
                    <a:pt x="109743" y="184597"/>
                  </a:lnTo>
                  <a:lnTo>
                    <a:pt x="102167" y="202542"/>
                  </a:lnTo>
                  <a:lnTo>
                    <a:pt x="94779" y="221517"/>
                  </a:lnTo>
                  <a:lnTo>
                    <a:pt x="80338" y="261298"/>
                  </a:lnTo>
                  <a:lnTo>
                    <a:pt x="44989" y="364884"/>
                  </a:lnTo>
                  <a:lnTo>
                    <a:pt x="39131" y="385839"/>
                  </a:lnTo>
                  <a:lnTo>
                    <a:pt x="34057" y="406821"/>
                  </a:lnTo>
                  <a:lnTo>
                    <a:pt x="29506" y="427820"/>
                  </a:lnTo>
                  <a:lnTo>
                    <a:pt x="21333" y="469851"/>
                  </a:lnTo>
                  <a:lnTo>
                    <a:pt x="6564" y="553966"/>
                  </a:lnTo>
                  <a:lnTo>
                    <a:pt x="4165" y="573831"/>
                  </a:lnTo>
                  <a:lnTo>
                    <a:pt x="2567" y="592917"/>
                  </a:lnTo>
                  <a:lnTo>
                    <a:pt x="1500" y="611484"/>
                  </a:lnTo>
                  <a:lnTo>
                    <a:pt x="316" y="647696"/>
                  </a:lnTo>
                  <a:lnTo>
                    <a:pt x="0" y="665532"/>
                  </a:lnTo>
                  <a:lnTo>
                    <a:pt x="959" y="683267"/>
                  </a:lnTo>
                  <a:lnTo>
                    <a:pt x="2765" y="700933"/>
                  </a:lnTo>
                  <a:lnTo>
                    <a:pt x="5139" y="718553"/>
                  </a:lnTo>
                  <a:lnTo>
                    <a:pt x="10892" y="750597"/>
                  </a:lnTo>
                  <a:lnTo>
                    <a:pt x="17345" y="780420"/>
                  </a:lnTo>
                  <a:lnTo>
                    <a:pt x="24108" y="809256"/>
                  </a:lnTo>
                  <a:lnTo>
                    <a:pt x="34126" y="834538"/>
                  </a:lnTo>
                  <a:lnTo>
                    <a:pt x="46369" y="856292"/>
                  </a:lnTo>
                  <a:lnTo>
                    <a:pt x="73273" y="889301"/>
                  </a:lnTo>
                  <a:lnTo>
                    <a:pt x="80191" y="896720"/>
                  </a:lnTo>
                  <a:lnTo>
                    <a:pt x="112261" y="918329"/>
                  </a:lnTo>
                  <a:lnTo>
                    <a:pt x="126050" y="921915"/>
                  </a:lnTo>
                  <a:lnTo>
                    <a:pt x="156952" y="922783"/>
                  </a:lnTo>
                  <a:lnTo>
                    <a:pt x="196033" y="916702"/>
                  </a:lnTo>
                  <a:lnTo>
                    <a:pt x="215713" y="907612"/>
                  </a:lnTo>
                  <a:lnTo>
                    <a:pt x="249282" y="883121"/>
                  </a:lnTo>
                  <a:lnTo>
                    <a:pt x="286885" y="852492"/>
                  </a:lnTo>
                  <a:lnTo>
                    <a:pt x="312830" y="825498"/>
                  </a:lnTo>
                  <a:lnTo>
                    <a:pt x="338436" y="795296"/>
                  </a:lnTo>
                  <a:lnTo>
                    <a:pt x="365110" y="764143"/>
                  </a:lnTo>
                  <a:lnTo>
                    <a:pt x="387816" y="735825"/>
                  </a:lnTo>
                  <a:lnTo>
                    <a:pt x="409347" y="709516"/>
                  </a:lnTo>
                  <a:lnTo>
                    <a:pt x="430528" y="679517"/>
                  </a:lnTo>
                  <a:lnTo>
                    <a:pt x="448491" y="648424"/>
                  </a:lnTo>
                  <a:lnTo>
                    <a:pt x="464331" y="617008"/>
                  </a:lnTo>
                  <a:lnTo>
                    <a:pt x="475970" y="594836"/>
                  </a:lnTo>
                  <a:lnTo>
                    <a:pt x="485039" y="569400"/>
                  </a:lnTo>
                  <a:lnTo>
                    <a:pt x="496714" y="534383"/>
                  </a:lnTo>
                  <a:lnTo>
                    <a:pt x="496877" y="530391"/>
                  </a:lnTo>
                  <a:lnTo>
                    <a:pt x="494648" y="531236"/>
                  </a:lnTo>
                  <a:lnTo>
                    <a:pt x="490824" y="535304"/>
                  </a:lnTo>
                  <a:lnTo>
                    <a:pt x="483461" y="555407"/>
                  </a:lnTo>
                  <a:lnTo>
                    <a:pt x="477460" y="584987"/>
                  </a:lnTo>
                  <a:lnTo>
                    <a:pt x="475861" y="602692"/>
                  </a:lnTo>
                  <a:lnTo>
                    <a:pt x="474794" y="621506"/>
                  </a:lnTo>
                  <a:lnTo>
                    <a:pt x="473609" y="654877"/>
                  </a:lnTo>
                  <a:lnTo>
                    <a:pt x="472941" y="706177"/>
                  </a:lnTo>
                  <a:lnTo>
                    <a:pt x="472848" y="725555"/>
                  </a:lnTo>
                  <a:lnTo>
                    <a:pt x="475860" y="756435"/>
                  </a:lnTo>
                  <a:lnTo>
                    <a:pt x="481094" y="781846"/>
                  </a:lnTo>
                  <a:lnTo>
                    <a:pt x="490611" y="818200"/>
                  </a:lnTo>
                  <a:lnTo>
                    <a:pt x="497389" y="848641"/>
                  </a:lnTo>
                  <a:lnTo>
                    <a:pt x="503169" y="861433"/>
                  </a:lnTo>
                  <a:lnTo>
                    <a:pt x="518942" y="881879"/>
                  </a:lnTo>
                  <a:lnTo>
                    <a:pt x="537638" y="895641"/>
                  </a:lnTo>
                  <a:lnTo>
                    <a:pt x="547531" y="900946"/>
                  </a:lnTo>
                  <a:lnTo>
                    <a:pt x="557633" y="902146"/>
                  </a:lnTo>
                  <a:lnTo>
                    <a:pt x="567874" y="900609"/>
                  </a:lnTo>
                  <a:lnTo>
                    <a:pt x="578206" y="897247"/>
                  </a:lnTo>
                  <a:lnTo>
                    <a:pt x="599036" y="884162"/>
                  </a:lnTo>
                  <a:lnTo>
                    <a:pt x="609499" y="875765"/>
                  </a:lnTo>
                  <a:lnTo>
                    <a:pt x="624241" y="857086"/>
                  </a:lnTo>
                  <a:lnTo>
                    <a:pt x="642226" y="829975"/>
                  </a:lnTo>
                  <a:lnTo>
                    <a:pt x="648810" y="822111"/>
                  </a:lnTo>
                  <a:lnTo>
                    <a:pt x="659242" y="794675"/>
                  </a:lnTo>
                  <a:lnTo>
                    <a:pt x="663660" y="777542"/>
                  </a:lnTo>
                  <a:lnTo>
                    <a:pt x="667773" y="759108"/>
                  </a:lnTo>
                  <a:lnTo>
                    <a:pt x="675461" y="719929"/>
                  </a:lnTo>
                  <a:lnTo>
                    <a:pt x="677978" y="699664"/>
                  </a:lnTo>
                  <a:lnTo>
                    <a:pt x="679656" y="679143"/>
                  </a:lnTo>
                  <a:lnTo>
                    <a:pt x="680775" y="658450"/>
                  </a:lnTo>
                  <a:lnTo>
                    <a:pt x="678902" y="626110"/>
                  </a:lnTo>
                  <a:lnTo>
                    <a:pt x="673006" y="598881"/>
                  </a:lnTo>
                  <a:lnTo>
                    <a:pt x="662594" y="571198"/>
                  </a:lnTo>
                  <a:lnTo>
                    <a:pt x="653292" y="546429"/>
                  </a:lnTo>
                  <a:lnTo>
                    <a:pt x="649175" y="534916"/>
                  </a:lnTo>
                  <a:lnTo>
                    <a:pt x="635252" y="512774"/>
                  </a:lnTo>
                  <a:lnTo>
                    <a:pt x="626632" y="501962"/>
                  </a:lnTo>
                  <a:lnTo>
                    <a:pt x="607704" y="486832"/>
                  </a:lnTo>
                  <a:lnTo>
                    <a:pt x="597748" y="481161"/>
                  </a:lnTo>
                  <a:lnTo>
                    <a:pt x="574221" y="474860"/>
                  </a:lnTo>
                  <a:lnTo>
                    <a:pt x="549351" y="473228"/>
                  </a:lnTo>
                  <a:lnTo>
                    <a:pt x="526612" y="476398"/>
                  </a:lnTo>
                  <a:lnTo>
                    <a:pt x="516808" y="481217"/>
                  </a:lnTo>
                  <a:lnTo>
                    <a:pt x="499683" y="495920"/>
                  </a:lnTo>
                  <a:lnTo>
                    <a:pt x="487397" y="514141"/>
                  </a:lnTo>
                  <a:lnTo>
                    <a:pt x="473911" y="544109"/>
                  </a:lnTo>
                  <a:lnTo>
                    <a:pt x="469988" y="554405"/>
                  </a:lnTo>
                  <a:lnTo>
                    <a:pt x="468542" y="564774"/>
                  </a:lnTo>
                  <a:lnTo>
                    <a:pt x="470051" y="585644"/>
                  </a:lnTo>
                  <a:lnTo>
                    <a:pt x="477734" y="609723"/>
                  </a:lnTo>
                  <a:lnTo>
                    <a:pt x="483054" y="622688"/>
                  </a:lnTo>
                  <a:lnTo>
                    <a:pt x="498315" y="643326"/>
                  </a:lnTo>
                  <a:lnTo>
                    <a:pt x="517953" y="660290"/>
                  </a:lnTo>
                  <a:lnTo>
                    <a:pt x="542262" y="675620"/>
                  </a:lnTo>
                  <a:lnTo>
                    <a:pt x="568648" y="683991"/>
                  </a:lnTo>
                  <a:lnTo>
                    <a:pt x="582229" y="686224"/>
                  </a:lnTo>
                  <a:lnTo>
                    <a:pt x="609783" y="682472"/>
                  </a:lnTo>
                  <a:lnTo>
                    <a:pt x="636443" y="673013"/>
                  </a:lnTo>
                  <a:lnTo>
                    <a:pt x="669993" y="654548"/>
                  </a:lnTo>
                  <a:lnTo>
                    <a:pt x="702861" y="627369"/>
                  </a:lnTo>
                  <a:lnTo>
                    <a:pt x="727848" y="600252"/>
                  </a:lnTo>
                  <a:lnTo>
                    <a:pt x="737444" y="588327"/>
                  </a:lnTo>
                  <a:lnTo>
                    <a:pt x="751222" y="559496"/>
                  </a:lnTo>
                  <a:lnTo>
                    <a:pt x="761242" y="528373"/>
                  </a:lnTo>
                  <a:lnTo>
                    <a:pt x="769590" y="498959"/>
                  </a:lnTo>
                  <a:lnTo>
                    <a:pt x="774080" y="470305"/>
                  </a:lnTo>
                  <a:lnTo>
                    <a:pt x="776075" y="441988"/>
                  </a:lnTo>
                  <a:lnTo>
                    <a:pt x="776962" y="413821"/>
                  </a:lnTo>
                  <a:lnTo>
                    <a:pt x="771123" y="388837"/>
                  </a:lnTo>
                  <a:lnTo>
                    <a:pt x="764243" y="373059"/>
                  </a:lnTo>
                  <a:lnTo>
                    <a:pt x="764045" y="373759"/>
                  </a:lnTo>
                  <a:lnTo>
                    <a:pt x="772123" y="405657"/>
                  </a:lnTo>
                  <a:lnTo>
                    <a:pt x="781611" y="437953"/>
                  </a:lnTo>
                  <a:lnTo>
                    <a:pt x="788381" y="468511"/>
                  </a:lnTo>
                  <a:lnTo>
                    <a:pt x="795286" y="501959"/>
                  </a:lnTo>
                  <a:lnTo>
                    <a:pt x="823251" y="610282"/>
                  </a:lnTo>
                  <a:lnTo>
                    <a:pt x="830261" y="635086"/>
                  </a:lnTo>
                  <a:lnTo>
                    <a:pt x="837271" y="658964"/>
                  </a:lnTo>
                  <a:lnTo>
                    <a:pt x="847789" y="698688"/>
                  </a:lnTo>
                  <a:lnTo>
                    <a:pt x="854800" y="726186"/>
                  </a:lnTo>
                  <a:lnTo>
                    <a:pt x="858306" y="742401"/>
                  </a:lnTo>
                  <a:lnTo>
                    <a:pt x="868823" y="796384"/>
                  </a:lnTo>
                  <a:lnTo>
                    <a:pt x="875835" y="828038"/>
                  </a:lnTo>
                  <a:lnTo>
                    <a:pt x="877004" y="834843"/>
                  </a:lnTo>
                  <a:lnTo>
                    <a:pt x="876614" y="835873"/>
                  </a:lnTo>
                  <a:lnTo>
                    <a:pt x="875186" y="833055"/>
                  </a:lnTo>
                  <a:lnTo>
                    <a:pt x="873176" y="806754"/>
                  </a:lnTo>
                  <a:lnTo>
                    <a:pt x="869589" y="776163"/>
                  </a:lnTo>
                  <a:lnTo>
                    <a:pt x="866997" y="758189"/>
                  </a:lnTo>
                  <a:lnTo>
                    <a:pt x="865269" y="740364"/>
                  </a:lnTo>
                  <a:lnTo>
                    <a:pt x="864116" y="722637"/>
                  </a:lnTo>
                  <a:lnTo>
                    <a:pt x="863348" y="704976"/>
                  </a:lnTo>
                  <a:lnTo>
                    <a:pt x="864005" y="686190"/>
                  </a:lnTo>
                  <a:lnTo>
                    <a:pt x="865611" y="666654"/>
                  </a:lnTo>
                  <a:lnTo>
                    <a:pt x="867851" y="646619"/>
                  </a:lnTo>
                  <a:lnTo>
                    <a:pt x="869344" y="627419"/>
                  </a:lnTo>
                  <a:lnTo>
                    <a:pt x="870339" y="608775"/>
                  </a:lnTo>
                  <a:lnTo>
                    <a:pt x="871002" y="590503"/>
                  </a:lnTo>
                  <a:lnTo>
                    <a:pt x="874856" y="560852"/>
                  </a:lnTo>
                  <a:lnTo>
                    <a:pt x="877520" y="548037"/>
                  </a:lnTo>
                  <a:lnTo>
                    <a:pt x="882801" y="538325"/>
                  </a:lnTo>
                  <a:lnTo>
                    <a:pt x="889828" y="530682"/>
                  </a:lnTo>
                  <a:lnTo>
                    <a:pt x="898019" y="524418"/>
                  </a:lnTo>
                  <a:lnTo>
                    <a:pt x="906985" y="523748"/>
                  </a:lnTo>
                  <a:lnTo>
                    <a:pt x="916468" y="526807"/>
                  </a:lnTo>
                  <a:lnTo>
                    <a:pt x="926296" y="532352"/>
                  </a:lnTo>
                  <a:lnTo>
                    <a:pt x="934017" y="541892"/>
                  </a:lnTo>
                  <a:lnTo>
                    <a:pt x="945712" y="568073"/>
                  </a:lnTo>
                  <a:lnTo>
                    <a:pt x="969970" y="630154"/>
                  </a:lnTo>
                  <a:lnTo>
                    <a:pt x="979221" y="655604"/>
                  </a:lnTo>
                  <a:lnTo>
                    <a:pt x="987227" y="687950"/>
                  </a:lnTo>
                  <a:lnTo>
                    <a:pt x="990998" y="706392"/>
                  </a:lnTo>
                  <a:lnTo>
                    <a:pt x="993512" y="724530"/>
                  </a:lnTo>
                  <a:lnTo>
                    <a:pt x="995189" y="742465"/>
                  </a:lnTo>
                  <a:lnTo>
                    <a:pt x="998219" y="775637"/>
                  </a:lnTo>
                  <a:lnTo>
                    <a:pt x="1003462" y="802067"/>
                  </a:lnTo>
                  <a:lnTo>
                    <a:pt x="1006496" y="805842"/>
                  </a:lnTo>
                  <a:lnTo>
                    <a:pt x="1009687" y="803685"/>
                  </a:lnTo>
                  <a:lnTo>
                    <a:pt x="1012984" y="797572"/>
                  </a:lnTo>
                  <a:lnTo>
                    <a:pt x="1016646" y="775199"/>
                  </a:lnTo>
                  <a:lnTo>
                    <a:pt x="1019442" y="745778"/>
                  </a:lnTo>
                  <a:lnTo>
                    <a:pt x="1024581" y="713225"/>
                  </a:lnTo>
                  <a:lnTo>
                    <a:pt x="1034044" y="662048"/>
                  </a:lnTo>
                  <a:lnTo>
                    <a:pt x="1038570" y="644716"/>
                  </a:lnTo>
                  <a:lnTo>
                    <a:pt x="1043925" y="627319"/>
                  </a:lnTo>
                  <a:lnTo>
                    <a:pt x="1063729" y="568580"/>
                  </a:lnTo>
                  <a:lnTo>
                    <a:pt x="1068878" y="562538"/>
                  </a:lnTo>
                  <a:lnTo>
                    <a:pt x="1074648" y="560847"/>
                  </a:lnTo>
                  <a:lnTo>
                    <a:pt x="1080831" y="562057"/>
                  </a:lnTo>
                  <a:lnTo>
                    <a:pt x="1084954" y="567538"/>
                  </a:lnTo>
                  <a:lnTo>
                    <a:pt x="1089534" y="586094"/>
                  </a:lnTo>
                  <a:lnTo>
                    <a:pt x="1091570" y="613039"/>
                  </a:lnTo>
                  <a:lnTo>
                    <a:pt x="1093644" y="644491"/>
                  </a:lnTo>
                  <a:lnTo>
                    <a:pt x="1098461" y="677947"/>
                  </a:lnTo>
                  <a:lnTo>
                    <a:pt x="1104497" y="712294"/>
                  </a:lnTo>
                  <a:lnTo>
                    <a:pt x="1111075" y="744698"/>
                  </a:lnTo>
                  <a:lnTo>
                    <a:pt x="1117894" y="770787"/>
                  </a:lnTo>
                  <a:lnTo>
                    <a:pt x="1127937" y="794068"/>
                  </a:lnTo>
                  <a:lnTo>
                    <a:pt x="1146731" y="826885"/>
                  </a:lnTo>
                  <a:lnTo>
                    <a:pt x="1153428" y="837580"/>
                  </a:lnTo>
                  <a:lnTo>
                    <a:pt x="1162567" y="843541"/>
                  </a:lnTo>
                  <a:lnTo>
                    <a:pt x="1173335" y="846347"/>
                  </a:lnTo>
                  <a:lnTo>
                    <a:pt x="1185187" y="847049"/>
                  </a:lnTo>
                  <a:lnTo>
                    <a:pt x="1196595" y="844011"/>
                  </a:lnTo>
                  <a:lnTo>
                    <a:pt x="1218619" y="831286"/>
                  </a:lnTo>
                  <a:lnTo>
                    <a:pt x="1236978" y="807712"/>
                  </a:lnTo>
                  <a:lnTo>
                    <a:pt x="1251759" y="776589"/>
                  </a:lnTo>
                  <a:lnTo>
                    <a:pt x="1257337" y="758473"/>
                  </a:lnTo>
                  <a:lnTo>
                    <a:pt x="1262224" y="739384"/>
                  </a:lnTo>
                  <a:lnTo>
                    <a:pt x="1270770" y="702592"/>
                  </a:lnTo>
                  <a:lnTo>
                    <a:pt x="1274685" y="684601"/>
                  </a:lnTo>
                  <a:lnTo>
                    <a:pt x="1279036" y="652145"/>
                  </a:lnTo>
                  <a:lnTo>
                    <a:pt x="1282138" y="623307"/>
                  </a:lnTo>
                  <a:lnTo>
                    <a:pt x="1288117" y="594374"/>
                  </a:lnTo>
                  <a:lnTo>
                    <a:pt x="1287418" y="594926"/>
                  </a:lnTo>
                  <a:lnTo>
                    <a:pt x="1285784" y="598800"/>
                  </a:lnTo>
                  <a:lnTo>
                    <a:pt x="1283969" y="621802"/>
                  </a:lnTo>
                  <a:lnTo>
                    <a:pt x="1283162" y="653061"/>
                  </a:lnTo>
                  <a:lnTo>
                    <a:pt x="1282601" y="725409"/>
                  </a:lnTo>
                  <a:lnTo>
                    <a:pt x="1285670" y="753644"/>
                  </a:lnTo>
                  <a:lnTo>
                    <a:pt x="1289761" y="782943"/>
                  </a:lnTo>
                  <a:lnTo>
                    <a:pt x="1291579" y="815442"/>
                  </a:lnTo>
                  <a:lnTo>
                    <a:pt x="1292387" y="846246"/>
                  </a:lnTo>
                  <a:lnTo>
                    <a:pt x="1293915" y="875519"/>
                  </a:lnTo>
                  <a:lnTo>
                    <a:pt x="1298489" y="904111"/>
                  </a:lnTo>
                  <a:lnTo>
                    <a:pt x="1301302" y="932400"/>
                  </a:lnTo>
                  <a:lnTo>
                    <a:pt x="1303720" y="960554"/>
                  </a:lnTo>
                  <a:lnTo>
                    <a:pt x="1308690" y="988649"/>
                  </a:lnTo>
                  <a:lnTo>
                    <a:pt x="1314795" y="1016717"/>
                  </a:lnTo>
                  <a:lnTo>
                    <a:pt x="1321403" y="1045942"/>
                  </a:lnTo>
                  <a:lnTo>
                    <a:pt x="1328236" y="1078408"/>
                  </a:lnTo>
                  <a:lnTo>
                    <a:pt x="1329356" y="1082391"/>
                  </a:lnTo>
                  <a:lnTo>
                    <a:pt x="1325351" y="1053328"/>
                  </a:lnTo>
                  <a:lnTo>
                    <a:pt x="1319862" y="1015079"/>
                  </a:lnTo>
                  <a:lnTo>
                    <a:pt x="1316762" y="996933"/>
                  </a:lnTo>
                  <a:lnTo>
                    <a:pt x="1310202" y="964305"/>
                  </a:lnTo>
                  <a:lnTo>
                    <a:pt x="1306507" y="934222"/>
                  </a:lnTo>
                  <a:lnTo>
                    <a:pt x="1303697" y="905270"/>
                  </a:lnTo>
                  <a:lnTo>
                    <a:pt x="1298551" y="876821"/>
                  </a:lnTo>
                  <a:lnTo>
                    <a:pt x="1295486" y="848596"/>
                  </a:lnTo>
                  <a:lnTo>
                    <a:pt x="1292955" y="821638"/>
                  </a:lnTo>
                  <a:lnTo>
                    <a:pt x="1287935" y="797970"/>
                  </a:lnTo>
                  <a:lnTo>
                    <a:pt x="1284924" y="772649"/>
                  </a:lnTo>
                  <a:lnTo>
                    <a:pt x="1283586" y="743476"/>
                  </a:lnTo>
                  <a:lnTo>
                    <a:pt x="1282992" y="707138"/>
                  </a:lnTo>
                  <a:lnTo>
                    <a:pt x="1285843" y="673848"/>
                  </a:lnTo>
                  <a:lnTo>
                    <a:pt x="1292175" y="644639"/>
                  </a:lnTo>
                  <a:lnTo>
                    <a:pt x="1302780" y="619971"/>
                  </a:lnTo>
                  <a:lnTo>
                    <a:pt x="1310049" y="610822"/>
                  </a:lnTo>
                  <a:lnTo>
                    <a:pt x="1327474" y="597541"/>
                  </a:lnTo>
                  <a:lnTo>
                    <a:pt x="1337029" y="594700"/>
                  </a:lnTo>
                  <a:lnTo>
                    <a:pt x="1356995" y="594660"/>
                  </a:lnTo>
                  <a:lnTo>
                    <a:pt x="1367227" y="598622"/>
                  </a:lnTo>
                  <a:lnTo>
                    <a:pt x="1397210" y="619781"/>
                  </a:lnTo>
                  <a:lnTo>
                    <a:pt x="1413736" y="634244"/>
                  </a:lnTo>
                  <a:lnTo>
                    <a:pt x="1436180" y="666693"/>
                  </a:lnTo>
                  <a:lnTo>
                    <a:pt x="1452050" y="700329"/>
                  </a:lnTo>
                  <a:lnTo>
                    <a:pt x="1457197" y="724968"/>
                  </a:lnTo>
                  <a:lnTo>
                    <a:pt x="1458317" y="750331"/>
                  </a:lnTo>
                  <a:lnTo>
                    <a:pt x="1454918" y="773290"/>
                  </a:lnTo>
                  <a:lnTo>
                    <a:pt x="1446396" y="792064"/>
                  </a:lnTo>
                  <a:lnTo>
                    <a:pt x="1440851" y="800343"/>
                  </a:lnTo>
                  <a:lnTo>
                    <a:pt x="1432481" y="805862"/>
                  </a:lnTo>
                  <a:lnTo>
                    <a:pt x="1410714" y="811994"/>
                  </a:lnTo>
                  <a:lnTo>
                    <a:pt x="1399534" y="811292"/>
                  </a:lnTo>
                  <a:lnTo>
                    <a:pt x="1377763" y="804279"/>
                  </a:lnTo>
                  <a:lnTo>
                    <a:pt x="1324664" y="774091"/>
                  </a:lnTo>
                  <a:lnTo>
                    <a:pt x="1314120" y="767325"/>
                  </a:lnTo>
                  <a:lnTo>
                    <a:pt x="1308260" y="766321"/>
                  </a:lnTo>
                  <a:lnTo>
                    <a:pt x="1305522" y="769157"/>
                  </a:lnTo>
                  <a:lnTo>
                    <a:pt x="1304865" y="774554"/>
                  </a:lnTo>
                  <a:lnTo>
                    <a:pt x="1307933" y="779320"/>
                  </a:lnTo>
                  <a:lnTo>
                    <a:pt x="1313484" y="783666"/>
                  </a:lnTo>
                  <a:lnTo>
                    <a:pt x="1330170" y="791612"/>
                  </a:lnTo>
                  <a:lnTo>
                    <a:pt x="1365844" y="801486"/>
                  </a:lnTo>
                  <a:lnTo>
                    <a:pt x="1392395" y="804206"/>
                  </a:lnTo>
                  <a:lnTo>
                    <a:pt x="1433623" y="800154"/>
                  </a:lnTo>
                  <a:lnTo>
                    <a:pt x="1469860" y="791552"/>
                  </a:lnTo>
                  <a:lnTo>
                    <a:pt x="1479867" y="784809"/>
                  </a:lnTo>
                  <a:lnTo>
                    <a:pt x="1497218" y="764852"/>
                  </a:lnTo>
                  <a:lnTo>
                    <a:pt x="1512720" y="740400"/>
                  </a:lnTo>
                  <a:lnTo>
                    <a:pt x="1520126" y="727335"/>
                  </a:lnTo>
                  <a:lnTo>
                    <a:pt x="1528355" y="700354"/>
                  </a:lnTo>
                  <a:lnTo>
                    <a:pt x="1530844" y="672780"/>
                  </a:lnTo>
                  <a:lnTo>
                    <a:pt x="1528055" y="644944"/>
                  </a:lnTo>
                  <a:lnTo>
                    <a:pt x="1526036" y="616991"/>
                  </a:lnTo>
                  <a:lnTo>
                    <a:pt x="1525497" y="602992"/>
                  </a:lnTo>
                  <a:lnTo>
                    <a:pt x="1529813" y="593660"/>
                  </a:lnTo>
                  <a:lnTo>
                    <a:pt x="1537364" y="587438"/>
                  </a:lnTo>
                  <a:lnTo>
                    <a:pt x="1547073" y="583290"/>
                  </a:lnTo>
                  <a:lnTo>
                    <a:pt x="1650241" y="560572"/>
                  </a:lnTo>
                  <a:lnTo>
                    <a:pt x="1656214" y="563042"/>
                  </a:lnTo>
                  <a:lnTo>
                    <a:pt x="1659028" y="569364"/>
                  </a:lnTo>
                  <a:lnTo>
                    <a:pt x="1659038" y="588853"/>
                  </a:lnTo>
                  <a:lnTo>
                    <a:pt x="1655147" y="613096"/>
                  </a:lnTo>
                  <a:lnTo>
                    <a:pt x="1655755" y="642569"/>
                  </a:lnTo>
                  <a:lnTo>
                    <a:pt x="1661089" y="673977"/>
                  </a:lnTo>
                  <a:lnTo>
                    <a:pt x="1671251" y="703517"/>
                  </a:lnTo>
                  <a:lnTo>
                    <a:pt x="1683558" y="729112"/>
                  </a:lnTo>
                  <a:lnTo>
                    <a:pt x="1703627" y="760115"/>
                  </a:lnTo>
                  <a:lnTo>
                    <a:pt x="1710503" y="768525"/>
                  </a:lnTo>
                  <a:lnTo>
                    <a:pt x="1727492" y="780987"/>
                  </a:lnTo>
                  <a:lnTo>
                    <a:pt x="1736931" y="785946"/>
                  </a:lnTo>
                  <a:lnTo>
                    <a:pt x="1762999" y="791456"/>
                  </a:lnTo>
                  <a:lnTo>
                    <a:pt x="1778131" y="792926"/>
                  </a:lnTo>
                  <a:lnTo>
                    <a:pt x="1791726" y="791568"/>
                  </a:lnTo>
                  <a:lnTo>
                    <a:pt x="1816179" y="783827"/>
                  </a:lnTo>
                  <a:lnTo>
                    <a:pt x="1866503" y="759813"/>
                  </a:lnTo>
                  <a:lnTo>
                    <a:pt x="1904490" y="729446"/>
                  </a:lnTo>
                  <a:lnTo>
                    <a:pt x="1935032" y="697108"/>
                  </a:lnTo>
                  <a:lnTo>
                    <a:pt x="1953494" y="671338"/>
                  </a:lnTo>
                  <a:lnTo>
                    <a:pt x="1965594" y="644303"/>
                  </a:lnTo>
                  <a:lnTo>
                    <a:pt x="1968120" y="631718"/>
                  </a:lnTo>
                  <a:lnTo>
                    <a:pt x="1967810" y="608386"/>
                  </a:lnTo>
                  <a:lnTo>
                    <a:pt x="1962585" y="601930"/>
                  </a:lnTo>
                  <a:lnTo>
                    <a:pt x="1954428" y="598795"/>
                  </a:lnTo>
                  <a:lnTo>
                    <a:pt x="1944315" y="597873"/>
                  </a:lnTo>
                  <a:lnTo>
                    <a:pt x="1935236" y="600765"/>
                  </a:lnTo>
                  <a:lnTo>
                    <a:pt x="1926846" y="606198"/>
                  </a:lnTo>
                  <a:lnTo>
                    <a:pt x="1918915" y="613326"/>
                  </a:lnTo>
                  <a:lnTo>
                    <a:pt x="1906987" y="633712"/>
                  </a:lnTo>
                  <a:lnTo>
                    <a:pt x="1897790" y="657185"/>
                  </a:lnTo>
                  <a:lnTo>
                    <a:pt x="1889808" y="679304"/>
                  </a:lnTo>
                  <a:lnTo>
                    <a:pt x="1888597" y="703937"/>
                  </a:lnTo>
                  <a:lnTo>
                    <a:pt x="1893123" y="730467"/>
                  </a:lnTo>
                  <a:lnTo>
                    <a:pt x="1902925" y="757839"/>
                  </a:lnTo>
                  <a:lnTo>
                    <a:pt x="1911149" y="769346"/>
                  </a:lnTo>
                  <a:lnTo>
                    <a:pt x="1932751" y="788363"/>
                  </a:lnTo>
                  <a:lnTo>
                    <a:pt x="1947393" y="793201"/>
                  </a:lnTo>
                  <a:lnTo>
                    <a:pt x="1982360" y="795460"/>
                  </a:lnTo>
                  <a:lnTo>
                    <a:pt x="2024716" y="790161"/>
                  </a:lnTo>
                  <a:lnTo>
                    <a:pt x="2048279" y="781254"/>
                  </a:lnTo>
                  <a:lnTo>
                    <a:pt x="2091972" y="756491"/>
                  </a:lnTo>
                  <a:lnTo>
                    <a:pt x="2123805" y="730442"/>
                  </a:lnTo>
                  <a:lnTo>
                    <a:pt x="2155441" y="700520"/>
                  </a:lnTo>
                  <a:lnTo>
                    <a:pt x="2176496" y="676750"/>
                  </a:lnTo>
                  <a:lnTo>
                    <a:pt x="2196371" y="650603"/>
                  </a:lnTo>
                  <a:lnTo>
                    <a:pt x="2212996" y="623401"/>
                  </a:lnTo>
                  <a:lnTo>
                    <a:pt x="2228175" y="595730"/>
                  </a:lnTo>
                  <a:lnTo>
                    <a:pt x="2241544" y="567850"/>
                  </a:lnTo>
                  <a:lnTo>
                    <a:pt x="2251381" y="539877"/>
                  </a:lnTo>
                  <a:lnTo>
                    <a:pt x="2259648" y="511863"/>
                  </a:lnTo>
                  <a:lnTo>
                    <a:pt x="2270872" y="469811"/>
                  </a:lnTo>
                  <a:lnTo>
                    <a:pt x="2276881" y="441769"/>
                  </a:lnTo>
                  <a:lnTo>
                    <a:pt x="2279551" y="413724"/>
                  </a:lnTo>
                  <a:lnTo>
                    <a:pt x="2279095" y="396195"/>
                  </a:lnTo>
                  <a:lnTo>
                    <a:pt x="2277622" y="376329"/>
                  </a:lnTo>
                  <a:lnTo>
                    <a:pt x="2275471" y="354904"/>
                  </a:lnTo>
                  <a:lnTo>
                    <a:pt x="2271700" y="334778"/>
                  </a:lnTo>
                  <a:lnTo>
                    <a:pt x="2266849" y="315517"/>
                  </a:lnTo>
                  <a:lnTo>
                    <a:pt x="2261278" y="296834"/>
                  </a:lnTo>
                  <a:lnTo>
                    <a:pt x="2248854" y="266726"/>
                  </a:lnTo>
                  <a:lnTo>
                    <a:pt x="2242269" y="253788"/>
                  </a:lnTo>
                  <a:lnTo>
                    <a:pt x="2234374" y="243995"/>
                  </a:lnTo>
                  <a:lnTo>
                    <a:pt x="2216252" y="229997"/>
                  </a:lnTo>
                  <a:lnTo>
                    <a:pt x="2207680" y="230472"/>
                  </a:lnTo>
                  <a:lnTo>
                    <a:pt x="2199627" y="235462"/>
                  </a:lnTo>
                  <a:lnTo>
                    <a:pt x="2185617" y="252304"/>
                  </a:lnTo>
                  <a:lnTo>
                    <a:pt x="2175494" y="271476"/>
                  </a:lnTo>
                  <a:lnTo>
                    <a:pt x="2170217" y="304148"/>
                  </a:lnTo>
                  <a:lnTo>
                    <a:pt x="2168809" y="324313"/>
                  </a:lnTo>
                  <a:lnTo>
                    <a:pt x="2169040" y="342431"/>
                  </a:lnTo>
                  <a:lnTo>
                    <a:pt x="2173779" y="391432"/>
                  </a:lnTo>
                  <a:lnTo>
                    <a:pt x="2175297" y="425242"/>
                  </a:lnTo>
                  <a:lnTo>
                    <a:pt x="2176871" y="442438"/>
                  </a:lnTo>
                  <a:lnTo>
                    <a:pt x="2179088" y="459745"/>
                  </a:lnTo>
                  <a:lnTo>
                    <a:pt x="2181736" y="477127"/>
                  </a:lnTo>
                  <a:lnTo>
                    <a:pt x="2183500" y="494557"/>
                  </a:lnTo>
                  <a:lnTo>
                    <a:pt x="2184676" y="512021"/>
                  </a:lnTo>
                  <a:lnTo>
                    <a:pt x="2185984" y="545838"/>
                  </a:lnTo>
                  <a:lnTo>
                    <a:pt x="2186565" y="576449"/>
                  </a:lnTo>
                  <a:lnTo>
                    <a:pt x="2189939" y="608752"/>
                  </a:lnTo>
                  <a:lnTo>
                    <a:pt x="2194166" y="641418"/>
                  </a:lnTo>
                  <a:lnTo>
                    <a:pt x="2196044" y="671517"/>
                  </a:lnTo>
                  <a:lnTo>
                    <a:pt x="2196879" y="706709"/>
                  </a:lnTo>
                  <a:lnTo>
                    <a:pt x="2197459" y="779796"/>
                  </a:lnTo>
                  <a:lnTo>
                    <a:pt x="2198690" y="760589"/>
                  </a:lnTo>
                  <a:lnTo>
                    <a:pt x="2212183" y="700067"/>
                  </a:lnTo>
                  <a:lnTo>
                    <a:pt x="2218854" y="673821"/>
                  </a:lnTo>
                  <a:lnTo>
                    <a:pt x="2226883" y="650471"/>
                  </a:lnTo>
                  <a:lnTo>
                    <a:pt x="2238243" y="628406"/>
                  </a:lnTo>
                  <a:lnTo>
                    <a:pt x="2263362" y="596274"/>
                  </a:lnTo>
                  <a:lnTo>
                    <a:pt x="2271808" y="591518"/>
                  </a:lnTo>
                  <a:lnTo>
                    <a:pt x="2279776" y="590685"/>
                  </a:lnTo>
                  <a:lnTo>
                    <a:pt x="2287424" y="592467"/>
                  </a:lnTo>
                  <a:lnTo>
                    <a:pt x="2294861" y="598329"/>
                  </a:lnTo>
                  <a:lnTo>
                    <a:pt x="2309357" y="617308"/>
                  </a:lnTo>
                  <a:lnTo>
                    <a:pt x="2320474" y="644441"/>
                  </a:lnTo>
                  <a:lnTo>
                    <a:pt x="2329310" y="673640"/>
                  </a:lnTo>
                  <a:lnTo>
                    <a:pt x="2337133" y="698303"/>
                  </a:lnTo>
                  <a:lnTo>
                    <a:pt x="2347621" y="727184"/>
                  </a:lnTo>
                  <a:lnTo>
                    <a:pt x="2360073" y="757159"/>
                  </a:lnTo>
                  <a:lnTo>
                    <a:pt x="2373399" y="782168"/>
                  </a:lnTo>
                  <a:lnTo>
                    <a:pt x="2394041" y="810374"/>
                  </a:lnTo>
                  <a:lnTo>
                    <a:pt x="2404503" y="816055"/>
                  </a:lnTo>
                  <a:lnTo>
                    <a:pt x="2431709" y="822368"/>
                  </a:lnTo>
                  <a:lnTo>
                    <a:pt x="2457046" y="822057"/>
                  </a:lnTo>
                  <a:lnTo>
                    <a:pt x="2468710" y="820338"/>
                  </a:lnTo>
                  <a:lnTo>
                    <a:pt x="2479993" y="815686"/>
                  </a:lnTo>
                  <a:lnTo>
                    <a:pt x="2511453" y="793557"/>
                  </a:lnTo>
                  <a:lnTo>
                    <a:pt x="2528326" y="778868"/>
                  </a:lnTo>
                  <a:lnTo>
                    <a:pt x="2540499" y="761432"/>
                  </a:lnTo>
                  <a:lnTo>
                    <a:pt x="2553922" y="731906"/>
                  </a:lnTo>
                  <a:lnTo>
                    <a:pt x="2565300" y="700953"/>
                  </a:lnTo>
                  <a:lnTo>
                    <a:pt x="2572514" y="677721"/>
                  </a:lnTo>
                  <a:lnTo>
                    <a:pt x="2579615" y="647919"/>
                  </a:lnTo>
                  <a:lnTo>
                    <a:pt x="2580433" y="618313"/>
                  </a:lnTo>
                  <a:lnTo>
                    <a:pt x="2579016" y="603873"/>
                  </a:lnTo>
                  <a:lnTo>
                    <a:pt x="2574565" y="593079"/>
                  </a:lnTo>
                  <a:lnTo>
                    <a:pt x="2568091" y="584714"/>
                  </a:lnTo>
                  <a:lnTo>
                    <a:pt x="2560270" y="577968"/>
                  </a:lnTo>
                  <a:lnTo>
                    <a:pt x="2552719" y="576977"/>
                  </a:lnTo>
                  <a:lnTo>
                    <a:pt x="2545347" y="579822"/>
                  </a:lnTo>
                  <a:lnTo>
                    <a:pt x="2538096" y="585225"/>
                  </a:lnTo>
                  <a:lnTo>
                    <a:pt x="2523805" y="603693"/>
                  </a:lnTo>
                  <a:lnTo>
                    <a:pt x="2516723" y="615162"/>
                  </a:lnTo>
                  <a:lnTo>
                    <a:pt x="2505737" y="646604"/>
                  </a:lnTo>
                  <a:lnTo>
                    <a:pt x="2501171" y="664804"/>
                  </a:lnTo>
                  <a:lnTo>
                    <a:pt x="2499214" y="694377"/>
                  </a:lnTo>
                  <a:lnTo>
                    <a:pt x="2502240" y="721543"/>
                  </a:lnTo>
                  <a:lnTo>
                    <a:pt x="2507480" y="753094"/>
                  </a:lnTo>
                  <a:lnTo>
                    <a:pt x="2519937" y="780361"/>
                  </a:lnTo>
                  <a:lnTo>
                    <a:pt x="2537160" y="802998"/>
                  </a:lnTo>
                  <a:lnTo>
                    <a:pt x="2556501" y="820849"/>
                  </a:lnTo>
                  <a:lnTo>
                    <a:pt x="2566567" y="825376"/>
                  </a:lnTo>
                  <a:lnTo>
                    <a:pt x="2576783" y="827225"/>
                  </a:lnTo>
                  <a:lnTo>
                    <a:pt x="2587100" y="827289"/>
                  </a:lnTo>
                  <a:lnTo>
                    <a:pt x="2597483" y="823826"/>
                  </a:lnTo>
                  <a:lnTo>
                    <a:pt x="2618369" y="810629"/>
                  </a:lnTo>
                  <a:lnTo>
                    <a:pt x="2649839" y="777906"/>
                  </a:lnTo>
                  <a:lnTo>
                    <a:pt x="2670200" y="744188"/>
                  </a:lnTo>
                  <a:lnTo>
                    <a:pt x="2683635" y="711994"/>
                  </a:lnTo>
                  <a:lnTo>
                    <a:pt x="2691329" y="684576"/>
                  </a:lnTo>
                  <a:lnTo>
                    <a:pt x="2699812" y="654082"/>
                  </a:lnTo>
                  <a:lnTo>
                    <a:pt x="2711373" y="624947"/>
                  </a:lnTo>
                  <a:lnTo>
                    <a:pt x="2731022" y="593431"/>
                  </a:lnTo>
                  <a:lnTo>
                    <a:pt x="2739008" y="589623"/>
                  </a:lnTo>
                  <a:lnTo>
                    <a:pt x="2747838" y="589422"/>
                  </a:lnTo>
                  <a:lnTo>
                    <a:pt x="2757230" y="591624"/>
                  </a:lnTo>
                  <a:lnTo>
                    <a:pt x="2763492" y="598936"/>
                  </a:lnTo>
                  <a:lnTo>
                    <a:pt x="2767666" y="609654"/>
                  </a:lnTo>
                  <a:lnTo>
                    <a:pt x="2773473" y="634806"/>
                  </a:lnTo>
                  <a:lnTo>
                    <a:pt x="2779949" y="657672"/>
                  </a:lnTo>
                  <a:lnTo>
                    <a:pt x="2783606" y="688869"/>
                  </a:lnTo>
                  <a:lnTo>
                    <a:pt x="2784582" y="707005"/>
                  </a:lnTo>
                  <a:lnTo>
                    <a:pt x="2785666" y="739621"/>
                  </a:lnTo>
                  <a:lnTo>
                    <a:pt x="2786361" y="798648"/>
                  </a:lnTo>
                  <a:lnTo>
                    <a:pt x="2787587" y="803564"/>
                  </a:lnTo>
                  <a:lnTo>
                    <a:pt x="2789572" y="802166"/>
                  </a:lnTo>
                  <a:lnTo>
                    <a:pt x="2792065" y="796559"/>
                  </a:lnTo>
                  <a:lnTo>
                    <a:pt x="2797951" y="771632"/>
                  </a:lnTo>
                  <a:lnTo>
                    <a:pt x="2804462" y="740687"/>
                  </a:lnTo>
                  <a:lnTo>
                    <a:pt x="2814698" y="701218"/>
                  </a:lnTo>
                  <a:lnTo>
                    <a:pt x="2821644" y="670048"/>
                  </a:lnTo>
                  <a:lnTo>
                    <a:pt x="2828626" y="642950"/>
                  </a:lnTo>
                  <a:lnTo>
                    <a:pt x="2836793" y="619221"/>
                  </a:lnTo>
                  <a:lnTo>
                    <a:pt x="2848214" y="596988"/>
                  </a:lnTo>
                  <a:lnTo>
                    <a:pt x="2854532" y="593163"/>
                  </a:lnTo>
                  <a:lnTo>
                    <a:pt x="2861081" y="594119"/>
                  </a:lnTo>
                  <a:lnTo>
                    <a:pt x="2867784" y="598262"/>
                  </a:lnTo>
                  <a:lnTo>
                    <a:pt x="2872253" y="606867"/>
                  </a:lnTo>
                  <a:lnTo>
                    <a:pt x="2877218" y="632010"/>
                  </a:lnTo>
                  <a:lnTo>
                    <a:pt x="2879426" y="662661"/>
                  </a:lnTo>
                  <a:lnTo>
                    <a:pt x="2881575" y="695761"/>
                  </a:lnTo>
                  <a:lnTo>
                    <a:pt x="2883784" y="712768"/>
                  </a:lnTo>
                  <a:lnTo>
                    <a:pt x="2890524" y="743741"/>
                  </a:lnTo>
                  <a:lnTo>
                    <a:pt x="2901310" y="765297"/>
                  </a:lnTo>
                  <a:lnTo>
                    <a:pt x="2917011" y="782669"/>
                  </a:lnTo>
                  <a:lnTo>
                    <a:pt x="2926106" y="790573"/>
                  </a:lnTo>
                  <a:lnTo>
                    <a:pt x="2935676" y="794674"/>
                  </a:lnTo>
                  <a:lnTo>
                    <a:pt x="2945561" y="796240"/>
                  </a:lnTo>
                  <a:lnTo>
                    <a:pt x="2955657" y="796115"/>
                  </a:lnTo>
                  <a:lnTo>
                    <a:pt x="2976224" y="789743"/>
                  </a:lnTo>
                  <a:lnTo>
                    <a:pt x="2986616" y="784772"/>
                  </a:lnTo>
                  <a:lnTo>
                    <a:pt x="2995882" y="776783"/>
                  </a:lnTo>
                  <a:lnTo>
                    <a:pt x="3012410" y="755442"/>
                  </a:lnTo>
                  <a:lnTo>
                    <a:pt x="3027546" y="727258"/>
                  </a:lnTo>
                  <a:lnTo>
                    <a:pt x="3040896" y="695256"/>
                  </a:lnTo>
                  <a:lnTo>
                    <a:pt x="3050725" y="661555"/>
                  </a:lnTo>
                  <a:lnTo>
                    <a:pt x="3054982" y="644388"/>
                  </a:lnTo>
                  <a:lnTo>
                    <a:pt x="3062828" y="609732"/>
                  </a:lnTo>
                  <a:lnTo>
                    <a:pt x="3070210" y="581085"/>
                  </a:lnTo>
                  <a:lnTo>
                    <a:pt x="3073816" y="568537"/>
                  </a:lnTo>
                  <a:lnTo>
                    <a:pt x="3080893" y="561341"/>
                  </a:lnTo>
                  <a:lnTo>
                    <a:pt x="3090287" y="557712"/>
                  </a:lnTo>
                  <a:lnTo>
                    <a:pt x="3101223" y="556461"/>
                  </a:lnTo>
                  <a:lnTo>
                    <a:pt x="3110851" y="561470"/>
                  </a:lnTo>
                  <a:lnTo>
                    <a:pt x="3119607" y="570653"/>
                  </a:lnTo>
                  <a:lnTo>
                    <a:pt x="3134400" y="594100"/>
                  </a:lnTo>
                  <a:lnTo>
                    <a:pt x="3144870" y="616208"/>
                  </a:lnTo>
                  <a:lnTo>
                    <a:pt x="3162918" y="659531"/>
                  </a:lnTo>
                  <a:lnTo>
                    <a:pt x="3173126" y="692422"/>
                  </a:lnTo>
                  <a:lnTo>
                    <a:pt x="3179222" y="725349"/>
                  </a:lnTo>
                  <a:lnTo>
                    <a:pt x="3178035" y="755565"/>
                  </a:lnTo>
                  <a:lnTo>
                    <a:pt x="3173613" y="781459"/>
                  </a:lnTo>
                  <a:lnTo>
                    <a:pt x="3170797" y="793273"/>
                  </a:lnTo>
                  <a:lnTo>
                    <a:pt x="3164246" y="799980"/>
                  </a:lnTo>
                  <a:lnTo>
                    <a:pt x="3155204" y="803283"/>
                  </a:lnTo>
                  <a:lnTo>
                    <a:pt x="3144500" y="804316"/>
                  </a:lnTo>
                  <a:lnTo>
                    <a:pt x="3133860" y="801499"/>
                  </a:lnTo>
                  <a:lnTo>
                    <a:pt x="3112688" y="789020"/>
                  </a:lnTo>
                  <a:lnTo>
                    <a:pt x="3081058" y="762284"/>
                  </a:lnTo>
                  <a:lnTo>
                    <a:pt x="3047358" y="729069"/>
                  </a:lnTo>
                  <a:lnTo>
                    <a:pt x="3025343" y="701281"/>
                  </a:lnTo>
                  <a:lnTo>
                    <a:pt x="3011091" y="685269"/>
                  </a:lnTo>
                  <a:lnTo>
                    <a:pt x="3008692" y="683569"/>
                  </a:lnTo>
                  <a:lnTo>
                    <a:pt x="3009431" y="685942"/>
                  </a:lnTo>
                  <a:lnTo>
                    <a:pt x="3012260" y="691030"/>
                  </a:lnTo>
                  <a:lnTo>
                    <a:pt x="3040823" y="723218"/>
                  </a:lnTo>
                  <a:lnTo>
                    <a:pt x="3076417" y="756411"/>
                  </a:lnTo>
                  <a:lnTo>
                    <a:pt x="3100012" y="773655"/>
                  </a:lnTo>
                  <a:lnTo>
                    <a:pt x="3134175" y="789933"/>
                  </a:lnTo>
                  <a:lnTo>
                    <a:pt x="3159962" y="798292"/>
                  </a:lnTo>
                  <a:lnTo>
                    <a:pt x="3183889" y="799670"/>
                  </a:lnTo>
                  <a:lnTo>
                    <a:pt x="3233398" y="791033"/>
                  </a:lnTo>
                  <a:lnTo>
                    <a:pt x="3268745" y="775865"/>
                  </a:lnTo>
                  <a:lnTo>
                    <a:pt x="3290667" y="756981"/>
                  </a:lnTo>
                  <a:lnTo>
                    <a:pt x="3309759" y="734175"/>
                  </a:lnTo>
                  <a:lnTo>
                    <a:pt x="3328247" y="702794"/>
                  </a:lnTo>
                  <a:lnTo>
                    <a:pt x="3341264" y="685941"/>
                  </a:lnTo>
                  <a:lnTo>
                    <a:pt x="3351724" y="661311"/>
                  </a:lnTo>
                  <a:lnTo>
                    <a:pt x="3359100" y="632055"/>
                  </a:lnTo>
                  <a:lnTo>
                    <a:pt x="3362378" y="603472"/>
                  </a:lnTo>
                  <a:lnTo>
                    <a:pt x="3360718" y="578302"/>
                  </a:lnTo>
                  <a:lnTo>
                    <a:pt x="3358640" y="566682"/>
                  </a:lnTo>
                  <a:lnTo>
                    <a:pt x="3356085" y="564779"/>
                  </a:lnTo>
                  <a:lnTo>
                    <a:pt x="3353214" y="569353"/>
                  </a:lnTo>
                  <a:lnTo>
                    <a:pt x="3350131" y="578245"/>
                  </a:lnTo>
                  <a:lnTo>
                    <a:pt x="3349821" y="603707"/>
                  </a:lnTo>
                  <a:lnTo>
                    <a:pt x="3352411" y="634501"/>
                  </a:lnTo>
                  <a:lnTo>
                    <a:pt x="3353562" y="667664"/>
                  </a:lnTo>
                  <a:lnTo>
                    <a:pt x="3357190" y="695647"/>
                  </a:lnTo>
                  <a:lnTo>
                    <a:pt x="3363866" y="720939"/>
                  </a:lnTo>
                  <a:lnTo>
                    <a:pt x="3374624" y="747762"/>
                  </a:lnTo>
                  <a:lnTo>
                    <a:pt x="3387196" y="772148"/>
                  </a:lnTo>
                  <a:lnTo>
                    <a:pt x="3393821" y="783560"/>
                  </a:lnTo>
                  <a:lnTo>
                    <a:pt x="3401744" y="792336"/>
                  </a:lnTo>
                  <a:lnTo>
                    <a:pt x="3419895" y="805203"/>
                  </a:lnTo>
                  <a:lnTo>
                    <a:pt x="3428475" y="806765"/>
                  </a:lnTo>
                  <a:lnTo>
                    <a:pt x="3436532" y="805469"/>
                  </a:lnTo>
                  <a:lnTo>
                    <a:pt x="3444241" y="802267"/>
                  </a:lnTo>
                  <a:lnTo>
                    <a:pt x="3459039" y="789361"/>
                  </a:lnTo>
                  <a:lnTo>
                    <a:pt x="3480511" y="762385"/>
                  </a:lnTo>
                  <a:lnTo>
                    <a:pt x="3494636" y="740083"/>
                  </a:lnTo>
                  <a:lnTo>
                    <a:pt x="3508705" y="710694"/>
                  </a:lnTo>
                  <a:lnTo>
                    <a:pt x="3519632" y="681271"/>
                  </a:lnTo>
                  <a:lnTo>
                    <a:pt x="3528384" y="652613"/>
                  </a:lnTo>
                  <a:lnTo>
                    <a:pt x="3536169" y="624294"/>
                  </a:lnTo>
                  <a:lnTo>
                    <a:pt x="3546640" y="599243"/>
                  </a:lnTo>
                  <a:lnTo>
                    <a:pt x="3552705" y="587655"/>
                  </a:lnTo>
                  <a:lnTo>
                    <a:pt x="3559085" y="583435"/>
                  </a:lnTo>
                  <a:lnTo>
                    <a:pt x="3565676" y="584127"/>
                  </a:lnTo>
                  <a:lnTo>
                    <a:pt x="3572408" y="588095"/>
                  </a:lnTo>
                  <a:lnTo>
                    <a:pt x="3576895" y="596583"/>
                  </a:lnTo>
                  <a:lnTo>
                    <a:pt x="3581881" y="621596"/>
                  </a:lnTo>
                  <a:lnTo>
                    <a:pt x="3584097" y="652190"/>
                  </a:lnTo>
                  <a:lnTo>
                    <a:pt x="3585082" y="685264"/>
                  </a:lnTo>
                  <a:lnTo>
                    <a:pt x="3585520" y="719441"/>
                  </a:lnTo>
                  <a:lnTo>
                    <a:pt x="3589142" y="734398"/>
                  </a:lnTo>
                  <a:lnTo>
                    <a:pt x="3602517" y="760366"/>
                  </a:lnTo>
                  <a:lnTo>
                    <a:pt x="3624173" y="789112"/>
                  </a:lnTo>
                  <a:lnTo>
                    <a:pt x="3634777" y="793700"/>
                  </a:lnTo>
                  <a:lnTo>
                    <a:pt x="3662142" y="795682"/>
                  </a:lnTo>
                  <a:lnTo>
                    <a:pt x="3674115" y="792237"/>
                  </a:lnTo>
                  <a:lnTo>
                    <a:pt x="3684433" y="786434"/>
                  </a:lnTo>
                  <a:lnTo>
                    <a:pt x="3717787" y="757515"/>
                  </a:lnTo>
                  <a:lnTo>
                    <a:pt x="3729420" y="734023"/>
                  </a:lnTo>
                  <a:lnTo>
                    <a:pt x="3739653" y="704105"/>
                  </a:lnTo>
                  <a:lnTo>
                    <a:pt x="3751993" y="671331"/>
                  </a:lnTo>
                  <a:lnTo>
                    <a:pt x="3759035" y="640405"/>
                  </a:lnTo>
                  <a:lnTo>
                    <a:pt x="3760996" y="612246"/>
                  </a:lnTo>
                  <a:lnTo>
                    <a:pt x="3757868" y="583695"/>
                  </a:lnTo>
                  <a:lnTo>
                    <a:pt x="3758967" y="584301"/>
                  </a:lnTo>
                  <a:lnTo>
                    <a:pt x="3773484" y="619676"/>
                  </a:lnTo>
                  <a:lnTo>
                    <a:pt x="3790783" y="648223"/>
                  </a:lnTo>
                  <a:lnTo>
                    <a:pt x="3803933" y="664414"/>
                  </a:lnTo>
                  <a:lnTo>
                    <a:pt x="3835643" y="686669"/>
                  </a:lnTo>
                  <a:lnTo>
                    <a:pt x="3874643" y="702482"/>
                  </a:lnTo>
                  <a:lnTo>
                    <a:pt x="3901972" y="704500"/>
                  </a:lnTo>
                  <a:lnTo>
                    <a:pt x="3929700" y="700333"/>
                  </a:lnTo>
                  <a:lnTo>
                    <a:pt x="3957605" y="690690"/>
                  </a:lnTo>
                  <a:lnTo>
                    <a:pt x="3982473" y="675497"/>
                  </a:lnTo>
                  <a:lnTo>
                    <a:pt x="3994012" y="666537"/>
                  </a:lnTo>
                  <a:lnTo>
                    <a:pt x="4013067" y="644117"/>
                  </a:lnTo>
                  <a:lnTo>
                    <a:pt x="4028157" y="619739"/>
                  </a:lnTo>
                  <a:lnTo>
                    <a:pt x="4038760" y="597219"/>
                  </a:lnTo>
                  <a:lnTo>
                    <a:pt x="4044252" y="572407"/>
                  </a:lnTo>
                  <a:lnTo>
                    <a:pt x="4045716" y="559246"/>
                  </a:lnTo>
                  <a:lnTo>
                    <a:pt x="4043186" y="549304"/>
                  </a:lnTo>
                  <a:lnTo>
                    <a:pt x="4037994" y="541507"/>
                  </a:lnTo>
                  <a:lnTo>
                    <a:pt x="4031026" y="535140"/>
                  </a:lnTo>
                  <a:lnTo>
                    <a:pt x="4022875" y="535570"/>
                  </a:lnTo>
                  <a:lnTo>
                    <a:pt x="4013936" y="540532"/>
                  </a:lnTo>
                  <a:lnTo>
                    <a:pt x="4004470" y="548513"/>
                  </a:lnTo>
                  <a:lnTo>
                    <a:pt x="3990836" y="569848"/>
                  </a:lnTo>
                  <a:lnTo>
                    <a:pt x="3980881" y="593742"/>
                  </a:lnTo>
                  <a:lnTo>
                    <a:pt x="3972562" y="616049"/>
                  </a:lnTo>
                  <a:lnTo>
                    <a:pt x="3968084" y="643881"/>
                  </a:lnTo>
                  <a:lnTo>
                    <a:pt x="3967263" y="675728"/>
                  </a:lnTo>
                  <a:lnTo>
                    <a:pt x="3970794" y="709360"/>
                  </a:lnTo>
                  <a:lnTo>
                    <a:pt x="3979375" y="737551"/>
                  </a:lnTo>
                  <a:lnTo>
                    <a:pt x="3984935" y="749977"/>
                  </a:lnTo>
                  <a:lnTo>
                    <a:pt x="3992148" y="759430"/>
                  </a:lnTo>
                  <a:lnTo>
                    <a:pt x="4009512" y="773049"/>
                  </a:lnTo>
                  <a:lnTo>
                    <a:pt x="4020219" y="775980"/>
                  </a:lnTo>
                  <a:lnTo>
                    <a:pt x="4044580" y="776120"/>
                  </a:lnTo>
                  <a:lnTo>
                    <a:pt x="4070990" y="769170"/>
                  </a:lnTo>
                  <a:lnTo>
                    <a:pt x="4084576" y="764045"/>
                  </a:lnTo>
                  <a:lnTo>
                    <a:pt x="4105905" y="749001"/>
                  </a:lnTo>
                  <a:lnTo>
                    <a:pt x="4132785" y="69068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6931097" y="631055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04844" y="2008904"/>
            <a:ext cx="851927" cy="620496"/>
            <a:chOff x="504844" y="2008904"/>
            <a:chExt cx="851927" cy="620496"/>
          </a:xfrm>
        </p:grpSpPr>
        <p:sp>
          <p:nvSpPr>
            <p:cNvPr id="6" name="Freeform 5"/>
            <p:cNvSpPr/>
            <p:nvPr/>
          </p:nvSpPr>
          <p:spPr>
            <a:xfrm>
              <a:off x="799143" y="2019378"/>
              <a:ext cx="84336" cy="610022"/>
            </a:xfrm>
            <a:custGeom>
              <a:avLst/>
              <a:gdLst/>
              <a:ahLst/>
              <a:cxnLst/>
              <a:rect l="0" t="0" r="0" b="0"/>
              <a:pathLst>
                <a:path w="84336" h="610022">
                  <a:moveTo>
                    <a:pt x="84335" y="0"/>
                  </a:moveTo>
                  <a:lnTo>
                    <a:pt x="84335" y="22334"/>
                  </a:lnTo>
                  <a:lnTo>
                    <a:pt x="83166" y="32419"/>
                  </a:lnTo>
                  <a:lnTo>
                    <a:pt x="81218" y="42648"/>
                  </a:lnTo>
                  <a:lnTo>
                    <a:pt x="78751" y="52973"/>
                  </a:lnTo>
                  <a:lnTo>
                    <a:pt x="75938" y="66868"/>
                  </a:lnTo>
                  <a:lnTo>
                    <a:pt x="69696" y="101005"/>
                  </a:lnTo>
                  <a:lnTo>
                    <a:pt x="67564" y="117588"/>
                  </a:lnTo>
                  <a:lnTo>
                    <a:pt x="66142" y="133317"/>
                  </a:lnTo>
                  <a:lnTo>
                    <a:pt x="65195" y="148478"/>
                  </a:lnTo>
                  <a:lnTo>
                    <a:pt x="63394" y="163260"/>
                  </a:lnTo>
                  <a:lnTo>
                    <a:pt x="61026" y="177789"/>
                  </a:lnTo>
                  <a:lnTo>
                    <a:pt x="58278" y="192149"/>
                  </a:lnTo>
                  <a:lnTo>
                    <a:pt x="56446" y="207566"/>
                  </a:lnTo>
                  <a:lnTo>
                    <a:pt x="55225" y="223687"/>
                  </a:lnTo>
                  <a:lnTo>
                    <a:pt x="54410" y="240277"/>
                  </a:lnTo>
                  <a:lnTo>
                    <a:pt x="52699" y="257181"/>
                  </a:lnTo>
                  <a:lnTo>
                    <a:pt x="50389" y="274293"/>
                  </a:lnTo>
                  <a:lnTo>
                    <a:pt x="47681" y="291544"/>
                  </a:lnTo>
                  <a:lnTo>
                    <a:pt x="44707" y="307719"/>
                  </a:lnTo>
                  <a:lnTo>
                    <a:pt x="28101" y="387157"/>
                  </a:lnTo>
                  <a:lnTo>
                    <a:pt x="25810" y="403014"/>
                  </a:lnTo>
                  <a:lnTo>
                    <a:pt x="24283" y="418260"/>
                  </a:lnTo>
                  <a:lnTo>
                    <a:pt x="23265" y="433098"/>
                  </a:lnTo>
                  <a:lnTo>
                    <a:pt x="21418" y="447665"/>
                  </a:lnTo>
                  <a:lnTo>
                    <a:pt x="19018" y="462050"/>
                  </a:lnTo>
                  <a:lnTo>
                    <a:pt x="16249" y="476315"/>
                  </a:lnTo>
                  <a:lnTo>
                    <a:pt x="13235" y="489331"/>
                  </a:lnTo>
                  <a:lnTo>
                    <a:pt x="10056" y="501514"/>
                  </a:lnTo>
                  <a:lnTo>
                    <a:pt x="6769" y="513142"/>
                  </a:lnTo>
                  <a:lnTo>
                    <a:pt x="3409" y="526737"/>
                  </a:lnTo>
                  <a:lnTo>
                    <a:pt x="0" y="541644"/>
                  </a:lnTo>
                  <a:lnTo>
                    <a:pt x="194" y="61002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04844" y="2008904"/>
              <a:ext cx="851927" cy="126169"/>
            </a:xfrm>
            <a:custGeom>
              <a:avLst/>
              <a:gdLst/>
              <a:ahLst/>
              <a:cxnLst/>
              <a:rect l="0" t="0" r="0" b="0"/>
              <a:pathLst>
                <a:path w="851927" h="126169">
                  <a:moveTo>
                    <a:pt x="0" y="115650"/>
                  </a:moveTo>
                  <a:lnTo>
                    <a:pt x="11167" y="98900"/>
                  </a:lnTo>
                  <a:lnTo>
                    <a:pt x="16794" y="91629"/>
                  </a:lnTo>
                  <a:lnTo>
                    <a:pt x="22882" y="84444"/>
                  </a:lnTo>
                  <a:lnTo>
                    <a:pt x="29278" y="77317"/>
                  </a:lnTo>
                  <a:lnTo>
                    <a:pt x="39386" y="70228"/>
                  </a:lnTo>
                  <a:lnTo>
                    <a:pt x="51967" y="63165"/>
                  </a:lnTo>
                  <a:lnTo>
                    <a:pt x="66197" y="56119"/>
                  </a:lnTo>
                  <a:lnTo>
                    <a:pt x="79190" y="50253"/>
                  </a:lnTo>
                  <a:lnTo>
                    <a:pt x="91358" y="45174"/>
                  </a:lnTo>
                  <a:lnTo>
                    <a:pt x="102976" y="40619"/>
                  </a:lnTo>
                  <a:lnTo>
                    <a:pt x="125234" y="32442"/>
                  </a:lnTo>
                  <a:lnTo>
                    <a:pt x="136077" y="28625"/>
                  </a:lnTo>
                  <a:lnTo>
                    <a:pt x="147981" y="24912"/>
                  </a:lnTo>
                  <a:lnTo>
                    <a:pt x="173672" y="17670"/>
                  </a:lnTo>
                  <a:lnTo>
                    <a:pt x="187067" y="15272"/>
                  </a:lnTo>
                  <a:lnTo>
                    <a:pt x="200672" y="13673"/>
                  </a:lnTo>
                  <a:lnTo>
                    <a:pt x="214416" y="12607"/>
                  </a:lnTo>
                  <a:lnTo>
                    <a:pt x="229422" y="10727"/>
                  </a:lnTo>
                  <a:lnTo>
                    <a:pt x="245270" y="8306"/>
                  </a:lnTo>
                  <a:lnTo>
                    <a:pt x="261677" y="5523"/>
                  </a:lnTo>
                  <a:lnTo>
                    <a:pt x="277290" y="3667"/>
                  </a:lnTo>
                  <a:lnTo>
                    <a:pt x="292374" y="2431"/>
                  </a:lnTo>
                  <a:lnTo>
                    <a:pt x="307103" y="1606"/>
                  </a:lnTo>
                  <a:lnTo>
                    <a:pt x="339052" y="690"/>
                  </a:lnTo>
                  <a:lnTo>
                    <a:pt x="450359" y="0"/>
                  </a:lnTo>
                  <a:lnTo>
                    <a:pt x="466184" y="1154"/>
                  </a:lnTo>
                  <a:lnTo>
                    <a:pt x="481408" y="3092"/>
                  </a:lnTo>
                  <a:lnTo>
                    <a:pt x="496232" y="5553"/>
                  </a:lnTo>
                  <a:lnTo>
                    <a:pt x="510789" y="9531"/>
                  </a:lnTo>
                  <a:lnTo>
                    <a:pt x="525169" y="14520"/>
                  </a:lnTo>
                  <a:lnTo>
                    <a:pt x="539429" y="20183"/>
                  </a:lnTo>
                  <a:lnTo>
                    <a:pt x="564623" y="29592"/>
                  </a:lnTo>
                  <a:lnTo>
                    <a:pt x="576250" y="33737"/>
                  </a:lnTo>
                  <a:lnTo>
                    <a:pt x="588676" y="37669"/>
                  </a:lnTo>
                  <a:lnTo>
                    <a:pt x="639089" y="52377"/>
                  </a:lnTo>
                  <a:lnTo>
                    <a:pt x="683153" y="66535"/>
                  </a:lnTo>
                  <a:lnTo>
                    <a:pt x="693834" y="71221"/>
                  </a:lnTo>
                  <a:lnTo>
                    <a:pt x="704461" y="76682"/>
                  </a:lnTo>
                  <a:lnTo>
                    <a:pt x="715051" y="82659"/>
                  </a:lnTo>
                  <a:lnTo>
                    <a:pt x="726786" y="87813"/>
                  </a:lnTo>
                  <a:lnTo>
                    <a:pt x="739284" y="92418"/>
                  </a:lnTo>
                  <a:lnTo>
                    <a:pt x="752290" y="96656"/>
                  </a:lnTo>
                  <a:lnTo>
                    <a:pt x="765635" y="100650"/>
                  </a:lnTo>
                  <a:lnTo>
                    <a:pt x="805583" y="111855"/>
                  </a:lnTo>
                  <a:lnTo>
                    <a:pt x="851926" y="12616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20538" y="2314531"/>
              <a:ext cx="441740" cy="83482"/>
            </a:xfrm>
            <a:custGeom>
              <a:avLst/>
              <a:gdLst/>
              <a:ahLst/>
              <a:cxnLst/>
              <a:rect l="0" t="0" r="0" b="0"/>
              <a:pathLst>
                <a:path w="441740" h="83482">
                  <a:moveTo>
                    <a:pt x="0" y="62446"/>
                  </a:moveTo>
                  <a:lnTo>
                    <a:pt x="29278" y="33168"/>
                  </a:lnTo>
                  <a:lnTo>
                    <a:pt x="38216" y="27735"/>
                  </a:lnTo>
                  <a:lnTo>
                    <a:pt x="48850" y="22945"/>
                  </a:lnTo>
                  <a:lnTo>
                    <a:pt x="60614" y="18582"/>
                  </a:lnTo>
                  <a:lnTo>
                    <a:pt x="74299" y="14506"/>
                  </a:lnTo>
                  <a:lnTo>
                    <a:pt x="89266" y="10619"/>
                  </a:lnTo>
                  <a:lnTo>
                    <a:pt x="105087" y="6859"/>
                  </a:lnTo>
                  <a:lnTo>
                    <a:pt x="120309" y="4353"/>
                  </a:lnTo>
                  <a:lnTo>
                    <a:pt x="135131" y="2682"/>
                  </a:lnTo>
                  <a:lnTo>
                    <a:pt x="149687" y="1568"/>
                  </a:lnTo>
                  <a:lnTo>
                    <a:pt x="166403" y="825"/>
                  </a:lnTo>
                  <a:lnTo>
                    <a:pt x="203674" y="0"/>
                  </a:lnTo>
                  <a:lnTo>
                    <a:pt x="222260" y="2117"/>
                  </a:lnTo>
                  <a:lnTo>
                    <a:pt x="240495" y="5866"/>
                  </a:lnTo>
                  <a:lnTo>
                    <a:pt x="258494" y="10703"/>
                  </a:lnTo>
                  <a:lnTo>
                    <a:pt x="275168" y="16264"/>
                  </a:lnTo>
                  <a:lnTo>
                    <a:pt x="290958" y="22309"/>
                  </a:lnTo>
                  <a:lnTo>
                    <a:pt x="306160" y="28676"/>
                  </a:lnTo>
                  <a:lnTo>
                    <a:pt x="320969" y="35258"/>
                  </a:lnTo>
                  <a:lnTo>
                    <a:pt x="349888" y="48804"/>
                  </a:lnTo>
                  <a:lnTo>
                    <a:pt x="362976" y="54520"/>
                  </a:lnTo>
                  <a:lnTo>
                    <a:pt x="375207" y="59499"/>
                  </a:lnTo>
                  <a:lnTo>
                    <a:pt x="398146" y="68148"/>
                  </a:lnTo>
                  <a:lnTo>
                    <a:pt x="441739" y="834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188488" y="2225031"/>
            <a:ext cx="5016896" cy="1017189"/>
            <a:chOff x="1188488" y="2225031"/>
            <a:chExt cx="5016896" cy="1017189"/>
          </a:xfrm>
        </p:grpSpPr>
        <p:sp>
          <p:nvSpPr>
            <p:cNvPr id="10" name="Freeform 9"/>
            <p:cNvSpPr/>
            <p:nvPr/>
          </p:nvSpPr>
          <p:spPr>
            <a:xfrm>
              <a:off x="1188488" y="2225031"/>
              <a:ext cx="2492672" cy="1017189"/>
            </a:xfrm>
            <a:custGeom>
              <a:avLst/>
              <a:gdLst/>
              <a:ahLst/>
              <a:cxnLst/>
              <a:rect l="0" t="0" r="0" b="0"/>
              <a:pathLst>
                <a:path w="2492672" h="1017189">
                  <a:moveTo>
                    <a:pt x="0" y="488509"/>
                  </a:moveTo>
                  <a:lnTo>
                    <a:pt x="16750" y="494092"/>
                  </a:lnTo>
                  <a:lnTo>
                    <a:pt x="86808" y="498377"/>
                  </a:lnTo>
                  <a:lnTo>
                    <a:pt x="103449" y="498593"/>
                  </a:lnTo>
                  <a:lnTo>
                    <a:pt x="134403" y="492601"/>
                  </a:lnTo>
                  <a:lnTo>
                    <a:pt x="161405" y="482147"/>
                  </a:lnTo>
                  <a:lnTo>
                    <a:pt x="181197" y="469710"/>
                  </a:lnTo>
                  <a:lnTo>
                    <a:pt x="211062" y="443985"/>
                  </a:lnTo>
                  <a:lnTo>
                    <a:pt x="236532" y="414159"/>
                  </a:lnTo>
                  <a:lnTo>
                    <a:pt x="258881" y="388701"/>
                  </a:lnTo>
                  <a:lnTo>
                    <a:pt x="280305" y="366355"/>
                  </a:lnTo>
                  <a:lnTo>
                    <a:pt x="294420" y="345793"/>
                  </a:lnTo>
                  <a:lnTo>
                    <a:pt x="307315" y="322241"/>
                  </a:lnTo>
                  <a:lnTo>
                    <a:pt x="316942" y="300087"/>
                  </a:lnTo>
                  <a:lnTo>
                    <a:pt x="318808" y="288103"/>
                  </a:lnTo>
                  <a:lnTo>
                    <a:pt x="317765" y="262321"/>
                  </a:lnTo>
                  <a:lnTo>
                    <a:pt x="314682" y="251239"/>
                  </a:lnTo>
                  <a:lnTo>
                    <a:pt x="305024" y="232693"/>
                  </a:lnTo>
                  <a:lnTo>
                    <a:pt x="296839" y="229150"/>
                  </a:lnTo>
                  <a:lnTo>
                    <a:pt x="286708" y="229125"/>
                  </a:lnTo>
                  <a:lnTo>
                    <a:pt x="275280" y="231445"/>
                  </a:lnTo>
                  <a:lnTo>
                    <a:pt x="253232" y="243373"/>
                  </a:lnTo>
                  <a:lnTo>
                    <a:pt x="242445" y="251462"/>
                  </a:lnTo>
                  <a:lnTo>
                    <a:pt x="234084" y="261529"/>
                  </a:lnTo>
                  <a:lnTo>
                    <a:pt x="221679" y="285180"/>
                  </a:lnTo>
                  <a:lnTo>
                    <a:pt x="212270" y="308157"/>
                  </a:lnTo>
                  <a:lnTo>
                    <a:pt x="208125" y="319192"/>
                  </a:lnTo>
                  <a:lnTo>
                    <a:pt x="203519" y="350151"/>
                  </a:lnTo>
                  <a:lnTo>
                    <a:pt x="202291" y="368224"/>
                  </a:lnTo>
                  <a:lnTo>
                    <a:pt x="202641" y="387283"/>
                  </a:lnTo>
                  <a:lnTo>
                    <a:pt x="204042" y="407002"/>
                  </a:lnTo>
                  <a:lnTo>
                    <a:pt x="206146" y="427159"/>
                  </a:lnTo>
                  <a:lnTo>
                    <a:pt x="214715" y="458905"/>
                  </a:lnTo>
                  <a:lnTo>
                    <a:pt x="227483" y="485869"/>
                  </a:lnTo>
                  <a:lnTo>
                    <a:pt x="244844" y="513435"/>
                  </a:lnTo>
                  <a:lnTo>
                    <a:pt x="267363" y="535035"/>
                  </a:lnTo>
                  <a:lnTo>
                    <a:pt x="292953" y="551258"/>
                  </a:lnTo>
                  <a:lnTo>
                    <a:pt x="319908" y="562363"/>
                  </a:lnTo>
                  <a:lnTo>
                    <a:pt x="350585" y="564962"/>
                  </a:lnTo>
                  <a:lnTo>
                    <a:pt x="366947" y="564018"/>
                  </a:lnTo>
                  <a:lnTo>
                    <a:pt x="400707" y="553621"/>
                  </a:lnTo>
                  <a:lnTo>
                    <a:pt x="443216" y="531174"/>
                  </a:lnTo>
                  <a:lnTo>
                    <a:pt x="478518" y="502650"/>
                  </a:lnTo>
                  <a:lnTo>
                    <a:pt x="506393" y="475949"/>
                  </a:lnTo>
                  <a:lnTo>
                    <a:pt x="520335" y="456048"/>
                  </a:lnTo>
                  <a:lnTo>
                    <a:pt x="537871" y="425134"/>
                  </a:lnTo>
                  <a:lnTo>
                    <a:pt x="551076" y="403080"/>
                  </a:lnTo>
                  <a:lnTo>
                    <a:pt x="564736" y="377696"/>
                  </a:lnTo>
                  <a:lnTo>
                    <a:pt x="575481" y="353949"/>
                  </a:lnTo>
                  <a:lnTo>
                    <a:pt x="582984" y="330540"/>
                  </a:lnTo>
                  <a:lnTo>
                    <a:pt x="588376" y="292250"/>
                  </a:lnTo>
                  <a:lnTo>
                    <a:pt x="593779" y="269228"/>
                  </a:lnTo>
                  <a:lnTo>
                    <a:pt x="596959" y="244194"/>
                  </a:lnTo>
                  <a:lnTo>
                    <a:pt x="599541" y="218655"/>
                  </a:lnTo>
                  <a:lnTo>
                    <a:pt x="604584" y="195618"/>
                  </a:lnTo>
                  <a:lnTo>
                    <a:pt x="607604" y="164344"/>
                  </a:lnTo>
                  <a:lnTo>
                    <a:pt x="608410" y="146188"/>
                  </a:lnTo>
                  <a:lnTo>
                    <a:pt x="609305" y="107316"/>
                  </a:lnTo>
                  <a:lnTo>
                    <a:pt x="609544" y="87134"/>
                  </a:lnTo>
                  <a:lnTo>
                    <a:pt x="606692" y="55360"/>
                  </a:lnTo>
                  <a:lnTo>
                    <a:pt x="600361" y="29553"/>
                  </a:lnTo>
                  <a:lnTo>
                    <a:pt x="589756" y="6396"/>
                  </a:lnTo>
                  <a:lnTo>
                    <a:pt x="582488" y="1156"/>
                  </a:lnTo>
                  <a:lnTo>
                    <a:pt x="574136" y="0"/>
                  </a:lnTo>
                  <a:lnTo>
                    <a:pt x="565062" y="1567"/>
                  </a:lnTo>
                  <a:lnTo>
                    <a:pt x="557845" y="7285"/>
                  </a:lnTo>
                  <a:lnTo>
                    <a:pt x="551864" y="15772"/>
                  </a:lnTo>
                  <a:lnTo>
                    <a:pt x="537864" y="46934"/>
                  </a:lnTo>
                  <a:lnTo>
                    <a:pt x="530038" y="71384"/>
                  </a:lnTo>
                  <a:lnTo>
                    <a:pt x="526315" y="87720"/>
                  </a:lnTo>
                  <a:lnTo>
                    <a:pt x="522664" y="105623"/>
                  </a:lnTo>
                  <a:lnTo>
                    <a:pt x="520230" y="125738"/>
                  </a:lnTo>
                  <a:lnTo>
                    <a:pt x="518608" y="147329"/>
                  </a:lnTo>
                  <a:lnTo>
                    <a:pt x="517526" y="169903"/>
                  </a:lnTo>
                  <a:lnTo>
                    <a:pt x="515636" y="189627"/>
                  </a:lnTo>
                  <a:lnTo>
                    <a:pt x="513208" y="207451"/>
                  </a:lnTo>
                  <a:lnTo>
                    <a:pt x="510420" y="224008"/>
                  </a:lnTo>
                  <a:lnTo>
                    <a:pt x="507323" y="254870"/>
                  </a:lnTo>
                  <a:lnTo>
                    <a:pt x="505946" y="284168"/>
                  </a:lnTo>
                  <a:lnTo>
                    <a:pt x="505171" y="326943"/>
                  </a:lnTo>
                  <a:lnTo>
                    <a:pt x="504888" y="397317"/>
                  </a:lnTo>
                  <a:lnTo>
                    <a:pt x="506042" y="413691"/>
                  </a:lnTo>
                  <a:lnTo>
                    <a:pt x="507980" y="431619"/>
                  </a:lnTo>
                  <a:lnTo>
                    <a:pt x="510441" y="450582"/>
                  </a:lnTo>
                  <a:lnTo>
                    <a:pt x="516292" y="481001"/>
                  </a:lnTo>
                  <a:lnTo>
                    <a:pt x="529569" y="534680"/>
                  </a:lnTo>
                  <a:lnTo>
                    <a:pt x="539596" y="556164"/>
                  </a:lnTo>
                  <a:lnTo>
                    <a:pt x="561497" y="584515"/>
                  </a:lnTo>
                  <a:lnTo>
                    <a:pt x="570660" y="594584"/>
                  </a:lnTo>
                  <a:lnTo>
                    <a:pt x="593306" y="608887"/>
                  </a:lnTo>
                  <a:lnTo>
                    <a:pt x="605889" y="614337"/>
                  </a:lnTo>
                  <a:lnTo>
                    <a:pt x="635452" y="620393"/>
                  </a:lnTo>
                  <a:lnTo>
                    <a:pt x="651516" y="622008"/>
                  </a:lnTo>
                  <a:lnTo>
                    <a:pt x="665731" y="620747"/>
                  </a:lnTo>
                  <a:lnTo>
                    <a:pt x="690875" y="613114"/>
                  </a:lnTo>
                  <a:lnTo>
                    <a:pt x="724741" y="595676"/>
                  </a:lnTo>
                  <a:lnTo>
                    <a:pt x="756979" y="570123"/>
                  </a:lnTo>
                  <a:lnTo>
                    <a:pt x="775058" y="547375"/>
                  </a:lnTo>
                  <a:lnTo>
                    <a:pt x="789715" y="521683"/>
                  </a:lnTo>
                  <a:lnTo>
                    <a:pt x="800125" y="494683"/>
                  </a:lnTo>
                  <a:lnTo>
                    <a:pt x="808647" y="463985"/>
                  </a:lnTo>
                  <a:lnTo>
                    <a:pt x="812556" y="447619"/>
                  </a:lnTo>
                  <a:lnTo>
                    <a:pt x="816898" y="416968"/>
                  </a:lnTo>
                  <a:lnTo>
                    <a:pt x="817660" y="387764"/>
                  </a:lnTo>
                  <a:lnTo>
                    <a:pt x="814103" y="359203"/>
                  </a:lnTo>
                  <a:lnTo>
                    <a:pt x="808627" y="334044"/>
                  </a:lnTo>
                  <a:lnTo>
                    <a:pt x="805530" y="322427"/>
                  </a:lnTo>
                  <a:lnTo>
                    <a:pt x="795857" y="303286"/>
                  </a:lnTo>
                  <a:lnTo>
                    <a:pt x="782599" y="286988"/>
                  </a:lnTo>
                  <a:lnTo>
                    <a:pt x="761267" y="269347"/>
                  </a:lnTo>
                  <a:lnTo>
                    <a:pt x="761102" y="269947"/>
                  </a:lnTo>
                  <a:lnTo>
                    <a:pt x="784867" y="301097"/>
                  </a:lnTo>
                  <a:lnTo>
                    <a:pt x="802255" y="316010"/>
                  </a:lnTo>
                  <a:lnTo>
                    <a:pt x="814138" y="320922"/>
                  </a:lnTo>
                  <a:lnTo>
                    <a:pt x="842922" y="326379"/>
                  </a:lnTo>
                  <a:lnTo>
                    <a:pt x="868959" y="325688"/>
                  </a:lnTo>
                  <a:lnTo>
                    <a:pt x="880811" y="323868"/>
                  </a:lnTo>
                  <a:lnTo>
                    <a:pt x="889880" y="319148"/>
                  </a:lnTo>
                  <a:lnTo>
                    <a:pt x="897095" y="312496"/>
                  </a:lnTo>
                  <a:lnTo>
                    <a:pt x="908228" y="295756"/>
                  </a:lnTo>
                  <a:lnTo>
                    <a:pt x="917072" y="276630"/>
                  </a:lnTo>
                  <a:lnTo>
                    <a:pt x="921781" y="253327"/>
                  </a:lnTo>
                  <a:lnTo>
                    <a:pt x="923037" y="240568"/>
                  </a:lnTo>
                  <a:lnTo>
                    <a:pt x="927380" y="233231"/>
                  </a:lnTo>
                  <a:lnTo>
                    <a:pt x="933781" y="229509"/>
                  </a:lnTo>
                  <a:lnTo>
                    <a:pt x="941555" y="228195"/>
                  </a:lnTo>
                  <a:lnTo>
                    <a:pt x="959541" y="229853"/>
                  </a:lnTo>
                  <a:lnTo>
                    <a:pt x="999654" y="240438"/>
                  </a:lnTo>
                  <a:lnTo>
                    <a:pt x="1017305" y="250096"/>
                  </a:lnTo>
                  <a:lnTo>
                    <a:pt x="1025284" y="255944"/>
                  </a:lnTo>
                  <a:lnTo>
                    <a:pt x="1030604" y="264517"/>
                  </a:lnTo>
                  <a:lnTo>
                    <a:pt x="1036514" y="286508"/>
                  </a:lnTo>
                  <a:lnTo>
                    <a:pt x="1036025" y="314979"/>
                  </a:lnTo>
                  <a:lnTo>
                    <a:pt x="1031912" y="345942"/>
                  </a:lnTo>
                  <a:lnTo>
                    <a:pt x="1026188" y="375285"/>
                  </a:lnTo>
                  <a:lnTo>
                    <a:pt x="1019749" y="403907"/>
                  </a:lnTo>
                  <a:lnTo>
                    <a:pt x="1006093" y="460371"/>
                  </a:lnTo>
                  <a:lnTo>
                    <a:pt x="1005364" y="491585"/>
                  </a:lnTo>
                  <a:lnTo>
                    <a:pt x="1006806" y="508089"/>
                  </a:lnTo>
                  <a:lnTo>
                    <a:pt x="1014641" y="538892"/>
                  </a:lnTo>
                  <a:lnTo>
                    <a:pt x="1025914" y="565827"/>
                  </a:lnTo>
                  <a:lnTo>
                    <a:pt x="1038715" y="585588"/>
                  </a:lnTo>
                  <a:lnTo>
                    <a:pt x="1064645" y="609854"/>
                  </a:lnTo>
                  <a:lnTo>
                    <a:pt x="1075542" y="613813"/>
                  </a:lnTo>
                  <a:lnTo>
                    <a:pt x="1100115" y="615096"/>
                  </a:lnTo>
                  <a:lnTo>
                    <a:pt x="1112044" y="611465"/>
                  </a:lnTo>
                  <a:lnTo>
                    <a:pt x="1134647" y="598081"/>
                  </a:lnTo>
                  <a:lnTo>
                    <a:pt x="1153262" y="577330"/>
                  </a:lnTo>
                  <a:lnTo>
                    <a:pt x="1169327" y="551358"/>
                  </a:lnTo>
                  <a:lnTo>
                    <a:pt x="1184257" y="520337"/>
                  </a:lnTo>
                  <a:lnTo>
                    <a:pt x="1198684" y="487073"/>
                  </a:lnTo>
                  <a:lnTo>
                    <a:pt x="1205803" y="470022"/>
                  </a:lnTo>
                  <a:lnTo>
                    <a:pt x="1211718" y="452812"/>
                  </a:lnTo>
                  <a:lnTo>
                    <a:pt x="1216830" y="435495"/>
                  </a:lnTo>
                  <a:lnTo>
                    <a:pt x="1221406" y="418108"/>
                  </a:lnTo>
                  <a:lnTo>
                    <a:pt x="1223375" y="386323"/>
                  </a:lnTo>
                  <a:lnTo>
                    <a:pt x="1221523" y="356615"/>
                  </a:lnTo>
                  <a:lnTo>
                    <a:pt x="1220700" y="327830"/>
                  </a:lnTo>
                  <a:lnTo>
                    <a:pt x="1219312" y="321790"/>
                  </a:lnTo>
                  <a:lnTo>
                    <a:pt x="1217218" y="321269"/>
                  </a:lnTo>
                  <a:lnTo>
                    <a:pt x="1214653" y="324428"/>
                  </a:lnTo>
                  <a:lnTo>
                    <a:pt x="1205460" y="351207"/>
                  </a:lnTo>
                  <a:lnTo>
                    <a:pt x="1201875" y="381909"/>
                  </a:lnTo>
                  <a:lnTo>
                    <a:pt x="1200919" y="399913"/>
                  </a:lnTo>
                  <a:lnTo>
                    <a:pt x="1201450" y="418928"/>
                  </a:lnTo>
                  <a:lnTo>
                    <a:pt x="1202973" y="438616"/>
                  </a:lnTo>
                  <a:lnTo>
                    <a:pt x="1205156" y="458753"/>
                  </a:lnTo>
                  <a:lnTo>
                    <a:pt x="1207781" y="478020"/>
                  </a:lnTo>
                  <a:lnTo>
                    <a:pt x="1213813" y="515011"/>
                  </a:lnTo>
                  <a:lnTo>
                    <a:pt x="1220390" y="544695"/>
                  </a:lnTo>
                  <a:lnTo>
                    <a:pt x="1228377" y="568406"/>
                  </a:lnTo>
                  <a:lnTo>
                    <a:pt x="1239717" y="586735"/>
                  </a:lnTo>
                  <a:lnTo>
                    <a:pt x="1247182" y="591389"/>
                  </a:lnTo>
                  <a:lnTo>
                    <a:pt x="1255665" y="593323"/>
                  </a:lnTo>
                  <a:lnTo>
                    <a:pt x="1264826" y="593443"/>
                  </a:lnTo>
                  <a:lnTo>
                    <a:pt x="1273270" y="590018"/>
                  </a:lnTo>
                  <a:lnTo>
                    <a:pt x="1296322" y="569616"/>
                  </a:lnTo>
                  <a:lnTo>
                    <a:pt x="1317954" y="545911"/>
                  </a:lnTo>
                  <a:lnTo>
                    <a:pt x="1332118" y="522980"/>
                  </a:lnTo>
                  <a:lnTo>
                    <a:pt x="1343087" y="497208"/>
                  </a:lnTo>
                  <a:lnTo>
                    <a:pt x="1370609" y="415395"/>
                  </a:lnTo>
                  <a:lnTo>
                    <a:pt x="1371839" y="412888"/>
                  </a:lnTo>
                  <a:lnTo>
                    <a:pt x="1370324" y="430525"/>
                  </a:lnTo>
                  <a:lnTo>
                    <a:pt x="1375070" y="460811"/>
                  </a:lnTo>
                  <a:lnTo>
                    <a:pt x="1376590" y="489832"/>
                  </a:lnTo>
                  <a:lnTo>
                    <a:pt x="1379332" y="505752"/>
                  </a:lnTo>
                  <a:lnTo>
                    <a:pt x="1383498" y="522208"/>
                  </a:lnTo>
                  <a:lnTo>
                    <a:pt x="1388612" y="539022"/>
                  </a:lnTo>
                  <a:lnTo>
                    <a:pt x="1397411" y="570169"/>
                  </a:lnTo>
                  <a:lnTo>
                    <a:pt x="1406386" y="598426"/>
                  </a:lnTo>
                  <a:lnTo>
                    <a:pt x="1418165" y="622670"/>
                  </a:lnTo>
                  <a:lnTo>
                    <a:pt x="1425747" y="631706"/>
                  </a:lnTo>
                  <a:lnTo>
                    <a:pt x="1443521" y="644863"/>
                  </a:lnTo>
                  <a:lnTo>
                    <a:pt x="1453168" y="646502"/>
                  </a:lnTo>
                  <a:lnTo>
                    <a:pt x="1463106" y="645257"/>
                  </a:lnTo>
                  <a:lnTo>
                    <a:pt x="1473237" y="642090"/>
                  </a:lnTo>
                  <a:lnTo>
                    <a:pt x="1493843" y="629221"/>
                  </a:lnTo>
                  <a:lnTo>
                    <a:pt x="1504246" y="620882"/>
                  </a:lnTo>
                  <a:lnTo>
                    <a:pt x="1522037" y="596034"/>
                  </a:lnTo>
                  <a:lnTo>
                    <a:pt x="1536567" y="567851"/>
                  </a:lnTo>
                  <a:lnTo>
                    <a:pt x="1546920" y="543638"/>
                  </a:lnTo>
                  <a:lnTo>
                    <a:pt x="1555417" y="514959"/>
                  </a:lnTo>
                  <a:lnTo>
                    <a:pt x="1559319" y="499130"/>
                  </a:lnTo>
                  <a:lnTo>
                    <a:pt x="1563089" y="481566"/>
                  </a:lnTo>
                  <a:lnTo>
                    <a:pt x="1573978" y="425683"/>
                  </a:lnTo>
                  <a:lnTo>
                    <a:pt x="1581076" y="393586"/>
                  </a:lnTo>
                  <a:lnTo>
                    <a:pt x="1588127" y="366854"/>
                  </a:lnTo>
                  <a:lnTo>
                    <a:pt x="1596324" y="344456"/>
                  </a:lnTo>
                  <a:lnTo>
                    <a:pt x="1607758" y="326711"/>
                  </a:lnTo>
                  <a:lnTo>
                    <a:pt x="1614080" y="324550"/>
                  </a:lnTo>
                  <a:lnTo>
                    <a:pt x="1620631" y="326615"/>
                  </a:lnTo>
                  <a:lnTo>
                    <a:pt x="1627336" y="331498"/>
                  </a:lnTo>
                  <a:lnTo>
                    <a:pt x="1641019" y="349388"/>
                  </a:lnTo>
                  <a:lnTo>
                    <a:pt x="1654890" y="372921"/>
                  </a:lnTo>
                  <a:lnTo>
                    <a:pt x="1668846" y="398961"/>
                  </a:lnTo>
                  <a:lnTo>
                    <a:pt x="1679724" y="423000"/>
                  </a:lnTo>
                  <a:lnTo>
                    <a:pt x="1688453" y="446539"/>
                  </a:lnTo>
                  <a:lnTo>
                    <a:pt x="1696229" y="472583"/>
                  </a:lnTo>
                  <a:lnTo>
                    <a:pt x="1708405" y="518041"/>
                  </a:lnTo>
                  <a:lnTo>
                    <a:pt x="1701980" y="491702"/>
                  </a:lnTo>
                  <a:lnTo>
                    <a:pt x="1696008" y="468893"/>
                  </a:lnTo>
                  <a:lnTo>
                    <a:pt x="1689458" y="447069"/>
                  </a:lnTo>
                  <a:lnTo>
                    <a:pt x="1679536" y="422567"/>
                  </a:lnTo>
                  <a:lnTo>
                    <a:pt x="1667334" y="398433"/>
                  </a:lnTo>
                  <a:lnTo>
                    <a:pt x="1654121" y="379916"/>
                  </a:lnTo>
                  <a:lnTo>
                    <a:pt x="1644988" y="372875"/>
                  </a:lnTo>
                  <a:lnTo>
                    <a:pt x="1622375" y="361935"/>
                  </a:lnTo>
                  <a:lnTo>
                    <a:pt x="1612138" y="360887"/>
                  </a:lnTo>
                  <a:lnTo>
                    <a:pt x="1602976" y="362526"/>
                  </a:lnTo>
                  <a:lnTo>
                    <a:pt x="1594531" y="365956"/>
                  </a:lnTo>
                  <a:lnTo>
                    <a:pt x="1586563" y="372917"/>
                  </a:lnTo>
                  <a:lnTo>
                    <a:pt x="1571478" y="393116"/>
                  </a:lnTo>
                  <a:lnTo>
                    <a:pt x="1556982" y="417676"/>
                  </a:lnTo>
                  <a:lnTo>
                    <a:pt x="1543918" y="446510"/>
                  </a:lnTo>
                  <a:lnTo>
                    <a:pt x="1538798" y="464016"/>
                  </a:lnTo>
                  <a:lnTo>
                    <a:pt x="1534216" y="482698"/>
                  </a:lnTo>
                  <a:lnTo>
                    <a:pt x="1532241" y="512804"/>
                  </a:lnTo>
                  <a:lnTo>
                    <a:pt x="1535259" y="539040"/>
                  </a:lnTo>
                  <a:lnTo>
                    <a:pt x="1540496" y="566282"/>
                  </a:lnTo>
                  <a:lnTo>
                    <a:pt x="1546718" y="593971"/>
                  </a:lnTo>
                  <a:lnTo>
                    <a:pt x="1554548" y="619522"/>
                  </a:lnTo>
                  <a:lnTo>
                    <a:pt x="1565819" y="638669"/>
                  </a:lnTo>
                  <a:lnTo>
                    <a:pt x="1573265" y="643540"/>
                  </a:lnTo>
                  <a:lnTo>
                    <a:pt x="1581735" y="645620"/>
                  </a:lnTo>
                  <a:lnTo>
                    <a:pt x="1590888" y="645838"/>
                  </a:lnTo>
                  <a:lnTo>
                    <a:pt x="1599326" y="643646"/>
                  </a:lnTo>
                  <a:lnTo>
                    <a:pt x="1614936" y="634977"/>
                  </a:lnTo>
                  <a:lnTo>
                    <a:pt x="1629664" y="617101"/>
                  </a:lnTo>
                  <a:lnTo>
                    <a:pt x="1644001" y="592406"/>
                  </a:lnTo>
                  <a:lnTo>
                    <a:pt x="1658164" y="561953"/>
                  </a:lnTo>
                  <a:lnTo>
                    <a:pt x="1669132" y="532058"/>
                  </a:lnTo>
                  <a:lnTo>
                    <a:pt x="1676734" y="503190"/>
                  </a:lnTo>
                  <a:lnTo>
                    <a:pt x="1680113" y="474778"/>
                  </a:lnTo>
                  <a:lnTo>
                    <a:pt x="1684731" y="449685"/>
                  </a:lnTo>
                  <a:lnTo>
                    <a:pt x="1688342" y="435026"/>
                  </a:lnTo>
                  <a:lnTo>
                    <a:pt x="1686051" y="444093"/>
                  </a:lnTo>
                  <a:lnTo>
                    <a:pt x="1687370" y="463705"/>
                  </a:lnTo>
                  <a:lnTo>
                    <a:pt x="1691852" y="489171"/>
                  </a:lnTo>
                  <a:lnTo>
                    <a:pt x="1697739" y="519966"/>
                  </a:lnTo>
                  <a:lnTo>
                    <a:pt x="1704251" y="550014"/>
                  </a:lnTo>
                  <a:lnTo>
                    <a:pt x="1717953" y="607392"/>
                  </a:lnTo>
                  <a:lnTo>
                    <a:pt x="1728038" y="629382"/>
                  </a:lnTo>
                  <a:lnTo>
                    <a:pt x="1733999" y="638518"/>
                  </a:lnTo>
                  <a:lnTo>
                    <a:pt x="1741479" y="645778"/>
                  </a:lnTo>
                  <a:lnTo>
                    <a:pt x="1759139" y="656960"/>
                  </a:lnTo>
                  <a:lnTo>
                    <a:pt x="1767588" y="658072"/>
                  </a:lnTo>
                  <a:lnTo>
                    <a:pt x="1775558" y="656476"/>
                  </a:lnTo>
                  <a:lnTo>
                    <a:pt x="1783208" y="653075"/>
                  </a:lnTo>
                  <a:lnTo>
                    <a:pt x="1789477" y="647302"/>
                  </a:lnTo>
                  <a:lnTo>
                    <a:pt x="1805052" y="621258"/>
                  </a:lnTo>
                  <a:lnTo>
                    <a:pt x="1817389" y="597369"/>
                  </a:lnTo>
                  <a:lnTo>
                    <a:pt x="1827546" y="571171"/>
                  </a:lnTo>
                  <a:lnTo>
                    <a:pt x="1834787" y="542777"/>
                  </a:lnTo>
                  <a:lnTo>
                    <a:pt x="1836718" y="527025"/>
                  </a:lnTo>
                  <a:lnTo>
                    <a:pt x="1838005" y="510680"/>
                  </a:lnTo>
                  <a:lnTo>
                    <a:pt x="1839436" y="480054"/>
                  </a:lnTo>
                  <a:lnTo>
                    <a:pt x="1840072" y="449693"/>
                  </a:lnTo>
                  <a:lnTo>
                    <a:pt x="1840354" y="416722"/>
                  </a:lnTo>
                  <a:lnTo>
                    <a:pt x="1834247" y="388823"/>
                  </a:lnTo>
                  <a:lnTo>
                    <a:pt x="1829346" y="376476"/>
                  </a:lnTo>
                  <a:lnTo>
                    <a:pt x="1828416" y="370581"/>
                  </a:lnTo>
                  <a:lnTo>
                    <a:pt x="1830133" y="368989"/>
                  </a:lnTo>
                  <a:lnTo>
                    <a:pt x="1833616" y="370264"/>
                  </a:lnTo>
                  <a:lnTo>
                    <a:pt x="1892823" y="401317"/>
                  </a:lnTo>
                  <a:lnTo>
                    <a:pt x="1923960" y="426186"/>
                  </a:lnTo>
                  <a:lnTo>
                    <a:pt x="1945530" y="449787"/>
                  </a:lnTo>
                  <a:lnTo>
                    <a:pt x="1952617" y="459188"/>
                  </a:lnTo>
                  <a:lnTo>
                    <a:pt x="1957342" y="470130"/>
                  </a:lnTo>
                  <a:lnTo>
                    <a:pt x="1962592" y="494754"/>
                  </a:lnTo>
                  <a:lnTo>
                    <a:pt x="1964924" y="521279"/>
                  </a:lnTo>
                  <a:lnTo>
                    <a:pt x="1964793" y="547481"/>
                  </a:lnTo>
                  <a:lnTo>
                    <a:pt x="1960839" y="570813"/>
                  </a:lnTo>
                  <a:lnTo>
                    <a:pt x="1961419" y="592868"/>
                  </a:lnTo>
                  <a:lnTo>
                    <a:pt x="1965572" y="614357"/>
                  </a:lnTo>
                  <a:lnTo>
                    <a:pt x="1971313" y="635594"/>
                  </a:lnTo>
                  <a:lnTo>
                    <a:pt x="1976818" y="644997"/>
                  </a:lnTo>
                  <a:lnTo>
                    <a:pt x="1992283" y="661677"/>
                  </a:lnTo>
                  <a:lnTo>
                    <a:pt x="2001315" y="665891"/>
                  </a:lnTo>
                  <a:lnTo>
                    <a:pt x="2010842" y="667532"/>
                  </a:lnTo>
                  <a:lnTo>
                    <a:pt x="2020700" y="667457"/>
                  </a:lnTo>
                  <a:lnTo>
                    <a:pt x="2041001" y="661142"/>
                  </a:lnTo>
                  <a:lnTo>
                    <a:pt x="2061710" y="649375"/>
                  </a:lnTo>
                  <a:lnTo>
                    <a:pt x="2082601" y="632460"/>
                  </a:lnTo>
                  <a:lnTo>
                    <a:pt x="2100455" y="610139"/>
                  </a:lnTo>
                  <a:lnTo>
                    <a:pt x="2116181" y="583469"/>
                  </a:lnTo>
                  <a:lnTo>
                    <a:pt x="2130961" y="552138"/>
                  </a:lnTo>
                  <a:lnTo>
                    <a:pt x="2139089" y="521853"/>
                  </a:lnTo>
                  <a:lnTo>
                    <a:pt x="2143869" y="493979"/>
                  </a:lnTo>
                  <a:lnTo>
                    <a:pt x="2149889" y="469905"/>
                  </a:lnTo>
                  <a:lnTo>
                    <a:pt x="2149625" y="466757"/>
                  </a:lnTo>
                  <a:lnTo>
                    <a:pt x="2147111" y="469333"/>
                  </a:lnTo>
                  <a:lnTo>
                    <a:pt x="2143098" y="475725"/>
                  </a:lnTo>
                  <a:lnTo>
                    <a:pt x="2138640" y="498409"/>
                  </a:lnTo>
                  <a:lnTo>
                    <a:pt x="2137827" y="527968"/>
                  </a:lnTo>
                  <a:lnTo>
                    <a:pt x="2139246" y="544030"/>
                  </a:lnTo>
                  <a:lnTo>
                    <a:pt x="2143939" y="575122"/>
                  </a:lnTo>
                  <a:lnTo>
                    <a:pt x="2149920" y="600627"/>
                  </a:lnTo>
                  <a:lnTo>
                    <a:pt x="2159590" y="623648"/>
                  </a:lnTo>
                  <a:lnTo>
                    <a:pt x="2165441" y="634696"/>
                  </a:lnTo>
                  <a:lnTo>
                    <a:pt x="2175185" y="640892"/>
                  </a:lnTo>
                  <a:lnTo>
                    <a:pt x="2187524" y="643854"/>
                  </a:lnTo>
                  <a:lnTo>
                    <a:pt x="2201593" y="644661"/>
                  </a:lnTo>
                  <a:lnTo>
                    <a:pt x="2214478" y="641692"/>
                  </a:lnTo>
                  <a:lnTo>
                    <a:pt x="2238144" y="629045"/>
                  </a:lnTo>
                  <a:lnTo>
                    <a:pt x="2265594" y="607798"/>
                  </a:lnTo>
                  <a:lnTo>
                    <a:pt x="2281118" y="587492"/>
                  </a:lnTo>
                  <a:lnTo>
                    <a:pt x="2294640" y="564054"/>
                  </a:lnTo>
                  <a:lnTo>
                    <a:pt x="2304545" y="541951"/>
                  </a:lnTo>
                  <a:lnTo>
                    <a:pt x="2312843" y="520441"/>
                  </a:lnTo>
                  <a:lnTo>
                    <a:pt x="2321595" y="498027"/>
                  </a:lnTo>
                  <a:lnTo>
                    <a:pt x="2333275" y="472483"/>
                  </a:lnTo>
                  <a:lnTo>
                    <a:pt x="2343141" y="448665"/>
                  </a:lnTo>
                  <a:lnTo>
                    <a:pt x="2347408" y="437405"/>
                  </a:lnTo>
                  <a:lnTo>
                    <a:pt x="2350253" y="434573"/>
                  </a:lnTo>
                  <a:lnTo>
                    <a:pt x="2352150" y="437360"/>
                  </a:lnTo>
                  <a:lnTo>
                    <a:pt x="2354818" y="466731"/>
                  </a:lnTo>
                  <a:lnTo>
                    <a:pt x="2356611" y="494022"/>
                  </a:lnTo>
                  <a:lnTo>
                    <a:pt x="2361304" y="517838"/>
                  </a:lnTo>
                  <a:lnTo>
                    <a:pt x="2364168" y="543225"/>
                  </a:lnTo>
                  <a:lnTo>
                    <a:pt x="2366610" y="574764"/>
                  </a:lnTo>
                  <a:lnTo>
                    <a:pt x="2371590" y="619945"/>
                  </a:lnTo>
                  <a:lnTo>
                    <a:pt x="2373386" y="640407"/>
                  </a:lnTo>
                  <a:lnTo>
                    <a:pt x="2374583" y="658723"/>
                  </a:lnTo>
                  <a:lnTo>
                    <a:pt x="2375381" y="675608"/>
                  </a:lnTo>
                  <a:lnTo>
                    <a:pt x="2379384" y="706835"/>
                  </a:lnTo>
                  <a:lnTo>
                    <a:pt x="2391476" y="770553"/>
                  </a:lnTo>
                  <a:lnTo>
                    <a:pt x="2395108" y="801621"/>
                  </a:lnTo>
                  <a:lnTo>
                    <a:pt x="2396722" y="831010"/>
                  </a:lnTo>
                  <a:lnTo>
                    <a:pt x="2397439" y="859653"/>
                  </a:lnTo>
                  <a:lnTo>
                    <a:pt x="2397962" y="955396"/>
                  </a:lnTo>
                  <a:lnTo>
                    <a:pt x="2394473" y="971555"/>
                  </a:lnTo>
                  <a:lnTo>
                    <a:pt x="2381247" y="998857"/>
                  </a:lnTo>
                  <a:lnTo>
                    <a:pt x="2370475" y="1007540"/>
                  </a:lnTo>
                  <a:lnTo>
                    <a:pt x="2357450" y="1013329"/>
                  </a:lnTo>
                  <a:lnTo>
                    <a:pt x="2342924" y="1017188"/>
                  </a:lnTo>
                  <a:lnTo>
                    <a:pt x="2329734" y="1015086"/>
                  </a:lnTo>
                  <a:lnTo>
                    <a:pt x="2317435" y="1009011"/>
                  </a:lnTo>
                  <a:lnTo>
                    <a:pt x="2286491" y="984359"/>
                  </a:lnTo>
                  <a:lnTo>
                    <a:pt x="2268981" y="965984"/>
                  </a:lnTo>
                  <a:lnTo>
                    <a:pt x="2249513" y="938340"/>
                  </a:lnTo>
                  <a:lnTo>
                    <a:pt x="2235406" y="909693"/>
                  </a:lnTo>
                  <a:lnTo>
                    <a:pt x="2230009" y="895509"/>
                  </a:lnTo>
                  <a:lnTo>
                    <a:pt x="2227579" y="882548"/>
                  </a:lnTo>
                  <a:lnTo>
                    <a:pt x="2227996" y="858797"/>
                  </a:lnTo>
                  <a:lnTo>
                    <a:pt x="2235192" y="830322"/>
                  </a:lnTo>
                  <a:lnTo>
                    <a:pt x="2246182" y="801696"/>
                  </a:lnTo>
                  <a:lnTo>
                    <a:pt x="2265509" y="771271"/>
                  </a:lnTo>
                  <a:lnTo>
                    <a:pt x="2286038" y="741740"/>
                  </a:lnTo>
                  <a:lnTo>
                    <a:pt x="2313914" y="710231"/>
                  </a:lnTo>
                  <a:lnTo>
                    <a:pt x="2320911" y="702935"/>
                  </a:lnTo>
                  <a:lnTo>
                    <a:pt x="2338036" y="691712"/>
                  </a:lnTo>
                  <a:lnTo>
                    <a:pt x="2395171" y="664487"/>
                  </a:lnTo>
                  <a:lnTo>
                    <a:pt x="2403130" y="658416"/>
                  </a:lnTo>
                  <a:lnTo>
                    <a:pt x="2427555" y="648554"/>
                  </a:lnTo>
                  <a:lnTo>
                    <a:pt x="2492671" y="62523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101863" y="2387494"/>
              <a:ext cx="21036" cy="420705"/>
            </a:xfrm>
            <a:custGeom>
              <a:avLst/>
              <a:gdLst/>
              <a:ahLst/>
              <a:cxnLst/>
              <a:rect l="0" t="0" r="0" b="0"/>
              <a:pathLst>
                <a:path w="21036" h="420705">
                  <a:moveTo>
                    <a:pt x="0" y="0"/>
                  </a:moveTo>
                  <a:lnTo>
                    <a:pt x="5583" y="16751"/>
                  </a:lnTo>
                  <a:lnTo>
                    <a:pt x="8397" y="27528"/>
                  </a:lnTo>
                  <a:lnTo>
                    <a:pt x="14639" y="55084"/>
                  </a:lnTo>
                  <a:lnTo>
                    <a:pt x="16771" y="71782"/>
                  </a:lnTo>
                  <a:lnTo>
                    <a:pt x="18192" y="89925"/>
                  </a:lnTo>
                  <a:lnTo>
                    <a:pt x="19772" y="126445"/>
                  </a:lnTo>
                  <a:lnTo>
                    <a:pt x="20661" y="173285"/>
                  </a:lnTo>
                  <a:lnTo>
                    <a:pt x="20986" y="245147"/>
                  </a:lnTo>
                  <a:lnTo>
                    <a:pt x="19834" y="259258"/>
                  </a:lnTo>
                  <a:lnTo>
                    <a:pt x="17897" y="273340"/>
                  </a:lnTo>
                  <a:lnTo>
                    <a:pt x="15437" y="287403"/>
                  </a:lnTo>
                  <a:lnTo>
                    <a:pt x="13797" y="302621"/>
                  </a:lnTo>
                  <a:lnTo>
                    <a:pt x="12704" y="318610"/>
                  </a:lnTo>
                  <a:lnTo>
                    <a:pt x="11490" y="350788"/>
                  </a:lnTo>
                  <a:lnTo>
                    <a:pt x="11166" y="365913"/>
                  </a:lnTo>
                  <a:lnTo>
                    <a:pt x="21035" y="42070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239207" y="2366459"/>
              <a:ext cx="202788" cy="441740"/>
            </a:xfrm>
            <a:custGeom>
              <a:avLst/>
              <a:gdLst/>
              <a:ahLst/>
              <a:cxnLst/>
              <a:rect l="0" t="0" r="0" b="0"/>
              <a:pathLst>
                <a:path w="202788" h="441740">
                  <a:moveTo>
                    <a:pt x="62490" y="0"/>
                  </a:moveTo>
                  <a:lnTo>
                    <a:pt x="56907" y="22334"/>
                  </a:lnTo>
                  <a:lnTo>
                    <a:pt x="54094" y="32419"/>
                  </a:lnTo>
                  <a:lnTo>
                    <a:pt x="47851" y="52973"/>
                  </a:lnTo>
                  <a:lnTo>
                    <a:pt x="37767" y="84255"/>
                  </a:lnTo>
                  <a:lnTo>
                    <a:pt x="34322" y="95903"/>
                  </a:lnTo>
                  <a:lnTo>
                    <a:pt x="27377" y="121311"/>
                  </a:lnTo>
                  <a:lnTo>
                    <a:pt x="6391" y="203526"/>
                  </a:lnTo>
                  <a:lnTo>
                    <a:pt x="4056" y="217487"/>
                  </a:lnTo>
                  <a:lnTo>
                    <a:pt x="2499" y="231470"/>
                  </a:lnTo>
                  <a:lnTo>
                    <a:pt x="1461" y="245466"/>
                  </a:lnTo>
                  <a:lnTo>
                    <a:pt x="769" y="259471"/>
                  </a:lnTo>
                  <a:lnTo>
                    <a:pt x="0" y="287497"/>
                  </a:lnTo>
                  <a:lnTo>
                    <a:pt x="963" y="305021"/>
                  </a:lnTo>
                  <a:lnTo>
                    <a:pt x="2774" y="324884"/>
                  </a:lnTo>
                  <a:lnTo>
                    <a:pt x="5150" y="346307"/>
                  </a:lnTo>
                  <a:lnTo>
                    <a:pt x="10240" y="365263"/>
                  </a:lnTo>
                  <a:lnTo>
                    <a:pt x="17139" y="382575"/>
                  </a:lnTo>
                  <a:lnTo>
                    <a:pt x="25245" y="398790"/>
                  </a:lnTo>
                  <a:lnTo>
                    <a:pt x="35323" y="410769"/>
                  </a:lnTo>
                  <a:lnTo>
                    <a:pt x="46716" y="419924"/>
                  </a:lnTo>
                  <a:lnTo>
                    <a:pt x="58986" y="427196"/>
                  </a:lnTo>
                  <a:lnTo>
                    <a:pt x="73009" y="430875"/>
                  </a:lnTo>
                  <a:lnTo>
                    <a:pt x="88200" y="432159"/>
                  </a:lnTo>
                  <a:lnTo>
                    <a:pt x="104171" y="431847"/>
                  </a:lnTo>
                  <a:lnTo>
                    <a:pt x="119493" y="428133"/>
                  </a:lnTo>
                  <a:lnTo>
                    <a:pt x="134382" y="422151"/>
                  </a:lnTo>
                  <a:lnTo>
                    <a:pt x="148983" y="414657"/>
                  </a:lnTo>
                  <a:lnTo>
                    <a:pt x="162222" y="403818"/>
                  </a:lnTo>
                  <a:lnTo>
                    <a:pt x="174554" y="390748"/>
                  </a:lnTo>
                  <a:lnTo>
                    <a:pt x="186282" y="376192"/>
                  </a:lnTo>
                  <a:lnTo>
                    <a:pt x="194100" y="361814"/>
                  </a:lnTo>
                  <a:lnTo>
                    <a:pt x="199312" y="347554"/>
                  </a:lnTo>
                  <a:lnTo>
                    <a:pt x="202787" y="333373"/>
                  </a:lnTo>
                  <a:lnTo>
                    <a:pt x="202766" y="320413"/>
                  </a:lnTo>
                  <a:lnTo>
                    <a:pt x="200415" y="308267"/>
                  </a:lnTo>
                  <a:lnTo>
                    <a:pt x="196511" y="296664"/>
                  </a:lnTo>
                  <a:lnTo>
                    <a:pt x="189233" y="288928"/>
                  </a:lnTo>
                  <a:lnTo>
                    <a:pt x="179707" y="283772"/>
                  </a:lnTo>
                  <a:lnTo>
                    <a:pt x="168682" y="280334"/>
                  </a:lnTo>
                  <a:lnTo>
                    <a:pt x="156657" y="280379"/>
                  </a:lnTo>
                  <a:lnTo>
                    <a:pt x="143966" y="282746"/>
                  </a:lnTo>
                  <a:lnTo>
                    <a:pt x="130831" y="286662"/>
                  </a:lnTo>
                  <a:lnTo>
                    <a:pt x="119737" y="291609"/>
                  </a:lnTo>
                  <a:lnTo>
                    <a:pt x="110004" y="297245"/>
                  </a:lnTo>
                  <a:lnTo>
                    <a:pt x="101178" y="303340"/>
                  </a:lnTo>
                  <a:lnTo>
                    <a:pt x="91788" y="313246"/>
                  </a:lnTo>
                  <a:lnTo>
                    <a:pt x="82022" y="325693"/>
                  </a:lnTo>
                  <a:lnTo>
                    <a:pt x="72006" y="339834"/>
                  </a:lnTo>
                  <a:lnTo>
                    <a:pt x="62991" y="353936"/>
                  </a:lnTo>
                  <a:lnTo>
                    <a:pt x="54644" y="368012"/>
                  </a:lnTo>
                  <a:lnTo>
                    <a:pt x="46742" y="382070"/>
                  </a:lnTo>
                  <a:lnTo>
                    <a:pt x="40305" y="394948"/>
                  </a:lnTo>
                  <a:lnTo>
                    <a:pt x="34846" y="407039"/>
                  </a:lnTo>
                  <a:lnTo>
                    <a:pt x="20420" y="44173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575155" y="2871304"/>
              <a:ext cx="63107" cy="157765"/>
            </a:xfrm>
            <a:custGeom>
              <a:avLst/>
              <a:gdLst/>
              <a:ahLst/>
              <a:cxnLst/>
              <a:rect l="0" t="0" r="0" b="0"/>
              <a:pathLst>
                <a:path w="63107" h="157765">
                  <a:moveTo>
                    <a:pt x="63106" y="0"/>
                  </a:moveTo>
                  <a:lnTo>
                    <a:pt x="57522" y="22334"/>
                  </a:lnTo>
                  <a:lnTo>
                    <a:pt x="51664" y="48880"/>
                  </a:lnTo>
                  <a:lnTo>
                    <a:pt x="48467" y="64139"/>
                  </a:lnTo>
                  <a:lnTo>
                    <a:pt x="45166" y="77818"/>
                  </a:lnTo>
                  <a:lnTo>
                    <a:pt x="41797" y="90443"/>
                  </a:lnTo>
                  <a:lnTo>
                    <a:pt x="38382" y="102366"/>
                  </a:lnTo>
                  <a:lnTo>
                    <a:pt x="33768" y="113820"/>
                  </a:lnTo>
                  <a:lnTo>
                    <a:pt x="28355" y="124962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874257" y="2516950"/>
              <a:ext cx="342472" cy="336657"/>
            </a:xfrm>
            <a:custGeom>
              <a:avLst/>
              <a:gdLst/>
              <a:ahLst/>
              <a:cxnLst/>
              <a:rect l="0" t="0" r="0" b="0"/>
              <a:pathLst>
                <a:path w="342472" h="336657">
                  <a:moveTo>
                    <a:pt x="69014" y="17791"/>
                  </a:moveTo>
                  <a:lnTo>
                    <a:pt x="63430" y="40124"/>
                  </a:lnTo>
                  <a:lnTo>
                    <a:pt x="60617" y="50209"/>
                  </a:lnTo>
                  <a:lnTo>
                    <a:pt x="54375" y="70763"/>
                  </a:lnTo>
                  <a:lnTo>
                    <a:pt x="54580" y="71804"/>
                  </a:lnTo>
                  <a:lnTo>
                    <a:pt x="57054" y="66654"/>
                  </a:lnTo>
                  <a:lnTo>
                    <a:pt x="61040" y="57378"/>
                  </a:lnTo>
                  <a:lnTo>
                    <a:pt x="67204" y="47688"/>
                  </a:lnTo>
                  <a:lnTo>
                    <a:pt x="74819" y="37722"/>
                  </a:lnTo>
                  <a:lnTo>
                    <a:pt x="83402" y="27573"/>
                  </a:lnTo>
                  <a:lnTo>
                    <a:pt x="94967" y="19637"/>
                  </a:lnTo>
                  <a:lnTo>
                    <a:pt x="108519" y="13179"/>
                  </a:lnTo>
                  <a:lnTo>
                    <a:pt x="123398" y="7704"/>
                  </a:lnTo>
                  <a:lnTo>
                    <a:pt x="137991" y="4055"/>
                  </a:lnTo>
                  <a:lnTo>
                    <a:pt x="152395" y="1622"/>
                  </a:lnTo>
                  <a:lnTo>
                    <a:pt x="166671" y="0"/>
                  </a:lnTo>
                  <a:lnTo>
                    <a:pt x="179695" y="1255"/>
                  </a:lnTo>
                  <a:lnTo>
                    <a:pt x="191883" y="4430"/>
                  </a:lnTo>
                  <a:lnTo>
                    <a:pt x="203515" y="8884"/>
                  </a:lnTo>
                  <a:lnTo>
                    <a:pt x="212437" y="16527"/>
                  </a:lnTo>
                  <a:lnTo>
                    <a:pt x="219555" y="26297"/>
                  </a:lnTo>
                  <a:lnTo>
                    <a:pt x="225468" y="37485"/>
                  </a:lnTo>
                  <a:lnTo>
                    <a:pt x="230579" y="50787"/>
                  </a:lnTo>
                  <a:lnTo>
                    <a:pt x="235155" y="65498"/>
                  </a:lnTo>
                  <a:lnTo>
                    <a:pt x="239374" y="81148"/>
                  </a:lnTo>
                  <a:lnTo>
                    <a:pt x="241018" y="95088"/>
                  </a:lnTo>
                  <a:lnTo>
                    <a:pt x="240946" y="107887"/>
                  </a:lnTo>
                  <a:lnTo>
                    <a:pt x="239729" y="119925"/>
                  </a:lnTo>
                  <a:lnTo>
                    <a:pt x="237749" y="131456"/>
                  </a:lnTo>
                  <a:lnTo>
                    <a:pt x="235260" y="142650"/>
                  </a:lnTo>
                  <a:lnTo>
                    <a:pt x="232433" y="153618"/>
                  </a:lnTo>
                  <a:lnTo>
                    <a:pt x="229379" y="164436"/>
                  </a:lnTo>
                  <a:lnTo>
                    <a:pt x="222870" y="185805"/>
                  </a:lnTo>
                  <a:lnTo>
                    <a:pt x="218329" y="196412"/>
                  </a:lnTo>
                  <a:lnTo>
                    <a:pt x="212965" y="206989"/>
                  </a:lnTo>
                  <a:lnTo>
                    <a:pt x="207052" y="217546"/>
                  </a:lnTo>
                  <a:lnTo>
                    <a:pt x="199604" y="228090"/>
                  </a:lnTo>
                  <a:lnTo>
                    <a:pt x="191133" y="238625"/>
                  </a:lnTo>
                  <a:lnTo>
                    <a:pt x="181979" y="249154"/>
                  </a:lnTo>
                  <a:lnTo>
                    <a:pt x="173540" y="258511"/>
                  </a:lnTo>
                  <a:lnTo>
                    <a:pt x="157930" y="275140"/>
                  </a:lnTo>
                  <a:lnTo>
                    <a:pt x="149326" y="282847"/>
                  </a:lnTo>
                  <a:lnTo>
                    <a:pt x="140085" y="290322"/>
                  </a:lnTo>
                  <a:lnTo>
                    <a:pt x="130418" y="297642"/>
                  </a:lnTo>
                  <a:lnTo>
                    <a:pt x="121636" y="304860"/>
                  </a:lnTo>
                  <a:lnTo>
                    <a:pt x="113445" y="312009"/>
                  </a:lnTo>
                  <a:lnTo>
                    <a:pt x="105646" y="319112"/>
                  </a:lnTo>
                  <a:lnTo>
                    <a:pt x="96941" y="325016"/>
                  </a:lnTo>
                  <a:lnTo>
                    <a:pt x="87632" y="330121"/>
                  </a:lnTo>
                  <a:lnTo>
                    <a:pt x="77920" y="334693"/>
                  </a:lnTo>
                  <a:lnTo>
                    <a:pt x="66771" y="336572"/>
                  </a:lnTo>
                  <a:lnTo>
                    <a:pt x="54664" y="336656"/>
                  </a:lnTo>
                  <a:lnTo>
                    <a:pt x="41918" y="335544"/>
                  </a:lnTo>
                  <a:lnTo>
                    <a:pt x="31083" y="331296"/>
                  </a:lnTo>
                  <a:lnTo>
                    <a:pt x="21523" y="324959"/>
                  </a:lnTo>
                  <a:lnTo>
                    <a:pt x="12812" y="317228"/>
                  </a:lnTo>
                  <a:lnTo>
                    <a:pt x="7005" y="307399"/>
                  </a:lnTo>
                  <a:lnTo>
                    <a:pt x="3133" y="296173"/>
                  </a:lnTo>
                  <a:lnTo>
                    <a:pt x="552" y="284014"/>
                  </a:lnTo>
                  <a:lnTo>
                    <a:pt x="0" y="271233"/>
                  </a:lnTo>
                  <a:lnTo>
                    <a:pt x="801" y="258038"/>
                  </a:lnTo>
                  <a:lnTo>
                    <a:pt x="2503" y="244567"/>
                  </a:lnTo>
                  <a:lnTo>
                    <a:pt x="5976" y="233249"/>
                  </a:lnTo>
                  <a:lnTo>
                    <a:pt x="10628" y="223367"/>
                  </a:lnTo>
                  <a:lnTo>
                    <a:pt x="16066" y="214441"/>
                  </a:lnTo>
                  <a:lnTo>
                    <a:pt x="23198" y="207322"/>
                  </a:lnTo>
                  <a:lnTo>
                    <a:pt x="31458" y="201407"/>
                  </a:lnTo>
                  <a:lnTo>
                    <a:pt x="40471" y="196296"/>
                  </a:lnTo>
                  <a:lnTo>
                    <a:pt x="51154" y="192888"/>
                  </a:lnTo>
                  <a:lnTo>
                    <a:pt x="62950" y="190616"/>
                  </a:lnTo>
                  <a:lnTo>
                    <a:pt x="75489" y="189101"/>
                  </a:lnTo>
                  <a:lnTo>
                    <a:pt x="88523" y="191598"/>
                  </a:lnTo>
                  <a:lnTo>
                    <a:pt x="101886" y="196768"/>
                  </a:lnTo>
                  <a:lnTo>
                    <a:pt x="115470" y="203720"/>
                  </a:lnTo>
                  <a:lnTo>
                    <a:pt x="128031" y="210692"/>
                  </a:lnTo>
                  <a:lnTo>
                    <a:pt x="139912" y="217678"/>
                  </a:lnTo>
                  <a:lnTo>
                    <a:pt x="151338" y="224672"/>
                  </a:lnTo>
                  <a:lnTo>
                    <a:pt x="161293" y="231672"/>
                  </a:lnTo>
                  <a:lnTo>
                    <a:pt x="170266" y="238676"/>
                  </a:lnTo>
                  <a:lnTo>
                    <a:pt x="178586" y="245682"/>
                  </a:lnTo>
                  <a:lnTo>
                    <a:pt x="188807" y="252691"/>
                  </a:lnTo>
                  <a:lnTo>
                    <a:pt x="200295" y="259700"/>
                  </a:lnTo>
                  <a:lnTo>
                    <a:pt x="212628" y="266710"/>
                  </a:lnTo>
                  <a:lnTo>
                    <a:pt x="226694" y="272552"/>
                  </a:lnTo>
                  <a:lnTo>
                    <a:pt x="241914" y="277616"/>
                  </a:lnTo>
                  <a:lnTo>
                    <a:pt x="257904" y="282160"/>
                  </a:lnTo>
                  <a:lnTo>
                    <a:pt x="273238" y="284021"/>
                  </a:lnTo>
                  <a:lnTo>
                    <a:pt x="288136" y="284093"/>
                  </a:lnTo>
                  <a:lnTo>
                    <a:pt x="342471" y="27021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296316" y="2524223"/>
              <a:ext cx="261415" cy="314826"/>
            </a:xfrm>
            <a:custGeom>
              <a:avLst/>
              <a:gdLst/>
              <a:ahLst/>
              <a:cxnLst/>
              <a:rect l="0" t="0" r="0" b="0"/>
              <a:pathLst>
                <a:path w="261415" h="314826">
                  <a:moveTo>
                    <a:pt x="141282" y="0"/>
                  </a:moveTo>
                  <a:lnTo>
                    <a:pt x="124531" y="16750"/>
                  </a:lnTo>
                  <a:lnTo>
                    <a:pt x="117260" y="25190"/>
                  </a:lnTo>
                  <a:lnTo>
                    <a:pt x="110075" y="34323"/>
                  </a:lnTo>
                  <a:lnTo>
                    <a:pt x="102948" y="43917"/>
                  </a:lnTo>
                  <a:lnTo>
                    <a:pt x="88797" y="63926"/>
                  </a:lnTo>
                  <a:lnTo>
                    <a:pt x="39618" y="136777"/>
                  </a:lnTo>
                  <a:lnTo>
                    <a:pt x="33773" y="147279"/>
                  </a:lnTo>
                  <a:lnTo>
                    <a:pt x="28707" y="157786"/>
                  </a:lnTo>
                  <a:lnTo>
                    <a:pt x="24162" y="168296"/>
                  </a:lnTo>
                  <a:lnTo>
                    <a:pt x="19963" y="178809"/>
                  </a:lnTo>
                  <a:lnTo>
                    <a:pt x="12181" y="199839"/>
                  </a:lnTo>
                  <a:lnTo>
                    <a:pt x="1230" y="231389"/>
                  </a:lnTo>
                  <a:lnTo>
                    <a:pt x="0" y="244243"/>
                  </a:lnTo>
                  <a:lnTo>
                    <a:pt x="349" y="258656"/>
                  </a:lnTo>
                  <a:lnTo>
                    <a:pt x="1750" y="274107"/>
                  </a:lnTo>
                  <a:lnTo>
                    <a:pt x="6190" y="286746"/>
                  </a:lnTo>
                  <a:lnTo>
                    <a:pt x="12657" y="297509"/>
                  </a:lnTo>
                  <a:lnTo>
                    <a:pt x="20473" y="307021"/>
                  </a:lnTo>
                  <a:lnTo>
                    <a:pt x="31527" y="312194"/>
                  </a:lnTo>
                  <a:lnTo>
                    <a:pt x="44740" y="314474"/>
                  </a:lnTo>
                  <a:lnTo>
                    <a:pt x="59391" y="314825"/>
                  </a:lnTo>
                  <a:lnTo>
                    <a:pt x="72665" y="313891"/>
                  </a:lnTo>
                  <a:lnTo>
                    <a:pt x="85019" y="312099"/>
                  </a:lnTo>
                  <a:lnTo>
                    <a:pt x="96762" y="309736"/>
                  </a:lnTo>
                  <a:lnTo>
                    <a:pt x="108096" y="305824"/>
                  </a:lnTo>
                  <a:lnTo>
                    <a:pt x="119158" y="300878"/>
                  </a:lnTo>
                  <a:lnTo>
                    <a:pt x="130038" y="295244"/>
                  </a:lnTo>
                  <a:lnTo>
                    <a:pt x="139629" y="289151"/>
                  </a:lnTo>
                  <a:lnTo>
                    <a:pt x="148360" y="282751"/>
                  </a:lnTo>
                  <a:lnTo>
                    <a:pt x="156518" y="276147"/>
                  </a:lnTo>
                  <a:lnTo>
                    <a:pt x="165463" y="268239"/>
                  </a:lnTo>
                  <a:lnTo>
                    <a:pt x="184750" y="250103"/>
                  </a:lnTo>
                  <a:lnTo>
                    <a:pt x="215320" y="220182"/>
                  </a:lnTo>
                  <a:lnTo>
                    <a:pt x="223362" y="209894"/>
                  </a:lnTo>
                  <a:lnTo>
                    <a:pt x="229892" y="199529"/>
                  </a:lnTo>
                  <a:lnTo>
                    <a:pt x="235414" y="189113"/>
                  </a:lnTo>
                  <a:lnTo>
                    <a:pt x="240264" y="178664"/>
                  </a:lnTo>
                  <a:lnTo>
                    <a:pt x="244666" y="168191"/>
                  </a:lnTo>
                  <a:lnTo>
                    <a:pt x="248769" y="157704"/>
                  </a:lnTo>
                  <a:lnTo>
                    <a:pt x="256445" y="136702"/>
                  </a:lnTo>
                  <a:lnTo>
                    <a:pt x="260127" y="126193"/>
                  </a:lnTo>
                  <a:lnTo>
                    <a:pt x="261414" y="115682"/>
                  </a:lnTo>
                  <a:lnTo>
                    <a:pt x="261103" y="105168"/>
                  </a:lnTo>
                  <a:lnTo>
                    <a:pt x="259727" y="94653"/>
                  </a:lnTo>
                  <a:lnTo>
                    <a:pt x="256473" y="82969"/>
                  </a:lnTo>
                  <a:lnTo>
                    <a:pt x="251966" y="70505"/>
                  </a:lnTo>
                  <a:lnTo>
                    <a:pt x="246624" y="57521"/>
                  </a:lnTo>
                  <a:lnTo>
                    <a:pt x="239557" y="45359"/>
                  </a:lnTo>
                  <a:lnTo>
                    <a:pt x="231340" y="33745"/>
                  </a:lnTo>
                  <a:lnTo>
                    <a:pt x="222356" y="22497"/>
                  </a:lnTo>
                  <a:lnTo>
                    <a:pt x="210523" y="14998"/>
                  </a:lnTo>
                  <a:lnTo>
                    <a:pt x="196792" y="9999"/>
                  </a:lnTo>
                  <a:lnTo>
                    <a:pt x="181794" y="6666"/>
                  </a:lnTo>
                  <a:lnTo>
                    <a:pt x="167122" y="6781"/>
                  </a:lnTo>
                  <a:lnTo>
                    <a:pt x="152665" y="9195"/>
                  </a:lnTo>
                  <a:lnTo>
                    <a:pt x="99212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616397" y="2524223"/>
              <a:ext cx="136730" cy="326047"/>
            </a:xfrm>
            <a:custGeom>
              <a:avLst/>
              <a:gdLst/>
              <a:ahLst/>
              <a:cxnLst/>
              <a:rect l="0" t="0" r="0" b="0"/>
              <a:pathLst>
                <a:path w="136730" h="326047">
                  <a:moveTo>
                    <a:pt x="136729" y="0"/>
                  </a:moveTo>
                  <a:lnTo>
                    <a:pt x="107451" y="73195"/>
                  </a:lnTo>
                  <a:lnTo>
                    <a:pt x="97227" y="100311"/>
                  </a:lnTo>
                  <a:lnTo>
                    <a:pt x="92865" y="112451"/>
                  </a:lnTo>
                  <a:lnTo>
                    <a:pt x="87620" y="124049"/>
                  </a:lnTo>
                  <a:lnTo>
                    <a:pt x="81786" y="135288"/>
                  </a:lnTo>
                  <a:lnTo>
                    <a:pt x="75559" y="146286"/>
                  </a:lnTo>
                  <a:lnTo>
                    <a:pt x="70240" y="157123"/>
                  </a:lnTo>
                  <a:lnTo>
                    <a:pt x="65524" y="167855"/>
                  </a:lnTo>
                  <a:lnTo>
                    <a:pt x="61213" y="178515"/>
                  </a:lnTo>
                  <a:lnTo>
                    <a:pt x="56000" y="189127"/>
                  </a:lnTo>
                  <a:lnTo>
                    <a:pt x="50188" y="199708"/>
                  </a:lnTo>
                  <a:lnTo>
                    <a:pt x="43977" y="210268"/>
                  </a:lnTo>
                  <a:lnTo>
                    <a:pt x="38667" y="220814"/>
                  </a:lnTo>
                  <a:lnTo>
                    <a:pt x="33958" y="231350"/>
                  </a:lnTo>
                  <a:lnTo>
                    <a:pt x="29651" y="241880"/>
                  </a:lnTo>
                  <a:lnTo>
                    <a:pt x="25610" y="253574"/>
                  </a:lnTo>
                  <a:lnTo>
                    <a:pt x="21748" y="266045"/>
                  </a:lnTo>
                  <a:lnTo>
                    <a:pt x="0" y="32604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879337" y="2528447"/>
              <a:ext cx="326047" cy="339644"/>
            </a:xfrm>
            <a:custGeom>
              <a:avLst/>
              <a:gdLst/>
              <a:ahLst/>
              <a:cxnLst/>
              <a:rect l="0" t="0" r="0" b="0"/>
              <a:pathLst>
                <a:path w="326047" h="339644">
                  <a:moveTo>
                    <a:pt x="0" y="48364"/>
                  </a:moveTo>
                  <a:lnTo>
                    <a:pt x="11167" y="31614"/>
                  </a:lnTo>
                  <a:lnTo>
                    <a:pt x="17963" y="24342"/>
                  </a:lnTo>
                  <a:lnTo>
                    <a:pt x="25999" y="17158"/>
                  </a:lnTo>
                  <a:lnTo>
                    <a:pt x="34862" y="10030"/>
                  </a:lnTo>
                  <a:lnTo>
                    <a:pt x="46614" y="5279"/>
                  </a:lnTo>
                  <a:lnTo>
                    <a:pt x="60291" y="2111"/>
                  </a:lnTo>
                  <a:lnTo>
                    <a:pt x="75253" y="0"/>
                  </a:lnTo>
                  <a:lnTo>
                    <a:pt x="91070" y="929"/>
                  </a:lnTo>
                  <a:lnTo>
                    <a:pt x="107458" y="3886"/>
                  </a:lnTo>
                  <a:lnTo>
                    <a:pt x="124227" y="8194"/>
                  </a:lnTo>
                  <a:lnTo>
                    <a:pt x="140081" y="14572"/>
                  </a:lnTo>
                  <a:lnTo>
                    <a:pt x="155324" y="22331"/>
                  </a:lnTo>
                  <a:lnTo>
                    <a:pt x="170161" y="31008"/>
                  </a:lnTo>
                  <a:lnTo>
                    <a:pt x="182389" y="42637"/>
                  </a:lnTo>
                  <a:lnTo>
                    <a:pt x="192879" y="56232"/>
                  </a:lnTo>
                  <a:lnTo>
                    <a:pt x="202209" y="71139"/>
                  </a:lnTo>
                  <a:lnTo>
                    <a:pt x="209598" y="84582"/>
                  </a:lnTo>
                  <a:lnTo>
                    <a:pt x="215692" y="97051"/>
                  </a:lnTo>
                  <a:lnTo>
                    <a:pt x="220924" y="108869"/>
                  </a:lnTo>
                  <a:lnTo>
                    <a:pt x="224412" y="123759"/>
                  </a:lnTo>
                  <a:lnTo>
                    <a:pt x="226737" y="140698"/>
                  </a:lnTo>
                  <a:lnTo>
                    <a:pt x="228287" y="159002"/>
                  </a:lnTo>
                  <a:lnTo>
                    <a:pt x="228151" y="177048"/>
                  </a:lnTo>
                  <a:lnTo>
                    <a:pt x="226893" y="194922"/>
                  </a:lnTo>
                  <a:lnTo>
                    <a:pt x="224885" y="212681"/>
                  </a:lnTo>
                  <a:lnTo>
                    <a:pt x="221210" y="228026"/>
                  </a:lnTo>
                  <a:lnTo>
                    <a:pt x="216422" y="241762"/>
                  </a:lnTo>
                  <a:lnTo>
                    <a:pt x="210893" y="254425"/>
                  </a:lnTo>
                  <a:lnTo>
                    <a:pt x="204869" y="265204"/>
                  </a:lnTo>
                  <a:lnTo>
                    <a:pt x="198516" y="274728"/>
                  </a:lnTo>
                  <a:lnTo>
                    <a:pt x="191944" y="283414"/>
                  </a:lnTo>
                  <a:lnTo>
                    <a:pt x="182888" y="292711"/>
                  </a:lnTo>
                  <a:lnTo>
                    <a:pt x="172176" y="302414"/>
                  </a:lnTo>
                  <a:lnTo>
                    <a:pt x="160360" y="312389"/>
                  </a:lnTo>
                  <a:lnTo>
                    <a:pt x="148977" y="320208"/>
                  </a:lnTo>
                  <a:lnTo>
                    <a:pt x="137883" y="326589"/>
                  </a:lnTo>
                  <a:lnTo>
                    <a:pt x="126980" y="332012"/>
                  </a:lnTo>
                  <a:lnTo>
                    <a:pt x="115038" y="335627"/>
                  </a:lnTo>
                  <a:lnTo>
                    <a:pt x="102402" y="338037"/>
                  </a:lnTo>
                  <a:lnTo>
                    <a:pt x="89303" y="339643"/>
                  </a:lnTo>
                  <a:lnTo>
                    <a:pt x="77065" y="339546"/>
                  </a:lnTo>
                  <a:lnTo>
                    <a:pt x="65400" y="338312"/>
                  </a:lnTo>
                  <a:lnTo>
                    <a:pt x="54118" y="336321"/>
                  </a:lnTo>
                  <a:lnTo>
                    <a:pt x="45427" y="331488"/>
                  </a:lnTo>
                  <a:lnTo>
                    <a:pt x="38466" y="324760"/>
                  </a:lnTo>
                  <a:lnTo>
                    <a:pt x="32656" y="316769"/>
                  </a:lnTo>
                  <a:lnTo>
                    <a:pt x="29951" y="306767"/>
                  </a:lnTo>
                  <a:lnTo>
                    <a:pt x="29316" y="295424"/>
                  </a:lnTo>
                  <a:lnTo>
                    <a:pt x="30061" y="283188"/>
                  </a:lnTo>
                  <a:lnTo>
                    <a:pt x="32896" y="272694"/>
                  </a:lnTo>
                  <a:lnTo>
                    <a:pt x="37123" y="263360"/>
                  </a:lnTo>
                  <a:lnTo>
                    <a:pt x="42278" y="254800"/>
                  </a:lnTo>
                  <a:lnTo>
                    <a:pt x="50389" y="249094"/>
                  </a:lnTo>
                  <a:lnTo>
                    <a:pt x="60471" y="245290"/>
                  </a:lnTo>
                  <a:lnTo>
                    <a:pt x="71867" y="242754"/>
                  </a:lnTo>
                  <a:lnTo>
                    <a:pt x="84138" y="242231"/>
                  </a:lnTo>
                  <a:lnTo>
                    <a:pt x="96994" y="243052"/>
                  </a:lnTo>
                  <a:lnTo>
                    <a:pt x="110239" y="244767"/>
                  </a:lnTo>
                  <a:lnTo>
                    <a:pt x="123743" y="245911"/>
                  </a:lnTo>
                  <a:lnTo>
                    <a:pt x="137421" y="246674"/>
                  </a:lnTo>
                  <a:lnTo>
                    <a:pt x="165083" y="247521"/>
                  </a:lnTo>
                  <a:lnTo>
                    <a:pt x="248943" y="248139"/>
                  </a:lnTo>
                  <a:lnTo>
                    <a:pt x="262958" y="248159"/>
                  </a:lnTo>
                  <a:lnTo>
                    <a:pt x="326046" y="2376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47080" y="3662385"/>
            <a:ext cx="915032" cy="628796"/>
            <a:chOff x="347080" y="3662385"/>
            <a:chExt cx="915032" cy="628796"/>
          </a:xfrm>
        </p:grpSpPr>
        <p:sp>
          <p:nvSpPr>
            <p:cNvPr id="19" name="Freeform 18"/>
            <p:cNvSpPr/>
            <p:nvPr/>
          </p:nvSpPr>
          <p:spPr>
            <a:xfrm>
              <a:off x="788819" y="3775817"/>
              <a:ext cx="72163" cy="515364"/>
            </a:xfrm>
            <a:custGeom>
              <a:avLst/>
              <a:gdLst/>
              <a:ahLst/>
              <a:cxnLst/>
              <a:rect l="0" t="0" r="0" b="0"/>
              <a:pathLst>
                <a:path w="72163" h="515364">
                  <a:moveTo>
                    <a:pt x="63106" y="0"/>
                  </a:moveTo>
                  <a:lnTo>
                    <a:pt x="68689" y="16751"/>
                  </a:lnTo>
                  <a:lnTo>
                    <a:pt x="70334" y="29865"/>
                  </a:lnTo>
                  <a:lnTo>
                    <a:pt x="71431" y="46788"/>
                  </a:lnTo>
                  <a:lnTo>
                    <a:pt x="72162" y="66251"/>
                  </a:lnTo>
                  <a:lnTo>
                    <a:pt x="71480" y="85069"/>
                  </a:lnTo>
                  <a:lnTo>
                    <a:pt x="69858" y="103458"/>
                  </a:lnTo>
                  <a:lnTo>
                    <a:pt x="67607" y="121560"/>
                  </a:lnTo>
                  <a:lnTo>
                    <a:pt x="66107" y="138303"/>
                  </a:lnTo>
                  <a:lnTo>
                    <a:pt x="65106" y="154139"/>
                  </a:lnTo>
                  <a:lnTo>
                    <a:pt x="64440" y="169371"/>
                  </a:lnTo>
                  <a:lnTo>
                    <a:pt x="62826" y="184200"/>
                  </a:lnTo>
                  <a:lnTo>
                    <a:pt x="60582" y="198760"/>
                  </a:lnTo>
                  <a:lnTo>
                    <a:pt x="57918" y="213142"/>
                  </a:lnTo>
                  <a:lnTo>
                    <a:pt x="56141" y="228573"/>
                  </a:lnTo>
                  <a:lnTo>
                    <a:pt x="54957" y="244703"/>
                  </a:lnTo>
                  <a:lnTo>
                    <a:pt x="54167" y="261300"/>
                  </a:lnTo>
                  <a:lnTo>
                    <a:pt x="52472" y="277039"/>
                  </a:lnTo>
                  <a:lnTo>
                    <a:pt x="50174" y="292206"/>
                  </a:lnTo>
                  <a:lnTo>
                    <a:pt x="38088" y="355719"/>
                  </a:lnTo>
                  <a:lnTo>
                    <a:pt x="34741" y="370369"/>
                  </a:lnTo>
                  <a:lnTo>
                    <a:pt x="31341" y="383641"/>
                  </a:lnTo>
                  <a:lnTo>
                    <a:pt x="27906" y="395996"/>
                  </a:lnTo>
                  <a:lnTo>
                    <a:pt x="20973" y="419072"/>
                  </a:lnTo>
                  <a:lnTo>
                    <a:pt x="17488" y="430134"/>
                  </a:lnTo>
                  <a:lnTo>
                    <a:pt x="15165" y="443351"/>
                  </a:lnTo>
                  <a:lnTo>
                    <a:pt x="13616" y="458006"/>
                  </a:lnTo>
                  <a:lnTo>
                    <a:pt x="0" y="5153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47080" y="3662385"/>
              <a:ext cx="915032" cy="154884"/>
            </a:xfrm>
            <a:custGeom>
              <a:avLst/>
              <a:gdLst/>
              <a:ahLst/>
              <a:cxnLst/>
              <a:rect l="0" t="0" r="0" b="0"/>
              <a:pathLst>
                <a:path w="915032" h="154884">
                  <a:moveTo>
                    <a:pt x="0" y="92397"/>
                  </a:moveTo>
                  <a:lnTo>
                    <a:pt x="11167" y="75647"/>
                  </a:lnTo>
                  <a:lnTo>
                    <a:pt x="20300" y="68376"/>
                  </a:lnTo>
                  <a:lnTo>
                    <a:pt x="32231" y="61190"/>
                  </a:lnTo>
                  <a:lnTo>
                    <a:pt x="46029" y="54063"/>
                  </a:lnTo>
                  <a:lnTo>
                    <a:pt x="62239" y="46975"/>
                  </a:lnTo>
                  <a:lnTo>
                    <a:pt x="80057" y="39911"/>
                  </a:lnTo>
                  <a:lnTo>
                    <a:pt x="115047" y="27000"/>
                  </a:lnTo>
                  <a:lnTo>
                    <a:pt x="142285" y="17366"/>
                  </a:lnTo>
                  <a:lnTo>
                    <a:pt x="159131" y="13161"/>
                  </a:lnTo>
                  <a:lnTo>
                    <a:pt x="178542" y="9188"/>
                  </a:lnTo>
                  <a:lnTo>
                    <a:pt x="199663" y="5372"/>
                  </a:lnTo>
                  <a:lnTo>
                    <a:pt x="220755" y="2828"/>
                  </a:lnTo>
                  <a:lnTo>
                    <a:pt x="241829" y="1131"/>
                  </a:lnTo>
                  <a:lnTo>
                    <a:pt x="262889" y="0"/>
                  </a:lnTo>
                  <a:lnTo>
                    <a:pt x="280436" y="415"/>
                  </a:lnTo>
                  <a:lnTo>
                    <a:pt x="295639" y="1860"/>
                  </a:lnTo>
                  <a:lnTo>
                    <a:pt x="321881" y="6582"/>
                  </a:lnTo>
                  <a:lnTo>
                    <a:pt x="333787" y="9478"/>
                  </a:lnTo>
                  <a:lnTo>
                    <a:pt x="345230" y="12576"/>
                  </a:lnTo>
                  <a:lnTo>
                    <a:pt x="358702" y="18148"/>
                  </a:lnTo>
                  <a:lnTo>
                    <a:pt x="373526" y="25368"/>
                  </a:lnTo>
                  <a:lnTo>
                    <a:pt x="389252" y="33688"/>
                  </a:lnTo>
                  <a:lnTo>
                    <a:pt x="403242" y="40403"/>
                  </a:lnTo>
                  <a:lnTo>
                    <a:pt x="416074" y="46048"/>
                  </a:lnTo>
                  <a:lnTo>
                    <a:pt x="428135" y="50980"/>
                  </a:lnTo>
                  <a:lnTo>
                    <a:pt x="438513" y="56605"/>
                  </a:lnTo>
                  <a:lnTo>
                    <a:pt x="447769" y="62693"/>
                  </a:lnTo>
                  <a:lnTo>
                    <a:pt x="456277" y="69089"/>
                  </a:lnTo>
                  <a:lnTo>
                    <a:pt x="465454" y="74521"/>
                  </a:lnTo>
                  <a:lnTo>
                    <a:pt x="475079" y="79311"/>
                  </a:lnTo>
                  <a:lnTo>
                    <a:pt x="485001" y="83673"/>
                  </a:lnTo>
                  <a:lnTo>
                    <a:pt x="495121" y="88918"/>
                  </a:lnTo>
                  <a:lnTo>
                    <a:pt x="505374" y="94753"/>
                  </a:lnTo>
                  <a:lnTo>
                    <a:pt x="515715" y="100979"/>
                  </a:lnTo>
                  <a:lnTo>
                    <a:pt x="526115" y="106299"/>
                  </a:lnTo>
                  <a:lnTo>
                    <a:pt x="536555" y="111014"/>
                  </a:lnTo>
                  <a:lnTo>
                    <a:pt x="547020" y="115326"/>
                  </a:lnTo>
                  <a:lnTo>
                    <a:pt x="558671" y="119369"/>
                  </a:lnTo>
                  <a:lnTo>
                    <a:pt x="571113" y="123233"/>
                  </a:lnTo>
                  <a:lnTo>
                    <a:pt x="596234" y="130643"/>
                  </a:lnTo>
                  <a:lnTo>
                    <a:pt x="619086" y="137832"/>
                  </a:lnTo>
                  <a:lnTo>
                    <a:pt x="631256" y="141385"/>
                  </a:lnTo>
                  <a:lnTo>
                    <a:pt x="657244" y="148449"/>
                  </a:lnTo>
                  <a:lnTo>
                    <a:pt x="673056" y="150800"/>
                  </a:lnTo>
                  <a:lnTo>
                    <a:pt x="690609" y="152368"/>
                  </a:lnTo>
                  <a:lnTo>
                    <a:pt x="709322" y="153413"/>
                  </a:lnTo>
                  <a:lnTo>
                    <a:pt x="748813" y="154574"/>
                  </a:lnTo>
                  <a:lnTo>
                    <a:pt x="769161" y="154883"/>
                  </a:lnTo>
                  <a:lnTo>
                    <a:pt x="786231" y="153921"/>
                  </a:lnTo>
                  <a:lnTo>
                    <a:pt x="814548" y="149736"/>
                  </a:lnTo>
                  <a:lnTo>
                    <a:pt x="828176" y="145815"/>
                  </a:lnTo>
                  <a:lnTo>
                    <a:pt x="841936" y="140864"/>
                  </a:lnTo>
                  <a:lnTo>
                    <a:pt x="855783" y="135226"/>
                  </a:lnTo>
                  <a:lnTo>
                    <a:pt x="868521" y="129130"/>
                  </a:lnTo>
                  <a:lnTo>
                    <a:pt x="880519" y="122729"/>
                  </a:lnTo>
                  <a:lnTo>
                    <a:pt x="915031" y="10291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173599" y="3744265"/>
            <a:ext cx="2328762" cy="921303"/>
            <a:chOff x="1173599" y="3744265"/>
            <a:chExt cx="2328762" cy="921303"/>
          </a:xfrm>
        </p:grpSpPr>
        <p:sp>
          <p:nvSpPr>
            <p:cNvPr id="22" name="Freeform 21"/>
            <p:cNvSpPr/>
            <p:nvPr/>
          </p:nvSpPr>
          <p:spPr>
            <a:xfrm>
              <a:off x="1173599" y="3834006"/>
              <a:ext cx="1098203" cy="831562"/>
            </a:xfrm>
            <a:custGeom>
              <a:avLst/>
              <a:gdLst/>
              <a:ahLst/>
              <a:cxnLst/>
              <a:rect l="0" t="0" r="0" b="0"/>
              <a:pathLst>
                <a:path w="1098203" h="831562">
                  <a:moveTo>
                    <a:pt x="67477" y="204751"/>
                  </a:moveTo>
                  <a:lnTo>
                    <a:pt x="56310" y="215918"/>
                  </a:lnTo>
                  <a:lnTo>
                    <a:pt x="47712" y="230750"/>
                  </a:lnTo>
                  <a:lnTo>
                    <a:pt x="38826" y="247859"/>
                  </a:lnTo>
                  <a:lnTo>
                    <a:pt x="27086" y="263254"/>
                  </a:lnTo>
                  <a:lnTo>
                    <a:pt x="21852" y="275306"/>
                  </a:lnTo>
                  <a:lnTo>
                    <a:pt x="17194" y="290352"/>
                  </a:lnTo>
                  <a:lnTo>
                    <a:pt x="12920" y="307395"/>
                  </a:lnTo>
                  <a:lnTo>
                    <a:pt x="8902" y="322263"/>
                  </a:lnTo>
                  <a:lnTo>
                    <a:pt x="1321" y="348131"/>
                  </a:lnTo>
                  <a:lnTo>
                    <a:pt x="0" y="362275"/>
                  </a:lnTo>
                  <a:lnTo>
                    <a:pt x="289" y="377547"/>
                  </a:lnTo>
                  <a:lnTo>
                    <a:pt x="1650" y="393571"/>
                  </a:lnTo>
                  <a:lnTo>
                    <a:pt x="3726" y="407761"/>
                  </a:lnTo>
                  <a:lnTo>
                    <a:pt x="9148" y="432875"/>
                  </a:lnTo>
                  <a:lnTo>
                    <a:pt x="14568" y="442143"/>
                  </a:lnTo>
                  <a:lnTo>
                    <a:pt x="21687" y="449491"/>
                  </a:lnTo>
                  <a:lnTo>
                    <a:pt x="29938" y="455558"/>
                  </a:lnTo>
                  <a:lnTo>
                    <a:pt x="38945" y="457265"/>
                  </a:lnTo>
                  <a:lnTo>
                    <a:pt x="48456" y="456066"/>
                  </a:lnTo>
                  <a:lnTo>
                    <a:pt x="58302" y="452929"/>
                  </a:lnTo>
                  <a:lnTo>
                    <a:pt x="67204" y="446164"/>
                  </a:lnTo>
                  <a:lnTo>
                    <a:pt x="83327" y="426181"/>
                  </a:lnTo>
                  <a:lnTo>
                    <a:pt x="88561" y="413139"/>
                  </a:lnTo>
                  <a:lnTo>
                    <a:pt x="92051" y="398602"/>
                  </a:lnTo>
                  <a:lnTo>
                    <a:pt x="94377" y="383067"/>
                  </a:lnTo>
                  <a:lnTo>
                    <a:pt x="95928" y="365699"/>
                  </a:lnTo>
                  <a:lnTo>
                    <a:pt x="96962" y="347108"/>
                  </a:lnTo>
                  <a:lnTo>
                    <a:pt x="97651" y="327703"/>
                  </a:lnTo>
                  <a:lnTo>
                    <a:pt x="96942" y="311260"/>
                  </a:lnTo>
                  <a:lnTo>
                    <a:pt x="95301" y="296793"/>
                  </a:lnTo>
                  <a:lnTo>
                    <a:pt x="90361" y="269031"/>
                  </a:lnTo>
                  <a:lnTo>
                    <a:pt x="84270" y="237216"/>
                  </a:lnTo>
                  <a:lnTo>
                    <a:pt x="79841" y="222888"/>
                  </a:lnTo>
                  <a:lnTo>
                    <a:pt x="68687" y="197620"/>
                  </a:lnTo>
                  <a:lnTo>
                    <a:pt x="65947" y="192985"/>
                  </a:lnTo>
                  <a:lnTo>
                    <a:pt x="65288" y="193402"/>
                  </a:lnTo>
                  <a:lnTo>
                    <a:pt x="66018" y="197185"/>
                  </a:lnTo>
                  <a:lnTo>
                    <a:pt x="70010" y="202044"/>
                  </a:lnTo>
                  <a:lnTo>
                    <a:pt x="83795" y="213676"/>
                  </a:lnTo>
                  <a:lnTo>
                    <a:pt x="94716" y="216544"/>
                  </a:lnTo>
                  <a:lnTo>
                    <a:pt x="122433" y="216615"/>
                  </a:lnTo>
                  <a:lnTo>
                    <a:pt x="147996" y="209634"/>
                  </a:lnTo>
                  <a:lnTo>
                    <a:pt x="172212" y="197573"/>
                  </a:lnTo>
                  <a:lnTo>
                    <a:pt x="198556" y="180526"/>
                  </a:lnTo>
                  <a:lnTo>
                    <a:pt x="222730" y="161263"/>
                  </a:lnTo>
                  <a:lnTo>
                    <a:pt x="245160" y="143353"/>
                  </a:lnTo>
                  <a:lnTo>
                    <a:pt x="266816" y="131498"/>
                  </a:lnTo>
                  <a:lnTo>
                    <a:pt x="277498" y="129037"/>
                  </a:lnTo>
                  <a:lnTo>
                    <a:pt x="298717" y="129420"/>
                  </a:lnTo>
                  <a:lnTo>
                    <a:pt x="308115" y="133495"/>
                  </a:lnTo>
                  <a:lnTo>
                    <a:pt x="324790" y="147372"/>
                  </a:lnTo>
                  <a:lnTo>
                    <a:pt x="336876" y="171459"/>
                  </a:lnTo>
                  <a:lnTo>
                    <a:pt x="354156" y="223365"/>
                  </a:lnTo>
                  <a:lnTo>
                    <a:pt x="358497" y="248862"/>
                  </a:lnTo>
                  <a:lnTo>
                    <a:pt x="360426" y="266427"/>
                  </a:lnTo>
                  <a:lnTo>
                    <a:pt x="360941" y="264566"/>
                  </a:lnTo>
                  <a:lnTo>
                    <a:pt x="361284" y="258651"/>
                  </a:lnTo>
                  <a:lnTo>
                    <a:pt x="358549" y="239614"/>
                  </a:lnTo>
                  <a:lnTo>
                    <a:pt x="352269" y="215571"/>
                  </a:lnTo>
                  <a:lnTo>
                    <a:pt x="347322" y="202616"/>
                  </a:lnTo>
                  <a:lnTo>
                    <a:pt x="335593" y="176924"/>
                  </a:lnTo>
                  <a:lnTo>
                    <a:pt x="322590" y="153819"/>
                  </a:lnTo>
                  <a:lnTo>
                    <a:pt x="309019" y="134981"/>
                  </a:lnTo>
                  <a:lnTo>
                    <a:pt x="302128" y="126685"/>
                  </a:lnTo>
                  <a:lnTo>
                    <a:pt x="294029" y="123491"/>
                  </a:lnTo>
                  <a:lnTo>
                    <a:pt x="285123" y="123700"/>
                  </a:lnTo>
                  <a:lnTo>
                    <a:pt x="275680" y="126176"/>
                  </a:lnTo>
                  <a:lnTo>
                    <a:pt x="267047" y="132501"/>
                  </a:lnTo>
                  <a:lnTo>
                    <a:pt x="251223" y="151994"/>
                  </a:lnTo>
                  <a:lnTo>
                    <a:pt x="236399" y="173124"/>
                  </a:lnTo>
                  <a:lnTo>
                    <a:pt x="229174" y="183666"/>
                  </a:lnTo>
                  <a:lnTo>
                    <a:pt x="223188" y="197706"/>
                  </a:lnTo>
                  <a:lnTo>
                    <a:pt x="218030" y="214078"/>
                  </a:lnTo>
                  <a:lnTo>
                    <a:pt x="213422" y="232005"/>
                  </a:lnTo>
                  <a:lnTo>
                    <a:pt x="210350" y="250967"/>
                  </a:lnTo>
                  <a:lnTo>
                    <a:pt x="208302" y="270620"/>
                  </a:lnTo>
                  <a:lnTo>
                    <a:pt x="206937" y="290734"/>
                  </a:lnTo>
                  <a:lnTo>
                    <a:pt x="207195" y="309987"/>
                  </a:lnTo>
                  <a:lnTo>
                    <a:pt x="208536" y="328665"/>
                  </a:lnTo>
                  <a:lnTo>
                    <a:pt x="210598" y="346960"/>
                  </a:lnTo>
                  <a:lnTo>
                    <a:pt x="214311" y="362663"/>
                  </a:lnTo>
                  <a:lnTo>
                    <a:pt x="219123" y="376637"/>
                  </a:lnTo>
                  <a:lnTo>
                    <a:pt x="224668" y="389459"/>
                  </a:lnTo>
                  <a:lnTo>
                    <a:pt x="231871" y="399176"/>
                  </a:lnTo>
                  <a:lnTo>
                    <a:pt x="249223" y="413089"/>
                  </a:lnTo>
                  <a:lnTo>
                    <a:pt x="258758" y="414929"/>
                  </a:lnTo>
                  <a:lnTo>
                    <a:pt x="268621" y="413818"/>
                  </a:lnTo>
                  <a:lnTo>
                    <a:pt x="278702" y="410741"/>
                  </a:lnTo>
                  <a:lnTo>
                    <a:pt x="287760" y="404014"/>
                  </a:lnTo>
                  <a:lnTo>
                    <a:pt x="304057" y="384076"/>
                  </a:lnTo>
                  <a:lnTo>
                    <a:pt x="311675" y="371046"/>
                  </a:lnTo>
                  <a:lnTo>
                    <a:pt x="319091" y="356516"/>
                  </a:lnTo>
                  <a:lnTo>
                    <a:pt x="326372" y="340986"/>
                  </a:lnTo>
                  <a:lnTo>
                    <a:pt x="332395" y="325959"/>
                  </a:lnTo>
                  <a:lnTo>
                    <a:pt x="337579" y="311266"/>
                  </a:lnTo>
                  <a:lnTo>
                    <a:pt x="354295" y="259681"/>
                  </a:lnTo>
                  <a:lnTo>
                    <a:pt x="358022" y="243709"/>
                  </a:lnTo>
                  <a:lnTo>
                    <a:pt x="361675" y="224879"/>
                  </a:lnTo>
                  <a:lnTo>
                    <a:pt x="365279" y="204147"/>
                  </a:lnTo>
                  <a:lnTo>
                    <a:pt x="367682" y="183313"/>
                  </a:lnTo>
                  <a:lnTo>
                    <a:pt x="369284" y="162412"/>
                  </a:lnTo>
                  <a:lnTo>
                    <a:pt x="370352" y="141467"/>
                  </a:lnTo>
                  <a:lnTo>
                    <a:pt x="372232" y="123997"/>
                  </a:lnTo>
                  <a:lnTo>
                    <a:pt x="374655" y="108845"/>
                  </a:lnTo>
                  <a:lnTo>
                    <a:pt x="377438" y="95237"/>
                  </a:lnTo>
                  <a:lnTo>
                    <a:pt x="379294" y="80322"/>
                  </a:lnTo>
                  <a:lnTo>
                    <a:pt x="380531" y="64536"/>
                  </a:lnTo>
                  <a:lnTo>
                    <a:pt x="381356" y="48169"/>
                  </a:lnTo>
                  <a:lnTo>
                    <a:pt x="382272" y="17518"/>
                  </a:lnTo>
                  <a:lnTo>
                    <a:pt x="382679" y="0"/>
                  </a:lnTo>
                  <a:lnTo>
                    <a:pt x="382860" y="15586"/>
                  </a:lnTo>
                  <a:lnTo>
                    <a:pt x="382992" y="128054"/>
                  </a:lnTo>
                  <a:lnTo>
                    <a:pt x="384165" y="146608"/>
                  </a:lnTo>
                  <a:lnTo>
                    <a:pt x="386116" y="162483"/>
                  </a:lnTo>
                  <a:lnTo>
                    <a:pt x="388585" y="176572"/>
                  </a:lnTo>
                  <a:lnTo>
                    <a:pt x="390231" y="190640"/>
                  </a:lnTo>
                  <a:lnTo>
                    <a:pt x="391328" y="204693"/>
                  </a:lnTo>
                  <a:lnTo>
                    <a:pt x="392060" y="218736"/>
                  </a:lnTo>
                  <a:lnTo>
                    <a:pt x="392873" y="256153"/>
                  </a:lnTo>
                  <a:lnTo>
                    <a:pt x="393089" y="277584"/>
                  </a:lnTo>
                  <a:lnTo>
                    <a:pt x="394402" y="295377"/>
                  </a:lnTo>
                  <a:lnTo>
                    <a:pt x="396446" y="310744"/>
                  </a:lnTo>
                  <a:lnTo>
                    <a:pt x="398978" y="324495"/>
                  </a:lnTo>
                  <a:lnTo>
                    <a:pt x="400665" y="339506"/>
                  </a:lnTo>
                  <a:lnTo>
                    <a:pt x="401790" y="355356"/>
                  </a:lnTo>
                  <a:lnTo>
                    <a:pt x="402540" y="371766"/>
                  </a:lnTo>
                  <a:lnTo>
                    <a:pt x="405378" y="386211"/>
                  </a:lnTo>
                  <a:lnTo>
                    <a:pt x="414763" y="411612"/>
                  </a:lnTo>
                  <a:lnTo>
                    <a:pt x="429841" y="431470"/>
                  </a:lnTo>
                  <a:lnTo>
                    <a:pt x="438770" y="440038"/>
                  </a:lnTo>
                  <a:lnTo>
                    <a:pt x="448229" y="444582"/>
                  </a:lnTo>
                  <a:lnTo>
                    <a:pt x="458040" y="446442"/>
                  </a:lnTo>
                  <a:lnTo>
                    <a:pt x="468087" y="446513"/>
                  </a:lnTo>
                  <a:lnTo>
                    <a:pt x="488599" y="440360"/>
                  </a:lnTo>
                  <a:lnTo>
                    <a:pt x="498978" y="435447"/>
                  </a:lnTo>
                  <a:lnTo>
                    <a:pt x="507065" y="428666"/>
                  </a:lnTo>
                  <a:lnTo>
                    <a:pt x="519167" y="411782"/>
                  </a:lnTo>
                  <a:lnTo>
                    <a:pt x="531558" y="386359"/>
                  </a:lnTo>
                  <a:lnTo>
                    <a:pt x="544856" y="355583"/>
                  </a:lnTo>
                  <a:lnTo>
                    <a:pt x="558557" y="322428"/>
                  </a:lnTo>
                  <a:lnTo>
                    <a:pt x="569320" y="294448"/>
                  </a:lnTo>
                  <a:lnTo>
                    <a:pt x="578000" y="270326"/>
                  </a:lnTo>
                  <a:lnTo>
                    <a:pt x="596687" y="215594"/>
                  </a:lnTo>
                  <a:lnTo>
                    <a:pt x="603797" y="191262"/>
                  </a:lnTo>
                  <a:lnTo>
                    <a:pt x="607328" y="178229"/>
                  </a:lnTo>
                  <a:lnTo>
                    <a:pt x="613189" y="168372"/>
                  </a:lnTo>
                  <a:lnTo>
                    <a:pt x="620602" y="160632"/>
                  </a:lnTo>
                  <a:lnTo>
                    <a:pt x="629050" y="154303"/>
                  </a:lnTo>
                  <a:lnTo>
                    <a:pt x="634681" y="154759"/>
                  </a:lnTo>
                  <a:lnTo>
                    <a:pt x="638436" y="159737"/>
                  </a:lnTo>
                  <a:lnTo>
                    <a:pt x="643776" y="178902"/>
                  </a:lnTo>
                  <a:lnTo>
                    <a:pt x="663592" y="264082"/>
                  </a:lnTo>
                  <a:lnTo>
                    <a:pt x="670538" y="292278"/>
                  </a:lnTo>
                  <a:lnTo>
                    <a:pt x="671689" y="298161"/>
                  </a:lnTo>
                  <a:lnTo>
                    <a:pt x="671288" y="298577"/>
                  </a:lnTo>
                  <a:lnTo>
                    <a:pt x="669852" y="295349"/>
                  </a:lnTo>
                  <a:lnTo>
                    <a:pt x="668257" y="276180"/>
                  </a:lnTo>
                  <a:lnTo>
                    <a:pt x="667831" y="262888"/>
                  </a:lnTo>
                  <a:lnTo>
                    <a:pt x="666379" y="249352"/>
                  </a:lnTo>
                  <a:lnTo>
                    <a:pt x="664242" y="235654"/>
                  </a:lnTo>
                  <a:lnTo>
                    <a:pt x="661649" y="221847"/>
                  </a:lnTo>
                  <a:lnTo>
                    <a:pt x="655651" y="194041"/>
                  </a:lnTo>
                  <a:lnTo>
                    <a:pt x="647922" y="168438"/>
                  </a:lnTo>
                  <a:lnTo>
                    <a:pt x="636695" y="149269"/>
                  </a:lnTo>
                  <a:lnTo>
                    <a:pt x="629261" y="144391"/>
                  </a:lnTo>
                  <a:lnTo>
                    <a:pt x="620799" y="142307"/>
                  </a:lnTo>
                  <a:lnTo>
                    <a:pt x="611652" y="142086"/>
                  </a:lnTo>
                  <a:lnTo>
                    <a:pt x="604385" y="145446"/>
                  </a:lnTo>
                  <a:lnTo>
                    <a:pt x="598372" y="151191"/>
                  </a:lnTo>
                  <a:lnTo>
                    <a:pt x="587405" y="169260"/>
                  </a:lnTo>
                  <a:lnTo>
                    <a:pt x="581209" y="182259"/>
                  </a:lnTo>
                  <a:lnTo>
                    <a:pt x="574741" y="196768"/>
                  </a:lnTo>
                  <a:lnTo>
                    <a:pt x="564438" y="222239"/>
                  </a:lnTo>
                  <a:lnTo>
                    <a:pt x="555963" y="245245"/>
                  </a:lnTo>
                  <a:lnTo>
                    <a:pt x="548301" y="267156"/>
                  </a:lnTo>
                  <a:lnTo>
                    <a:pt x="545790" y="281413"/>
                  </a:lnTo>
                  <a:lnTo>
                    <a:pt x="544117" y="297930"/>
                  </a:lnTo>
                  <a:lnTo>
                    <a:pt x="543001" y="315953"/>
                  </a:lnTo>
                  <a:lnTo>
                    <a:pt x="543426" y="332642"/>
                  </a:lnTo>
                  <a:lnTo>
                    <a:pt x="544877" y="348443"/>
                  </a:lnTo>
                  <a:lnTo>
                    <a:pt x="547014" y="363651"/>
                  </a:lnTo>
                  <a:lnTo>
                    <a:pt x="555620" y="386782"/>
                  </a:lnTo>
                  <a:lnTo>
                    <a:pt x="561187" y="396223"/>
                  </a:lnTo>
                  <a:lnTo>
                    <a:pt x="569573" y="401347"/>
                  </a:lnTo>
                  <a:lnTo>
                    <a:pt x="579838" y="403595"/>
                  </a:lnTo>
                  <a:lnTo>
                    <a:pt x="591357" y="403926"/>
                  </a:lnTo>
                  <a:lnTo>
                    <a:pt x="601372" y="399471"/>
                  </a:lnTo>
                  <a:lnTo>
                    <a:pt x="610387" y="391827"/>
                  </a:lnTo>
                  <a:lnTo>
                    <a:pt x="618734" y="382056"/>
                  </a:lnTo>
                  <a:lnTo>
                    <a:pt x="625467" y="369700"/>
                  </a:lnTo>
                  <a:lnTo>
                    <a:pt x="631124" y="355618"/>
                  </a:lnTo>
                  <a:lnTo>
                    <a:pt x="648601" y="302203"/>
                  </a:lnTo>
                  <a:lnTo>
                    <a:pt x="656085" y="276500"/>
                  </a:lnTo>
                  <a:lnTo>
                    <a:pt x="659717" y="263101"/>
                  </a:lnTo>
                  <a:lnTo>
                    <a:pt x="662138" y="249494"/>
                  </a:lnTo>
                  <a:lnTo>
                    <a:pt x="663752" y="235749"/>
                  </a:lnTo>
                  <a:lnTo>
                    <a:pt x="664828" y="221910"/>
                  </a:lnTo>
                  <a:lnTo>
                    <a:pt x="666714" y="216190"/>
                  </a:lnTo>
                  <a:lnTo>
                    <a:pt x="669140" y="215884"/>
                  </a:lnTo>
                  <a:lnTo>
                    <a:pt x="671926" y="219184"/>
                  </a:lnTo>
                  <a:lnTo>
                    <a:pt x="675022" y="235318"/>
                  </a:lnTo>
                  <a:lnTo>
                    <a:pt x="675229" y="256901"/>
                  </a:lnTo>
                  <a:lnTo>
                    <a:pt x="671425" y="278180"/>
                  </a:lnTo>
                  <a:lnTo>
                    <a:pt x="672072" y="299323"/>
                  </a:lnTo>
                  <a:lnTo>
                    <a:pt x="676255" y="322744"/>
                  </a:lnTo>
                  <a:lnTo>
                    <a:pt x="682010" y="352630"/>
                  </a:lnTo>
                  <a:lnTo>
                    <a:pt x="685180" y="366443"/>
                  </a:lnTo>
                  <a:lnTo>
                    <a:pt x="691819" y="391139"/>
                  </a:lnTo>
                  <a:lnTo>
                    <a:pt x="701782" y="410685"/>
                  </a:lnTo>
                  <a:lnTo>
                    <a:pt x="707711" y="419170"/>
                  </a:lnTo>
                  <a:lnTo>
                    <a:pt x="716338" y="423657"/>
                  </a:lnTo>
                  <a:lnTo>
                    <a:pt x="726764" y="425481"/>
                  </a:lnTo>
                  <a:lnTo>
                    <a:pt x="738389" y="425527"/>
                  </a:lnTo>
                  <a:lnTo>
                    <a:pt x="748476" y="420884"/>
                  </a:lnTo>
                  <a:lnTo>
                    <a:pt x="757538" y="413114"/>
                  </a:lnTo>
                  <a:lnTo>
                    <a:pt x="765916" y="403260"/>
                  </a:lnTo>
                  <a:lnTo>
                    <a:pt x="772671" y="390847"/>
                  </a:lnTo>
                  <a:lnTo>
                    <a:pt x="778343" y="376728"/>
                  </a:lnTo>
                  <a:lnTo>
                    <a:pt x="795842" y="323253"/>
                  </a:lnTo>
                  <a:lnTo>
                    <a:pt x="799633" y="309462"/>
                  </a:lnTo>
                  <a:lnTo>
                    <a:pt x="803329" y="294425"/>
                  </a:lnTo>
                  <a:lnTo>
                    <a:pt x="817657" y="233891"/>
                  </a:lnTo>
                  <a:lnTo>
                    <a:pt x="820020" y="228852"/>
                  </a:lnTo>
                  <a:lnTo>
                    <a:pt x="821594" y="230168"/>
                  </a:lnTo>
                  <a:lnTo>
                    <a:pt x="823344" y="245263"/>
                  </a:lnTo>
                  <a:lnTo>
                    <a:pt x="823811" y="257469"/>
                  </a:lnTo>
                  <a:lnTo>
                    <a:pt x="824468" y="302564"/>
                  </a:lnTo>
                  <a:lnTo>
                    <a:pt x="824690" y="364567"/>
                  </a:lnTo>
                  <a:lnTo>
                    <a:pt x="827836" y="390305"/>
                  </a:lnTo>
                  <a:lnTo>
                    <a:pt x="830312" y="402077"/>
                  </a:lnTo>
                  <a:lnTo>
                    <a:pt x="835467" y="411094"/>
                  </a:lnTo>
                  <a:lnTo>
                    <a:pt x="842411" y="418273"/>
                  </a:lnTo>
                  <a:lnTo>
                    <a:pt x="850545" y="424229"/>
                  </a:lnTo>
                  <a:lnTo>
                    <a:pt x="859474" y="427030"/>
                  </a:lnTo>
                  <a:lnTo>
                    <a:pt x="878744" y="427026"/>
                  </a:lnTo>
                  <a:lnTo>
                    <a:pt x="886454" y="423052"/>
                  </a:lnTo>
                  <a:lnTo>
                    <a:pt x="892762" y="416896"/>
                  </a:lnTo>
                  <a:lnTo>
                    <a:pt x="904057" y="399539"/>
                  </a:lnTo>
                  <a:lnTo>
                    <a:pt x="916867" y="376243"/>
                  </a:lnTo>
                  <a:lnTo>
                    <a:pt x="923555" y="362319"/>
                  </a:lnTo>
                  <a:lnTo>
                    <a:pt x="930352" y="347192"/>
                  </a:lnTo>
                  <a:lnTo>
                    <a:pt x="937220" y="331265"/>
                  </a:lnTo>
                  <a:lnTo>
                    <a:pt x="941798" y="315972"/>
                  </a:lnTo>
                  <a:lnTo>
                    <a:pt x="944850" y="301102"/>
                  </a:lnTo>
                  <a:lnTo>
                    <a:pt x="946885" y="286515"/>
                  </a:lnTo>
                  <a:lnTo>
                    <a:pt x="952263" y="260958"/>
                  </a:lnTo>
                  <a:lnTo>
                    <a:pt x="955333" y="249234"/>
                  </a:lnTo>
                  <a:lnTo>
                    <a:pt x="958548" y="244924"/>
                  </a:lnTo>
                  <a:lnTo>
                    <a:pt x="961860" y="245557"/>
                  </a:lnTo>
                  <a:lnTo>
                    <a:pt x="965237" y="249484"/>
                  </a:lnTo>
                  <a:lnTo>
                    <a:pt x="968989" y="272546"/>
                  </a:lnTo>
                  <a:lnTo>
                    <a:pt x="969990" y="288512"/>
                  </a:lnTo>
                  <a:lnTo>
                    <a:pt x="971825" y="302662"/>
                  </a:lnTo>
                  <a:lnTo>
                    <a:pt x="976981" y="327734"/>
                  </a:lnTo>
                  <a:lnTo>
                    <a:pt x="978823" y="344002"/>
                  </a:lnTo>
                  <a:lnTo>
                    <a:pt x="980052" y="363028"/>
                  </a:lnTo>
                  <a:lnTo>
                    <a:pt x="981416" y="402476"/>
                  </a:lnTo>
                  <a:lnTo>
                    <a:pt x="982023" y="435591"/>
                  </a:lnTo>
                  <a:lnTo>
                    <a:pt x="983353" y="452134"/>
                  </a:lnTo>
                  <a:lnTo>
                    <a:pt x="985409" y="469006"/>
                  </a:lnTo>
                  <a:lnTo>
                    <a:pt x="987948" y="486097"/>
                  </a:lnTo>
                  <a:lnTo>
                    <a:pt x="989641" y="502166"/>
                  </a:lnTo>
                  <a:lnTo>
                    <a:pt x="990769" y="517553"/>
                  </a:lnTo>
                  <a:lnTo>
                    <a:pt x="991521" y="532485"/>
                  </a:lnTo>
                  <a:lnTo>
                    <a:pt x="992357" y="564658"/>
                  </a:lnTo>
                  <a:lnTo>
                    <a:pt x="992894" y="627340"/>
                  </a:lnTo>
                  <a:lnTo>
                    <a:pt x="994106" y="641904"/>
                  </a:lnTo>
                  <a:lnTo>
                    <a:pt x="996084" y="656288"/>
                  </a:lnTo>
                  <a:lnTo>
                    <a:pt x="998570" y="670551"/>
                  </a:lnTo>
                  <a:lnTo>
                    <a:pt x="1000228" y="684735"/>
                  </a:lnTo>
                  <a:lnTo>
                    <a:pt x="1001333" y="698865"/>
                  </a:lnTo>
                  <a:lnTo>
                    <a:pt x="1002070" y="712959"/>
                  </a:lnTo>
                  <a:lnTo>
                    <a:pt x="1001392" y="729368"/>
                  </a:lnTo>
                  <a:lnTo>
                    <a:pt x="999772" y="747319"/>
                  </a:lnTo>
                  <a:lnTo>
                    <a:pt x="997523" y="766297"/>
                  </a:lnTo>
                  <a:lnTo>
                    <a:pt x="994856" y="783624"/>
                  </a:lnTo>
                  <a:lnTo>
                    <a:pt x="991908" y="799850"/>
                  </a:lnTo>
                  <a:lnTo>
                    <a:pt x="988775" y="815341"/>
                  </a:lnTo>
                  <a:lnTo>
                    <a:pt x="982012" y="824501"/>
                  </a:lnTo>
                  <a:lnTo>
                    <a:pt x="972828" y="829438"/>
                  </a:lnTo>
                  <a:lnTo>
                    <a:pt x="962031" y="831561"/>
                  </a:lnTo>
                  <a:lnTo>
                    <a:pt x="952496" y="828302"/>
                  </a:lnTo>
                  <a:lnTo>
                    <a:pt x="943802" y="821455"/>
                  </a:lnTo>
                  <a:lnTo>
                    <a:pt x="927910" y="801381"/>
                  </a:lnTo>
                  <a:lnTo>
                    <a:pt x="913055" y="776878"/>
                  </a:lnTo>
                  <a:lnTo>
                    <a:pt x="908159" y="763800"/>
                  </a:lnTo>
                  <a:lnTo>
                    <a:pt x="904895" y="750407"/>
                  </a:lnTo>
                  <a:lnTo>
                    <a:pt x="902719" y="736803"/>
                  </a:lnTo>
                  <a:lnTo>
                    <a:pt x="901269" y="720722"/>
                  </a:lnTo>
                  <a:lnTo>
                    <a:pt x="900302" y="702990"/>
                  </a:lnTo>
                  <a:lnTo>
                    <a:pt x="899657" y="684157"/>
                  </a:lnTo>
                  <a:lnTo>
                    <a:pt x="900396" y="668095"/>
                  </a:lnTo>
                  <a:lnTo>
                    <a:pt x="902057" y="653882"/>
                  </a:lnTo>
                  <a:lnTo>
                    <a:pt x="907019" y="628740"/>
                  </a:lnTo>
                  <a:lnTo>
                    <a:pt x="913120" y="605880"/>
                  </a:lnTo>
                  <a:lnTo>
                    <a:pt x="917551" y="592539"/>
                  </a:lnTo>
                  <a:lnTo>
                    <a:pt x="942546" y="523331"/>
                  </a:lnTo>
                  <a:lnTo>
                    <a:pt x="953450" y="503717"/>
                  </a:lnTo>
                  <a:lnTo>
                    <a:pt x="968425" y="483703"/>
                  </a:lnTo>
                  <a:lnTo>
                    <a:pt x="990662" y="455331"/>
                  </a:lnTo>
                  <a:lnTo>
                    <a:pt x="1013010" y="429476"/>
                  </a:lnTo>
                  <a:lnTo>
                    <a:pt x="1033461" y="407468"/>
                  </a:lnTo>
                  <a:lnTo>
                    <a:pt x="1058114" y="381937"/>
                  </a:lnTo>
                  <a:lnTo>
                    <a:pt x="1065633" y="374295"/>
                  </a:lnTo>
                  <a:lnTo>
                    <a:pt x="1098202" y="3309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492670" y="3993782"/>
              <a:ext cx="473293" cy="339469"/>
            </a:xfrm>
            <a:custGeom>
              <a:avLst/>
              <a:gdLst/>
              <a:ahLst/>
              <a:cxnLst/>
              <a:rect l="0" t="0" r="0" b="0"/>
              <a:pathLst>
                <a:path w="473293" h="339469">
                  <a:moveTo>
                    <a:pt x="0" y="339468"/>
                  </a:moveTo>
                  <a:lnTo>
                    <a:pt x="29278" y="280912"/>
                  </a:lnTo>
                  <a:lnTo>
                    <a:pt x="34711" y="268878"/>
                  </a:lnTo>
                  <a:lnTo>
                    <a:pt x="39501" y="257349"/>
                  </a:lnTo>
                  <a:lnTo>
                    <a:pt x="43864" y="246158"/>
                  </a:lnTo>
                  <a:lnTo>
                    <a:pt x="54944" y="215025"/>
                  </a:lnTo>
                  <a:lnTo>
                    <a:pt x="87169" y="119933"/>
                  </a:lnTo>
                  <a:lnTo>
                    <a:pt x="97563" y="91924"/>
                  </a:lnTo>
                  <a:lnTo>
                    <a:pt x="108804" y="62335"/>
                  </a:lnTo>
                  <a:lnTo>
                    <a:pt x="121703" y="25967"/>
                  </a:lnTo>
                  <a:lnTo>
                    <a:pt x="130589" y="0"/>
                  </a:lnTo>
                  <a:lnTo>
                    <a:pt x="128936" y="5120"/>
                  </a:lnTo>
                  <a:lnTo>
                    <a:pt x="128028" y="13730"/>
                  </a:lnTo>
                  <a:lnTo>
                    <a:pt x="127422" y="25314"/>
                  </a:lnTo>
                  <a:lnTo>
                    <a:pt x="127019" y="38879"/>
                  </a:lnTo>
                  <a:lnTo>
                    <a:pt x="127918" y="51429"/>
                  </a:lnTo>
                  <a:lnTo>
                    <a:pt x="129686" y="63301"/>
                  </a:lnTo>
                  <a:lnTo>
                    <a:pt x="132034" y="74722"/>
                  </a:lnTo>
                  <a:lnTo>
                    <a:pt x="133599" y="90516"/>
                  </a:lnTo>
                  <a:lnTo>
                    <a:pt x="134642" y="109226"/>
                  </a:lnTo>
                  <a:lnTo>
                    <a:pt x="135338" y="129879"/>
                  </a:lnTo>
                  <a:lnTo>
                    <a:pt x="136970" y="150660"/>
                  </a:lnTo>
                  <a:lnTo>
                    <a:pt x="139227" y="171526"/>
                  </a:lnTo>
                  <a:lnTo>
                    <a:pt x="141900" y="192448"/>
                  </a:lnTo>
                  <a:lnTo>
                    <a:pt x="144851" y="212239"/>
                  </a:lnTo>
                  <a:lnTo>
                    <a:pt x="151246" y="249811"/>
                  </a:lnTo>
                  <a:lnTo>
                    <a:pt x="155756" y="265673"/>
                  </a:lnTo>
                  <a:lnTo>
                    <a:pt x="161100" y="279754"/>
                  </a:lnTo>
                  <a:lnTo>
                    <a:pt x="167000" y="292647"/>
                  </a:lnTo>
                  <a:lnTo>
                    <a:pt x="175608" y="300074"/>
                  </a:lnTo>
                  <a:lnTo>
                    <a:pt x="186020" y="303856"/>
                  </a:lnTo>
                  <a:lnTo>
                    <a:pt x="197637" y="305209"/>
                  </a:lnTo>
                  <a:lnTo>
                    <a:pt x="206550" y="301437"/>
                  </a:lnTo>
                  <a:lnTo>
                    <a:pt x="213660" y="294247"/>
                  </a:lnTo>
                  <a:lnTo>
                    <a:pt x="219569" y="284780"/>
                  </a:lnTo>
                  <a:lnTo>
                    <a:pt x="224677" y="274962"/>
                  </a:lnTo>
                  <a:lnTo>
                    <a:pt x="229251" y="264911"/>
                  </a:lnTo>
                  <a:lnTo>
                    <a:pt x="233469" y="254705"/>
                  </a:lnTo>
                  <a:lnTo>
                    <a:pt x="237450" y="244394"/>
                  </a:lnTo>
                  <a:lnTo>
                    <a:pt x="249804" y="210797"/>
                  </a:lnTo>
                  <a:lnTo>
                    <a:pt x="261387" y="181000"/>
                  </a:lnTo>
                  <a:lnTo>
                    <a:pt x="266579" y="166043"/>
                  </a:lnTo>
                  <a:lnTo>
                    <a:pt x="271209" y="151397"/>
                  </a:lnTo>
                  <a:lnTo>
                    <a:pt x="275465" y="136958"/>
                  </a:lnTo>
                  <a:lnTo>
                    <a:pt x="280639" y="123827"/>
                  </a:lnTo>
                  <a:lnTo>
                    <a:pt x="286426" y="111566"/>
                  </a:lnTo>
                  <a:lnTo>
                    <a:pt x="292621" y="99887"/>
                  </a:lnTo>
                  <a:lnTo>
                    <a:pt x="300257" y="90932"/>
                  </a:lnTo>
                  <a:lnTo>
                    <a:pt x="308853" y="83793"/>
                  </a:lnTo>
                  <a:lnTo>
                    <a:pt x="318090" y="77865"/>
                  </a:lnTo>
                  <a:lnTo>
                    <a:pt x="326585" y="78588"/>
                  </a:lnTo>
                  <a:lnTo>
                    <a:pt x="334586" y="83745"/>
                  </a:lnTo>
                  <a:lnTo>
                    <a:pt x="342257" y="91857"/>
                  </a:lnTo>
                  <a:lnTo>
                    <a:pt x="349708" y="101940"/>
                  </a:lnTo>
                  <a:lnTo>
                    <a:pt x="357013" y="113336"/>
                  </a:lnTo>
                  <a:lnTo>
                    <a:pt x="364220" y="125608"/>
                  </a:lnTo>
                  <a:lnTo>
                    <a:pt x="370193" y="139632"/>
                  </a:lnTo>
                  <a:lnTo>
                    <a:pt x="375344" y="154825"/>
                  </a:lnTo>
                  <a:lnTo>
                    <a:pt x="379946" y="170796"/>
                  </a:lnTo>
                  <a:lnTo>
                    <a:pt x="383015" y="187287"/>
                  </a:lnTo>
                  <a:lnTo>
                    <a:pt x="385060" y="204124"/>
                  </a:lnTo>
                  <a:lnTo>
                    <a:pt x="386424" y="221192"/>
                  </a:lnTo>
                  <a:lnTo>
                    <a:pt x="386165" y="237245"/>
                  </a:lnTo>
                  <a:lnTo>
                    <a:pt x="384823" y="252621"/>
                  </a:lnTo>
                  <a:lnTo>
                    <a:pt x="382760" y="267547"/>
                  </a:lnTo>
                  <a:lnTo>
                    <a:pt x="379047" y="281003"/>
                  </a:lnTo>
                  <a:lnTo>
                    <a:pt x="374235" y="293480"/>
                  </a:lnTo>
                  <a:lnTo>
                    <a:pt x="368690" y="305303"/>
                  </a:lnTo>
                  <a:lnTo>
                    <a:pt x="361487" y="310849"/>
                  </a:lnTo>
                  <a:lnTo>
                    <a:pt x="353179" y="312208"/>
                  </a:lnTo>
                  <a:lnTo>
                    <a:pt x="344135" y="310777"/>
                  </a:lnTo>
                  <a:lnTo>
                    <a:pt x="336936" y="305149"/>
                  </a:lnTo>
                  <a:lnTo>
                    <a:pt x="330969" y="296722"/>
                  </a:lnTo>
                  <a:lnTo>
                    <a:pt x="307411" y="249610"/>
                  </a:lnTo>
                  <a:lnTo>
                    <a:pt x="301937" y="236324"/>
                  </a:lnTo>
                  <a:lnTo>
                    <a:pt x="297118" y="222792"/>
                  </a:lnTo>
                  <a:lnTo>
                    <a:pt x="292737" y="209096"/>
                  </a:lnTo>
                  <a:lnTo>
                    <a:pt x="287480" y="197628"/>
                  </a:lnTo>
                  <a:lnTo>
                    <a:pt x="281637" y="187646"/>
                  </a:lnTo>
                  <a:lnTo>
                    <a:pt x="275405" y="178654"/>
                  </a:lnTo>
                  <a:lnTo>
                    <a:pt x="273587" y="177333"/>
                  </a:lnTo>
                  <a:lnTo>
                    <a:pt x="274713" y="181127"/>
                  </a:lnTo>
                  <a:lnTo>
                    <a:pt x="277801" y="188331"/>
                  </a:lnTo>
                  <a:lnTo>
                    <a:pt x="282196" y="195471"/>
                  </a:lnTo>
                  <a:lnTo>
                    <a:pt x="287464" y="202568"/>
                  </a:lnTo>
                  <a:lnTo>
                    <a:pt x="293313" y="209637"/>
                  </a:lnTo>
                  <a:lnTo>
                    <a:pt x="299549" y="217855"/>
                  </a:lnTo>
                  <a:lnTo>
                    <a:pt x="312711" y="236336"/>
                  </a:lnTo>
                  <a:lnTo>
                    <a:pt x="319494" y="245004"/>
                  </a:lnTo>
                  <a:lnTo>
                    <a:pt x="326352" y="253120"/>
                  </a:lnTo>
                  <a:lnTo>
                    <a:pt x="333262" y="260867"/>
                  </a:lnTo>
                  <a:lnTo>
                    <a:pt x="342543" y="268370"/>
                  </a:lnTo>
                  <a:lnTo>
                    <a:pt x="353405" y="275708"/>
                  </a:lnTo>
                  <a:lnTo>
                    <a:pt x="365320" y="282938"/>
                  </a:lnTo>
                  <a:lnTo>
                    <a:pt x="377938" y="288927"/>
                  </a:lnTo>
                  <a:lnTo>
                    <a:pt x="391025" y="294088"/>
                  </a:lnTo>
                  <a:lnTo>
                    <a:pt x="404424" y="298697"/>
                  </a:lnTo>
                  <a:lnTo>
                    <a:pt x="416863" y="300601"/>
                  </a:lnTo>
                  <a:lnTo>
                    <a:pt x="428660" y="300702"/>
                  </a:lnTo>
                  <a:lnTo>
                    <a:pt x="440032" y="299600"/>
                  </a:lnTo>
                  <a:lnTo>
                    <a:pt x="448781" y="295360"/>
                  </a:lnTo>
                  <a:lnTo>
                    <a:pt x="455783" y="289028"/>
                  </a:lnTo>
                  <a:lnTo>
                    <a:pt x="461620" y="281300"/>
                  </a:lnTo>
                  <a:lnTo>
                    <a:pt x="465510" y="270305"/>
                  </a:lnTo>
                  <a:lnTo>
                    <a:pt x="468104" y="257132"/>
                  </a:lnTo>
                  <a:lnTo>
                    <a:pt x="473292" y="20273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608364" y="3744265"/>
              <a:ext cx="1" cy="21036"/>
            </a:xfrm>
            <a:custGeom>
              <a:avLst/>
              <a:gdLst/>
              <a:ahLst/>
              <a:cxnLst/>
              <a:rect l="0" t="0" r="0" b="0"/>
              <a:pathLst>
                <a:path w="1" h="21036">
                  <a:moveTo>
                    <a:pt x="0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161254" y="4059792"/>
              <a:ext cx="278001" cy="284035"/>
            </a:xfrm>
            <a:custGeom>
              <a:avLst/>
              <a:gdLst/>
              <a:ahLst/>
              <a:cxnLst/>
              <a:rect l="0" t="0" r="0" b="0"/>
              <a:pathLst>
                <a:path w="278001" h="284035">
                  <a:moveTo>
                    <a:pt x="141271" y="0"/>
                  </a:moveTo>
                  <a:lnTo>
                    <a:pt x="118938" y="0"/>
                  </a:lnTo>
                  <a:lnTo>
                    <a:pt x="108853" y="2337"/>
                  </a:lnTo>
                  <a:lnTo>
                    <a:pt x="98624" y="6233"/>
                  </a:lnTo>
                  <a:lnTo>
                    <a:pt x="88299" y="11167"/>
                  </a:lnTo>
                  <a:lnTo>
                    <a:pt x="79078" y="16794"/>
                  </a:lnTo>
                  <a:lnTo>
                    <a:pt x="70594" y="22882"/>
                  </a:lnTo>
                  <a:lnTo>
                    <a:pt x="62600" y="29278"/>
                  </a:lnTo>
                  <a:lnTo>
                    <a:pt x="54934" y="37049"/>
                  </a:lnTo>
                  <a:lnTo>
                    <a:pt x="47486" y="45734"/>
                  </a:lnTo>
                  <a:lnTo>
                    <a:pt x="40183" y="55031"/>
                  </a:lnTo>
                  <a:lnTo>
                    <a:pt x="34146" y="64734"/>
                  </a:lnTo>
                  <a:lnTo>
                    <a:pt x="28953" y="74709"/>
                  </a:lnTo>
                  <a:lnTo>
                    <a:pt x="24322" y="84865"/>
                  </a:lnTo>
                  <a:lnTo>
                    <a:pt x="20066" y="96310"/>
                  </a:lnTo>
                  <a:lnTo>
                    <a:pt x="16060" y="108615"/>
                  </a:lnTo>
                  <a:lnTo>
                    <a:pt x="12221" y="121492"/>
                  </a:lnTo>
                  <a:lnTo>
                    <a:pt x="8493" y="137089"/>
                  </a:lnTo>
                  <a:lnTo>
                    <a:pt x="4839" y="154498"/>
                  </a:lnTo>
                  <a:lnTo>
                    <a:pt x="1234" y="173117"/>
                  </a:lnTo>
                  <a:lnTo>
                    <a:pt x="0" y="189035"/>
                  </a:lnTo>
                  <a:lnTo>
                    <a:pt x="346" y="203152"/>
                  </a:lnTo>
                  <a:lnTo>
                    <a:pt x="1744" y="216070"/>
                  </a:lnTo>
                  <a:lnTo>
                    <a:pt x="3846" y="228188"/>
                  </a:lnTo>
                  <a:lnTo>
                    <a:pt x="6415" y="239772"/>
                  </a:lnTo>
                  <a:lnTo>
                    <a:pt x="9297" y="251001"/>
                  </a:lnTo>
                  <a:lnTo>
                    <a:pt x="13555" y="260824"/>
                  </a:lnTo>
                  <a:lnTo>
                    <a:pt x="18732" y="269710"/>
                  </a:lnTo>
                  <a:lnTo>
                    <a:pt x="24520" y="277971"/>
                  </a:lnTo>
                  <a:lnTo>
                    <a:pt x="31884" y="282310"/>
                  </a:lnTo>
                  <a:lnTo>
                    <a:pt x="40300" y="284034"/>
                  </a:lnTo>
                  <a:lnTo>
                    <a:pt x="49416" y="284014"/>
                  </a:lnTo>
                  <a:lnTo>
                    <a:pt x="57830" y="279327"/>
                  </a:lnTo>
                  <a:lnTo>
                    <a:pt x="65777" y="271528"/>
                  </a:lnTo>
                  <a:lnTo>
                    <a:pt x="73413" y="261653"/>
                  </a:lnTo>
                  <a:lnTo>
                    <a:pt x="79672" y="251565"/>
                  </a:lnTo>
                  <a:lnTo>
                    <a:pt x="85013" y="241333"/>
                  </a:lnTo>
                  <a:lnTo>
                    <a:pt x="89742" y="231006"/>
                  </a:lnTo>
                  <a:lnTo>
                    <a:pt x="94064" y="217110"/>
                  </a:lnTo>
                  <a:lnTo>
                    <a:pt x="98114" y="200834"/>
                  </a:lnTo>
                  <a:lnTo>
                    <a:pt x="101982" y="182972"/>
                  </a:lnTo>
                  <a:lnTo>
                    <a:pt x="104561" y="164052"/>
                  </a:lnTo>
                  <a:lnTo>
                    <a:pt x="106280" y="144427"/>
                  </a:lnTo>
                  <a:lnTo>
                    <a:pt x="107426" y="124332"/>
                  </a:lnTo>
                  <a:lnTo>
                    <a:pt x="109359" y="106260"/>
                  </a:lnTo>
                  <a:lnTo>
                    <a:pt x="111816" y="89538"/>
                  </a:lnTo>
                  <a:lnTo>
                    <a:pt x="114623" y="73716"/>
                  </a:lnTo>
                  <a:lnTo>
                    <a:pt x="116494" y="67842"/>
                  </a:lnTo>
                  <a:lnTo>
                    <a:pt x="117741" y="68601"/>
                  </a:lnTo>
                  <a:lnTo>
                    <a:pt x="118573" y="73781"/>
                  </a:lnTo>
                  <a:lnTo>
                    <a:pt x="119127" y="83077"/>
                  </a:lnTo>
                  <a:lnTo>
                    <a:pt x="119743" y="108989"/>
                  </a:lnTo>
                  <a:lnTo>
                    <a:pt x="121076" y="121741"/>
                  </a:lnTo>
                  <a:lnTo>
                    <a:pt x="123133" y="133749"/>
                  </a:lnTo>
                  <a:lnTo>
                    <a:pt x="131613" y="173632"/>
                  </a:lnTo>
                  <a:lnTo>
                    <a:pt x="134832" y="189378"/>
                  </a:lnTo>
                  <a:lnTo>
                    <a:pt x="140485" y="204550"/>
                  </a:lnTo>
                  <a:lnTo>
                    <a:pt x="147759" y="219339"/>
                  </a:lnTo>
                  <a:lnTo>
                    <a:pt x="156114" y="233873"/>
                  </a:lnTo>
                  <a:lnTo>
                    <a:pt x="165190" y="245899"/>
                  </a:lnTo>
                  <a:lnTo>
                    <a:pt x="174746" y="256254"/>
                  </a:lnTo>
                  <a:lnTo>
                    <a:pt x="184623" y="265495"/>
                  </a:lnTo>
                  <a:lnTo>
                    <a:pt x="197051" y="271655"/>
                  </a:lnTo>
                  <a:lnTo>
                    <a:pt x="211179" y="275762"/>
                  </a:lnTo>
                  <a:lnTo>
                    <a:pt x="226441" y="278500"/>
                  </a:lnTo>
                  <a:lnTo>
                    <a:pt x="238953" y="277988"/>
                  </a:lnTo>
                  <a:lnTo>
                    <a:pt x="249631" y="275309"/>
                  </a:lnTo>
                  <a:lnTo>
                    <a:pt x="278000" y="26294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433484" y="3944099"/>
              <a:ext cx="68877" cy="378635"/>
            </a:xfrm>
            <a:custGeom>
              <a:avLst/>
              <a:gdLst/>
              <a:ahLst/>
              <a:cxnLst/>
              <a:rect l="0" t="0" r="0" b="0"/>
              <a:pathLst>
                <a:path w="68877" h="378635">
                  <a:moveTo>
                    <a:pt x="16288" y="0"/>
                  </a:moveTo>
                  <a:lnTo>
                    <a:pt x="10704" y="22334"/>
                  </a:lnTo>
                  <a:lnTo>
                    <a:pt x="9060" y="34756"/>
                  </a:lnTo>
                  <a:lnTo>
                    <a:pt x="7963" y="48880"/>
                  </a:lnTo>
                  <a:lnTo>
                    <a:pt x="7232" y="64140"/>
                  </a:lnTo>
                  <a:lnTo>
                    <a:pt x="5576" y="77818"/>
                  </a:lnTo>
                  <a:lnTo>
                    <a:pt x="3304" y="90443"/>
                  </a:lnTo>
                  <a:lnTo>
                    <a:pt x="620" y="102366"/>
                  </a:lnTo>
                  <a:lnTo>
                    <a:pt x="0" y="113820"/>
                  </a:lnTo>
                  <a:lnTo>
                    <a:pt x="754" y="124962"/>
                  </a:lnTo>
                  <a:lnTo>
                    <a:pt x="2426" y="135896"/>
                  </a:lnTo>
                  <a:lnTo>
                    <a:pt x="3541" y="150197"/>
                  </a:lnTo>
                  <a:lnTo>
                    <a:pt x="4284" y="166743"/>
                  </a:lnTo>
                  <a:lnTo>
                    <a:pt x="4779" y="184785"/>
                  </a:lnTo>
                  <a:lnTo>
                    <a:pt x="6278" y="200319"/>
                  </a:lnTo>
                  <a:lnTo>
                    <a:pt x="8446" y="214181"/>
                  </a:lnTo>
                  <a:lnTo>
                    <a:pt x="20323" y="272786"/>
                  </a:lnTo>
                  <a:lnTo>
                    <a:pt x="23652" y="287033"/>
                  </a:lnTo>
                  <a:lnTo>
                    <a:pt x="27041" y="300037"/>
                  </a:lnTo>
                  <a:lnTo>
                    <a:pt x="30468" y="312213"/>
                  </a:lnTo>
                  <a:lnTo>
                    <a:pt x="35090" y="322667"/>
                  </a:lnTo>
                  <a:lnTo>
                    <a:pt x="40509" y="331973"/>
                  </a:lnTo>
                  <a:lnTo>
                    <a:pt x="68876" y="3786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587062" y="3891511"/>
            <a:ext cx="250174" cy="431223"/>
            <a:chOff x="3587062" y="3891511"/>
            <a:chExt cx="250174" cy="431223"/>
          </a:xfrm>
        </p:grpSpPr>
        <p:sp>
          <p:nvSpPr>
            <p:cNvPr id="28" name="Freeform 27"/>
            <p:cNvSpPr/>
            <p:nvPr/>
          </p:nvSpPr>
          <p:spPr>
            <a:xfrm>
              <a:off x="3587062" y="4070310"/>
              <a:ext cx="199274" cy="245154"/>
            </a:xfrm>
            <a:custGeom>
              <a:avLst/>
              <a:gdLst/>
              <a:ahLst/>
              <a:cxnLst/>
              <a:rect l="0" t="0" r="0" b="0"/>
              <a:pathLst>
                <a:path w="199274" h="245154">
                  <a:moveTo>
                    <a:pt x="20474" y="0"/>
                  </a:moveTo>
                  <a:lnTo>
                    <a:pt x="20474" y="73195"/>
                  </a:lnTo>
                  <a:lnTo>
                    <a:pt x="19305" y="90867"/>
                  </a:lnTo>
                  <a:lnTo>
                    <a:pt x="17358" y="109660"/>
                  </a:lnTo>
                  <a:lnTo>
                    <a:pt x="12077" y="149239"/>
                  </a:lnTo>
                  <a:lnTo>
                    <a:pt x="5835" y="190203"/>
                  </a:lnTo>
                  <a:lnTo>
                    <a:pt x="3703" y="208605"/>
                  </a:lnTo>
                  <a:lnTo>
                    <a:pt x="2282" y="225548"/>
                  </a:lnTo>
                  <a:lnTo>
                    <a:pt x="1334" y="241518"/>
                  </a:lnTo>
                  <a:lnTo>
                    <a:pt x="702" y="245153"/>
                  </a:lnTo>
                  <a:lnTo>
                    <a:pt x="281" y="240564"/>
                  </a:lnTo>
                  <a:lnTo>
                    <a:pt x="0" y="230494"/>
                  </a:lnTo>
                  <a:lnTo>
                    <a:pt x="982" y="220274"/>
                  </a:lnTo>
                  <a:lnTo>
                    <a:pt x="2804" y="209955"/>
                  </a:lnTo>
                  <a:lnTo>
                    <a:pt x="5188" y="199570"/>
                  </a:lnTo>
                  <a:lnTo>
                    <a:pt x="10954" y="169333"/>
                  </a:lnTo>
                  <a:lnTo>
                    <a:pt x="14127" y="151453"/>
                  </a:lnTo>
                  <a:lnTo>
                    <a:pt x="17411" y="136027"/>
                  </a:lnTo>
                  <a:lnTo>
                    <a:pt x="20769" y="122238"/>
                  </a:lnTo>
                  <a:lnTo>
                    <a:pt x="24177" y="109539"/>
                  </a:lnTo>
                  <a:lnTo>
                    <a:pt x="31079" y="86080"/>
                  </a:lnTo>
                  <a:lnTo>
                    <a:pt x="34556" y="74916"/>
                  </a:lnTo>
                  <a:lnTo>
                    <a:pt x="41535" y="50046"/>
                  </a:lnTo>
                  <a:lnTo>
                    <a:pt x="45032" y="36870"/>
                  </a:lnTo>
                  <a:lnTo>
                    <a:pt x="49701" y="30423"/>
                  </a:lnTo>
                  <a:lnTo>
                    <a:pt x="55151" y="28463"/>
                  </a:lnTo>
                  <a:lnTo>
                    <a:pt x="61121" y="29493"/>
                  </a:lnTo>
                  <a:lnTo>
                    <a:pt x="66270" y="36023"/>
                  </a:lnTo>
                  <a:lnTo>
                    <a:pt x="70871" y="46219"/>
                  </a:lnTo>
                  <a:lnTo>
                    <a:pt x="75107" y="58860"/>
                  </a:lnTo>
                  <a:lnTo>
                    <a:pt x="79100" y="73130"/>
                  </a:lnTo>
                  <a:lnTo>
                    <a:pt x="82930" y="88486"/>
                  </a:lnTo>
                  <a:lnTo>
                    <a:pt x="86652" y="104567"/>
                  </a:lnTo>
                  <a:lnTo>
                    <a:pt x="91471" y="119962"/>
                  </a:lnTo>
                  <a:lnTo>
                    <a:pt x="97021" y="134900"/>
                  </a:lnTo>
                  <a:lnTo>
                    <a:pt x="103058" y="149533"/>
                  </a:lnTo>
                  <a:lnTo>
                    <a:pt x="109420" y="163963"/>
                  </a:lnTo>
                  <a:lnTo>
                    <a:pt x="122722" y="192461"/>
                  </a:lnTo>
                  <a:lnTo>
                    <a:pt x="130709" y="203100"/>
                  </a:lnTo>
                  <a:lnTo>
                    <a:pt x="139540" y="211360"/>
                  </a:lnTo>
                  <a:lnTo>
                    <a:pt x="148933" y="218036"/>
                  </a:lnTo>
                  <a:lnTo>
                    <a:pt x="158702" y="220149"/>
                  </a:lnTo>
                  <a:lnTo>
                    <a:pt x="168719" y="219221"/>
                  </a:lnTo>
                  <a:lnTo>
                    <a:pt x="199273" y="21035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681159" y="3891511"/>
              <a:ext cx="156077" cy="431223"/>
            </a:xfrm>
            <a:custGeom>
              <a:avLst/>
              <a:gdLst/>
              <a:ahLst/>
              <a:cxnLst/>
              <a:rect l="0" t="0" r="0" b="0"/>
              <a:pathLst>
                <a:path w="156077" h="431223">
                  <a:moveTo>
                    <a:pt x="0" y="0"/>
                  </a:moveTo>
                  <a:lnTo>
                    <a:pt x="11167" y="11167"/>
                  </a:lnTo>
                  <a:lnTo>
                    <a:pt x="17962" y="19130"/>
                  </a:lnTo>
                  <a:lnTo>
                    <a:pt x="34861" y="40445"/>
                  </a:lnTo>
                  <a:lnTo>
                    <a:pt x="44276" y="51504"/>
                  </a:lnTo>
                  <a:lnTo>
                    <a:pt x="54059" y="62383"/>
                  </a:lnTo>
                  <a:lnTo>
                    <a:pt x="64086" y="73141"/>
                  </a:lnTo>
                  <a:lnTo>
                    <a:pt x="73108" y="83820"/>
                  </a:lnTo>
                  <a:lnTo>
                    <a:pt x="81460" y="94444"/>
                  </a:lnTo>
                  <a:lnTo>
                    <a:pt x="89366" y="105033"/>
                  </a:lnTo>
                  <a:lnTo>
                    <a:pt x="95805" y="115599"/>
                  </a:lnTo>
                  <a:lnTo>
                    <a:pt x="101265" y="126148"/>
                  </a:lnTo>
                  <a:lnTo>
                    <a:pt x="106075" y="136686"/>
                  </a:lnTo>
                  <a:lnTo>
                    <a:pt x="124010" y="173853"/>
                  </a:lnTo>
                  <a:lnTo>
                    <a:pt x="129418" y="186019"/>
                  </a:lnTo>
                  <a:lnTo>
                    <a:pt x="134192" y="197636"/>
                  </a:lnTo>
                  <a:lnTo>
                    <a:pt x="138544" y="208886"/>
                  </a:lnTo>
                  <a:lnTo>
                    <a:pt x="141444" y="221061"/>
                  </a:lnTo>
                  <a:lnTo>
                    <a:pt x="143378" y="233852"/>
                  </a:lnTo>
                  <a:lnTo>
                    <a:pt x="144668" y="247054"/>
                  </a:lnTo>
                  <a:lnTo>
                    <a:pt x="146696" y="259361"/>
                  </a:lnTo>
                  <a:lnTo>
                    <a:pt x="149216" y="271072"/>
                  </a:lnTo>
                  <a:lnTo>
                    <a:pt x="152065" y="282385"/>
                  </a:lnTo>
                  <a:lnTo>
                    <a:pt x="153965" y="294601"/>
                  </a:lnTo>
                  <a:lnTo>
                    <a:pt x="155231" y="307419"/>
                  </a:lnTo>
                  <a:lnTo>
                    <a:pt x="156076" y="320640"/>
                  </a:lnTo>
                  <a:lnTo>
                    <a:pt x="155469" y="335296"/>
                  </a:lnTo>
                  <a:lnTo>
                    <a:pt x="153897" y="350911"/>
                  </a:lnTo>
                  <a:lnTo>
                    <a:pt x="147246" y="4312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882959" y="3967727"/>
            <a:ext cx="1164661" cy="852312"/>
            <a:chOff x="4882959" y="3967727"/>
            <a:chExt cx="1164661" cy="852312"/>
          </a:xfrm>
        </p:grpSpPr>
        <p:sp>
          <p:nvSpPr>
            <p:cNvPr id="31" name="Freeform 30"/>
            <p:cNvSpPr/>
            <p:nvPr/>
          </p:nvSpPr>
          <p:spPr>
            <a:xfrm>
              <a:off x="4882959" y="3967727"/>
              <a:ext cx="1027932" cy="852312"/>
            </a:xfrm>
            <a:custGeom>
              <a:avLst/>
              <a:gdLst/>
              <a:ahLst/>
              <a:cxnLst/>
              <a:rect l="0" t="0" r="0" b="0"/>
              <a:pathLst>
                <a:path w="1027932" h="852312">
                  <a:moveTo>
                    <a:pt x="144453" y="197242"/>
                  </a:moveTo>
                  <a:lnTo>
                    <a:pt x="116536" y="202825"/>
                  </a:lnTo>
                  <a:lnTo>
                    <a:pt x="90364" y="214915"/>
                  </a:lnTo>
                  <a:lnTo>
                    <a:pt x="65488" y="230806"/>
                  </a:lnTo>
                  <a:lnTo>
                    <a:pt x="38343" y="254061"/>
                  </a:lnTo>
                  <a:lnTo>
                    <a:pt x="22891" y="272745"/>
                  </a:lnTo>
                  <a:lnTo>
                    <a:pt x="11348" y="295852"/>
                  </a:lnTo>
                  <a:lnTo>
                    <a:pt x="6634" y="308558"/>
                  </a:lnTo>
                  <a:lnTo>
                    <a:pt x="3492" y="325209"/>
                  </a:lnTo>
                  <a:lnTo>
                    <a:pt x="1397" y="344490"/>
                  </a:lnTo>
                  <a:lnTo>
                    <a:pt x="0" y="365525"/>
                  </a:lnTo>
                  <a:lnTo>
                    <a:pt x="237" y="383053"/>
                  </a:lnTo>
                  <a:lnTo>
                    <a:pt x="1564" y="398245"/>
                  </a:lnTo>
                  <a:lnTo>
                    <a:pt x="3617" y="411879"/>
                  </a:lnTo>
                  <a:lnTo>
                    <a:pt x="8492" y="425642"/>
                  </a:lnTo>
                  <a:lnTo>
                    <a:pt x="15248" y="439493"/>
                  </a:lnTo>
                  <a:lnTo>
                    <a:pt x="30934" y="465010"/>
                  </a:lnTo>
                  <a:lnTo>
                    <a:pt x="45697" y="484142"/>
                  </a:lnTo>
                  <a:lnTo>
                    <a:pt x="56411" y="487841"/>
                  </a:lnTo>
                  <a:lnTo>
                    <a:pt x="69398" y="487970"/>
                  </a:lnTo>
                  <a:lnTo>
                    <a:pt x="83899" y="485719"/>
                  </a:lnTo>
                  <a:lnTo>
                    <a:pt x="112476" y="470752"/>
                  </a:lnTo>
                  <a:lnTo>
                    <a:pt x="126641" y="460217"/>
                  </a:lnTo>
                  <a:lnTo>
                    <a:pt x="137253" y="448519"/>
                  </a:lnTo>
                  <a:lnTo>
                    <a:pt x="152160" y="423056"/>
                  </a:lnTo>
                  <a:lnTo>
                    <a:pt x="157771" y="409721"/>
                  </a:lnTo>
                  <a:lnTo>
                    <a:pt x="162681" y="396157"/>
                  </a:lnTo>
                  <a:lnTo>
                    <a:pt x="167122" y="382440"/>
                  </a:lnTo>
                  <a:lnTo>
                    <a:pt x="171252" y="367452"/>
                  </a:lnTo>
                  <a:lnTo>
                    <a:pt x="175174" y="351617"/>
                  </a:lnTo>
                  <a:lnTo>
                    <a:pt x="182647" y="318441"/>
                  </a:lnTo>
                  <a:lnTo>
                    <a:pt x="189864" y="284219"/>
                  </a:lnTo>
                  <a:lnTo>
                    <a:pt x="192256" y="266912"/>
                  </a:lnTo>
                  <a:lnTo>
                    <a:pt x="193851" y="249532"/>
                  </a:lnTo>
                  <a:lnTo>
                    <a:pt x="194914" y="232102"/>
                  </a:lnTo>
                  <a:lnTo>
                    <a:pt x="196096" y="194037"/>
                  </a:lnTo>
                  <a:lnTo>
                    <a:pt x="196985" y="79086"/>
                  </a:lnTo>
                  <a:lnTo>
                    <a:pt x="193900" y="53575"/>
                  </a:lnTo>
                  <a:lnTo>
                    <a:pt x="188633" y="29382"/>
                  </a:lnTo>
                  <a:lnTo>
                    <a:pt x="182397" y="3049"/>
                  </a:lnTo>
                  <a:lnTo>
                    <a:pt x="179098" y="0"/>
                  </a:lnTo>
                  <a:lnTo>
                    <a:pt x="175730" y="3810"/>
                  </a:lnTo>
                  <a:lnTo>
                    <a:pt x="172316" y="12193"/>
                  </a:lnTo>
                  <a:lnTo>
                    <a:pt x="170040" y="25962"/>
                  </a:lnTo>
                  <a:lnTo>
                    <a:pt x="168523" y="43322"/>
                  </a:lnTo>
                  <a:lnTo>
                    <a:pt x="167511" y="63076"/>
                  </a:lnTo>
                  <a:lnTo>
                    <a:pt x="168005" y="82088"/>
                  </a:lnTo>
                  <a:lnTo>
                    <a:pt x="169503" y="100606"/>
                  </a:lnTo>
                  <a:lnTo>
                    <a:pt x="171671" y="118794"/>
                  </a:lnTo>
                  <a:lnTo>
                    <a:pt x="173116" y="136763"/>
                  </a:lnTo>
                  <a:lnTo>
                    <a:pt x="174079" y="154585"/>
                  </a:lnTo>
                  <a:lnTo>
                    <a:pt x="174721" y="172310"/>
                  </a:lnTo>
                  <a:lnTo>
                    <a:pt x="176318" y="189969"/>
                  </a:lnTo>
                  <a:lnTo>
                    <a:pt x="178551" y="207585"/>
                  </a:lnTo>
                  <a:lnTo>
                    <a:pt x="181209" y="225173"/>
                  </a:lnTo>
                  <a:lnTo>
                    <a:pt x="187277" y="260295"/>
                  </a:lnTo>
                  <a:lnTo>
                    <a:pt x="211108" y="383050"/>
                  </a:lnTo>
                  <a:lnTo>
                    <a:pt x="218095" y="414993"/>
                  </a:lnTo>
                  <a:lnTo>
                    <a:pt x="221594" y="430056"/>
                  </a:lnTo>
                  <a:lnTo>
                    <a:pt x="231716" y="456141"/>
                  </a:lnTo>
                  <a:lnTo>
                    <a:pt x="242836" y="480590"/>
                  </a:lnTo>
                  <a:lnTo>
                    <a:pt x="251674" y="507037"/>
                  </a:lnTo>
                  <a:lnTo>
                    <a:pt x="259172" y="513623"/>
                  </a:lnTo>
                  <a:lnTo>
                    <a:pt x="268846" y="515675"/>
                  </a:lnTo>
                  <a:lnTo>
                    <a:pt x="279970" y="514707"/>
                  </a:lnTo>
                  <a:lnTo>
                    <a:pt x="289722" y="508218"/>
                  </a:lnTo>
                  <a:lnTo>
                    <a:pt x="306792" y="485426"/>
                  </a:lnTo>
                  <a:lnTo>
                    <a:pt x="319053" y="458936"/>
                  </a:lnTo>
                  <a:lnTo>
                    <a:pt x="332525" y="420859"/>
                  </a:lnTo>
                  <a:lnTo>
                    <a:pt x="340228" y="397128"/>
                  </a:lnTo>
                  <a:lnTo>
                    <a:pt x="351135" y="358657"/>
                  </a:lnTo>
                  <a:lnTo>
                    <a:pt x="358238" y="335593"/>
                  </a:lnTo>
                  <a:lnTo>
                    <a:pt x="368406" y="313656"/>
                  </a:lnTo>
                  <a:lnTo>
                    <a:pt x="379548" y="292220"/>
                  </a:lnTo>
                  <a:lnTo>
                    <a:pt x="388395" y="271007"/>
                  </a:lnTo>
                  <a:lnTo>
                    <a:pt x="399339" y="253009"/>
                  </a:lnTo>
                  <a:lnTo>
                    <a:pt x="405529" y="244937"/>
                  </a:lnTo>
                  <a:lnTo>
                    <a:pt x="421757" y="232853"/>
                  </a:lnTo>
                  <a:lnTo>
                    <a:pt x="430992" y="227994"/>
                  </a:lnTo>
                  <a:lnTo>
                    <a:pt x="438318" y="228261"/>
                  </a:lnTo>
                  <a:lnTo>
                    <a:pt x="444370" y="231944"/>
                  </a:lnTo>
                  <a:lnTo>
                    <a:pt x="455380" y="246555"/>
                  </a:lnTo>
                  <a:lnTo>
                    <a:pt x="468064" y="268630"/>
                  </a:lnTo>
                  <a:lnTo>
                    <a:pt x="478376" y="290907"/>
                  </a:lnTo>
                  <a:lnTo>
                    <a:pt x="486854" y="314831"/>
                  </a:lnTo>
                  <a:lnTo>
                    <a:pt x="490751" y="329391"/>
                  </a:lnTo>
                  <a:lnTo>
                    <a:pt x="494518" y="344941"/>
                  </a:lnTo>
                  <a:lnTo>
                    <a:pt x="501819" y="377800"/>
                  </a:lnTo>
                  <a:lnTo>
                    <a:pt x="508959" y="410713"/>
                  </a:lnTo>
                  <a:lnTo>
                    <a:pt x="516029" y="440922"/>
                  </a:lnTo>
                  <a:lnTo>
                    <a:pt x="520718" y="447342"/>
                  </a:lnTo>
                  <a:lnTo>
                    <a:pt x="526182" y="448116"/>
                  </a:lnTo>
                  <a:lnTo>
                    <a:pt x="532162" y="445126"/>
                  </a:lnTo>
                  <a:lnTo>
                    <a:pt x="534980" y="437290"/>
                  </a:lnTo>
                  <a:lnTo>
                    <a:pt x="534994" y="413001"/>
                  </a:lnTo>
                  <a:lnTo>
                    <a:pt x="533362" y="397175"/>
                  </a:lnTo>
                  <a:lnTo>
                    <a:pt x="528432" y="360893"/>
                  </a:lnTo>
                  <a:lnTo>
                    <a:pt x="525482" y="344907"/>
                  </a:lnTo>
                  <a:lnTo>
                    <a:pt x="522346" y="330743"/>
                  </a:lnTo>
                  <a:lnTo>
                    <a:pt x="514577" y="305658"/>
                  </a:lnTo>
                  <a:lnTo>
                    <a:pt x="503333" y="282822"/>
                  </a:lnTo>
                  <a:lnTo>
                    <a:pt x="494725" y="275331"/>
                  </a:lnTo>
                  <a:lnTo>
                    <a:pt x="484313" y="270336"/>
                  </a:lnTo>
                  <a:lnTo>
                    <a:pt x="472696" y="267006"/>
                  </a:lnTo>
                  <a:lnTo>
                    <a:pt x="461446" y="268292"/>
                  </a:lnTo>
                  <a:lnTo>
                    <a:pt x="450440" y="272656"/>
                  </a:lnTo>
                  <a:lnTo>
                    <a:pt x="439597" y="279070"/>
                  </a:lnTo>
                  <a:lnTo>
                    <a:pt x="431199" y="286853"/>
                  </a:lnTo>
                  <a:lnTo>
                    <a:pt x="406209" y="321417"/>
                  </a:lnTo>
                  <a:lnTo>
                    <a:pt x="394011" y="337740"/>
                  </a:lnTo>
                  <a:lnTo>
                    <a:pt x="384695" y="356681"/>
                  </a:lnTo>
                  <a:lnTo>
                    <a:pt x="379775" y="379902"/>
                  </a:lnTo>
                  <a:lnTo>
                    <a:pt x="378464" y="392638"/>
                  </a:lnTo>
                  <a:lnTo>
                    <a:pt x="377589" y="406972"/>
                  </a:lnTo>
                  <a:lnTo>
                    <a:pt x="376617" y="438481"/>
                  </a:lnTo>
                  <a:lnTo>
                    <a:pt x="377526" y="453895"/>
                  </a:lnTo>
                  <a:lnTo>
                    <a:pt x="379301" y="468845"/>
                  </a:lnTo>
                  <a:lnTo>
                    <a:pt x="381653" y="483486"/>
                  </a:lnTo>
                  <a:lnTo>
                    <a:pt x="390499" y="505987"/>
                  </a:lnTo>
                  <a:lnTo>
                    <a:pt x="396130" y="515260"/>
                  </a:lnTo>
                  <a:lnTo>
                    <a:pt x="405727" y="520273"/>
                  </a:lnTo>
                  <a:lnTo>
                    <a:pt x="417968" y="522446"/>
                  </a:lnTo>
                  <a:lnTo>
                    <a:pt x="431973" y="522727"/>
                  </a:lnTo>
                  <a:lnTo>
                    <a:pt x="443646" y="519408"/>
                  </a:lnTo>
                  <a:lnTo>
                    <a:pt x="453765" y="513689"/>
                  </a:lnTo>
                  <a:lnTo>
                    <a:pt x="462849" y="506371"/>
                  </a:lnTo>
                  <a:lnTo>
                    <a:pt x="470073" y="495649"/>
                  </a:lnTo>
                  <a:lnTo>
                    <a:pt x="476058" y="482658"/>
                  </a:lnTo>
                  <a:lnTo>
                    <a:pt x="481217" y="468154"/>
                  </a:lnTo>
                  <a:lnTo>
                    <a:pt x="485824" y="452642"/>
                  </a:lnTo>
                  <a:lnTo>
                    <a:pt x="490064" y="436457"/>
                  </a:lnTo>
                  <a:lnTo>
                    <a:pt x="494060" y="419824"/>
                  </a:lnTo>
                  <a:lnTo>
                    <a:pt x="496724" y="402893"/>
                  </a:lnTo>
                  <a:lnTo>
                    <a:pt x="498500" y="385761"/>
                  </a:lnTo>
                  <a:lnTo>
                    <a:pt x="499683" y="368498"/>
                  </a:lnTo>
                  <a:lnTo>
                    <a:pt x="501641" y="360494"/>
                  </a:lnTo>
                  <a:lnTo>
                    <a:pt x="504115" y="358665"/>
                  </a:lnTo>
                  <a:lnTo>
                    <a:pt x="506933" y="360951"/>
                  </a:lnTo>
                  <a:lnTo>
                    <a:pt x="508811" y="367149"/>
                  </a:lnTo>
                  <a:lnTo>
                    <a:pt x="512624" y="399376"/>
                  </a:lnTo>
                  <a:lnTo>
                    <a:pt x="514942" y="413801"/>
                  </a:lnTo>
                  <a:lnTo>
                    <a:pt x="517657" y="429261"/>
                  </a:lnTo>
                  <a:lnTo>
                    <a:pt x="521804" y="444242"/>
                  </a:lnTo>
                  <a:lnTo>
                    <a:pt x="526906" y="458904"/>
                  </a:lnTo>
                  <a:lnTo>
                    <a:pt x="532644" y="473353"/>
                  </a:lnTo>
                  <a:lnTo>
                    <a:pt x="548369" y="495641"/>
                  </a:lnTo>
                  <a:lnTo>
                    <a:pt x="567045" y="512168"/>
                  </a:lnTo>
                  <a:lnTo>
                    <a:pt x="587031" y="523410"/>
                  </a:lnTo>
                  <a:lnTo>
                    <a:pt x="597269" y="525706"/>
                  </a:lnTo>
                  <a:lnTo>
                    <a:pt x="617993" y="525141"/>
                  </a:lnTo>
                  <a:lnTo>
                    <a:pt x="627260" y="521018"/>
                  </a:lnTo>
                  <a:lnTo>
                    <a:pt x="643788" y="507086"/>
                  </a:lnTo>
                  <a:lnTo>
                    <a:pt x="658924" y="482976"/>
                  </a:lnTo>
                  <a:lnTo>
                    <a:pt x="666233" y="468366"/>
                  </a:lnTo>
                  <a:lnTo>
                    <a:pt x="671105" y="452783"/>
                  </a:lnTo>
                  <a:lnTo>
                    <a:pt x="674354" y="436551"/>
                  </a:lnTo>
                  <a:lnTo>
                    <a:pt x="676519" y="419887"/>
                  </a:lnTo>
                  <a:lnTo>
                    <a:pt x="677963" y="404103"/>
                  </a:lnTo>
                  <a:lnTo>
                    <a:pt x="678925" y="388906"/>
                  </a:lnTo>
                  <a:lnTo>
                    <a:pt x="679567" y="374100"/>
                  </a:lnTo>
                  <a:lnTo>
                    <a:pt x="678826" y="368904"/>
                  </a:lnTo>
                  <a:lnTo>
                    <a:pt x="677164" y="370114"/>
                  </a:lnTo>
                  <a:lnTo>
                    <a:pt x="674887" y="375595"/>
                  </a:lnTo>
                  <a:lnTo>
                    <a:pt x="675473" y="394151"/>
                  </a:lnTo>
                  <a:lnTo>
                    <a:pt x="679629" y="419149"/>
                  </a:lnTo>
                  <a:lnTo>
                    <a:pt x="685371" y="449735"/>
                  </a:lnTo>
                  <a:lnTo>
                    <a:pt x="689707" y="463735"/>
                  </a:lnTo>
                  <a:lnTo>
                    <a:pt x="700758" y="488639"/>
                  </a:lnTo>
                  <a:lnTo>
                    <a:pt x="708145" y="497851"/>
                  </a:lnTo>
                  <a:lnTo>
                    <a:pt x="725702" y="511203"/>
                  </a:lnTo>
                  <a:lnTo>
                    <a:pt x="736461" y="514063"/>
                  </a:lnTo>
                  <a:lnTo>
                    <a:pt x="760881" y="514123"/>
                  </a:lnTo>
                  <a:lnTo>
                    <a:pt x="771600" y="510166"/>
                  </a:lnTo>
                  <a:lnTo>
                    <a:pt x="789743" y="496421"/>
                  </a:lnTo>
                  <a:lnTo>
                    <a:pt x="805597" y="475509"/>
                  </a:lnTo>
                  <a:lnTo>
                    <a:pt x="820434" y="451802"/>
                  </a:lnTo>
                  <a:lnTo>
                    <a:pt x="856058" y="397358"/>
                  </a:lnTo>
                  <a:lnTo>
                    <a:pt x="860761" y="394926"/>
                  </a:lnTo>
                  <a:lnTo>
                    <a:pt x="863896" y="397980"/>
                  </a:lnTo>
                  <a:lnTo>
                    <a:pt x="869717" y="415007"/>
                  </a:lnTo>
                  <a:lnTo>
                    <a:pt x="880095" y="442052"/>
                  </a:lnTo>
                  <a:lnTo>
                    <a:pt x="884966" y="459781"/>
                  </a:lnTo>
                  <a:lnTo>
                    <a:pt x="889382" y="479781"/>
                  </a:lnTo>
                  <a:lnTo>
                    <a:pt x="897405" y="520312"/>
                  </a:lnTo>
                  <a:lnTo>
                    <a:pt x="904866" y="553907"/>
                  </a:lnTo>
                  <a:lnTo>
                    <a:pt x="915636" y="599101"/>
                  </a:lnTo>
                  <a:lnTo>
                    <a:pt x="918009" y="613563"/>
                  </a:lnTo>
                  <a:lnTo>
                    <a:pt x="919591" y="627878"/>
                  </a:lnTo>
                  <a:lnTo>
                    <a:pt x="920646" y="642097"/>
                  </a:lnTo>
                  <a:lnTo>
                    <a:pt x="922517" y="656250"/>
                  </a:lnTo>
                  <a:lnTo>
                    <a:pt x="924933" y="670360"/>
                  </a:lnTo>
                  <a:lnTo>
                    <a:pt x="930735" y="700841"/>
                  </a:lnTo>
                  <a:lnTo>
                    <a:pt x="937209" y="737760"/>
                  </a:lnTo>
                  <a:lnTo>
                    <a:pt x="938234" y="756253"/>
                  </a:lnTo>
                  <a:lnTo>
                    <a:pt x="937749" y="774425"/>
                  </a:lnTo>
                  <a:lnTo>
                    <a:pt x="936257" y="792382"/>
                  </a:lnTo>
                  <a:lnTo>
                    <a:pt x="934094" y="807860"/>
                  </a:lnTo>
                  <a:lnTo>
                    <a:pt x="928573" y="834406"/>
                  </a:lnTo>
                  <a:lnTo>
                    <a:pt x="921959" y="842888"/>
                  </a:lnTo>
                  <a:lnTo>
                    <a:pt x="912875" y="848542"/>
                  </a:lnTo>
                  <a:lnTo>
                    <a:pt x="902145" y="852311"/>
                  </a:lnTo>
                  <a:lnTo>
                    <a:pt x="891486" y="851318"/>
                  </a:lnTo>
                  <a:lnTo>
                    <a:pt x="880874" y="847151"/>
                  </a:lnTo>
                  <a:lnTo>
                    <a:pt x="870293" y="840866"/>
                  </a:lnTo>
                  <a:lnTo>
                    <a:pt x="852304" y="821418"/>
                  </a:lnTo>
                  <a:lnTo>
                    <a:pt x="837687" y="797193"/>
                  </a:lnTo>
                  <a:lnTo>
                    <a:pt x="827295" y="770845"/>
                  </a:lnTo>
                  <a:lnTo>
                    <a:pt x="824056" y="757274"/>
                  </a:lnTo>
                  <a:lnTo>
                    <a:pt x="821897" y="743552"/>
                  </a:lnTo>
                  <a:lnTo>
                    <a:pt x="820458" y="729730"/>
                  </a:lnTo>
                  <a:lnTo>
                    <a:pt x="823004" y="717010"/>
                  </a:lnTo>
                  <a:lnTo>
                    <a:pt x="835182" y="693527"/>
                  </a:lnTo>
                  <a:lnTo>
                    <a:pt x="844506" y="684694"/>
                  </a:lnTo>
                  <a:lnTo>
                    <a:pt x="867332" y="671763"/>
                  </a:lnTo>
                  <a:lnTo>
                    <a:pt x="893058" y="662121"/>
                  </a:lnTo>
                  <a:lnTo>
                    <a:pt x="921243" y="653940"/>
                  </a:lnTo>
                  <a:lnTo>
                    <a:pt x="953246" y="646408"/>
                  </a:lnTo>
                  <a:lnTo>
                    <a:pt x="980714" y="632933"/>
                  </a:lnTo>
                  <a:lnTo>
                    <a:pt x="1027931" y="58639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984513" y="3986169"/>
              <a:ext cx="63107" cy="315529"/>
            </a:xfrm>
            <a:custGeom>
              <a:avLst/>
              <a:gdLst/>
              <a:ahLst/>
              <a:cxnLst/>
              <a:rect l="0" t="0" r="0" b="0"/>
              <a:pathLst>
                <a:path w="63107" h="315529">
                  <a:moveTo>
                    <a:pt x="0" y="0"/>
                  </a:moveTo>
                  <a:lnTo>
                    <a:pt x="14639" y="43917"/>
                  </a:lnTo>
                  <a:lnTo>
                    <a:pt x="17940" y="57325"/>
                  </a:lnTo>
                  <a:lnTo>
                    <a:pt x="21309" y="73276"/>
                  </a:lnTo>
                  <a:lnTo>
                    <a:pt x="24724" y="90921"/>
                  </a:lnTo>
                  <a:lnTo>
                    <a:pt x="31634" y="122992"/>
                  </a:lnTo>
                  <a:lnTo>
                    <a:pt x="45592" y="181670"/>
                  </a:lnTo>
                  <a:lnTo>
                    <a:pt x="47924" y="195905"/>
                  </a:lnTo>
                  <a:lnTo>
                    <a:pt x="49479" y="210069"/>
                  </a:lnTo>
                  <a:lnTo>
                    <a:pt x="50515" y="224187"/>
                  </a:lnTo>
                  <a:lnTo>
                    <a:pt x="51206" y="238273"/>
                  </a:lnTo>
                  <a:lnTo>
                    <a:pt x="51667" y="252339"/>
                  </a:lnTo>
                  <a:lnTo>
                    <a:pt x="63106" y="31552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016066" y="450153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545258" y="6323338"/>
            <a:ext cx="525881" cy="123950"/>
            <a:chOff x="2545258" y="6323338"/>
            <a:chExt cx="525881" cy="123950"/>
          </a:xfrm>
        </p:grpSpPr>
        <p:sp>
          <p:nvSpPr>
            <p:cNvPr id="35" name="Freeform 34"/>
            <p:cNvSpPr/>
            <p:nvPr/>
          </p:nvSpPr>
          <p:spPr>
            <a:xfrm>
              <a:off x="2576811" y="6422142"/>
              <a:ext cx="105177" cy="25146"/>
            </a:xfrm>
            <a:custGeom>
              <a:avLst/>
              <a:gdLst/>
              <a:ahLst/>
              <a:cxnLst/>
              <a:rect l="0" t="0" r="0" b="0"/>
              <a:pathLst>
                <a:path w="105177" h="25146">
                  <a:moveTo>
                    <a:pt x="105176" y="25145"/>
                  </a:moveTo>
                  <a:lnTo>
                    <a:pt x="88426" y="13979"/>
                  </a:lnTo>
                  <a:lnTo>
                    <a:pt x="79986" y="9520"/>
                  </a:lnTo>
                  <a:lnTo>
                    <a:pt x="70853" y="5380"/>
                  </a:lnTo>
                  <a:lnTo>
                    <a:pt x="61259" y="1451"/>
                  </a:lnTo>
                  <a:lnTo>
                    <a:pt x="50188" y="0"/>
                  </a:lnTo>
                  <a:lnTo>
                    <a:pt x="38134" y="201"/>
                  </a:lnTo>
                  <a:lnTo>
                    <a:pt x="0" y="41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545258" y="6323338"/>
              <a:ext cx="525881" cy="123950"/>
            </a:xfrm>
            <a:custGeom>
              <a:avLst/>
              <a:gdLst/>
              <a:ahLst/>
              <a:cxnLst/>
              <a:rect l="0" t="0" r="0" b="0"/>
              <a:pathLst>
                <a:path w="525881" h="123950">
                  <a:moveTo>
                    <a:pt x="0" y="92397"/>
                  </a:moveTo>
                  <a:lnTo>
                    <a:pt x="11167" y="75646"/>
                  </a:lnTo>
                  <a:lnTo>
                    <a:pt x="16794" y="68375"/>
                  </a:lnTo>
                  <a:lnTo>
                    <a:pt x="22882" y="61190"/>
                  </a:lnTo>
                  <a:lnTo>
                    <a:pt x="29278" y="54063"/>
                  </a:lnTo>
                  <a:lnTo>
                    <a:pt x="39386" y="46974"/>
                  </a:lnTo>
                  <a:lnTo>
                    <a:pt x="51967" y="39911"/>
                  </a:lnTo>
                  <a:lnTo>
                    <a:pt x="66197" y="32865"/>
                  </a:lnTo>
                  <a:lnTo>
                    <a:pt x="79190" y="26999"/>
                  </a:lnTo>
                  <a:lnTo>
                    <a:pt x="91358" y="21920"/>
                  </a:lnTo>
                  <a:lnTo>
                    <a:pt x="102976" y="17365"/>
                  </a:lnTo>
                  <a:lnTo>
                    <a:pt x="115396" y="13160"/>
                  </a:lnTo>
                  <a:lnTo>
                    <a:pt x="128350" y="9188"/>
                  </a:lnTo>
                  <a:lnTo>
                    <a:pt x="141660" y="5371"/>
                  </a:lnTo>
                  <a:lnTo>
                    <a:pt x="156377" y="2827"/>
                  </a:lnTo>
                  <a:lnTo>
                    <a:pt x="172032" y="1131"/>
                  </a:lnTo>
                  <a:lnTo>
                    <a:pt x="188311" y="0"/>
                  </a:lnTo>
                  <a:lnTo>
                    <a:pt x="205007" y="414"/>
                  </a:lnTo>
                  <a:lnTo>
                    <a:pt x="221981" y="1860"/>
                  </a:lnTo>
                  <a:lnTo>
                    <a:pt x="239140" y="3992"/>
                  </a:lnTo>
                  <a:lnTo>
                    <a:pt x="257591" y="7750"/>
                  </a:lnTo>
                  <a:lnTo>
                    <a:pt x="276903" y="12593"/>
                  </a:lnTo>
                  <a:lnTo>
                    <a:pt x="296790" y="18159"/>
                  </a:lnTo>
                  <a:lnTo>
                    <a:pt x="315891" y="24207"/>
                  </a:lnTo>
                  <a:lnTo>
                    <a:pt x="334468" y="30576"/>
                  </a:lnTo>
                  <a:lnTo>
                    <a:pt x="352696" y="37160"/>
                  </a:lnTo>
                  <a:lnTo>
                    <a:pt x="371860" y="45055"/>
                  </a:lnTo>
                  <a:lnTo>
                    <a:pt x="391647" y="53823"/>
                  </a:lnTo>
                  <a:lnTo>
                    <a:pt x="411850" y="63175"/>
                  </a:lnTo>
                  <a:lnTo>
                    <a:pt x="429994" y="72916"/>
                  </a:lnTo>
                  <a:lnTo>
                    <a:pt x="446764" y="82915"/>
                  </a:lnTo>
                  <a:lnTo>
                    <a:pt x="462618" y="93087"/>
                  </a:lnTo>
                  <a:lnTo>
                    <a:pt x="476694" y="101038"/>
                  </a:lnTo>
                  <a:lnTo>
                    <a:pt x="489584" y="107506"/>
                  </a:lnTo>
                  <a:lnTo>
                    <a:pt x="525880" y="1239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8281" y="439366"/>
            <a:ext cx="2776647" cy="906887"/>
            <a:chOff x="168281" y="439366"/>
            <a:chExt cx="2776647" cy="906887"/>
          </a:xfrm>
        </p:grpSpPr>
        <p:sp>
          <p:nvSpPr>
            <p:cNvPr id="2" name="Freeform 1"/>
            <p:cNvSpPr/>
            <p:nvPr/>
          </p:nvSpPr>
          <p:spPr>
            <a:xfrm>
              <a:off x="471094" y="439366"/>
              <a:ext cx="663030" cy="736742"/>
            </a:xfrm>
            <a:custGeom>
              <a:avLst/>
              <a:gdLst/>
              <a:ahLst/>
              <a:cxnLst/>
              <a:rect l="0" t="0" r="0" b="0"/>
              <a:pathLst>
                <a:path w="663030" h="736742">
                  <a:moveTo>
                    <a:pt x="223067" y="44443"/>
                  </a:moveTo>
                  <a:lnTo>
                    <a:pt x="193789" y="102999"/>
                  </a:lnTo>
                  <a:lnTo>
                    <a:pt x="188356" y="115033"/>
                  </a:lnTo>
                  <a:lnTo>
                    <a:pt x="179204" y="137753"/>
                  </a:lnTo>
                  <a:lnTo>
                    <a:pt x="168124" y="156421"/>
                  </a:lnTo>
                  <a:lnTo>
                    <a:pt x="154240" y="173677"/>
                  </a:lnTo>
                  <a:lnTo>
                    <a:pt x="136383" y="193033"/>
                  </a:lnTo>
                  <a:lnTo>
                    <a:pt x="125545" y="201934"/>
                  </a:lnTo>
                  <a:lnTo>
                    <a:pt x="113645" y="210205"/>
                  </a:lnTo>
                  <a:lnTo>
                    <a:pt x="101037" y="218057"/>
                  </a:lnTo>
                  <a:lnTo>
                    <a:pt x="87957" y="224460"/>
                  </a:lnTo>
                  <a:lnTo>
                    <a:pt x="74562" y="229897"/>
                  </a:lnTo>
                  <a:lnTo>
                    <a:pt x="60958" y="234691"/>
                  </a:lnTo>
                  <a:lnTo>
                    <a:pt x="48383" y="235549"/>
                  </a:lnTo>
                  <a:lnTo>
                    <a:pt x="36494" y="233784"/>
                  </a:lnTo>
                  <a:lnTo>
                    <a:pt x="25062" y="230270"/>
                  </a:lnTo>
                  <a:lnTo>
                    <a:pt x="16272" y="224422"/>
                  </a:lnTo>
                  <a:lnTo>
                    <a:pt x="9243" y="217017"/>
                  </a:lnTo>
                  <a:lnTo>
                    <a:pt x="3389" y="208574"/>
                  </a:lnTo>
                  <a:lnTo>
                    <a:pt x="654" y="197103"/>
                  </a:lnTo>
                  <a:lnTo>
                    <a:pt x="0" y="183612"/>
                  </a:lnTo>
                  <a:lnTo>
                    <a:pt x="733" y="168775"/>
                  </a:lnTo>
                  <a:lnTo>
                    <a:pt x="2389" y="155378"/>
                  </a:lnTo>
                  <a:lnTo>
                    <a:pt x="4663" y="142941"/>
                  </a:lnTo>
                  <a:lnTo>
                    <a:pt x="7347" y="131143"/>
                  </a:lnTo>
                  <a:lnTo>
                    <a:pt x="12642" y="118604"/>
                  </a:lnTo>
                  <a:lnTo>
                    <a:pt x="19678" y="105570"/>
                  </a:lnTo>
                  <a:lnTo>
                    <a:pt x="27875" y="92206"/>
                  </a:lnTo>
                  <a:lnTo>
                    <a:pt x="34508" y="79791"/>
                  </a:lnTo>
                  <a:lnTo>
                    <a:pt x="40098" y="68008"/>
                  </a:lnTo>
                  <a:lnTo>
                    <a:pt x="44994" y="56647"/>
                  </a:lnTo>
                  <a:lnTo>
                    <a:pt x="62899" y="34675"/>
                  </a:lnTo>
                  <a:lnTo>
                    <a:pt x="74218" y="23908"/>
                  </a:lnTo>
                  <a:lnTo>
                    <a:pt x="86438" y="15561"/>
                  </a:lnTo>
                  <a:lnTo>
                    <a:pt x="99260" y="8827"/>
                  </a:lnTo>
                  <a:lnTo>
                    <a:pt x="112482" y="3170"/>
                  </a:lnTo>
                  <a:lnTo>
                    <a:pt x="124803" y="567"/>
                  </a:lnTo>
                  <a:lnTo>
                    <a:pt x="136522" y="0"/>
                  </a:lnTo>
                  <a:lnTo>
                    <a:pt x="147841" y="791"/>
                  </a:lnTo>
                  <a:lnTo>
                    <a:pt x="158893" y="3655"/>
                  </a:lnTo>
                  <a:lnTo>
                    <a:pt x="169767" y="7902"/>
                  </a:lnTo>
                  <a:lnTo>
                    <a:pt x="180522" y="13071"/>
                  </a:lnTo>
                  <a:lnTo>
                    <a:pt x="190029" y="21191"/>
                  </a:lnTo>
                  <a:lnTo>
                    <a:pt x="206825" y="42679"/>
                  </a:lnTo>
                  <a:lnTo>
                    <a:pt x="218965" y="64694"/>
                  </a:lnTo>
                  <a:lnTo>
                    <a:pt x="223838" y="75473"/>
                  </a:lnTo>
                  <a:lnTo>
                    <a:pt x="227087" y="89671"/>
                  </a:lnTo>
                  <a:lnTo>
                    <a:pt x="229253" y="106148"/>
                  </a:lnTo>
                  <a:lnTo>
                    <a:pt x="230697" y="124144"/>
                  </a:lnTo>
                  <a:lnTo>
                    <a:pt x="230491" y="139647"/>
                  </a:lnTo>
                  <a:lnTo>
                    <a:pt x="229185" y="153489"/>
                  </a:lnTo>
                  <a:lnTo>
                    <a:pt x="227145" y="166222"/>
                  </a:lnTo>
                  <a:lnTo>
                    <a:pt x="224617" y="179386"/>
                  </a:lnTo>
                  <a:lnTo>
                    <a:pt x="218692" y="206477"/>
                  </a:lnTo>
                  <a:lnTo>
                    <a:pt x="215476" y="219077"/>
                  </a:lnTo>
                  <a:lnTo>
                    <a:pt x="212163" y="230983"/>
                  </a:lnTo>
                  <a:lnTo>
                    <a:pt x="208786" y="242426"/>
                  </a:lnTo>
                  <a:lnTo>
                    <a:pt x="201917" y="267606"/>
                  </a:lnTo>
                  <a:lnTo>
                    <a:pt x="198450" y="280865"/>
                  </a:lnTo>
                  <a:lnTo>
                    <a:pt x="193801" y="294379"/>
                  </a:lnTo>
                  <a:lnTo>
                    <a:pt x="188364" y="308063"/>
                  </a:lnTo>
                  <a:lnTo>
                    <a:pt x="182402" y="321860"/>
                  </a:lnTo>
                  <a:lnTo>
                    <a:pt x="177259" y="334563"/>
                  </a:lnTo>
                  <a:lnTo>
                    <a:pt x="168428" y="358028"/>
                  </a:lnTo>
                  <a:lnTo>
                    <a:pt x="163269" y="370362"/>
                  </a:lnTo>
                  <a:lnTo>
                    <a:pt x="157492" y="383259"/>
                  </a:lnTo>
                  <a:lnTo>
                    <a:pt x="151303" y="396531"/>
                  </a:lnTo>
                  <a:lnTo>
                    <a:pt x="146009" y="408886"/>
                  </a:lnTo>
                  <a:lnTo>
                    <a:pt x="141311" y="420628"/>
                  </a:lnTo>
                  <a:lnTo>
                    <a:pt x="137010" y="431962"/>
                  </a:lnTo>
                  <a:lnTo>
                    <a:pt x="131806" y="444192"/>
                  </a:lnTo>
                  <a:lnTo>
                    <a:pt x="119790" y="470247"/>
                  </a:lnTo>
                  <a:lnTo>
                    <a:pt x="113314" y="482570"/>
                  </a:lnTo>
                  <a:lnTo>
                    <a:pt x="106659" y="494292"/>
                  </a:lnTo>
                  <a:lnTo>
                    <a:pt x="99886" y="505612"/>
                  </a:lnTo>
                  <a:lnTo>
                    <a:pt x="94201" y="517833"/>
                  </a:lnTo>
                  <a:lnTo>
                    <a:pt x="89243" y="530655"/>
                  </a:lnTo>
                  <a:lnTo>
                    <a:pt x="84769" y="543878"/>
                  </a:lnTo>
                  <a:lnTo>
                    <a:pt x="79449" y="556199"/>
                  </a:lnTo>
                  <a:lnTo>
                    <a:pt x="73565" y="567919"/>
                  </a:lnTo>
                  <a:lnTo>
                    <a:pt x="61963" y="590290"/>
                  </a:lnTo>
                  <a:lnTo>
                    <a:pt x="52912" y="611918"/>
                  </a:lnTo>
                  <a:lnTo>
                    <a:pt x="48862" y="623763"/>
                  </a:lnTo>
                  <a:lnTo>
                    <a:pt x="44993" y="636334"/>
                  </a:lnTo>
                  <a:lnTo>
                    <a:pt x="41245" y="649389"/>
                  </a:lnTo>
                  <a:lnTo>
                    <a:pt x="38747" y="662767"/>
                  </a:lnTo>
                  <a:lnTo>
                    <a:pt x="37081" y="676360"/>
                  </a:lnTo>
                  <a:lnTo>
                    <a:pt x="35971" y="690096"/>
                  </a:lnTo>
                  <a:lnTo>
                    <a:pt x="37568" y="702760"/>
                  </a:lnTo>
                  <a:lnTo>
                    <a:pt x="40970" y="714708"/>
                  </a:lnTo>
                  <a:lnTo>
                    <a:pt x="45575" y="726179"/>
                  </a:lnTo>
                  <a:lnTo>
                    <a:pt x="54488" y="732658"/>
                  </a:lnTo>
                  <a:lnTo>
                    <a:pt x="66274" y="735809"/>
                  </a:lnTo>
                  <a:lnTo>
                    <a:pt x="79974" y="736741"/>
                  </a:lnTo>
                  <a:lnTo>
                    <a:pt x="93781" y="733856"/>
                  </a:lnTo>
                  <a:lnTo>
                    <a:pt x="107661" y="728427"/>
                  </a:lnTo>
                  <a:lnTo>
                    <a:pt x="121589" y="721302"/>
                  </a:lnTo>
                  <a:lnTo>
                    <a:pt x="133211" y="714215"/>
                  </a:lnTo>
                  <a:lnTo>
                    <a:pt x="152357" y="700107"/>
                  </a:lnTo>
                  <a:lnTo>
                    <a:pt x="165541" y="682930"/>
                  </a:lnTo>
                  <a:lnTo>
                    <a:pt x="176465" y="663610"/>
                  </a:lnTo>
                  <a:lnTo>
                    <a:pt x="189111" y="643337"/>
                  </a:lnTo>
                  <a:lnTo>
                    <a:pt x="202522" y="625756"/>
                  </a:lnTo>
                  <a:lnTo>
                    <a:pt x="216273" y="608983"/>
                  </a:lnTo>
                  <a:lnTo>
                    <a:pt x="230175" y="589843"/>
                  </a:lnTo>
                  <a:lnTo>
                    <a:pt x="241029" y="569649"/>
                  </a:lnTo>
                  <a:lnTo>
                    <a:pt x="249748" y="548988"/>
                  </a:lnTo>
                  <a:lnTo>
                    <a:pt x="257519" y="528120"/>
                  </a:lnTo>
                  <a:lnTo>
                    <a:pt x="267984" y="510275"/>
                  </a:lnTo>
                  <a:lnTo>
                    <a:pt x="274047" y="502244"/>
                  </a:lnTo>
                  <a:lnTo>
                    <a:pt x="283900" y="480855"/>
                  </a:lnTo>
                  <a:lnTo>
                    <a:pt x="288163" y="468607"/>
                  </a:lnTo>
                  <a:lnTo>
                    <a:pt x="299133" y="445650"/>
                  </a:lnTo>
                  <a:lnTo>
                    <a:pt x="308294" y="430772"/>
                  </a:lnTo>
                  <a:lnTo>
                    <a:pt x="309100" y="431713"/>
                  </a:lnTo>
                  <a:lnTo>
                    <a:pt x="308049" y="444444"/>
                  </a:lnTo>
                  <a:lnTo>
                    <a:pt x="307582" y="469580"/>
                  </a:lnTo>
                  <a:lnTo>
                    <a:pt x="307241" y="573097"/>
                  </a:lnTo>
                  <a:lnTo>
                    <a:pt x="308398" y="590871"/>
                  </a:lnTo>
                  <a:lnTo>
                    <a:pt x="310339" y="607394"/>
                  </a:lnTo>
                  <a:lnTo>
                    <a:pt x="312801" y="623084"/>
                  </a:lnTo>
                  <a:lnTo>
                    <a:pt x="316780" y="637050"/>
                  </a:lnTo>
                  <a:lnTo>
                    <a:pt x="321769" y="649866"/>
                  </a:lnTo>
                  <a:lnTo>
                    <a:pt x="327433" y="661916"/>
                  </a:lnTo>
                  <a:lnTo>
                    <a:pt x="334715" y="671118"/>
                  </a:lnTo>
                  <a:lnTo>
                    <a:pt x="352154" y="684459"/>
                  </a:lnTo>
                  <a:lnTo>
                    <a:pt x="365219" y="687316"/>
                  </a:lnTo>
                  <a:lnTo>
                    <a:pt x="380941" y="688051"/>
                  </a:lnTo>
                  <a:lnTo>
                    <a:pt x="398434" y="687373"/>
                  </a:lnTo>
                  <a:lnTo>
                    <a:pt x="412433" y="684584"/>
                  </a:lnTo>
                  <a:lnTo>
                    <a:pt x="424103" y="680387"/>
                  </a:lnTo>
                  <a:lnTo>
                    <a:pt x="443302" y="669491"/>
                  </a:lnTo>
                  <a:lnTo>
                    <a:pt x="459626" y="656858"/>
                  </a:lnTo>
                  <a:lnTo>
                    <a:pt x="474671" y="640336"/>
                  </a:lnTo>
                  <a:lnTo>
                    <a:pt x="490318" y="621306"/>
                  </a:lnTo>
                  <a:lnTo>
                    <a:pt x="508958" y="601163"/>
                  </a:lnTo>
                  <a:lnTo>
                    <a:pt x="525812" y="580524"/>
                  </a:lnTo>
                  <a:lnTo>
                    <a:pt x="541094" y="558496"/>
                  </a:lnTo>
                  <a:lnTo>
                    <a:pt x="548441" y="546078"/>
                  </a:lnTo>
                  <a:lnTo>
                    <a:pt x="555677" y="533124"/>
                  </a:lnTo>
                  <a:lnTo>
                    <a:pt x="562838" y="520983"/>
                  </a:lnTo>
                  <a:lnTo>
                    <a:pt x="577027" y="498143"/>
                  </a:lnTo>
                  <a:lnTo>
                    <a:pt x="584083" y="485976"/>
                  </a:lnTo>
                  <a:lnTo>
                    <a:pt x="598155" y="459991"/>
                  </a:lnTo>
                  <a:lnTo>
                    <a:pt x="604012" y="447686"/>
                  </a:lnTo>
                  <a:lnTo>
                    <a:pt x="613635" y="424665"/>
                  </a:lnTo>
                  <a:lnTo>
                    <a:pt x="617837" y="412449"/>
                  </a:lnTo>
                  <a:lnTo>
                    <a:pt x="621807" y="399631"/>
                  </a:lnTo>
                  <a:lnTo>
                    <a:pt x="625623" y="386411"/>
                  </a:lnTo>
                  <a:lnTo>
                    <a:pt x="630503" y="372923"/>
                  </a:lnTo>
                  <a:lnTo>
                    <a:pt x="636095" y="359257"/>
                  </a:lnTo>
                  <a:lnTo>
                    <a:pt x="642159" y="345471"/>
                  </a:lnTo>
                  <a:lnTo>
                    <a:pt x="646202" y="331607"/>
                  </a:lnTo>
                  <a:lnTo>
                    <a:pt x="648898" y="317689"/>
                  </a:lnTo>
                  <a:lnTo>
                    <a:pt x="650695" y="303736"/>
                  </a:lnTo>
                  <a:lnTo>
                    <a:pt x="653061" y="289760"/>
                  </a:lnTo>
                  <a:lnTo>
                    <a:pt x="655808" y="275768"/>
                  </a:lnTo>
                  <a:lnTo>
                    <a:pt x="658807" y="261765"/>
                  </a:lnTo>
                  <a:lnTo>
                    <a:pt x="660807" y="244250"/>
                  </a:lnTo>
                  <a:lnTo>
                    <a:pt x="662140" y="224392"/>
                  </a:lnTo>
                  <a:lnTo>
                    <a:pt x="663029" y="202974"/>
                  </a:lnTo>
                  <a:lnTo>
                    <a:pt x="662452" y="184020"/>
                  </a:lnTo>
                  <a:lnTo>
                    <a:pt x="660900" y="166710"/>
                  </a:lnTo>
                  <a:lnTo>
                    <a:pt x="658696" y="150495"/>
                  </a:lnTo>
                  <a:lnTo>
                    <a:pt x="656058" y="136180"/>
                  </a:lnTo>
                  <a:lnTo>
                    <a:pt x="653131" y="123130"/>
                  </a:lnTo>
                  <a:lnTo>
                    <a:pt x="650011" y="110925"/>
                  </a:lnTo>
                  <a:lnTo>
                    <a:pt x="637195" y="88014"/>
                  </a:lnTo>
                  <a:lnTo>
                    <a:pt x="620982" y="67314"/>
                  </a:lnTo>
                  <a:lnTo>
                    <a:pt x="605985" y="50323"/>
                  </a:lnTo>
                  <a:lnTo>
                    <a:pt x="591529" y="34981"/>
                  </a:lnTo>
                  <a:lnTo>
                    <a:pt x="584402" y="27617"/>
                  </a:lnTo>
                  <a:lnTo>
                    <a:pt x="567134" y="16319"/>
                  </a:lnTo>
                  <a:lnTo>
                    <a:pt x="557621" y="11670"/>
                  </a:lnTo>
                  <a:lnTo>
                    <a:pt x="546604" y="8571"/>
                  </a:lnTo>
                  <a:lnTo>
                    <a:pt x="534586" y="6505"/>
                  </a:lnTo>
                  <a:lnTo>
                    <a:pt x="521899" y="5127"/>
                  </a:lnTo>
                  <a:lnTo>
                    <a:pt x="509935" y="6546"/>
                  </a:lnTo>
                  <a:lnTo>
                    <a:pt x="498453" y="9830"/>
                  </a:lnTo>
                  <a:lnTo>
                    <a:pt x="464972" y="2340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201227" y="788819"/>
              <a:ext cx="933846" cy="337657"/>
            </a:xfrm>
            <a:custGeom>
              <a:avLst/>
              <a:gdLst/>
              <a:ahLst/>
              <a:cxnLst/>
              <a:rect l="0" t="0" r="0" b="0"/>
              <a:pathLst>
                <a:path w="933846" h="337657">
                  <a:moveTo>
                    <a:pt x="155543" y="0"/>
                  </a:moveTo>
                  <a:lnTo>
                    <a:pt x="138792" y="5584"/>
                  </a:lnTo>
                  <a:lnTo>
                    <a:pt x="124336" y="14558"/>
                  </a:lnTo>
                  <a:lnTo>
                    <a:pt x="117209" y="20223"/>
                  </a:lnTo>
                  <a:lnTo>
                    <a:pt x="111289" y="27505"/>
                  </a:lnTo>
                  <a:lnTo>
                    <a:pt x="106174" y="35866"/>
                  </a:lnTo>
                  <a:lnTo>
                    <a:pt x="101595" y="44946"/>
                  </a:lnTo>
                  <a:lnTo>
                    <a:pt x="96205" y="54505"/>
                  </a:lnTo>
                  <a:lnTo>
                    <a:pt x="90275" y="64384"/>
                  </a:lnTo>
                  <a:lnTo>
                    <a:pt x="83984" y="74476"/>
                  </a:lnTo>
                  <a:lnTo>
                    <a:pt x="77452" y="85878"/>
                  </a:lnTo>
                  <a:lnTo>
                    <a:pt x="63963" y="111012"/>
                  </a:lnTo>
                  <a:lnTo>
                    <a:pt x="58262" y="123090"/>
                  </a:lnTo>
                  <a:lnTo>
                    <a:pt x="53293" y="134648"/>
                  </a:lnTo>
                  <a:lnTo>
                    <a:pt x="31338" y="189555"/>
                  </a:lnTo>
                  <a:lnTo>
                    <a:pt x="21264" y="216301"/>
                  </a:lnTo>
                  <a:lnTo>
                    <a:pt x="9022" y="251069"/>
                  </a:lnTo>
                  <a:lnTo>
                    <a:pt x="5274" y="262038"/>
                  </a:lnTo>
                  <a:lnTo>
                    <a:pt x="2776" y="274025"/>
                  </a:lnTo>
                  <a:lnTo>
                    <a:pt x="1110" y="286691"/>
                  </a:lnTo>
                  <a:lnTo>
                    <a:pt x="0" y="299809"/>
                  </a:lnTo>
                  <a:lnTo>
                    <a:pt x="2765" y="309723"/>
                  </a:lnTo>
                  <a:lnTo>
                    <a:pt x="8115" y="317502"/>
                  </a:lnTo>
                  <a:lnTo>
                    <a:pt x="15187" y="323856"/>
                  </a:lnTo>
                  <a:lnTo>
                    <a:pt x="23408" y="325754"/>
                  </a:lnTo>
                  <a:lnTo>
                    <a:pt x="32394" y="324683"/>
                  </a:lnTo>
                  <a:lnTo>
                    <a:pt x="41891" y="321631"/>
                  </a:lnTo>
                  <a:lnTo>
                    <a:pt x="49391" y="316091"/>
                  </a:lnTo>
                  <a:lnTo>
                    <a:pt x="55559" y="308892"/>
                  </a:lnTo>
                  <a:lnTo>
                    <a:pt x="72940" y="282009"/>
                  </a:lnTo>
                  <a:lnTo>
                    <a:pt x="99753" y="241517"/>
                  </a:lnTo>
                  <a:lnTo>
                    <a:pt x="105494" y="229960"/>
                  </a:lnTo>
                  <a:lnTo>
                    <a:pt x="110491" y="217581"/>
                  </a:lnTo>
                  <a:lnTo>
                    <a:pt x="114991" y="204654"/>
                  </a:lnTo>
                  <a:lnTo>
                    <a:pt x="119159" y="189024"/>
                  </a:lnTo>
                  <a:lnTo>
                    <a:pt x="123107" y="171592"/>
                  </a:lnTo>
                  <a:lnTo>
                    <a:pt x="126907" y="152960"/>
                  </a:lnTo>
                  <a:lnTo>
                    <a:pt x="129440" y="134695"/>
                  </a:lnTo>
                  <a:lnTo>
                    <a:pt x="131129" y="116675"/>
                  </a:lnTo>
                  <a:lnTo>
                    <a:pt x="132255" y="98819"/>
                  </a:lnTo>
                  <a:lnTo>
                    <a:pt x="134175" y="83409"/>
                  </a:lnTo>
                  <a:lnTo>
                    <a:pt x="136623" y="69629"/>
                  </a:lnTo>
                  <a:lnTo>
                    <a:pt x="139424" y="56937"/>
                  </a:lnTo>
                  <a:lnTo>
                    <a:pt x="138954" y="51982"/>
                  </a:lnTo>
                  <a:lnTo>
                    <a:pt x="136303" y="52184"/>
                  </a:lnTo>
                  <a:lnTo>
                    <a:pt x="132199" y="55825"/>
                  </a:lnTo>
                  <a:lnTo>
                    <a:pt x="129462" y="65263"/>
                  </a:lnTo>
                  <a:lnTo>
                    <a:pt x="127638" y="78568"/>
                  </a:lnTo>
                  <a:lnTo>
                    <a:pt x="126422" y="94449"/>
                  </a:lnTo>
                  <a:lnTo>
                    <a:pt x="125611" y="112048"/>
                  </a:lnTo>
                  <a:lnTo>
                    <a:pt x="124711" y="150301"/>
                  </a:lnTo>
                  <a:lnTo>
                    <a:pt x="125639" y="167981"/>
                  </a:lnTo>
                  <a:lnTo>
                    <a:pt x="127427" y="184442"/>
                  </a:lnTo>
                  <a:lnTo>
                    <a:pt x="138692" y="255615"/>
                  </a:lnTo>
                  <a:lnTo>
                    <a:pt x="143140" y="273249"/>
                  </a:lnTo>
                  <a:lnTo>
                    <a:pt x="148443" y="289679"/>
                  </a:lnTo>
                  <a:lnTo>
                    <a:pt x="154316" y="305307"/>
                  </a:lnTo>
                  <a:lnTo>
                    <a:pt x="161736" y="316895"/>
                  </a:lnTo>
                  <a:lnTo>
                    <a:pt x="170189" y="325788"/>
                  </a:lnTo>
                  <a:lnTo>
                    <a:pt x="179331" y="332886"/>
                  </a:lnTo>
                  <a:lnTo>
                    <a:pt x="188931" y="336449"/>
                  </a:lnTo>
                  <a:lnTo>
                    <a:pt x="198836" y="337656"/>
                  </a:lnTo>
                  <a:lnTo>
                    <a:pt x="208946" y="337292"/>
                  </a:lnTo>
                  <a:lnTo>
                    <a:pt x="219192" y="333543"/>
                  </a:lnTo>
                  <a:lnTo>
                    <a:pt x="229528" y="327538"/>
                  </a:lnTo>
                  <a:lnTo>
                    <a:pt x="239925" y="320029"/>
                  </a:lnTo>
                  <a:lnTo>
                    <a:pt x="249194" y="309180"/>
                  </a:lnTo>
                  <a:lnTo>
                    <a:pt x="257710" y="296104"/>
                  </a:lnTo>
                  <a:lnTo>
                    <a:pt x="265724" y="281543"/>
                  </a:lnTo>
                  <a:lnTo>
                    <a:pt x="272236" y="265993"/>
                  </a:lnTo>
                  <a:lnTo>
                    <a:pt x="277746" y="249784"/>
                  </a:lnTo>
                  <a:lnTo>
                    <a:pt x="286984" y="218528"/>
                  </a:lnTo>
                  <a:lnTo>
                    <a:pt x="294986" y="192951"/>
                  </a:lnTo>
                  <a:lnTo>
                    <a:pt x="297587" y="178885"/>
                  </a:lnTo>
                  <a:lnTo>
                    <a:pt x="299321" y="163664"/>
                  </a:lnTo>
                  <a:lnTo>
                    <a:pt x="300477" y="147674"/>
                  </a:lnTo>
                  <a:lnTo>
                    <a:pt x="300079" y="132340"/>
                  </a:lnTo>
                  <a:lnTo>
                    <a:pt x="298645" y="117442"/>
                  </a:lnTo>
                  <a:lnTo>
                    <a:pt x="296521" y="102836"/>
                  </a:lnTo>
                  <a:lnTo>
                    <a:pt x="292767" y="90761"/>
                  </a:lnTo>
                  <a:lnTo>
                    <a:pt x="287927" y="80374"/>
                  </a:lnTo>
                  <a:lnTo>
                    <a:pt x="282364" y="71112"/>
                  </a:lnTo>
                  <a:lnTo>
                    <a:pt x="280992" y="67275"/>
                  </a:lnTo>
                  <a:lnTo>
                    <a:pt x="282414" y="67054"/>
                  </a:lnTo>
                  <a:lnTo>
                    <a:pt x="285700" y="69244"/>
                  </a:lnTo>
                  <a:lnTo>
                    <a:pt x="312658" y="77909"/>
                  </a:lnTo>
                  <a:lnTo>
                    <a:pt x="334054" y="84488"/>
                  </a:lnTo>
                  <a:lnTo>
                    <a:pt x="344667" y="87878"/>
                  </a:lnTo>
                  <a:lnTo>
                    <a:pt x="354080" y="93644"/>
                  </a:lnTo>
                  <a:lnTo>
                    <a:pt x="362693" y="100994"/>
                  </a:lnTo>
                  <a:lnTo>
                    <a:pt x="370772" y="109400"/>
                  </a:lnTo>
                  <a:lnTo>
                    <a:pt x="377327" y="118510"/>
                  </a:lnTo>
                  <a:lnTo>
                    <a:pt x="382865" y="128089"/>
                  </a:lnTo>
                  <a:lnTo>
                    <a:pt x="387726" y="137981"/>
                  </a:lnTo>
                  <a:lnTo>
                    <a:pt x="389798" y="149250"/>
                  </a:lnTo>
                  <a:lnTo>
                    <a:pt x="390010" y="161437"/>
                  </a:lnTo>
                  <a:lnTo>
                    <a:pt x="388984" y="174236"/>
                  </a:lnTo>
                  <a:lnTo>
                    <a:pt x="387130" y="188612"/>
                  </a:lnTo>
                  <a:lnTo>
                    <a:pt x="384726" y="204039"/>
                  </a:lnTo>
                  <a:lnTo>
                    <a:pt x="381955" y="220167"/>
                  </a:lnTo>
                  <a:lnTo>
                    <a:pt x="378939" y="235593"/>
                  </a:lnTo>
                  <a:lnTo>
                    <a:pt x="372471" y="265199"/>
                  </a:lnTo>
                  <a:lnTo>
                    <a:pt x="371448" y="278470"/>
                  </a:lnTo>
                  <a:lnTo>
                    <a:pt x="371934" y="290823"/>
                  </a:lnTo>
                  <a:lnTo>
                    <a:pt x="373427" y="302564"/>
                  </a:lnTo>
                  <a:lnTo>
                    <a:pt x="376759" y="312728"/>
                  </a:lnTo>
                  <a:lnTo>
                    <a:pt x="381318" y="321842"/>
                  </a:lnTo>
                  <a:lnTo>
                    <a:pt x="386695" y="330255"/>
                  </a:lnTo>
                  <a:lnTo>
                    <a:pt x="393785" y="333527"/>
                  </a:lnTo>
                  <a:lnTo>
                    <a:pt x="402017" y="333370"/>
                  </a:lnTo>
                  <a:lnTo>
                    <a:pt x="411012" y="330929"/>
                  </a:lnTo>
                  <a:lnTo>
                    <a:pt x="421682" y="325795"/>
                  </a:lnTo>
                  <a:lnTo>
                    <a:pt x="433471" y="318867"/>
                  </a:lnTo>
                  <a:lnTo>
                    <a:pt x="446004" y="310742"/>
                  </a:lnTo>
                  <a:lnTo>
                    <a:pt x="457865" y="300652"/>
                  </a:lnTo>
                  <a:lnTo>
                    <a:pt x="469279" y="289250"/>
                  </a:lnTo>
                  <a:lnTo>
                    <a:pt x="480394" y="276974"/>
                  </a:lnTo>
                  <a:lnTo>
                    <a:pt x="491309" y="262947"/>
                  </a:lnTo>
                  <a:lnTo>
                    <a:pt x="502093" y="247753"/>
                  </a:lnTo>
                  <a:lnTo>
                    <a:pt x="512787" y="231780"/>
                  </a:lnTo>
                  <a:lnTo>
                    <a:pt x="522254" y="216457"/>
                  </a:lnTo>
                  <a:lnTo>
                    <a:pt x="530903" y="201567"/>
                  </a:lnTo>
                  <a:lnTo>
                    <a:pt x="539006" y="186966"/>
                  </a:lnTo>
                  <a:lnTo>
                    <a:pt x="545576" y="172558"/>
                  </a:lnTo>
                  <a:lnTo>
                    <a:pt x="551125" y="158278"/>
                  </a:lnTo>
                  <a:lnTo>
                    <a:pt x="568428" y="107355"/>
                  </a:lnTo>
                  <a:lnTo>
                    <a:pt x="574540" y="101955"/>
                  </a:lnTo>
                  <a:lnTo>
                    <a:pt x="582120" y="100691"/>
                  </a:lnTo>
                  <a:lnTo>
                    <a:pt x="590680" y="102186"/>
                  </a:lnTo>
                  <a:lnTo>
                    <a:pt x="596387" y="109026"/>
                  </a:lnTo>
                  <a:lnTo>
                    <a:pt x="600191" y="119429"/>
                  </a:lnTo>
                  <a:lnTo>
                    <a:pt x="602727" y="132208"/>
                  </a:lnTo>
                  <a:lnTo>
                    <a:pt x="604418" y="146570"/>
                  </a:lnTo>
                  <a:lnTo>
                    <a:pt x="605545" y="161987"/>
                  </a:lnTo>
                  <a:lnTo>
                    <a:pt x="606296" y="178109"/>
                  </a:lnTo>
                  <a:lnTo>
                    <a:pt x="605629" y="192363"/>
                  </a:lnTo>
                  <a:lnTo>
                    <a:pt x="604015" y="205371"/>
                  </a:lnTo>
                  <a:lnTo>
                    <a:pt x="601771" y="217549"/>
                  </a:lnTo>
                  <a:lnTo>
                    <a:pt x="600275" y="231511"/>
                  </a:lnTo>
                  <a:lnTo>
                    <a:pt x="599277" y="246662"/>
                  </a:lnTo>
                  <a:lnTo>
                    <a:pt x="598612" y="262606"/>
                  </a:lnTo>
                  <a:lnTo>
                    <a:pt x="597000" y="276741"/>
                  </a:lnTo>
                  <a:lnTo>
                    <a:pt x="594757" y="289670"/>
                  </a:lnTo>
                  <a:lnTo>
                    <a:pt x="592092" y="301795"/>
                  </a:lnTo>
                  <a:lnTo>
                    <a:pt x="589148" y="306373"/>
                  </a:lnTo>
                  <a:lnTo>
                    <a:pt x="586016" y="305919"/>
                  </a:lnTo>
                  <a:lnTo>
                    <a:pt x="582760" y="302110"/>
                  </a:lnTo>
                  <a:lnTo>
                    <a:pt x="581757" y="294897"/>
                  </a:lnTo>
                  <a:lnTo>
                    <a:pt x="582258" y="285413"/>
                  </a:lnTo>
                  <a:lnTo>
                    <a:pt x="583760" y="274416"/>
                  </a:lnTo>
                  <a:lnTo>
                    <a:pt x="585930" y="263579"/>
                  </a:lnTo>
                  <a:lnTo>
                    <a:pt x="588545" y="252849"/>
                  </a:lnTo>
                  <a:lnTo>
                    <a:pt x="591457" y="242189"/>
                  </a:lnTo>
                  <a:lnTo>
                    <a:pt x="597810" y="220996"/>
                  </a:lnTo>
                  <a:lnTo>
                    <a:pt x="601140" y="210436"/>
                  </a:lnTo>
                  <a:lnTo>
                    <a:pt x="606865" y="197554"/>
                  </a:lnTo>
                  <a:lnTo>
                    <a:pt x="614188" y="183122"/>
                  </a:lnTo>
                  <a:lnTo>
                    <a:pt x="622576" y="167658"/>
                  </a:lnTo>
                  <a:lnTo>
                    <a:pt x="631674" y="153842"/>
                  </a:lnTo>
                  <a:lnTo>
                    <a:pt x="641245" y="141126"/>
                  </a:lnTo>
                  <a:lnTo>
                    <a:pt x="651132" y="129143"/>
                  </a:lnTo>
                  <a:lnTo>
                    <a:pt x="662397" y="121154"/>
                  </a:lnTo>
                  <a:lnTo>
                    <a:pt x="687380" y="112278"/>
                  </a:lnTo>
                  <a:lnTo>
                    <a:pt x="698249" y="113416"/>
                  </a:lnTo>
                  <a:lnTo>
                    <a:pt x="707832" y="117681"/>
                  </a:lnTo>
                  <a:lnTo>
                    <a:pt x="716559" y="124031"/>
                  </a:lnTo>
                  <a:lnTo>
                    <a:pt x="723545" y="134107"/>
                  </a:lnTo>
                  <a:lnTo>
                    <a:pt x="729370" y="146667"/>
                  </a:lnTo>
                  <a:lnTo>
                    <a:pt x="734423" y="160884"/>
                  </a:lnTo>
                  <a:lnTo>
                    <a:pt x="737791" y="176205"/>
                  </a:lnTo>
                  <a:lnTo>
                    <a:pt x="740037" y="192262"/>
                  </a:lnTo>
                  <a:lnTo>
                    <a:pt x="741534" y="208810"/>
                  </a:lnTo>
                  <a:lnTo>
                    <a:pt x="741363" y="223347"/>
                  </a:lnTo>
                  <a:lnTo>
                    <a:pt x="740081" y="236545"/>
                  </a:lnTo>
                  <a:lnTo>
                    <a:pt x="738058" y="248849"/>
                  </a:lnTo>
                  <a:lnTo>
                    <a:pt x="735540" y="261727"/>
                  </a:lnTo>
                  <a:lnTo>
                    <a:pt x="729626" y="288500"/>
                  </a:lnTo>
                  <a:lnTo>
                    <a:pt x="726413" y="301015"/>
                  </a:lnTo>
                  <a:lnTo>
                    <a:pt x="723103" y="312865"/>
                  </a:lnTo>
                  <a:lnTo>
                    <a:pt x="719727" y="324270"/>
                  </a:lnTo>
                  <a:lnTo>
                    <a:pt x="718645" y="326031"/>
                  </a:lnTo>
                  <a:lnTo>
                    <a:pt x="719092" y="321361"/>
                  </a:lnTo>
                  <a:lnTo>
                    <a:pt x="720559" y="312405"/>
                  </a:lnTo>
                  <a:lnTo>
                    <a:pt x="728207" y="271883"/>
                  </a:lnTo>
                  <a:lnTo>
                    <a:pt x="732479" y="258385"/>
                  </a:lnTo>
                  <a:lnTo>
                    <a:pt x="737664" y="245880"/>
                  </a:lnTo>
                  <a:lnTo>
                    <a:pt x="743458" y="234037"/>
                  </a:lnTo>
                  <a:lnTo>
                    <a:pt x="748489" y="222636"/>
                  </a:lnTo>
                  <a:lnTo>
                    <a:pt x="753012" y="211530"/>
                  </a:lnTo>
                  <a:lnTo>
                    <a:pt x="757196" y="200620"/>
                  </a:lnTo>
                  <a:lnTo>
                    <a:pt x="764961" y="179149"/>
                  </a:lnTo>
                  <a:lnTo>
                    <a:pt x="768668" y="168515"/>
                  </a:lnTo>
                  <a:lnTo>
                    <a:pt x="773476" y="157920"/>
                  </a:lnTo>
                  <a:lnTo>
                    <a:pt x="779019" y="147350"/>
                  </a:lnTo>
                  <a:lnTo>
                    <a:pt x="785051" y="136798"/>
                  </a:lnTo>
                  <a:lnTo>
                    <a:pt x="791410" y="127426"/>
                  </a:lnTo>
                  <a:lnTo>
                    <a:pt x="797987" y="118841"/>
                  </a:lnTo>
                  <a:lnTo>
                    <a:pt x="804708" y="110780"/>
                  </a:lnTo>
                  <a:lnTo>
                    <a:pt x="811527" y="107744"/>
                  </a:lnTo>
                  <a:lnTo>
                    <a:pt x="818409" y="108056"/>
                  </a:lnTo>
                  <a:lnTo>
                    <a:pt x="825335" y="110602"/>
                  </a:lnTo>
                  <a:lnTo>
                    <a:pt x="828783" y="119311"/>
                  </a:lnTo>
                  <a:lnTo>
                    <a:pt x="829914" y="132129"/>
                  </a:lnTo>
                  <a:lnTo>
                    <a:pt x="829499" y="147686"/>
                  </a:lnTo>
                  <a:lnTo>
                    <a:pt x="828054" y="161563"/>
                  </a:lnTo>
                  <a:lnTo>
                    <a:pt x="825921" y="174320"/>
                  </a:lnTo>
                  <a:lnTo>
                    <a:pt x="814103" y="231152"/>
                  </a:lnTo>
                  <a:lnTo>
                    <a:pt x="811947" y="247591"/>
                  </a:lnTo>
                  <a:lnTo>
                    <a:pt x="810509" y="264394"/>
                  </a:lnTo>
                  <a:lnTo>
                    <a:pt x="809551" y="281439"/>
                  </a:lnTo>
                  <a:lnTo>
                    <a:pt x="811249" y="296308"/>
                  </a:lnTo>
                  <a:lnTo>
                    <a:pt x="814718" y="309726"/>
                  </a:lnTo>
                  <a:lnTo>
                    <a:pt x="819369" y="322178"/>
                  </a:lnTo>
                  <a:lnTo>
                    <a:pt x="827143" y="328142"/>
                  </a:lnTo>
                  <a:lnTo>
                    <a:pt x="837001" y="329780"/>
                  </a:lnTo>
                  <a:lnTo>
                    <a:pt x="848247" y="328536"/>
                  </a:lnTo>
                  <a:lnTo>
                    <a:pt x="860419" y="324200"/>
                  </a:lnTo>
                  <a:lnTo>
                    <a:pt x="873208" y="317803"/>
                  </a:lnTo>
                  <a:lnTo>
                    <a:pt x="886409" y="310033"/>
                  </a:lnTo>
                  <a:lnTo>
                    <a:pt x="897546" y="302516"/>
                  </a:lnTo>
                  <a:lnTo>
                    <a:pt x="907309" y="295167"/>
                  </a:lnTo>
                  <a:lnTo>
                    <a:pt x="933845" y="27345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219213" y="946583"/>
              <a:ext cx="94659" cy="21037"/>
            </a:xfrm>
            <a:custGeom>
              <a:avLst/>
              <a:gdLst/>
              <a:ahLst/>
              <a:cxnLst/>
              <a:rect l="0" t="0" r="0" b="0"/>
              <a:pathLst>
                <a:path w="94659" h="21037">
                  <a:moveTo>
                    <a:pt x="0" y="21036"/>
                  </a:moveTo>
                  <a:lnTo>
                    <a:pt x="22333" y="15452"/>
                  </a:lnTo>
                  <a:lnTo>
                    <a:pt x="33587" y="13807"/>
                  </a:lnTo>
                  <a:lnTo>
                    <a:pt x="45764" y="12711"/>
                  </a:lnTo>
                  <a:lnTo>
                    <a:pt x="9465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401497" y="842570"/>
              <a:ext cx="543431" cy="431979"/>
            </a:xfrm>
            <a:custGeom>
              <a:avLst/>
              <a:gdLst/>
              <a:ahLst/>
              <a:cxnLst/>
              <a:rect l="0" t="0" r="0" b="0"/>
              <a:pathLst>
                <a:path w="543431" h="431979">
                  <a:moveTo>
                    <a:pt x="38585" y="19873"/>
                  </a:moveTo>
                  <a:lnTo>
                    <a:pt x="33002" y="36623"/>
                  </a:lnTo>
                  <a:lnTo>
                    <a:pt x="30189" y="47400"/>
                  </a:lnTo>
                  <a:lnTo>
                    <a:pt x="23946" y="74957"/>
                  </a:lnTo>
                  <a:lnTo>
                    <a:pt x="19477" y="90485"/>
                  </a:lnTo>
                  <a:lnTo>
                    <a:pt x="14160" y="106681"/>
                  </a:lnTo>
                  <a:lnTo>
                    <a:pt x="8278" y="123321"/>
                  </a:lnTo>
                  <a:lnTo>
                    <a:pt x="4357" y="140258"/>
                  </a:lnTo>
                  <a:lnTo>
                    <a:pt x="1743" y="157392"/>
                  </a:lnTo>
                  <a:lnTo>
                    <a:pt x="0" y="174658"/>
                  </a:lnTo>
                  <a:lnTo>
                    <a:pt x="7" y="190843"/>
                  </a:lnTo>
                  <a:lnTo>
                    <a:pt x="1180" y="206307"/>
                  </a:lnTo>
                  <a:lnTo>
                    <a:pt x="3131" y="221291"/>
                  </a:lnTo>
                  <a:lnTo>
                    <a:pt x="7938" y="228944"/>
                  </a:lnTo>
                  <a:lnTo>
                    <a:pt x="14648" y="231708"/>
                  </a:lnTo>
                  <a:lnTo>
                    <a:pt x="22627" y="231213"/>
                  </a:lnTo>
                  <a:lnTo>
                    <a:pt x="30284" y="228546"/>
                  </a:lnTo>
                  <a:lnTo>
                    <a:pt x="45024" y="219351"/>
                  </a:lnTo>
                  <a:lnTo>
                    <a:pt x="52227" y="210120"/>
                  </a:lnTo>
                  <a:lnTo>
                    <a:pt x="59366" y="198124"/>
                  </a:lnTo>
                  <a:lnTo>
                    <a:pt x="66463" y="184283"/>
                  </a:lnTo>
                  <a:lnTo>
                    <a:pt x="73531" y="172718"/>
                  </a:lnTo>
                  <a:lnTo>
                    <a:pt x="80580" y="162672"/>
                  </a:lnTo>
                  <a:lnTo>
                    <a:pt x="87617" y="153637"/>
                  </a:lnTo>
                  <a:lnTo>
                    <a:pt x="93477" y="144107"/>
                  </a:lnTo>
                  <a:lnTo>
                    <a:pt x="98552" y="134248"/>
                  </a:lnTo>
                  <a:lnTo>
                    <a:pt x="103104" y="124170"/>
                  </a:lnTo>
                  <a:lnTo>
                    <a:pt x="120678" y="87652"/>
                  </a:lnTo>
                  <a:lnTo>
                    <a:pt x="124867" y="74408"/>
                  </a:lnTo>
                  <a:lnTo>
                    <a:pt x="127659" y="60904"/>
                  </a:lnTo>
                  <a:lnTo>
                    <a:pt x="129520" y="47227"/>
                  </a:lnTo>
                  <a:lnTo>
                    <a:pt x="129593" y="42783"/>
                  </a:lnTo>
                  <a:lnTo>
                    <a:pt x="128473" y="44495"/>
                  </a:lnTo>
                  <a:lnTo>
                    <a:pt x="126557" y="50311"/>
                  </a:lnTo>
                  <a:lnTo>
                    <a:pt x="124112" y="60032"/>
                  </a:lnTo>
                  <a:lnTo>
                    <a:pt x="118278" y="86414"/>
                  </a:lnTo>
                  <a:lnTo>
                    <a:pt x="116255" y="100461"/>
                  </a:lnTo>
                  <a:lnTo>
                    <a:pt x="114906" y="114500"/>
                  </a:lnTo>
                  <a:lnTo>
                    <a:pt x="114007" y="128534"/>
                  </a:lnTo>
                  <a:lnTo>
                    <a:pt x="113407" y="142564"/>
                  </a:lnTo>
                  <a:lnTo>
                    <a:pt x="112741" y="170619"/>
                  </a:lnTo>
                  <a:lnTo>
                    <a:pt x="116070" y="182307"/>
                  </a:lnTo>
                  <a:lnTo>
                    <a:pt x="121794" y="192436"/>
                  </a:lnTo>
                  <a:lnTo>
                    <a:pt x="129117" y="201527"/>
                  </a:lnTo>
                  <a:lnTo>
                    <a:pt x="138673" y="205249"/>
                  </a:lnTo>
                  <a:lnTo>
                    <a:pt x="149718" y="205394"/>
                  </a:lnTo>
                  <a:lnTo>
                    <a:pt x="161756" y="203153"/>
                  </a:lnTo>
                  <a:lnTo>
                    <a:pt x="172118" y="199322"/>
                  </a:lnTo>
                  <a:lnTo>
                    <a:pt x="181364" y="194431"/>
                  </a:lnTo>
                  <a:lnTo>
                    <a:pt x="189865" y="188833"/>
                  </a:lnTo>
                  <a:lnTo>
                    <a:pt x="199038" y="180426"/>
                  </a:lnTo>
                  <a:lnTo>
                    <a:pt x="208659" y="170147"/>
                  </a:lnTo>
                  <a:lnTo>
                    <a:pt x="218580" y="158620"/>
                  </a:lnTo>
                  <a:lnTo>
                    <a:pt x="227530" y="147430"/>
                  </a:lnTo>
                  <a:lnTo>
                    <a:pt x="235835" y="136463"/>
                  </a:lnTo>
                  <a:lnTo>
                    <a:pt x="243708" y="125647"/>
                  </a:lnTo>
                  <a:lnTo>
                    <a:pt x="250126" y="114930"/>
                  </a:lnTo>
                  <a:lnTo>
                    <a:pt x="255573" y="104279"/>
                  </a:lnTo>
                  <a:lnTo>
                    <a:pt x="260373" y="93673"/>
                  </a:lnTo>
                  <a:lnTo>
                    <a:pt x="267078" y="80759"/>
                  </a:lnTo>
                  <a:lnTo>
                    <a:pt x="283878" y="50829"/>
                  </a:lnTo>
                  <a:lnTo>
                    <a:pt x="290929" y="35836"/>
                  </a:lnTo>
                  <a:lnTo>
                    <a:pt x="296798" y="21166"/>
                  </a:lnTo>
                  <a:lnTo>
                    <a:pt x="304099" y="581"/>
                  </a:lnTo>
                  <a:lnTo>
                    <a:pt x="304410" y="0"/>
                  </a:lnTo>
                  <a:lnTo>
                    <a:pt x="301639" y="12209"/>
                  </a:lnTo>
                  <a:lnTo>
                    <a:pt x="296512" y="41008"/>
                  </a:lnTo>
                  <a:lnTo>
                    <a:pt x="293508" y="56166"/>
                  </a:lnTo>
                  <a:lnTo>
                    <a:pt x="269914" y="164793"/>
                  </a:lnTo>
                  <a:lnTo>
                    <a:pt x="262935" y="195301"/>
                  </a:lnTo>
                  <a:lnTo>
                    <a:pt x="255937" y="228337"/>
                  </a:lnTo>
                  <a:lnTo>
                    <a:pt x="251267" y="244158"/>
                  </a:lnTo>
                  <a:lnTo>
                    <a:pt x="245816" y="259380"/>
                  </a:lnTo>
                  <a:lnTo>
                    <a:pt x="239845" y="274203"/>
                  </a:lnTo>
                  <a:lnTo>
                    <a:pt x="234695" y="288759"/>
                  </a:lnTo>
                  <a:lnTo>
                    <a:pt x="230093" y="303137"/>
                  </a:lnTo>
                  <a:lnTo>
                    <a:pt x="225857" y="317398"/>
                  </a:lnTo>
                  <a:lnTo>
                    <a:pt x="218034" y="345708"/>
                  </a:lnTo>
                  <a:lnTo>
                    <a:pt x="214311" y="359801"/>
                  </a:lnTo>
                  <a:lnTo>
                    <a:pt x="207059" y="384810"/>
                  </a:lnTo>
                  <a:lnTo>
                    <a:pt x="203489" y="396387"/>
                  </a:lnTo>
                  <a:lnTo>
                    <a:pt x="198772" y="407611"/>
                  </a:lnTo>
                  <a:lnTo>
                    <a:pt x="193290" y="418599"/>
                  </a:lnTo>
                  <a:lnTo>
                    <a:pt x="187298" y="429431"/>
                  </a:lnTo>
                  <a:lnTo>
                    <a:pt x="183303" y="431978"/>
                  </a:lnTo>
                  <a:lnTo>
                    <a:pt x="180640" y="429001"/>
                  </a:lnTo>
                  <a:lnTo>
                    <a:pt x="178865" y="422342"/>
                  </a:lnTo>
                  <a:lnTo>
                    <a:pt x="178850" y="414397"/>
                  </a:lnTo>
                  <a:lnTo>
                    <a:pt x="180009" y="405594"/>
                  </a:lnTo>
                  <a:lnTo>
                    <a:pt x="181950" y="396220"/>
                  </a:lnTo>
                  <a:lnTo>
                    <a:pt x="187223" y="373338"/>
                  </a:lnTo>
                  <a:lnTo>
                    <a:pt x="213933" y="263953"/>
                  </a:lnTo>
                  <a:lnTo>
                    <a:pt x="220915" y="231581"/>
                  </a:lnTo>
                  <a:lnTo>
                    <a:pt x="225581" y="215937"/>
                  </a:lnTo>
                  <a:lnTo>
                    <a:pt x="231029" y="200833"/>
                  </a:lnTo>
                  <a:lnTo>
                    <a:pt x="236999" y="186089"/>
                  </a:lnTo>
                  <a:lnTo>
                    <a:pt x="246748" y="160358"/>
                  </a:lnTo>
                  <a:lnTo>
                    <a:pt x="250983" y="148588"/>
                  </a:lnTo>
                  <a:lnTo>
                    <a:pt x="256145" y="136067"/>
                  </a:lnTo>
                  <a:lnTo>
                    <a:pt x="261922" y="123045"/>
                  </a:lnTo>
                  <a:lnTo>
                    <a:pt x="268112" y="109690"/>
                  </a:lnTo>
                  <a:lnTo>
                    <a:pt x="275744" y="96111"/>
                  </a:lnTo>
                  <a:lnTo>
                    <a:pt x="284338" y="82385"/>
                  </a:lnTo>
                  <a:lnTo>
                    <a:pt x="293573" y="68559"/>
                  </a:lnTo>
                  <a:lnTo>
                    <a:pt x="302067" y="57005"/>
                  </a:lnTo>
                  <a:lnTo>
                    <a:pt x="310066" y="46965"/>
                  </a:lnTo>
                  <a:lnTo>
                    <a:pt x="317737" y="37934"/>
                  </a:lnTo>
                  <a:lnTo>
                    <a:pt x="326357" y="30745"/>
                  </a:lnTo>
                  <a:lnTo>
                    <a:pt x="335609" y="24784"/>
                  </a:lnTo>
                  <a:lnTo>
                    <a:pt x="345283" y="19641"/>
                  </a:lnTo>
                  <a:lnTo>
                    <a:pt x="355238" y="17381"/>
                  </a:lnTo>
                  <a:lnTo>
                    <a:pt x="365381" y="17043"/>
                  </a:lnTo>
                  <a:lnTo>
                    <a:pt x="375648" y="17986"/>
                  </a:lnTo>
                  <a:lnTo>
                    <a:pt x="385999" y="22121"/>
                  </a:lnTo>
                  <a:lnTo>
                    <a:pt x="396406" y="28383"/>
                  </a:lnTo>
                  <a:lnTo>
                    <a:pt x="406849" y="36064"/>
                  </a:lnTo>
                  <a:lnTo>
                    <a:pt x="416149" y="45859"/>
                  </a:lnTo>
                  <a:lnTo>
                    <a:pt x="424686" y="57063"/>
                  </a:lnTo>
                  <a:lnTo>
                    <a:pt x="432715" y="69208"/>
                  </a:lnTo>
                  <a:lnTo>
                    <a:pt x="439236" y="83147"/>
                  </a:lnTo>
                  <a:lnTo>
                    <a:pt x="444751" y="98283"/>
                  </a:lnTo>
                  <a:lnTo>
                    <a:pt x="449597" y="114216"/>
                  </a:lnTo>
                  <a:lnTo>
                    <a:pt x="450491" y="129513"/>
                  </a:lnTo>
                  <a:lnTo>
                    <a:pt x="448749" y="144386"/>
                  </a:lnTo>
                  <a:lnTo>
                    <a:pt x="445251" y="158975"/>
                  </a:lnTo>
                  <a:lnTo>
                    <a:pt x="439413" y="171039"/>
                  </a:lnTo>
                  <a:lnTo>
                    <a:pt x="432015" y="181418"/>
                  </a:lnTo>
                  <a:lnTo>
                    <a:pt x="423577" y="190675"/>
                  </a:lnTo>
                  <a:lnTo>
                    <a:pt x="413277" y="198015"/>
                  </a:lnTo>
                  <a:lnTo>
                    <a:pt x="401736" y="204077"/>
                  </a:lnTo>
                  <a:lnTo>
                    <a:pt x="389368" y="209287"/>
                  </a:lnTo>
                  <a:lnTo>
                    <a:pt x="376448" y="212760"/>
                  </a:lnTo>
                  <a:lnTo>
                    <a:pt x="363160" y="215076"/>
                  </a:lnTo>
                  <a:lnTo>
                    <a:pt x="349627" y="216620"/>
                  </a:lnTo>
                  <a:lnTo>
                    <a:pt x="335930" y="215311"/>
                  </a:lnTo>
                  <a:lnTo>
                    <a:pt x="322125" y="212102"/>
                  </a:lnTo>
                  <a:lnTo>
                    <a:pt x="308247" y="207625"/>
                  </a:lnTo>
                  <a:lnTo>
                    <a:pt x="295488" y="199966"/>
                  </a:lnTo>
                  <a:lnTo>
                    <a:pt x="283477" y="190186"/>
                  </a:lnTo>
                  <a:lnTo>
                    <a:pt x="271964" y="178991"/>
                  </a:lnTo>
                  <a:lnTo>
                    <a:pt x="263120" y="166853"/>
                  </a:lnTo>
                  <a:lnTo>
                    <a:pt x="256055" y="154087"/>
                  </a:lnTo>
                  <a:lnTo>
                    <a:pt x="250176" y="140902"/>
                  </a:lnTo>
                  <a:lnTo>
                    <a:pt x="248595" y="136786"/>
                  </a:lnTo>
                  <a:lnTo>
                    <a:pt x="253070" y="144678"/>
                  </a:lnTo>
                  <a:lnTo>
                    <a:pt x="269083" y="157535"/>
                  </a:lnTo>
                  <a:lnTo>
                    <a:pt x="279897" y="164235"/>
                  </a:lnTo>
                  <a:lnTo>
                    <a:pt x="290612" y="172208"/>
                  </a:lnTo>
                  <a:lnTo>
                    <a:pt x="301262" y="181029"/>
                  </a:lnTo>
                  <a:lnTo>
                    <a:pt x="311867" y="190416"/>
                  </a:lnTo>
                  <a:lnTo>
                    <a:pt x="323612" y="197842"/>
                  </a:lnTo>
                  <a:lnTo>
                    <a:pt x="336116" y="203962"/>
                  </a:lnTo>
                  <a:lnTo>
                    <a:pt x="349127" y="209210"/>
                  </a:lnTo>
                  <a:lnTo>
                    <a:pt x="362475" y="211541"/>
                  </a:lnTo>
                  <a:lnTo>
                    <a:pt x="376049" y="211925"/>
                  </a:lnTo>
                  <a:lnTo>
                    <a:pt x="389772" y="211013"/>
                  </a:lnTo>
                  <a:lnTo>
                    <a:pt x="403595" y="209237"/>
                  </a:lnTo>
                  <a:lnTo>
                    <a:pt x="417486" y="206884"/>
                  </a:lnTo>
                  <a:lnTo>
                    <a:pt x="431420" y="204146"/>
                  </a:lnTo>
                  <a:lnTo>
                    <a:pt x="444216" y="198816"/>
                  </a:lnTo>
                  <a:lnTo>
                    <a:pt x="456252" y="191756"/>
                  </a:lnTo>
                  <a:lnTo>
                    <a:pt x="467782" y="183544"/>
                  </a:lnTo>
                  <a:lnTo>
                    <a:pt x="478975" y="174563"/>
                  </a:lnTo>
                  <a:lnTo>
                    <a:pt x="489942" y="165070"/>
                  </a:lnTo>
                  <a:lnTo>
                    <a:pt x="500760" y="155235"/>
                  </a:lnTo>
                  <a:lnTo>
                    <a:pt x="510309" y="144004"/>
                  </a:lnTo>
                  <a:lnTo>
                    <a:pt x="519012" y="131843"/>
                  </a:lnTo>
                  <a:lnTo>
                    <a:pt x="543430" y="8297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68281" y="1283147"/>
              <a:ext cx="2681989" cy="63106"/>
            </a:xfrm>
            <a:custGeom>
              <a:avLst/>
              <a:gdLst/>
              <a:ahLst/>
              <a:cxnLst/>
              <a:rect l="0" t="0" r="0" b="0"/>
              <a:pathLst>
                <a:path w="2681989" h="63106">
                  <a:moveTo>
                    <a:pt x="0" y="63105"/>
                  </a:moveTo>
                  <a:lnTo>
                    <a:pt x="87834" y="63105"/>
                  </a:lnTo>
                  <a:lnTo>
                    <a:pt x="106470" y="61936"/>
                  </a:lnTo>
                  <a:lnTo>
                    <a:pt x="124736" y="59989"/>
                  </a:lnTo>
                  <a:lnTo>
                    <a:pt x="142757" y="57522"/>
                  </a:lnTo>
                  <a:lnTo>
                    <a:pt x="159446" y="55877"/>
                  </a:lnTo>
                  <a:lnTo>
                    <a:pt x="190454" y="54049"/>
                  </a:lnTo>
                  <a:lnTo>
                    <a:pt x="234191" y="53021"/>
                  </a:lnTo>
                  <a:lnTo>
                    <a:pt x="250786" y="51708"/>
                  </a:lnTo>
                  <a:lnTo>
                    <a:pt x="268861" y="49664"/>
                  </a:lnTo>
                  <a:lnTo>
                    <a:pt x="287922" y="47132"/>
                  </a:lnTo>
                  <a:lnTo>
                    <a:pt x="306473" y="45445"/>
                  </a:lnTo>
                  <a:lnTo>
                    <a:pt x="342667" y="43570"/>
                  </a:lnTo>
                  <a:lnTo>
                    <a:pt x="401477" y="42514"/>
                  </a:lnTo>
                  <a:lnTo>
                    <a:pt x="421910" y="41198"/>
                  </a:lnTo>
                  <a:lnTo>
                    <a:pt x="442543" y="39151"/>
                  </a:lnTo>
                  <a:lnTo>
                    <a:pt x="463310" y="36618"/>
                  </a:lnTo>
                  <a:lnTo>
                    <a:pt x="484167" y="34930"/>
                  </a:lnTo>
                  <a:lnTo>
                    <a:pt x="526039" y="33053"/>
                  </a:lnTo>
                  <a:lnTo>
                    <a:pt x="589033" y="31997"/>
                  </a:lnTo>
                  <a:lnTo>
                    <a:pt x="657689" y="31684"/>
                  </a:lnTo>
                  <a:lnTo>
                    <a:pt x="679195" y="30472"/>
                  </a:lnTo>
                  <a:lnTo>
                    <a:pt x="699376" y="28495"/>
                  </a:lnTo>
                  <a:lnTo>
                    <a:pt x="718673" y="26008"/>
                  </a:lnTo>
                  <a:lnTo>
                    <a:pt x="761928" y="26361"/>
                  </a:lnTo>
                  <a:lnTo>
                    <a:pt x="829155" y="26898"/>
                  </a:lnTo>
                  <a:lnTo>
                    <a:pt x="850769" y="24944"/>
                  </a:lnTo>
                  <a:lnTo>
                    <a:pt x="872190" y="23641"/>
                  </a:lnTo>
                  <a:lnTo>
                    <a:pt x="937006" y="21807"/>
                  </a:lnTo>
                  <a:lnTo>
                    <a:pt x="1114423" y="21065"/>
                  </a:lnTo>
                  <a:lnTo>
                    <a:pt x="1136775" y="19886"/>
                  </a:lnTo>
                  <a:lnTo>
                    <a:pt x="1159856" y="17932"/>
                  </a:lnTo>
                  <a:lnTo>
                    <a:pt x="1183423" y="15460"/>
                  </a:lnTo>
                  <a:lnTo>
                    <a:pt x="1206147" y="13813"/>
                  </a:lnTo>
                  <a:lnTo>
                    <a:pt x="1250094" y="11982"/>
                  </a:lnTo>
                  <a:lnTo>
                    <a:pt x="1319839" y="10951"/>
                  </a:lnTo>
                  <a:lnTo>
                    <a:pt x="1523450" y="10528"/>
                  </a:lnTo>
                  <a:lnTo>
                    <a:pt x="1546188" y="9356"/>
                  </a:lnTo>
                  <a:lnTo>
                    <a:pt x="1569527" y="7406"/>
                  </a:lnTo>
                  <a:lnTo>
                    <a:pt x="1593266" y="4937"/>
                  </a:lnTo>
                  <a:lnTo>
                    <a:pt x="1616104" y="3291"/>
                  </a:lnTo>
                  <a:lnTo>
                    <a:pt x="1660178" y="1463"/>
                  </a:lnTo>
                  <a:lnTo>
                    <a:pt x="1729995" y="433"/>
                  </a:lnTo>
                  <a:lnTo>
                    <a:pt x="2198136" y="0"/>
                  </a:lnTo>
                  <a:lnTo>
                    <a:pt x="2219185" y="1168"/>
                  </a:lnTo>
                  <a:lnTo>
                    <a:pt x="2240230" y="3116"/>
                  </a:lnTo>
                  <a:lnTo>
                    <a:pt x="2261271" y="5583"/>
                  </a:lnTo>
                  <a:lnTo>
                    <a:pt x="2281142" y="7228"/>
                  </a:lnTo>
                  <a:lnTo>
                    <a:pt x="2318802" y="9055"/>
                  </a:lnTo>
                  <a:lnTo>
                    <a:pt x="2391758" y="10228"/>
                  </a:lnTo>
                  <a:lnTo>
                    <a:pt x="2578540" y="10514"/>
                  </a:lnTo>
                  <a:lnTo>
                    <a:pt x="2591987" y="9346"/>
                  </a:lnTo>
                  <a:lnTo>
                    <a:pt x="2604458" y="7399"/>
                  </a:lnTo>
                  <a:lnTo>
                    <a:pt x="2616278" y="4933"/>
                  </a:lnTo>
                  <a:lnTo>
                    <a:pt x="2628832" y="3288"/>
                  </a:lnTo>
                  <a:lnTo>
                    <a:pt x="2641876" y="2192"/>
                  </a:lnTo>
                  <a:lnTo>
                    <a:pt x="2681988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30890" y="1883322"/>
            <a:ext cx="3725205" cy="1132032"/>
            <a:chOff x="830890" y="1883322"/>
            <a:chExt cx="3725205" cy="1132032"/>
          </a:xfrm>
        </p:grpSpPr>
        <p:sp>
          <p:nvSpPr>
            <p:cNvPr id="8" name="Freeform 7"/>
            <p:cNvSpPr/>
            <p:nvPr/>
          </p:nvSpPr>
          <p:spPr>
            <a:xfrm>
              <a:off x="1137938" y="2050931"/>
              <a:ext cx="61069" cy="557434"/>
            </a:xfrm>
            <a:custGeom>
              <a:avLst/>
              <a:gdLst/>
              <a:ahLst/>
              <a:cxnLst/>
              <a:rect l="0" t="0" r="0" b="0"/>
              <a:pathLst>
                <a:path w="61069" h="557434">
                  <a:moveTo>
                    <a:pt x="61068" y="0"/>
                  </a:moveTo>
                  <a:lnTo>
                    <a:pt x="55484" y="39084"/>
                  </a:lnTo>
                  <a:lnTo>
                    <a:pt x="53840" y="58778"/>
                  </a:lnTo>
                  <a:lnTo>
                    <a:pt x="52743" y="80087"/>
                  </a:lnTo>
                  <a:lnTo>
                    <a:pt x="51525" y="123241"/>
                  </a:lnTo>
                  <a:lnTo>
                    <a:pt x="50983" y="161898"/>
                  </a:lnTo>
                  <a:lnTo>
                    <a:pt x="49670" y="180386"/>
                  </a:lnTo>
                  <a:lnTo>
                    <a:pt x="47626" y="198555"/>
                  </a:lnTo>
                  <a:lnTo>
                    <a:pt x="45095" y="216511"/>
                  </a:lnTo>
                  <a:lnTo>
                    <a:pt x="39166" y="252043"/>
                  </a:lnTo>
                  <a:lnTo>
                    <a:pt x="35949" y="269699"/>
                  </a:lnTo>
                  <a:lnTo>
                    <a:pt x="33804" y="287313"/>
                  </a:lnTo>
                  <a:lnTo>
                    <a:pt x="32375" y="304898"/>
                  </a:lnTo>
                  <a:lnTo>
                    <a:pt x="31421" y="322465"/>
                  </a:lnTo>
                  <a:lnTo>
                    <a:pt x="29617" y="338851"/>
                  </a:lnTo>
                  <a:lnTo>
                    <a:pt x="27246" y="354449"/>
                  </a:lnTo>
                  <a:lnTo>
                    <a:pt x="24496" y="369522"/>
                  </a:lnTo>
                  <a:lnTo>
                    <a:pt x="21495" y="384246"/>
                  </a:lnTo>
                  <a:lnTo>
                    <a:pt x="15043" y="413070"/>
                  </a:lnTo>
                  <a:lnTo>
                    <a:pt x="11687" y="426133"/>
                  </a:lnTo>
                  <a:lnTo>
                    <a:pt x="8280" y="438347"/>
                  </a:lnTo>
                  <a:lnTo>
                    <a:pt x="4841" y="449995"/>
                  </a:lnTo>
                  <a:lnTo>
                    <a:pt x="2548" y="463604"/>
                  </a:lnTo>
                  <a:lnTo>
                    <a:pt x="1019" y="478520"/>
                  </a:lnTo>
                  <a:lnTo>
                    <a:pt x="0" y="494307"/>
                  </a:lnTo>
                  <a:lnTo>
                    <a:pt x="489" y="508337"/>
                  </a:lnTo>
                  <a:lnTo>
                    <a:pt x="1984" y="521196"/>
                  </a:lnTo>
                  <a:lnTo>
                    <a:pt x="8480" y="5574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830890" y="1883322"/>
              <a:ext cx="649286" cy="435092"/>
            </a:xfrm>
            <a:custGeom>
              <a:avLst/>
              <a:gdLst/>
              <a:ahLst/>
              <a:cxnLst/>
              <a:rect l="0" t="0" r="0" b="0"/>
              <a:pathLst>
                <a:path w="649286" h="435092">
                  <a:moveTo>
                    <a:pt x="0" y="136056"/>
                  </a:moveTo>
                  <a:lnTo>
                    <a:pt x="5583" y="108139"/>
                  </a:lnTo>
                  <a:lnTo>
                    <a:pt x="9565" y="97578"/>
                  </a:lnTo>
                  <a:lnTo>
                    <a:pt x="14557" y="88201"/>
                  </a:lnTo>
                  <a:lnTo>
                    <a:pt x="20222" y="79611"/>
                  </a:lnTo>
                  <a:lnTo>
                    <a:pt x="27505" y="71548"/>
                  </a:lnTo>
                  <a:lnTo>
                    <a:pt x="35866" y="63835"/>
                  </a:lnTo>
                  <a:lnTo>
                    <a:pt x="44946" y="56356"/>
                  </a:lnTo>
                  <a:lnTo>
                    <a:pt x="54505" y="49033"/>
                  </a:lnTo>
                  <a:lnTo>
                    <a:pt x="64383" y="41813"/>
                  </a:lnTo>
                  <a:lnTo>
                    <a:pt x="74475" y="34663"/>
                  </a:lnTo>
                  <a:lnTo>
                    <a:pt x="85877" y="28728"/>
                  </a:lnTo>
                  <a:lnTo>
                    <a:pt x="98153" y="23602"/>
                  </a:lnTo>
                  <a:lnTo>
                    <a:pt x="111012" y="19017"/>
                  </a:lnTo>
                  <a:lnTo>
                    <a:pt x="125427" y="14791"/>
                  </a:lnTo>
                  <a:lnTo>
                    <a:pt x="140880" y="10805"/>
                  </a:lnTo>
                  <a:lnTo>
                    <a:pt x="157026" y="6979"/>
                  </a:lnTo>
                  <a:lnTo>
                    <a:pt x="173632" y="4429"/>
                  </a:lnTo>
                  <a:lnTo>
                    <a:pt x="190547" y="2728"/>
                  </a:lnTo>
                  <a:lnTo>
                    <a:pt x="207666" y="1595"/>
                  </a:lnTo>
                  <a:lnTo>
                    <a:pt x="226091" y="839"/>
                  </a:lnTo>
                  <a:lnTo>
                    <a:pt x="265260" y="0"/>
                  </a:lnTo>
                  <a:lnTo>
                    <a:pt x="284353" y="944"/>
                  </a:lnTo>
                  <a:lnTo>
                    <a:pt x="302925" y="2743"/>
                  </a:lnTo>
                  <a:lnTo>
                    <a:pt x="321149" y="5110"/>
                  </a:lnTo>
                  <a:lnTo>
                    <a:pt x="339142" y="7857"/>
                  </a:lnTo>
                  <a:lnTo>
                    <a:pt x="374716" y="14026"/>
                  </a:lnTo>
                  <a:lnTo>
                    <a:pt x="427593" y="24068"/>
                  </a:lnTo>
                  <a:lnTo>
                    <a:pt x="445163" y="29845"/>
                  </a:lnTo>
                  <a:lnTo>
                    <a:pt x="462720" y="37202"/>
                  </a:lnTo>
                  <a:lnTo>
                    <a:pt x="480267" y="45612"/>
                  </a:lnTo>
                  <a:lnTo>
                    <a:pt x="496640" y="54725"/>
                  </a:lnTo>
                  <a:lnTo>
                    <a:pt x="512230" y="64306"/>
                  </a:lnTo>
                  <a:lnTo>
                    <a:pt x="527297" y="74199"/>
                  </a:lnTo>
                  <a:lnTo>
                    <a:pt x="556504" y="94541"/>
                  </a:lnTo>
                  <a:lnTo>
                    <a:pt x="570837" y="104874"/>
                  </a:lnTo>
                  <a:lnTo>
                    <a:pt x="582730" y="115268"/>
                  </a:lnTo>
                  <a:lnTo>
                    <a:pt x="592995" y="125703"/>
                  </a:lnTo>
                  <a:lnTo>
                    <a:pt x="602176" y="136166"/>
                  </a:lnTo>
                  <a:lnTo>
                    <a:pt x="610634" y="147816"/>
                  </a:lnTo>
                  <a:lnTo>
                    <a:pt x="618610" y="160257"/>
                  </a:lnTo>
                  <a:lnTo>
                    <a:pt x="626264" y="173225"/>
                  </a:lnTo>
                  <a:lnTo>
                    <a:pt x="632536" y="185377"/>
                  </a:lnTo>
                  <a:lnTo>
                    <a:pt x="637886" y="196983"/>
                  </a:lnTo>
                  <a:lnTo>
                    <a:pt x="642621" y="208227"/>
                  </a:lnTo>
                  <a:lnTo>
                    <a:pt x="645777" y="220398"/>
                  </a:lnTo>
                  <a:lnTo>
                    <a:pt x="647882" y="233186"/>
                  </a:lnTo>
                  <a:lnTo>
                    <a:pt x="649285" y="246385"/>
                  </a:lnTo>
                  <a:lnTo>
                    <a:pt x="649052" y="258691"/>
                  </a:lnTo>
                  <a:lnTo>
                    <a:pt x="647727" y="270401"/>
                  </a:lnTo>
                  <a:lnTo>
                    <a:pt x="645676" y="281713"/>
                  </a:lnTo>
                  <a:lnTo>
                    <a:pt x="641971" y="292761"/>
                  </a:lnTo>
                  <a:lnTo>
                    <a:pt x="637164" y="303632"/>
                  </a:lnTo>
                  <a:lnTo>
                    <a:pt x="631622" y="314385"/>
                  </a:lnTo>
                  <a:lnTo>
                    <a:pt x="624422" y="325059"/>
                  </a:lnTo>
                  <a:lnTo>
                    <a:pt x="616115" y="335682"/>
                  </a:lnTo>
                  <a:lnTo>
                    <a:pt x="607072" y="346269"/>
                  </a:lnTo>
                  <a:lnTo>
                    <a:pt x="596369" y="355664"/>
                  </a:lnTo>
                  <a:lnTo>
                    <a:pt x="584559" y="364265"/>
                  </a:lnTo>
                  <a:lnTo>
                    <a:pt x="572011" y="372336"/>
                  </a:lnTo>
                  <a:lnTo>
                    <a:pt x="558971" y="380054"/>
                  </a:lnTo>
                  <a:lnTo>
                    <a:pt x="545603" y="387537"/>
                  </a:lnTo>
                  <a:lnTo>
                    <a:pt x="532017" y="394863"/>
                  </a:lnTo>
                  <a:lnTo>
                    <a:pt x="517116" y="400915"/>
                  </a:lnTo>
                  <a:lnTo>
                    <a:pt x="501340" y="406119"/>
                  </a:lnTo>
                  <a:lnTo>
                    <a:pt x="469397" y="415017"/>
                  </a:lnTo>
                  <a:lnTo>
                    <a:pt x="396573" y="433856"/>
                  </a:lnTo>
                  <a:lnTo>
                    <a:pt x="382413" y="435091"/>
                  </a:lnTo>
                  <a:lnTo>
                    <a:pt x="368298" y="434746"/>
                  </a:lnTo>
                  <a:lnTo>
                    <a:pt x="354214" y="433347"/>
                  </a:lnTo>
                  <a:lnTo>
                    <a:pt x="341318" y="431246"/>
                  </a:lnTo>
                  <a:lnTo>
                    <a:pt x="329216" y="428676"/>
                  </a:lnTo>
                  <a:lnTo>
                    <a:pt x="317641" y="425795"/>
                  </a:lnTo>
                  <a:lnTo>
                    <a:pt x="306419" y="420368"/>
                  </a:lnTo>
                  <a:lnTo>
                    <a:pt x="295432" y="413244"/>
                  </a:lnTo>
                  <a:lnTo>
                    <a:pt x="284601" y="404989"/>
                  </a:lnTo>
                  <a:lnTo>
                    <a:pt x="276212" y="394811"/>
                  </a:lnTo>
                  <a:lnTo>
                    <a:pt x="269451" y="383351"/>
                  </a:lnTo>
                  <a:lnTo>
                    <a:pt x="252422" y="33589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382705" y="2401092"/>
              <a:ext cx="962720" cy="614262"/>
            </a:xfrm>
            <a:custGeom>
              <a:avLst/>
              <a:gdLst/>
              <a:ahLst/>
              <a:cxnLst/>
              <a:rect l="0" t="0" r="0" b="0"/>
              <a:pathLst>
                <a:path w="962720" h="614262">
                  <a:moveTo>
                    <a:pt x="110793" y="81061"/>
                  </a:moveTo>
                  <a:lnTo>
                    <a:pt x="110794" y="53144"/>
                  </a:lnTo>
                  <a:lnTo>
                    <a:pt x="109625" y="40245"/>
                  </a:lnTo>
                  <a:lnTo>
                    <a:pt x="107677" y="26972"/>
                  </a:lnTo>
                  <a:lnTo>
                    <a:pt x="105210" y="13449"/>
                  </a:lnTo>
                  <a:lnTo>
                    <a:pt x="98891" y="5602"/>
                  </a:lnTo>
                  <a:lnTo>
                    <a:pt x="90004" y="1539"/>
                  </a:lnTo>
                  <a:lnTo>
                    <a:pt x="79404" y="0"/>
                  </a:lnTo>
                  <a:lnTo>
                    <a:pt x="71169" y="2479"/>
                  </a:lnTo>
                  <a:lnTo>
                    <a:pt x="64511" y="7638"/>
                  </a:lnTo>
                  <a:lnTo>
                    <a:pt x="52828" y="22718"/>
                  </a:lnTo>
                  <a:lnTo>
                    <a:pt x="39844" y="41107"/>
                  </a:lnTo>
                  <a:lnTo>
                    <a:pt x="34278" y="50919"/>
                  </a:lnTo>
                  <a:lnTo>
                    <a:pt x="29399" y="60967"/>
                  </a:lnTo>
                  <a:lnTo>
                    <a:pt x="24978" y="71171"/>
                  </a:lnTo>
                  <a:lnTo>
                    <a:pt x="20862" y="81479"/>
                  </a:lnTo>
                  <a:lnTo>
                    <a:pt x="13172" y="102282"/>
                  </a:lnTo>
                  <a:lnTo>
                    <a:pt x="10654" y="113906"/>
                  </a:lnTo>
                  <a:lnTo>
                    <a:pt x="8975" y="126330"/>
                  </a:lnTo>
                  <a:lnTo>
                    <a:pt x="7856" y="139287"/>
                  </a:lnTo>
                  <a:lnTo>
                    <a:pt x="5941" y="151431"/>
                  </a:lnTo>
                  <a:lnTo>
                    <a:pt x="3496" y="163033"/>
                  </a:lnTo>
                  <a:lnTo>
                    <a:pt x="697" y="174274"/>
                  </a:lnTo>
                  <a:lnTo>
                    <a:pt x="0" y="186442"/>
                  </a:lnTo>
                  <a:lnTo>
                    <a:pt x="704" y="199228"/>
                  </a:lnTo>
                  <a:lnTo>
                    <a:pt x="2342" y="212427"/>
                  </a:lnTo>
                  <a:lnTo>
                    <a:pt x="5771" y="223563"/>
                  </a:lnTo>
                  <a:lnTo>
                    <a:pt x="15814" y="242170"/>
                  </a:lnTo>
                  <a:lnTo>
                    <a:pt x="21764" y="244561"/>
                  </a:lnTo>
                  <a:lnTo>
                    <a:pt x="28068" y="242649"/>
                  </a:lnTo>
                  <a:lnTo>
                    <a:pt x="48107" y="226324"/>
                  </a:lnTo>
                  <a:lnTo>
                    <a:pt x="54979" y="219973"/>
                  </a:lnTo>
                  <a:lnTo>
                    <a:pt x="61898" y="209896"/>
                  </a:lnTo>
                  <a:lnTo>
                    <a:pt x="68847" y="197335"/>
                  </a:lnTo>
                  <a:lnTo>
                    <a:pt x="75818" y="183118"/>
                  </a:lnTo>
                  <a:lnTo>
                    <a:pt x="81633" y="170134"/>
                  </a:lnTo>
                  <a:lnTo>
                    <a:pt x="86679" y="157972"/>
                  </a:lnTo>
                  <a:lnTo>
                    <a:pt x="91211" y="146359"/>
                  </a:lnTo>
                  <a:lnTo>
                    <a:pt x="99363" y="124105"/>
                  </a:lnTo>
                  <a:lnTo>
                    <a:pt x="114119" y="81253"/>
                  </a:lnTo>
                  <a:lnTo>
                    <a:pt x="116516" y="69503"/>
                  </a:lnTo>
                  <a:lnTo>
                    <a:pt x="118115" y="56995"/>
                  </a:lnTo>
                  <a:lnTo>
                    <a:pt x="119890" y="39981"/>
                  </a:lnTo>
                  <a:lnTo>
                    <a:pt x="120364" y="41988"/>
                  </a:lnTo>
                  <a:lnTo>
                    <a:pt x="120680" y="48000"/>
                  </a:lnTo>
                  <a:lnTo>
                    <a:pt x="119721" y="57852"/>
                  </a:lnTo>
                  <a:lnTo>
                    <a:pt x="117914" y="70263"/>
                  </a:lnTo>
                  <a:lnTo>
                    <a:pt x="115541" y="84380"/>
                  </a:lnTo>
                  <a:lnTo>
                    <a:pt x="115127" y="101971"/>
                  </a:lnTo>
                  <a:lnTo>
                    <a:pt x="116020" y="121879"/>
                  </a:lnTo>
                  <a:lnTo>
                    <a:pt x="117784" y="143332"/>
                  </a:lnTo>
                  <a:lnTo>
                    <a:pt x="120128" y="163477"/>
                  </a:lnTo>
                  <a:lnTo>
                    <a:pt x="122860" y="182749"/>
                  </a:lnTo>
                  <a:lnTo>
                    <a:pt x="125849" y="201441"/>
                  </a:lnTo>
                  <a:lnTo>
                    <a:pt x="130180" y="217408"/>
                  </a:lnTo>
                  <a:lnTo>
                    <a:pt x="135404" y="231559"/>
                  </a:lnTo>
                  <a:lnTo>
                    <a:pt x="141224" y="244498"/>
                  </a:lnTo>
                  <a:lnTo>
                    <a:pt x="148610" y="254293"/>
                  </a:lnTo>
                  <a:lnTo>
                    <a:pt x="166165" y="268293"/>
                  </a:lnTo>
                  <a:lnTo>
                    <a:pt x="175755" y="270156"/>
                  </a:lnTo>
                  <a:lnTo>
                    <a:pt x="185654" y="269062"/>
                  </a:lnTo>
                  <a:lnTo>
                    <a:pt x="195759" y="265995"/>
                  </a:lnTo>
                  <a:lnTo>
                    <a:pt x="216336" y="250121"/>
                  </a:lnTo>
                  <a:lnTo>
                    <a:pt x="226732" y="239344"/>
                  </a:lnTo>
                  <a:lnTo>
                    <a:pt x="235999" y="228653"/>
                  </a:lnTo>
                  <a:lnTo>
                    <a:pt x="244515" y="218020"/>
                  </a:lnTo>
                  <a:lnTo>
                    <a:pt x="252529" y="207426"/>
                  </a:lnTo>
                  <a:lnTo>
                    <a:pt x="259040" y="196857"/>
                  </a:lnTo>
                  <a:lnTo>
                    <a:pt x="264550" y="186305"/>
                  </a:lnTo>
                  <a:lnTo>
                    <a:pt x="269392" y="175765"/>
                  </a:lnTo>
                  <a:lnTo>
                    <a:pt x="273788" y="165232"/>
                  </a:lnTo>
                  <a:lnTo>
                    <a:pt x="277888" y="154704"/>
                  </a:lnTo>
                  <a:lnTo>
                    <a:pt x="281789" y="144180"/>
                  </a:lnTo>
                  <a:lnTo>
                    <a:pt x="286728" y="133658"/>
                  </a:lnTo>
                  <a:lnTo>
                    <a:pt x="292357" y="123137"/>
                  </a:lnTo>
                  <a:lnTo>
                    <a:pt x="298447" y="112618"/>
                  </a:lnTo>
                  <a:lnTo>
                    <a:pt x="311447" y="91580"/>
                  </a:lnTo>
                  <a:lnTo>
                    <a:pt x="318186" y="81062"/>
                  </a:lnTo>
                  <a:lnTo>
                    <a:pt x="331906" y="63142"/>
                  </a:lnTo>
                  <a:lnTo>
                    <a:pt x="345794" y="46219"/>
                  </a:lnTo>
                  <a:lnTo>
                    <a:pt x="352770" y="36798"/>
                  </a:lnTo>
                  <a:lnTo>
                    <a:pt x="359758" y="27011"/>
                  </a:lnTo>
                  <a:lnTo>
                    <a:pt x="367922" y="23992"/>
                  </a:lnTo>
                  <a:lnTo>
                    <a:pt x="376871" y="25486"/>
                  </a:lnTo>
                  <a:lnTo>
                    <a:pt x="386343" y="29987"/>
                  </a:lnTo>
                  <a:lnTo>
                    <a:pt x="392657" y="37663"/>
                  </a:lnTo>
                  <a:lnTo>
                    <a:pt x="396867" y="47454"/>
                  </a:lnTo>
                  <a:lnTo>
                    <a:pt x="399673" y="58657"/>
                  </a:lnTo>
                  <a:lnTo>
                    <a:pt x="401544" y="70799"/>
                  </a:lnTo>
                  <a:lnTo>
                    <a:pt x="402792" y="83569"/>
                  </a:lnTo>
                  <a:lnTo>
                    <a:pt x="403623" y="96756"/>
                  </a:lnTo>
                  <a:lnTo>
                    <a:pt x="405346" y="110222"/>
                  </a:lnTo>
                  <a:lnTo>
                    <a:pt x="407664" y="123874"/>
                  </a:lnTo>
                  <a:lnTo>
                    <a:pt x="410377" y="137650"/>
                  </a:lnTo>
                  <a:lnTo>
                    <a:pt x="411017" y="143328"/>
                  </a:lnTo>
                  <a:lnTo>
                    <a:pt x="410276" y="143607"/>
                  </a:lnTo>
                  <a:lnTo>
                    <a:pt x="408612" y="140288"/>
                  </a:lnTo>
                  <a:lnTo>
                    <a:pt x="407504" y="132232"/>
                  </a:lnTo>
                  <a:lnTo>
                    <a:pt x="406765" y="121018"/>
                  </a:lnTo>
                  <a:lnTo>
                    <a:pt x="406272" y="107699"/>
                  </a:lnTo>
                  <a:lnTo>
                    <a:pt x="404775" y="94145"/>
                  </a:lnTo>
                  <a:lnTo>
                    <a:pt x="402608" y="80435"/>
                  </a:lnTo>
                  <a:lnTo>
                    <a:pt x="399995" y="66620"/>
                  </a:lnTo>
                  <a:lnTo>
                    <a:pt x="397084" y="53904"/>
                  </a:lnTo>
                  <a:lnTo>
                    <a:pt x="393975" y="41921"/>
                  </a:lnTo>
                  <a:lnTo>
                    <a:pt x="390734" y="30427"/>
                  </a:lnTo>
                  <a:lnTo>
                    <a:pt x="385067" y="21595"/>
                  </a:lnTo>
                  <a:lnTo>
                    <a:pt x="377783" y="14539"/>
                  </a:lnTo>
                  <a:lnTo>
                    <a:pt x="369422" y="8666"/>
                  </a:lnTo>
                  <a:lnTo>
                    <a:pt x="360341" y="8256"/>
                  </a:lnTo>
                  <a:lnTo>
                    <a:pt x="350782" y="11489"/>
                  </a:lnTo>
                  <a:lnTo>
                    <a:pt x="340903" y="17150"/>
                  </a:lnTo>
                  <a:lnTo>
                    <a:pt x="331980" y="26768"/>
                  </a:lnTo>
                  <a:lnTo>
                    <a:pt x="323694" y="39022"/>
                  </a:lnTo>
                  <a:lnTo>
                    <a:pt x="315833" y="53035"/>
                  </a:lnTo>
                  <a:lnTo>
                    <a:pt x="309423" y="65883"/>
                  </a:lnTo>
                  <a:lnTo>
                    <a:pt x="303982" y="77954"/>
                  </a:lnTo>
                  <a:lnTo>
                    <a:pt x="299185" y="89507"/>
                  </a:lnTo>
                  <a:lnTo>
                    <a:pt x="294819" y="100715"/>
                  </a:lnTo>
                  <a:lnTo>
                    <a:pt x="286852" y="122517"/>
                  </a:lnTo>
                  <a:lnTo>
                    <a:pt x="284259" y="135577"/>
                  </a:lnTo>
                  <a:lnTo>
                    <a:pt x="282531" y="150126"/>
                  </a:lnTo>
                  <a:lnTo>
                    <a:pt x="281379" y="165669"/>
                  </a:lnTo>
                  <a:lnTo>
                    <a:pt x="281780" y="180705"/>
                  </a:lnTo>
                  <a:lnTo>
                    <a:pt x="283215" y="195404"/>
                  </a:lnTo>
                  <a:lnTo>
                    <a:pt x="285341" y="209878"/>
                  </a:lnTo>
                  <a:lnTo>
                    <a:pt x="289096" y="221864"/>
                  </a:lnTo>
                  <a:lnTo>
                    <a:pt x="293936" y="232192"/>
                  </a:lnTo>
                  <a:lnTo>
                    <a:pt x="299500" y="241415"/>
                  </a:lnTo>
                  <a:lnTo>
                    <a:pt x="307884" y="245226"/>
                  </a:lnTo>
                  <a:lnTo>
                    <a:pt x="318147" y="245429"/>
                  </a:lnTo>
                  <a:lnTo>
                    <a:pt x="329664" y="243228"/>
                  </a:lnTo>
                  <a:lnTo>
                    <a:pt x="348693" y="234549"/>
                  </a:lnTo>
                  <a:lnTo>
                    <a:pt x="357040" y="228962"/>
                  </a:lnTo>
                  <a:lnTo>
                    <a:pt x="366110" y="219395"/>
                  </a:lnTo>
                  <a:lnTo>
                    <a:pt x="375663" y="207174"/>
                  </a:lnTo>
                  <a:lnTo>
                    <a:pt x="385538" y="193183"/>
                  </a:lnTo>
                  <a:lnTo>
                    <a:pt x="394458" y="179181"/>
                  </a:lnTo>
                  <a:lnTo>
                    <a:pt x="402742" y="165173"/>
                  </a:lnTo>
                  <a:lnTo>
                    <a:pt x="410602" y="151159"/>
                  </a:lnTo>
                  <a:lnTo>
                    <a:pt x="417010" y="138310"/>
                  </a:lnTo>
                  <a:lnTo>
                    <a:pt x="422451" y="126239"/>
                  </a:lnTo>
                  <a:lnTo>
                    <a:pt x="427247" y="114685"/>
                  </a:lnTo>
                  <a:lnTo>
                    <a:pt x="431613" y="102309"/>
                  </a:lnTo>
                  <a:lnTo>
                    <a:pt x="435692" y="89383"/>
                  </a:lnTo>
                  <a:lnTo>
                    <a:pt x="441004" y="71905"/>
                  </a:lnTo>
                  <a:lnTo>
                    <a:pt x="438592" y="89515"/>
                  </a:lnTo>
                  <a:lnTo>
                    <a:pt x="438008" y="101889"/>
                  </a:lnTo>
                  <a:lnTo>
                    <a:pt x="437618" y="115981"/>
                  </a:lnTo>
                  <a:lnTo>
                    <a:pt x="436190" y="128882"/>
                  </a:lnTo>
                  <a:lnTo>
                    <a:pt x="434069" y="140989"/>
                  </a:lnTo>
                  <a:lnTo>
                    <a:pt x="431486" y="152566"/>
                  </a:lnTo>
                  <a:lnTo>
                    <a:pt x="429765" y="164958"/>
                  </a:lnTo>
                  <a:lnTo>
                    <a:pt x="428617" y="177894"/>
                  </a:lnTo>
                  <a:lnTo>
                    <a:pt x="427852" y="191192"/>
                  </a:lnTo>
                  <a:lnTo>
                    <a:pt x="428510" y="208239"/>
                  </a:lnTo>
                  <a:lnTo>
                    <a:pt x="430118" y="227783"/>
                  </a:lnTo>
                  <a:lnTo>
                    <a:pt x="432358" y="248993"/>
                  </a:lnTo>
                  <a:lnTo>
                    <a:pt x="433852" y="267807"/>
                  </a:lnTo>
                  <a:lnTo>
                    <a:pt x="434848" y="285025"/>
                  </a:lnTo>
                  <a:lnTo>
                    <a:pt x="435511" y="301177"/>
                  </a:lnTo>
                  <a:lnTo>
                    <a:pt x="438291" y="316620"/>
                  </a:lnTo>
                  <a:lnTo>
                    <a:pt x="442482" y="331590"/>
                  </a:lnTo>
                  <a:lnTo>
                    <a:pt x="460417" y="383620"/>
                  </a:lnTo>
                  <a:lnTo>
                    <a:pt x="464244" y="396123"/>
                  </a:lnTo>
                  <a:lnTo>
                    <a:pt x="471612" y="422481"/>
                  </a:lnTo>
                  <a:lnTo>
                    <a:pt x="476382" y="434886"/>
                  </a:lnTo>
                  <a:lnTo>
                    <a:pt x="481899" y="446661"/>
                  </a:lnTo>
                  <a:lnTo>
                    <a:pt x="487914" y="458017"/>
                  </a:lnTo>
                  <a:lnTo>
                    <a:pt x="493093" y="469094"/>
                  </a:lnTo>
                  <a:lnTo>
                    <a:pt x="497714" y="479984"/>
                  </a:lnTo>
                  <a:lnTo>
                    <a:pt x="501964" y="490750"/>
                  </a:lnTo>
                  <a:lnTo>
                    <a:pt x="509801" y="512062"/>
                  </a:lnTo>
                  <a:lnTo>
                    <a:pt x="513528" y="522653"/>
                  </a:lnTo>
                  <a:lnTo>
                    <a:pt x="517180" y="534388"/>
                  </a:lnTo>
                  <a:lnTo>
                    <a:pt x="524355" y="559892"/>
                  </a:lnTo>
                  <a:lnTo>
                    <a:pt x="524399" y="573238"/>
                  </a:lnTo>
                  <a:lnTo>
                    <a:pt x="522090" y="586810"/>
                  </a:lnTo>
                  <a:lnTo>
                    <a:pt x="518214" y="600532"/>
                  </a:lnTo>
                  <a:lnTo>
                    <a:pt x="509787" y="608511"/>
                  </a:lnTo>
                  <a:lnTo>
                    <a:pt x="498326" y="612662"/>
                  </a:lnTo>
                  <a:lnTo>
                    <a:pt x="484842" y="614261"/>
                  </a:lnTo>
                  <a:lnTo>
                    <a:pt x="457395" y="609805"/>
                  </a:lnTo>
                  <a:lnTo>
                    <a:pt x="443531" y="605344"/>
                  </a:lnTo>
                  <a:lnTo>
                    <a:pt x="431951" y="597696"/>
                  </a:lnTo>
                  <a:lnTo>
                    <a:pt x="421894" y="587923"/>
                  </a:lnTo>
                  <a:lnTo>
                    <a:pt x="412853" y="576733"/>
                  </a:lnTo>
                  <a:lnTo>
                    <a:pt x="405656" y="565767"/>
                  </a:lnTo>
                  <a:lnTo>
                    <a:pt x="399690" y="554950"/>
                  </a:lnTo>
                  <a:lnTo>
                    <a:pt x="394543" y="544234"/>
                  </a:lnTo>
                  <a:lnTo>
                    <a:pt x="391113" y="531246"/>
                  </a:lnTo>
                  <a:lnTo>
                    <a:pt x="388825" y="516744"/>
                  </a:lnTo>
                  <a:lnTo>
                    <a:pt x="387300" y="501233"/>
                  </a:lnTo>
                  <a:lnTo>
                    <a:pt x="388621" y="483881"/>
                  </a:lnTo>
                  <a:lnTo>
                    <a:pt x="391839" y="465301"/>
                  </a:lnTo>
                  <a:lnTo>
                    <a:pt x="396322" y="445903"/>
                  </a:lnTo>
                  <a:lnTo>
                    <a:pt x="400478" y="429465"/>
                  </a:lnTo>
                  <a:lnTo>
                    <a:pt x="404418" y="415000"/>
                  </a:lnTo>
                  <a:lnTo>
                    <a:pt x="408213" y="401851"/>
                  </a:lnTo>
                  <a:lnTo>
                    <a:pt x="413081" y="389580"/>
                  </a:lnTo>
                  <a:lnTo>
                    <a:pt x="418663" y="377892"/>
                  </a:lnTo>
                  <a:lnTo>
                    <a:pt x="424722" y="366595"/>
                  </a:lnTo>
                  <a:lnTo>
                    <a:pt x="431098" y="355558"/>
                  </a:lnTo>
                  <a:lnTo>
                    <a:pt x="437686" y="344694"/>
                  </a:lnTo>
                  <a:lnTo>
                    <a:pt x="451239" y="323274"/>
                  </a:lnTo>
                  <a:lnTo>
                    <a:pt x="506971" y="238837"/>
                  </a:lnTo>
                  <a:lnTo>
                    <a:pt x="520986" y="220911"/>
                  </a:lnTo>
                  <a:lnTo>
                    <a:pt x="533838" y="203985"/>
                  </a:lnTo>
                  <a:lnTo>
                    <a:pt x="538900" y="194563"/>
                  </a:lnTo>
                  <a:lnTo>
                    <a:pt x="548811" y="175914"/>
                  </a:lnTo>
                  <a:lnTo>
                    <a:pt x="561007" y="159835"/>
                  </a:lnTo>
                  <a:lnTo>
                    <a:pt x="567531" y="148769"/>
                  </a:lnTo>
                  <a:lnTo>
                    <a:pt x="574218" y="135548"/>
                  </a:lnTo>
                  <a:lnTo>
                    <a:pt x="581013" y="120892"/>
                  </a:lnTo>
                  <a:lnTo>
                    <a:pt x="585543" y="106446"/>
                  </a:lnTo>
                  <a:lnTo>
                    <a:pt x="588563" y="92141"/>
                  </a:lnTo>
                  <a:lnTo>
                    <a:pt x="590576" y="77930"/>
                  </a:lnTo>
                  <a:lnTo>
                    <a:pt x="588413" y="70793"/>
                  </a:lnTo>
                  <a:lnTo>
                    <a:pt x="583464" y="68373"/>
                  </a:lnTo>
                  <a:lnTo>
                    <a:pt x="576660" y="69096"/>
                  </a:lnTo>
                  <a:lnTo>
                    <a:pt x="570955" y="75421"/>
                  </a:lnTo>
                  <a:lnTo>
                    <a:pt x="565983" y="85482"/>
                  </a:lnTo>
                  <a:lnTo>
                    <a:pt x="561499" y="98032"/>
                  </a:lnTo>
                  <a:lnTo>
                    <a:pt x="558510" y="112241"/>
                  </a:lnTo>
                  <a:lnTo>
                    <a:pt x="556518" y="127557"/>
                  </a:lnTo>
                  <a:lnTo>
                    <a:pt x="555189" y="143611"/>
                  </a:lnTo>
                  <a:lnTo>
                    <a:pt x="555472" y="158988"/>
                  </a:lnTo>
                  <a:lnTo>
                    <a:pt x="556830" y="173914"/>
                  </a:lnTo>
                  <a:lnTo>
                    <a:pt x="558903" y="188539"/>
                  </a:lnTo>
                  <a:lnTo>
                    <a:pt x="562623" y="201795"/>
                  </a:lnTo>
                  <a:lnTo>
                    <a:pt x="567440" y="214138"/>
                  </a:lnTo>
                  <a:lnTo>
                    <a:pt x="572988" y="225873"/>
                  </a:lnTo>
                  <a:lnTo>
                    <a:pt x="580193" y="237202"/>
                  </a:lnTo>
                  <a:lnTo>
                    <a:pt x="588502" y="248261"/>
                  </a:lnTo>
                  <a:lnTo>
                    <a:pt x="597548" y="259139"/>
                  </a:lnTo>
                  <a:lnTo>
                    <a:pt x="620063" y="274342"/>
                  </a:lnTo>
                  <a:lnTo>
                    <a:pt x="632612" y="280032"/>
                  </a:lnTo>
                  <a:lnTo>
                    <a:pt x="662136" y="283238"/>
                  </a:lnTo>
                  <a:lnTo>
                    <a:pt x="678189" y="282457"/>
                  </a:lnTo>
                  <a:lnTo>
                    <a:pt x="691229" y="279599"/>
                  </a:lnTo>
                  <a:lnTo>
                    <a:pt x="711950" y="270191"/>
                  </a:lnTo>
                  <a:lnTo>
                    <a:pt x="735183" y="251986"/>
                  </a:lnTo>
                  <a:lnTo>
                    <a:pt x="758753" y="230651"/>
                  </a:lnTo>
                  <a:lnTo>
                    <a:pt x="777020" y="213378"/>
                  </a:lnTo>
                  <a:lnTo>
                    <a:pt x="789812" y="194794"/>
                  </a:lnTo>
                  <a:lnTo>
                    <a:pt x="813131" y="148713"/>
                  </a:lnTo>
                  <a:lnTo>
                    <a:pt x="819754" y="136680"/>
                  </a:lnTo>
                  <a:lnTo>
                    <a:pt x="826508" y="125152"/>
                  </a:lnTo>
                  <a:lnTo>
                    <a:pt x="833347" y="113961"/>
                  </a:lnTo>
                  <a:lnTo>
                    <a:pt x="840244" y="110006"/>
                  </a:lnTo>
                  <a:lnTo>
                    <a:pt x="847179" y="110875"/>
                  </a:lnTo>
                  <a:lnTo>
                    <a:pt x="854139" y="114961"/>
                  </a:lnTo>
                  <a:lnTo>
                    <a:pt x="859948" y="122359"/>
                  </a:lnTo>
                  <a:lnTo>
                    <a:pt x="864990" y="131965"/>
                  </a:lnTo>
                  <a:lnTo>
                    <a:pt x="869519" y="143044"/>
                  </a:lnTo>
                  <a:lnTo>
                    <a:pt x="873708" y="156273"/>
                  </a:lnTo>
                  <a:lnTo>
                    <a:pt x="877668" y="170935"/>
                  </a:lnTo>
                  <a:lnTo>
                    <a:pt x="881477" y="186553"/>
                  </a:lnTo>
                  <a:lnTo>
                    <a:pt x="884017" y="201640"/>
                  </a:lnTo>
                  <a:lnTo>
                    <a:pt x="885710" y="216372"/>
                  </a:lnTo>
                  <a:lnTo>
                    <a:pt x="886839" y="230868"/>
                  </a:lnTo>
                  <a:lnTo>
                    <a:pt x="886422" y="245207"/>
                  </a:lnTo>
                  <a:lnTo>
                    <a:pt x="884976" y="259440"/>
                  </a:lnTo>
                  <a:lnTo>
                    <a:pt x="882844" y="273603"/>
                  </a:lnTo>
                  <a:lnTo>
                    <a:pt x="877916" y="284214"/>
                  </a:lnTo>
                  <a:lnTo>
                    <a:pt x="871125" y="292457"/>
                  </a:lnTo>
                  <a:lnTo>
                    <a:pt x="863092" y="299121"/>
                  </a:lnTo>
                  <a:lnTo>
                    <a:pt x="854230" y="302394"/>
                  </a:lnTo>
                  <a:lnTo>
                    <a:pt x="844817" y="303408"/>
                  </a:lnTo>
                  <a:lnTo>
                    <a:pt x="835035" y="302916"/>
                  </a:lnTo>
                  <a:lnTo>
                    <a:pt x="826177" y="299081"/>
                  </a:lnTo>
                  <a:lnTo>
                    <a:pt x="810102" y="285472"/>
                  </a:lnTo>
                  <a:lnTo>
                    <a:pt x="760951" y="236841"/>
                  </a:lnTo>
                  <a:lnTo>
                    <a:pt x="752247" y="226985"/>
                  </a:lnTo>
                  <a:lnTo>
                    <a:pt x="744107" y="216908"/>
                  </a:lnTo>
                  <a:lnTo>
                    <a:pt x="736342" y="206684"/>
                  </a:lnTo>
                  <a:lnTo>
                    <a:pt x="732335" y="203374"/>
                  </a:lnTo>
                  <a:lnTo>
                    <a:pt x="730832" y="204673"/>
                  </a:lnTo>
                  <a:lnTo>
                    <a:pt x="730998" y="209045"/>
                  </a:lnTo>
                  <a:lnTo>
                    <a:pt x="733447" y="214297"/>
                  </a:lnTo>
                  <a:lnTo>
                    <a:pt x="742400" y="226366"/>
                  </a:lnTo>
                  <a:lnTo>
                    <a:pt x="760402" y="239520"/>
                  </a:lnTo>
                  <a:lnTo>
                    <a:pt x="782817" y="251989"/>
                  </a:lnTo>
                  <a:lnTo>
                    <a:pt x="804465" y="261426"/>
                  </a:lnTo>
                  <a:lnTo>
                    <a:pt x="828889" y="266399"/>
                  </a:lnTo>
                  <a:lnTo>
                    <a:pt x="855325" y="267441"/>
                  </a:lnTo>
                  <a:lnTo>
                    <a:pt x="882657" y="264008"/>
                  </a:lnTo>
                  <a:lnTo>
                    <a:pt x="904153" y="255471"/>
                  </a:lnTo>
                  <a:lnTo>
                    <a:pt x="913157" y="249922"/>
                  </a:lnTo>
                  <a:lnTo>
                    <a:pt x="929395" y="234408"/>
                  </a:lnTo>
                  <a:lnTo>
                    <a:pt x="943234" y="215827"/>
                  </a:lnTo>
                  <a:lnTo>
                    <a:pt x="948560" y="205963"/>
                  </a:lnTo>
                  <a:lnTo>
                    <a:pt x="962719" y="16520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597846" y="2345424"/>
              <a:ext cx="30992" cy="378634"/>
            </a:xfrm>
            <a:custGeom>
              <a:avLst/>
              <a:gdLst/>
              <a:ahLst/>
              <a:cxnLst/>
              <a:rect l="0" t="0" r="0" b="0"/>
              <a:pathLst>
                <a:path w="30992" h="378634">
                  <a:moveTo>
                    <a:pt x="10518" y="0"/>
                  </a:moveTo>
                  <a:lnTo>
                    <a:pt x="25157" y="73195"/>
                  </a:lnTo>
                  <a:lnTo>
                    <a:pt x="27289" y="88530"/>
                  </a:lnTo>
                  <a:lnTo>
                    <a:pt x="28710" y="103428"/>
                  </a:lnTo>
                  <a:lnTo>
                    <a:pt x="29658" y="118034"/>
                  </a:lnTo>
                  <a:lnTo>
                    <a:pt x="30711" y="159194"/>
                  </a:lnTo>
                  <a:lnTo>
                    <a:pt x="30991" y="183258"/>
                  </a:lnTo>
                  <a:lnTo>
                    <a:pt x="30010" y="202807"/>
                  </a:lnTo>
                  <a:lnTo>
                    <a:pt x="28187" y="219345"/>
                  </a:lnTo>
                  <a:lnTo>
                    <a:pt x="25803" y="233877"/>
                  </a:lnTo>
                  <a:lnTo>
                    <a:pt x="23045" y="247071"/>
                  </a:lnTo>
                  <a:lnTo>
                    <a:pt x="20038" y="259372"/>
                  </a:lnTo>
                  <a:lnTo>
                    <a:pt x="16865" y="271079"/>
                  </a:lnTo>
                  <a:lnTo>
                    <a:pt x="14749" y="284727"/>
                  </a:lnTo>
                  <a:lnTo>
                    <a:pt x="13339" y="299668"/>
                  </a:lnTo>
                  <a:lnTo>
                    <a:pt x="12399" y="315472"/>
                  </a:lnTo>
                  <a:lnTo>
                    <a:pt x="10603" y="329514"/>
                  </a:lnTo>
                  <a:lnTo>
                    <a:pt x="8237" y="342381"/>
                  </a:lnTo>
                  <a:lnTo>
                    <a:pt x="0" y="37863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687920" y="2376977"/>
              <a:ext cx="261175" cy="353427"/>
            </a:xfrm>
            <a:custGeom>
              <a:avLst/>
              <a:gdLst/>
              <a:ahLst/>
              <a:cxnLst/>
              <a:rect l="0" t="0" r="0" b="0"/>
              <a:pathLst>
                <a:path w="261175" h="353427">
                  <a:moveTo>
                    <a:pt x="78208" y="0"/>
                  </a:moveTo>
                  <a:lnTo>
                    <a:pt x="67041" y="11167"/>
                  </a:lnTo>
                  <a:lnTo>
                    <a:pt x="62583" y="17962"/>
                  </a:lnTo>
                  <a:lnTo>
                    <a:pt x="58442" y="25998"/>
                  </a:lnTo>
                  <a:lnTo>
                    <a:pt x="54513" y="34861"/>
                  </a:lnTo>
                  <a:lnTo>
                    <a:pt x="49557" y="44276"/>
                  </a:lnTo>
                  <a:lnTo>
                    <a:pt x="43915" y="54058"/>
                  </a:lnTo>
                  <a:lnTo>
                    <a:pt x="37816" y="64086"/>
                  </a:lnTo>
                  <a:lnTo>
                    <a:pt x="32582" y="75445"/>
                  </a:lnTo>
                  <a:lnTo>
                    <a:pt x="27924" y="87693"/>
                  </a:lnTo>
                  <a:lnTo>
                    <a:pt x="23650" y="100532"/>
                  </a:lnTo>
                  <a:lnTo>
                    <a:pt x="19632" y="113766"/>
                  </a:lnTo>
                  <a:lnTo>
                    <a:pt x="12052" y="140936"/>
                  </a:lnTo>
                  <a:lnTo>
                    <a:pt x="1214" y="182513"/>
                  </a:lnTo>
                  <a:lnTo>
                    <a:pt x="0" y="199973"/>
                  </a:lnTo>
                  <a:lnTo>
                    <a:pt x="360" y="219793"/>
                  </a:lnTo>
                  <a:lnTo>
                    <a:pt x="1768" y="241187"/>
                  </a:lnTo>
                  <a:lnTo>
                    <a:pt x="3876" y="258956"/>
                  </a:lnTo>
                  <a:lnTo>
                    <a:pt x="6449" y="274307"/>
                  </a:lnTo>
                  <a:lnTo>
                    <a:pt x="9334" y="288047"/>
                  </a:lnTo>
                  <a:lnTo>
                    <a:pt x="13594" y="299545"/>
                  </a:lnTo>
                  <a:lnTo>
                    <a:pt x="18771" y="309547"/>
                  </a:lnTo>
                  <a:lnTo>
                    <a:pt x="24560" y="318552"/>
                  </a:lnTo>
                  <a:lnTo>
                    <a:pt x="30756" y="326893"/>
                  </a:lnTo>
                  <a:lnTo>
                    <a:pt x="37225" y="334791"/>
                  </a:lnTo>
                  <a:lnTo>
                    <a:pt x="43874" y="342393"/>
                  </a:lnTo>
                  <a:lnTo>
                    <a:pt x="54150" y="347461"/>
                  </a:lnTo>
                  <a:lnTo>
                    <a:pt x="66844" y="350840"/>
                  </a:lnTo>
                  <a:lnTo>
                    <a:pt x="81149" y="353093"/>
                  </a:lnTo>
                  <a:lnTo>
                    <a:pt x="94192" y="353426"/>
                  </a:lnTo>
                  <a:lnTo>
                    <a:pt x="106393" y="352480"/>
                  </a:lnTo>
                  <a:lnTo>
                    <a:pt x="118034" y="350680"/>
                  </a:lnTo>
                  <a:lnTo>
                    <a:pt x="129299" y="348311"/>
                  </a:lnTo>
                  <a:lnTo>
                    <a:pt x="140316" y="345564"/>
                  </a:lnTo>
                  <a:lnTo>
                    <a:pt x="151166" y="342563"/>
                  </a:lnTo>
                  <a:lnTo>
                    <a:pt x="160737" y="337057"/>
                  </a:lnTo>
                  <a:lnTo>
                    <a:pt x="169455" y="329881"/>
                  </a:lnTo>
                  <a:lnTo>
                    <a:pt x="177603" y="321591"/>
                  </a:lnTo>
                  <a:lnTo>
                    <a:pt x="186542" y="313727"/>
                  </a:lnTo>
                  <a:lnTo>
                    <a:pt x="196007" y="306147"/>
                  </a:lnTo>
                  <a:lnTo>
                    <a:pt x="205823" y="298756"/>
                  </a:lnTo>
                  <a:lnTo>
                    <a:pt x="214704" y="289155"/>
                  </a:lnTo>
                  <a:lnTo>
                    <a:pt x="222962" y="278079"/>
                  </a:lnTo>
                  <a:lnTo>
                    <a:pt x="230804" y="266021"/>
                  </a:lnTo>
                  <a:lnTo>
                    <a:pt x="237202" y="253308"/>
                  </a:lnTo>
                  <a:lnTo>
                    <a:pt x="242635" y="240158"/>
                  </a:lnTo>
                  <a:lnTo>
                    <a:pt x="247426" y="226716"/>
                  </a:lnTo>
                  <a:lnTo>
                    <a:pt x="251788" y="213081"/>
                  </a:lnTo>
                  <a:lnTo>
                    <a:pt x="255865" y="199317"/>
                  </a:lnTo>
                  <a:lnTo>
                    <a:pt x="259752" y="185466"/>
                  </a:lnTo>
                  <a:lnTo>
                    <a:pt x="261174" y="171557"/>
                  </a:lnTo>
                  <a:lnTo>
                    <a:pt x="260954" y="157610"/>
                  </a:lnTo>
                  <a:lnTo>
                    <a:pt x="259638" y="143638"/>
                  </a:lnTo>
                  <a:lnTo>
                    <a:pt x="257593" y="130817"/>
                  </a:lnTo>
                  <a:lnTo>
                    <a:pt x="255060" y="118764"/>
                  </a:lnTo>
                  <a:lnTo>
                    <a:pt x="252203" y="107223"/>
                  </a:lnTo>
                  <a:lnTo>
                    <a:pt x="249130" y="96023"/>
                  </a:lnTo>
                  <a:lnTo>
                    <a:pt x="242599" y="74229"/>
                  </a:lnTo>
                  <a:lnTo>
                    <a:pt x="236884" y="64678"/>
                  </a:lnTo>
                  <a:lnTo>
                    <a:pt x="229568" y="55974"/>
                  </a:lnTo>
                  <a:lnTo>
                    <a:pt x="198220" y="25210"/>
                  </a:lnTo>
                  <a:lnTo>
                    <a:pt x="189769" y="19143"/>
                  </a:lnTo>
                  <a:lnTo>
                    <a:pt x="180629" y="13931"/>
                  </a:lnTo>
                  <a:lnTo>
                    <a:pt x="171030" y="9287"/>
                  </a:lnTo>
                  <a:lnTo>
                    <a:pt x="158787" y="6191"/>
                  </a:lnTo>
                  <a:lnTo>
                    <a:pt x="144782" y="4128"/>
                  </a:lnTo>
                  <a:lnTo>
                    <a:pt x="129602" y="2751"/>
                  </a:lnTo>
                  <a:lnTo>
                    <a:pt x="115977" y="3003"/>
                  </a:lnTo>
                  <a:lnTo>
                    <a:pt x="103387" y="4339"/>
                  </a:lnTo>
                  <a:lnTo>
                    <a:pt x="67690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989658" y="2415621"/>
              <a:ext cx="326718" cy="308890"/>
            </a:xfrm>
            <a:custGeom>
              <a:avLst/>
              <a:gdLst/>
              <a:ahLst/>
              <a:cxnLst/>
              <a:rect l="0" t="0" r="0" b="0"/>
              <a:pathLst>
                <a:path w="326718" h="308890">
                  <a:moveTo>
                    <a:pt x="70963" y="45496"/>
                  </a:moveTo>
                  <a:lnTo>
                    <a:pt x="59796" y="62247"/>
                  </a:lnTo>
                  <a:lnTo>
                    <a:pt x="54169" y="71856"/>
                  </a:lnTo>
                  <a:lnTo>
                    <a:pt x="48081" y="82936"/>
                  </a:lnTo>
                  <a:lnTo>
                    <a:pt x="41685" y="94997"/>
                  </a:lnTo>
                  <a:lnTo>
                    <a:pt x="35083" y="106544"/>
                  </a:lnTo>
                  <a:lnTo>
                    <a:pt x="28345" y="117748"/>
                  </a:lnTo>
                  <a:lnTo>
                    <a:pt x="21516" y="128723"/>
                  </a:lnTo>
                  <a:lnTo>
                    <a:pt x="15794" y="139545"/>
                  </a:lnTo>
                  <a:lnTo>
                    <a:pt x="10811" y="150266"/>
                  </a:lnTo>
                  <a:lnTo>
                    <a:pt x="6321" y="160919"/>
                  </a:lnTo>
                  <a:lnTo>
                    <a:pt x="3327" y="172696"/>
                  </a:lnTo>
                  <a:lnTo>
                    <a:pt x="1331" y="185221"/>
                  </a:lnTo>
                  <a:lnTo>
                    <a:pt x="0" y="198246"/>
                  </a:lnTo>
                  <a:lnTo>
                    <a:pt x="1451" y="212772"/>
                  </a:lnTo>
                  <a:lnTo>
                    <a:pt x="4755" y="228300"/>
                  </a:lnTo>
                  <a:lnTo>
                    <a:pt x="9295" y="244494"/>
                  </a:lnTo>
                  <a:lnTo>
                    <a:pt x="14659" y="257628"/>
                  </a:lnTo>
                  <a:lnTo>
                    <a:pt x="20572" y="268721"/>
                  </a:lnTo>
                  <a:lnTo>
                    <a:pt x="26851" y="278454"/>
                  </a:lnTo>
                  <a:lnTo>
                    <a:pt x="36881" y="287279"/>
                  </a:lnTo>
                  <a:lnTo>
                    <a:pt x="49410" y="295500"/>
                  </a:lnTo>
                  <a:lnTo>
                    <a:pt x="63606" y="303318"/>
                  </a:lnTo>
                  <a:lnTo>
                    <a:pt x="76576" y="307362"/>
                  </a:lnTo>
                  <a:lnTo>
                    <a:pt x="88728" y="308889"/>
                  </a:lnTo>
                  <a:lnTo>
                    <a:pt x="100335" y="308738"/>
                  </a:lnTo>
                  <a:lnTo>
                    <a:pt x="116254" y="306300"/>
                  </a:lnTo>
                  <a:lnTo>
                    <a:pt x="135047" y="302338"/>
                  </a:lnTo>
                  <a:lnTo>
                    <a:pt x="155756" y="297359"/>
                  </a:lnTo>
                  <a:lnTo>
                    <a:pt x="173068" y="291703"/>
                  </a:lnTo>
                  <a:lnTo>
                    <a:pt x="188115" y="285594"/>
                  </a:lnTo>
                  <a:lnTo>
                    <a:pt x="201652" y="279185"/>
                  </a:lnTo>
                  <a:lnTo>
                    <a:pt x="214183" y="272575"/>
                  </a:lnTo>
                  <a:lnTo>
                    <a:pt x="226043" y="265831"/>
                  </a:lnTo>
                  <a:lnTo>
                    <a:pt x="237455" y="258998"/>
                  </a:lnTo>
                  <a:lnTo>
                    <a:pt x="247400" y="250936"/>
                  </a:lnTo>
                  <a:lnTo>
                    <a:pt x="256368" y="242056"/>
                  </a:lnTo>
                  <a:lnTo>
                    <a:pt x="264683" y="232630"/>
                  </a:lnTo>
                  <a:lnTo>
                    <a:pt x="272564" y="222840"/>
                  </a:lnTo>
                  <a:lnTo>
                    <a:pt x="280156" y="212808"/>
                  </a:lnTo>
                  <a:lnTo>
                    <a:pt x="287554" y="202614"/>
                  </a:lnTo>
                  <a:lnTo>
                    <a:pt x="294823" y="191143"/>
                  </a:lnTo>
                  <a:lnTo>
                    <a:pt x="302006" y="178821"/>
                  </a:lnTo>
                  <a:lnTo>
                    <a:pt x="309133" y="165933"/>
                  </a:lnTo>
                  <a:lnTo>
                    <a:pt x="315052" y="153834"/>
                  </a:lnTo>
                  <a:lnTo>
                    <a:pt x="320167" y="142263"/>
                  </a:lnTo>
                  <a:lnTo>
                    <a:pt x="324745" y="131042"/>
                  </a:lnTo>
                  <a:lnTo>
                    <a:pt x="326629" y="117719"/>
                  </a:lnTo>
                  <a:lnTo>
                    <a:pt x="326717" y="102994"/>
                  </a:lnTo>
                  <a:lnTo>
                    <a:pt x="325606" y="87334"/>
                  </a:lnTo>
                  <a:lnTo>
                    <a:pt x="320191" y="72219"/>
                  </a:lnTo>
                  <a:lnTo>
                    <a:pt x="311907" y="57469"/>
                  </a:lnTo>
                  <a:lnTo>
                    <a:pt x="301709" y="42960"/>
                  </a:lnTo>
                  <a:lnTo>
                    <a:pt x="291405" y="32120"/>
                  </a:lnTo>
                  <a:lnTo>
                    <a:pt x="281030" y="23724"/>
                  </a:lnTo>
                  <a:lnTo>
                    <a:pt x="270607" y="16958"/>
                  </a:lnTo>
                  <a:lnTo>
                    <a:pt x="260153" y="11279"/>
                  </a:lnTo>
                  <a:lnTo>
                    <a:pt x="249678" y="6324"/>
                  </a:lnTo>
                  <a:lnTo>
                    <a:pt x="239188" y="1852"/>
                  </a:lnTo>
                  <a:lnTo>
                    <a:pt x="227521" y="40"/>
                  </a:lnTo>
                  <a:lnTo>
                    <a:pt x="215068" y="0"/>
                  </a:lnTo>
                  <a:lnTo>
                    <a:pt x="202091" y="1142"/>
                  </a:lnTo>
                  <a:lnTo>
                    <a:pt x="186429" y="3072"/>
                  </a:lnTo>
                  <a:lnTo>
                    <a:pt x="150328" y="8333"/>
                  </a:lnTo>
                  <a:lnTo>
                    <a:pt x="135559" y="12540"/>
                  </a:lnTo>
                  <a:lnTo>
                    <a:pt x="123376" y="17683"/>
                  </a:lnTo>
                  <a:lnTo>
                    <a:pt x="112916" y="23448"/>
                  </a:lnTo>
                  <a:lnTo>
                    <a:pt x="103606" y="29629"/>
                  </a:lnTo>
                  <a:lnTo>
                    <a:pt x="95063" y="36087"/>
                  </a:lnTo>
                  <a:lnTo>
                    <a:pt x="70963" y="5601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481325" y="2534741"/>
              <a:ext cx="220870" cy="21036"/>
            </a:xfrm>
            <a:custGeom>
              <a:avLst/>
              <a:gdLst/>
              <a:ahLst/>
              <a:cxnLst/>
              <a:rect l="0" t="0" r="0" b="0"/>
              <a:pathLst>
                <a:path w="220870" h="21036">
                  <a:moveTo>
                    <a:pt x="0" y="21035"/>
                  </a:moveTo>
                  <a:lnTo>
                    <a:pt x="22333" y="15451"/>
                  </a:lnTo>
                  <a:lnTo>
                    <a:pt x="35924" y="13807"/>
                  </a:lnTo>
                  <a:lnTo>
                    <a:pt x="51996" y="12710"/>
                  </a:lnTo>
                  <a:lnTo>
                    <a:pt x="86215" y="11492"/>
                  </a:lnTo>
                  <a:lnTo>
                    <a:pt x="117005" y="10950"/>
                  </a:lnTo>
                  <a:lnTo>
                    <a:pt x="130591" y="9637"/>
                  </a:lnTo>
                  <a:lnTo>
                    <a:pt x="143154" y="7593"/>
                  </a:lnTo>
                  <a:lnTo>
                    <a:pt x="155036" y="5062"/>
                  </a:lnTo>
                  <a:lnTo>
                    <a:pt x="167631" y="3375"/>
                  </a:lnTo>
                  <a:lnTo>
                    <a:pt x="180703" y="2250"/>
                  </a:lnTo>
                  <a:lnTo>
                    <a:pt x="22086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828405" y="2440082"/>
              <a:ext cx="48131" cy="378635"/>
            </a:xfrm>
            <a:custGeom>
              <a:avLst/>
              <a:gdLst/>
              <a:ahLst/>
              <a:cxnLst/>
              <a:rect l="0" t="0" r="0" b="0"/>
              <a:pathLst>
                <a:path w="48131" h="378635">
                  <a:moveTo>
                    <a:pt x="42071" y="0"/>
                  </a:moveTo>
                  <a:lnTo>
                    <a:pt x="47654" y="27917"/>
                  </a:lnTo>
                  <a:lnTo>
                    <a:pt x="48130" y="39647"/>
                  </a:lnTo>
                  <a:lnTo>
                    <a:pt x="47279" y="50972"/>
                  </a:lnTo>
                  <a:lnTo>
                    <a:pt x="37516" y="111090"/>
                  </a:lnTo>
                  <a:lnTo>
                    <a:pt x="34360" y="127817"/>
                  </a:lnTo>
                  <a:lnTo>
                    <a:pt x="27737" y="158867"/>
                  </a:lnTo>
                  <a:lnTo>
                    <a:pt x="13962" y="216889"/>
                  </a:lnTo>
                  <a:lnTo>
                    <a:pt x="6985" y="245200"/>
                  </a:lnTo>
                  <a:lnTo>
                    <a:pt x="4657" y="261631"/>
                  </a:lnTo>
                  <a:lnTo>
                    <a:pt x="3104" y="279597"/>
                  </a:lnTo>
                  <a:lnTo>
                    <a:pt x="2070" y="298586"/>
                  </a:lnTo>
                  <a:lnTo>
                    <a:pt x="920" y="332150"/>
                  </a:lnTo>
                  <a:lnTo>
                    <a:pt x="0" y="37863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929144" y="2474383"/>
              <a:ext cx="282030" cy="311693"/>
            </a:xfrm>
            <a:custGeom>
              <a:avLst/>
              <a:gdLst/>
              <a:ahLst/>
              <a:cxnLst/>
              <a:rect l="0" t="0" r="0" b="0"/>
              <a:pathLst>
                <a:path w="282030" h="311693">
                  <a:moveTo>
                    <a:pt x="99096" y="28805"/>
                  </a:moveTo>
                  <a:lnTo>
                    <a:pt x="76762" y="39972"/>
                  </a:lnTo>
                  <a:lnTo>
                    <a:pt x="66677" y="47936"/>
                  </a:lnTo>
                  <a:lnTo>
                    <a:pt x="56448" y="57920"/>
                  </a:lnTo>
                  <a:lnTo>
                    <a:pt x="46123" y="69250"/>
                  </a:lnTo>
                  <a:lnTo>
                    <a:pt x="38071" y="80309"/>
                  </a:lnTo>
                  <a:lnTo>
                    <a:pt x="31534" y="91188"/>
                  </a:lnTo>
                  <a:lnTo>
                    <a:pt x="26008" y="101947"/>
                  </a:lnTo>
                  <a:lnTo>
                    <a:pt x="21155" y="112625"/>
                  </a:lnTo>
                  <a:lnTo>
                    <a:pt x="16751" y="123249"/>
                  </a:lnTo>
                  <a:lnTo>
                    <a:pt x="12647" y="133838"/>
                  </a:lnTo>
                  <a:lnTo>
                    <a:pt x="4970" y="154953"/>
                  </a:lnTo>
                  <a:lnTo>
                    <a:pt x="1287" y="165491"/>
                  </a:lnTo>
                  <a:lnTo>
                    <a:pt x="0" y="179529"/>
                  </a:lnTo>
                  <a:lnTo>
                    <a:pt x="310" y="195899"/>
                  </a:lnTo>
                  <a:lnTo>
                    <a:pt x="1686" y="213824"/>
                  </a:lnTo>
                  <a:lnTo>
                    <a:pt x="6109" y="231617"/>
                  </a:lnTo>
                  <a:lnTo>
                    <a:pt x="12564" y="249323"/>
                  </a:lnTo>
                  <a:lnTo>
                    <a:pt x="20373" y="266969"/>
                  </a:lnTo>
                  <a:lnTo>
                    <a:pt x="31422" y="281071"/>
                  </a:lnTo>
                  <a:lnTo>
                    <a:pt x="44630" y="292809"/>
                  </a:lnTo>
                  <a:lnTo>
                    <a:pt x="59280" y="302972"/>
                  </a:lnTo>
                  <a:lnTo>
                    <a:pt x="76058" y="308579"/>
                  </a:lnTo>
                  <a:lnTo>
                    <a:pt x="94254" y="311148"/>
                  </a:lnTo>
                  <a:lnTo>
                    <a:pt x="113398" y="311692"/>
                  </a:lnTo>
                  <a:lnTo>
                    <a:pt x="129665" y="310886"/>
                  </a:lnTo>
                  <a:lnTo>
                    <a:pt x="144016" y="309180"/>
                  </a:lnTo>
                  <a:lnTo>
                    <a:pt x="157090" y="306874"/>
                  </a:lnTo>
                  <a:lnTo>
                    <a:pt x="169311" y="303000"/>
                  </a:lnTo>
                  <a:lnTo>
                    <a:pt x="180965" y="298079"/>
                  </a:lnTo>
                  <a:lnTo>
                    <a:pt x="192240" y="292462"/>
                  </a:lnTo>
                  <a:lnTo>
                    <a:pt x="203262" y="285211"/>
                  </a:lnTo>
                  <a:lnTo>
                    <a:pt x="214116" y="276872"/>
                  </a:lnTo>
                  <a:lnTo>
                    <a:pt x="224858" y="267806"/>
                  </a:lnTo>
                  <a:lnTo>
                    <a:pt x="234357" y="258256"/>
                  </a:lnTo>
                  <a:lnTo>
                    <a:pt x="243026" y="248384"/>
                  </a:lnTo>
                  <a:lnTo>
                    <a:pt x="251143" y="238297"/>
                  </a:lnTo>
                  <a:lnTo>
                    <a:pt x="257723" y="226897"/>
                  </a:lnTo>
                  <a:lnTo>
                    <a:pt x="263279" y="214623"/>
                  </a:lnTo>
                  <a:lnTo>
                    <a:pt x="272567" y="189688"/>
                  </a:lnTo>
                  <a:lnTo>
                    <a:pt x="280591" y="166920"/>
                  </a:lnTo>
                  <a:lnTo>
                    <a:pt x="282029" y="155940"/>
                  </a:lnTo>
                  <a:lnTo>
                    <a:pt x="281820" y="145115"/>
                  </a:lnTo>
                  <a:lnTo>
                    <a:pt x="280511" y="134392"/>
                  </a:lnTo>
                  <a:lnTo>
                    <a:pt x="278471" y="123737"/>
                  </a:lnTo>
                  <a:lnTo>
                    <a:pt x="275941" y="113128"/>
                  </a:lnTo>
                  <a:lnTo>
                    <a:pt x="273087" y="102550"/>
                  </a:lnTo>
                  <a:lnTo>
                    <a:pt x="268847" y="91992"/>
                  </a:lnTo>
                  <a:lnTo>
                    <a:pt x="263682" y="81447"/>
                  </a:lnTo>
                  <a:lnTo>
                    <a:pt x="257902" y="70912"/>
                  </a:lnTo>
                  <a:lnTo>
                    <a:pt x="251712" y="61550"/>
                  </a:lnTo>
                  <a:lnTo>
                    <a:pt x="245247" y="52973"/>
                  </a:lnTo>
                  <a:lnTo>
                    <a:pt x="238601" y="44917"/>
                  </a:lnTo>
                  <a:lnTo>
                    <a:pt x="231832" y="37209"/>
                  </a:lnTo>
                  <a:lnTo>
                    <a:pt x="224983" y="29733"/>
                  </a:lnTo>
                  <a:lnTo>
                    <a:pt x="218079" y="22412"/>
                  </a:lnTo>
                  <a:lnTo>
                    <a:pt x="209971" y="16363"/>
                  </a:lnTo>
                  <a:lnTo>
                    <a:pt x="201060" y="11161"/>
                  </a:lnTo>
                  <a:lnTo>
                    <a:pt x="191613" y="6525"/>
                  </a:lnTo>
                  <a:lnTo>
                    <a:pt x="180640" y="3434"/>
                  </a:lnTo>
                  <a:lnTo>
                    <a:pt x="168651" y="1373"/>
                  </a:lnTo>
                  <a:lnTo>
                    <a:pt x="155983" y="0"/>
                  </a:lnTo>
                  <a:lnTo>
                    <a:pt x="142864" y="252"/>
                  </a:lnTo>
                  <a:lnTo>
                    <a:pt x="129443" y="1590"/>
                  </a:lnTo>
                  <a:lnTo>
                    <a:pt x="78061" y="182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301697" y="2452928"/>
              <a:ext cx="254398" cy="341766"/>
            </a:xfrm>
            <a:custGeom>
              <a:avLst/>
              <a:gdLst/>
              <a:ahLst/>
              <a:cxnLst/>
              <a:rect l="0" t="0" r="0" b="0"/>
              <a:pathLst>
                <a:path w="254398" h="341766">
                  <a:moveTo>
                    <a:pt x="0" y="29225"/>
                  </a:moveTo>
                  <a:lnTo>
                    <a:pt x="16751" y="18058"/>
                  </a:lnTo>
                  <a:lnTo>
                    <a:pt x="26359" y="13600"/>
                  </a:lnTo>
                  <a:lnTo>
                    <a:pt x="37440" y="9459"/>
                  </a:lnTo>
                  <a:lnTo>
                    <a:pt x="49501" y="5530"/>
                  </a:lnTo>
                  <a:lnTo>
                    <a:pt x="62216" y="2911"/>
                  </a:lnTo>
                  <a:lnTo>
                    <a:pt x="75367" y="1164"/>
                  </a:lnTo>
                  <a:lnTo>
                    <a:pt x="88810" y="0"/>
                  </a:lnTo>
                  <a:lnTo>
                    <a:pt x="101277" y="393"/>
                  </a:lnTo>
                  <a:lnTo>
                    <a:pt x="113095" y="1823"/>
                  </a:lnTo>
                  <a:lnTo>
                    <a:pt x="124478" y="3945"/>
                  </a:lnTo>
                  <a:lnTo>
                    <a:pt x="135574" y="7697"/>
                  </a:lnTo>
                  <a:lnTo>
                    <a:pt x="146476" y="12536"/>
                  </a:lnTo>
                  <a:lnTo>
                    <a:pt x="157251" y="18099"/>
                  </a:lnTo>
                  <a:lnTo>
                    <a:pt x="165602" y="25313"/>
                  </a:lnTo>
                  <a:lnTo>
                    <a:pt x="172339" y="33629"/>
                  </a:lnTo>
                  <a:lnTo>
                    <a:pt x="177998" y="42678"/>
                  </a:lnTo>
                  <a:lnTo>
                    <a:pt x="179434" y="52217"/>
                  </a:lnTo>
                  <a:lnTo>
                    <a:pt x="178054" y="62083"/>
                  </a:lnTo>
                  <a:lnTo>
                    <a:pt x="174797" y="72165"/>
                  </a:lnTo>
                  <a:lnTo>
                    <a:pt x="169119" y="80055"/>
                  </a:lnTo>
                  <a:lnTo>
                    <a:pt x="161829" y="86484"/>
                  </a:lnTo>
                  <a:lnTo>
                    <a:pt x="153462" y="91939"/>
                  </a:lnTo>
                  <a:lnTo>
                    <a:pt x="142041" y="97912"/>
                  </a:lnTo>
                  <a:lnTo>
                    <a:pt x="128584" y="104232"/>
                  </a:lnTo>
                  <a:lnTo>
                    <a:pt x="113770" y="110782"/>
                  </a:lnTo>
                  <a:lnTo>
                    <a:pt x="99219" y="116318"/>
                  </a:lnTo>
                  <a:lnTo>
                    <a:pt x="84844" y="121177"/>
                  </a:lnTo>
                  <a:lnTo>
                    <a:pt x="70586" y="125585"/>
                  </a:lnTo>
                  <a:lnTo>
                    <a:pt x="56407" y="128523"/>
                  </a:lnTo>
                  <a:lnTo>
                    <a:pt x="42279" y="130483"/>
                  </a:lnTo>
                  <a:lnTo>
                    <a:pt x="28186" y="131789"/>
                  </a:lnTo>
                  <a:lnTo>
                    <a:pt x="23465" y="133828"/>
                  </a:lnTo>
                  <a:lnTo>
                    <a:pt x="24993" y="136356"/>
                  </a:lnTo>
                  <a:lnTo>
                    <a:pt x="30685" y="139210"/>
                  </a:lnTo>
                  <a:lnTo>
                    <a:pt x="37986" y="142282"/>
                  </a:lnTo>
                  <a:lnTo>
                    <a:pt x="46360" y="145498"/>
                  </a:lnTo>
                  <a:lnTo>
                    <a:pt x="65012" y="152188"/>
                  </a:lnTo>
                  <a:lnTo>
                    <a:pt x="115945" y="169493"/>
                  </a:lnTo>
                  <a:lnTo>
                    <a:pt x="127548" y="174156"/>
                  </a:lnTo>
                  <a:lnTo>
                    <a:pt x="139957" y="179602"/>
                  </a:lnTo>
                  <a:lnTo>
                    <a:pt x="152905" y="185570"/>
                  </a:lnTo>
                  <a:lnTo>
                    <a:pt x="165042" y="191886"/>
                  </a:lnTo>
                  <a:lnTo>
                    <a:pt x="176640" y="198434"/>
                  </a:lnTo>
                  <a:lnTo>
                    <a:pt x="187877" y="205137"/>
                  </a:lnTo>
                  <a:lnTo>
                    <a:pt x="197706" y="211942"/>
                  </a:lnTo>
                  <a:lnTo>
                    <a:pt x="206596" y="218816"/>
                  </a:lnTo>
                  <a:lnTo>
                    <a:pt x="214860" y="225736"/>
                  </a:lnTo>
                  <a:lnTo>
                    <a:pt x="222706" y="233856"/>
                  </a:lnTo>
                  <a:lnTo>
                    <a:pt x="230274" y="242774"/>
                  </a:lnTo>
                  <a:lnTo>
                    <a:pt x="237657" y="252226"/>
                  </a:lnTo>
                  <a:lnTo>
                    <a:pt x="243748" y="263202"/>
                  </a:lnTo>
                  <a:lnTo>
                    <a:pt x="248976" y="275193"/>
                  </a:lnTo>
                  <a:lnTo>
                    <a:pt x="253631" y="287862"/>
                  </a:lnTo>
                  <a:lnTo>
                    <a:pt x="254397" y="298645"/>
                  </a:lnTo>
                  <a:lnTo>
                    <a:pt x="252570" y="308171"/>
                  </a:lnTo>
                  <a:lnTo>
                    <a:pt x="249015" y="316859"/>
                  </a:lnTo>
                  <a:lnTo>
                    <a:pt x="243139" y="323820"/>
                  </a:lnTo>
                  <a:lnTo>
                    <a:pt x="235716" y="329629"/>
                  </a:lnTo>
                  <a:lnTo>
                    <a:pt x="227262" y="334670"/>
                  </a:lnTo>
                  <a:lnTo>
                    <a:pt x="215782" y="338031"/>
                  </a:lnTo>
                  <a:lnTo>
                    <a:pt x="202286" y="340271"/>
                  </a:lnTo>
                  <a:lnTo>
                    <a:pt x="187446" y="341765"/>
                  </a:lnTo>
                  <a:lnTo>
                    <a:pt x="170540" y="341592"/>
                  </a:lnTo>
                  <a:lnTo>
                    <a:pt x="152258" y="340309"/>
                  </a:lnTo>
                  <a:lnTo>
                    <a:pt x="133058" y="338284"/>
                  </a:lnTo>
                  <a:lnTo>
                    <a:pt x="116753" y="335766"/>
                  </a:lnTo>
                  <a:lnTo>
                    <a:pt x="102376" y="332918"/>
                  </a:lnTo>
                  <a:lnTo>
                    <a:pt x="63106" y="32371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366459" y="3481325"/>
            <a:ext cx="1556606" cy="507860"/>
            <a:chOff x="2366459" y="3481325"/>
            <a:chExt cx="1556606" cy="507860"/>
          </a:xfrm>
        </p:grpSpPr>
        <p:sp>
          <p:nvSpPr>
            <p:cNvPr id="19" name="Freeform 18"/>
            <p:cNvSpPr/>
            <p:nvPr/>
          </p:nvSpPr>
          <p:spPr>
            <a:xfrm>
              <a:off x="2471635" y="3502360"/>
              <a:ext cx="42072" cy="305011"/>
            </a:xfrm>
            <a:custGeom>
              <a:avLst/>
              <a:gdLst/>
              <a:ahLst/>
              <a:cxnLst/>
              <a:rect l="0" t="0" r="0" b="0"/>
              <a:pathLst>
                <a:path w="42072" h="305011">
                  <a:moveTo>
                    <a:pt x="0" y="0"/>
                  </a:moveTo>
                  <a:lnTo>
                    <a:pt x="0" y="33500"/>
                  </a:lnTo>
                  <a:lnTo>
                    <a:pt x="1169" y="49212"/>
                  </a:lnTo>
                  <a:lnTo>
                    <a:pt x="3117" y="65529"/>
                  </a:lnTo>
                  <a:lnTo>
                    <a:pt x="5584" y="82251"/>
                  </a:lnTo>
                  <a:lnTo>
                    <a:pt x="7228" y="98073"/>
                  </a:lnTo>
                  <a:lnTo>
                    <a:pt x="8325" y="113296"/>
                  </a:lnTo>
                  <a:lnTo>
                    <a:pt x="9056" y="128118"/>
                  </a:lnTo>
                  <a:lnTo>
                    <a:pt x="10712" y="141506"/>
                  </a:lnTo>
                  <a:lnTo>
                    <a:pt x="12984" y="153937"/>
                  </a:lnTo>
                  <a:lnTo>
                    <a:pt x="15668" y="165730"/>
                  </a:lnTo>
                  <a:lnTo>
                    <a:pt x="18626" y="177098"/>
                  </a:lnTo>
                  <a:lnTo>
                    <a:pt x="21766" y="188182"/>
                  </a:lnTo>
                  <a:lnTo>
                    <a:pt x="25029" y="199078"/>
                  </a:lnTo>
                  <a:lnTo>
                    <a:pt x="28372" y="213354"/>
                  </a:lnTo>
                  <a:lnTo>
                    <a:pt x="31769" y="229882"/>
                  </a:lnTo>
                  <a:lnTo>
                    <a:pt x="42071" y="30501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608364" y="3481325"/>
              <a:ext cx="63107" cy="357599"/>
            </a:xfrm>
            <a:custGeom>
              <a:avLst/>
              <a:gdLst/>
              <a:ahLst/>
              <a:cxnLst/>
              <a:rect l="0" t="0" r="0" b="0"/>
              <a:pathLst>
                <a:path w="63107" h="357599">
                  <a:moveTo>
                    <a:pt x="0" y="0"/>
                  </a:moveTo>
                  <a:lnTo>
                    <a:pt x="5583" y="27917"/>
                  </a:lnTo>
                  <a:lnTo>
                    <a:pt x="11441" y="54088"/>
                  </a:lnTo>
                  <a:lnTo>
                    <a:pt x="14639" y="67611"/>
                  </a:lnTo>
                  <a:lnTo>
                    <a:pt x="16771" y="81302"/>
                  </a:lnTo>
                  <a:lnTo>
                    <a:pt x="18192" y="95103"/>
                  </a:lnTo>
                  <a:lnTo>
                    <a:pt x="19140" y="108978"/>
                  </a:lnTo>
                  <a:lnTo>
                    <a:pt x="20940" y="122903"/>
                  </a:lnTo>
                  <a:lnTo>
                    <a:pt x="23309" y="136860"/>
                  </a:lnTo>
                  <a:lnTo>
                    <a:pt x="26057" y="150840"/>
                  </a:lnTo>
                  <a:lnTo>
                    <a:pt x="32226" y="188187"/>
                  </a:lnTo>
                  <a:lnTo>
                    <a:pt x="35508" y="209598"/>
                  </a:lnTo>
                  <a:lnTo>
                    <a:pt x="37695" y="228547"/>
                  </a:lnTo>
                  <a:lnTo>
                    <a:pt x="39154" y="245854"/>
                  </a:lnTo>
                  <a:lnTo>
                    <a:pt x="40126" y="262067"/>
                  </a:lnTo>
                  <a:lnTo>
                    <a:pt x="41943" y="276382"/>
                  </a:lnTo>
                  <a:lnTo>
                    <a:pt x="44322" y="289430"/>
                  </a:lnTo>
                  <a:lnTo>
                    <a:pt x="47078" y="301635"/>
                  </a:lnTo>
                  <a:lnTo>
                    <a:pt x="50083" y="313278"/>
                  </a:lnTo>
                  <a:lnTo>
                    <a:pt x="53255" y="324545"/>
                  </a:lnTo>
                  <a:lnTo>
                    <a:pt x="63106" y="35759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366459" y="3628571"/>
              <a:ext cx="420705" cy="42071"/>
            </a:xfrm>
            <a:custGeom>
              <a:avLst/>
              <a:gdLst/>
              <a:ahLst/>
              <a:cxnLst/>
              <a:rect l="0" t="0" r="0" b="0"/>
              <a:pathLst>
                <a:path w="420705" h="42071">
                  <a:moveTo>
                    <a:pt x="0" y="0"/>
                  </a:moveTo>
                  <a:lnTo>
                    <a:pt x="27917" y="0"/>
                  </a:lnTo>
                  <a:lnTo>
                    <a:pt x="44321" y="1169"/>
                  </a:lnTo>
                  <a:lnTo>
                    <a:pt x="63438" y="3117"/>
                  </a:lnTo>
                  <a:lnTo>
                    <a:pt x="84362" y="5583"/>
                  </a:lnTo>
                  <a:lnTo>
                    <a:pt x="102986" y="7228"/>
                  </a:lnTo>
                  <a:lnTo>
                    <a:pt x="120077" y="8325"/>
                  </a:lnTo>
                  <a:lnTo>
                    <a:pt x="136145" y="9056"/>
                  </a:lnTo>
                  <a:lnTo>
                    <a:pt x="169580" y="9868"/>
                  </a:lnTo>
                  <a:lnTo>
                    <a:pt x="186677" y="10084"/>
                  </a:lnTo>
                  <a:lnTo>
                    <a:pt x="203918" y="11397"/>
                  </a:lnTo>
                  <a:lnTo>
                    <a:pt x="221255" y="13441"/>
                  </a:lnTo>
                  <a:lnTo>
                    <a:pt x="238656" y="15973"/>
                  </a:lnTo>
                  <a:lnTo>
                    <a:pt x="254931" y="18829"/>
                  </a:lnTo>
                  <a:lnTo>
                    <a:pt x="270455" y="21902"/>
                  </a:lnTo>
                  <a:lnTo>
                    <a:pt x="285480" y="25119"/>
                  </a:lnTo>
                  <a:lnTo>
                    <a:pt x="301339" y="27263"/>
                  </a:lnTo>
                  <a:lnTo>
                    <a:pt x="317755" y="28693"/>
                  </a:lnTo>
                  <a:lnTo>
                    <a:pt x="334542" y="29646"/>
                  </a:lnTo>
                  <a:lnTo>
                    <a:pt x="349239" y="31450"/>
                  </a:lnTo>
                  <a:lnTo>
                    <a:pt x="362543" y="33822"/>
                  </a:lnTo>
                  <a:lnTo>
                    <a:pt x="420704" y="4207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429565" y="3723229"/>
              <a:ext cx="262941" cy="10519"/>
            </a:xfrm>
            <a:custGeom>
              <a:avLst/>
              <a:gdLst/>
              <a:ahLst/>
              <a:cxnLst/>
              <a:rect l="0" t="0" r="0" b="0"/>
              <a:pathLst>
                <a:path w="262941" h="10519">
                  <a:moveTo>
                    <a:pt x="0" y="10518"/>
                  </a:moveTo>
                  <a:lnTo>
                    <a:pt x="22333" y="10518"/>
                  </a:lnTo>
                  <a:lnTo>
                    <a:pt x="35924" y="9349"/>
                  </a:lnTo>
                  <a:lnTo>
                    <a:pt x="51996" y="7401"/>
                  </a:lnTo>
                  <a:lnTo>
                    <a:pt x="69723" y="4934"/>
                  </a:lnTo>
                  <a:lnTo>
                    <a:pt x="89721" y="3290"/>
                  </a:lnTo>
                  <a:lnTo>
                    <a:pt x="111233" y="2193"/>
                  </a:lnTo>
                  <a:lnTo>
                    <a:pt x="155781" y="975"/>
                  </a:lnTo>
                  <a:lnTo>
                    <a:pt x="26294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039585" y="3597018"/>
              <a:ext cx="42072" cy="336564"/>
            </a:xfrm>
            <a:custGeom>
              <a:avLst/>
              <a:gdLst/>
              <a:ahLst/>
              <a:cxnLst/>
              <a:rect l="0" t="0" r="0" b="0"/>
              <a:pathLst>
                <a:path w="42072" h="336564">
                  <a:moveTo>
                    <a:pt x="0" y="0"/>
                  </a:moveTo>
                  <a:lnTo>
                    <a:pt x="0" y="22334"/>
                  </a:lnTo>
                  <a:lnTo>
                    <a:pt x="1169" y="34756"/>
                  </a:lnTo>
                  <a:lnTo>
                    <a:pt x="3117" y="48880"/>
                  </a:lnTo>
                  <a:lnTo>
                    <a:pt x="5584" y="64139"/>
                  </a:lnTo>
                  <a:lnTo>
                    <a:pt x="7229" y="80155"/>
                  </a:lnTo>
                  <a:lnTo>
                    <a:pt x="8325" y="96676"/>
                  </a:lnTo>
                  <a:lnTo>
                    <a:pt x="9056" y="113533"/>
                  </a:lnTo>
                  <a:lnTo>
                    <a:pt x="10712" y="129446"/>
                  </a:lnTo>
                  <a:lnTo>
                    <a:pt x="12985" y="144728"/>
                  </a:lnTo>
                  <a:lnTo>
                    <a:pt x="15668" y="159591"/>
                  </a:lnTo>
                  <a:lnTo>
                    <a:pt x="17457" y="175343"/>
                  </a:lnTo>
                  <a:lnTo>
                    <a:pt x="18650" y="191687"/>
                  </a:lnTo>
                  <a:lnTo>
                    <a:pt x="19445" y="208426"/>
                  </a:lnTo>
                  <a:lnTo>
                    <a:pt x="21144" y="224260"/>
                  </a:lnTo>
                  <a:lnTo>
                    <a:pt x="23445" y="239491"/>
                  </a:lnTo>
                  <a:lnTo>
                    <a:pt x="42071" y="33656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260455" y="3754782"/>
              <a:ext cx="168283" cy="31554"/>
            </a:xfrm>
            <a:custGeom>
              <a:avLst/>
              <a:gdLst/>
              <a:ahLst/>
              <a:cxnLst/>
              <a:rect l="0" t="0" r="0" b="0"/>
              <a:pathLst>
                <a:path w="168283" h="31554">
                  <a:moveTo>
                    <a:pt x="0" y="31553"/>
                  </a:moveTo>
                  <a:lnTo>
                    <a:pt x="16750" y="25970"/>
                  </a:lnTo>
                  <a:lnTo>
                    <a:pt x="26359" y="23156"/>
                  </a:lnTo>
                  <a:lnTo>
                    <a:pt x="49501" y="16914"/>
                  </a:lnTo>
                  <a:lnTo>
                    <a:pt x="62216" y="14782"/>
                  </a:lnTo>
                  <a:lnTo>
                    <a:pt x="75367" y="13361"/>
                  </a:lnTo>
                  <a:lnTo>
                    <a:pt x="88809" y="12414"/>
                  </a:lnTo>
                  <a:lnTo>
                    <a:pt x="102445" y="11781"/>
                  </a:lnTo>
                  <a:lnTo>
                    <a:pt x="116210" y="11360"/>
                  </a:lnTo>
                  <a:lnTo>
                    <a:pt x="168282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586501" y="3607536"/>
              <a:ext cx="240079" cy="381649"/>
            </a:xfrm>
            <a:custGeom>
              <a:avLst/>
              <a:gdLst/>
              <a:ahLst/>
              <a:cxnLst/>
              <a:rect l="0" t="0" r="0" b="0"/>
              <a:pathLst>
                <a:path w="240079" h="381649">
                  <a:moveTo>
                    <a:pt x="0" y="0"/>
                  </a:moveTo>
                  <a:lnTo>
                    <a:pt x="5583" y="27917"/>
                  </a:lnTo>
                  <a:lnTo>
                    <a:pt x="7228" y="41984"/>
                  </a:lnTo>
                  <a:lnTo>
                    <a:pt x="8324" y="57205"/>
                  </a:lnTo>
                  <a:lnTo>
                    <a:pt x="9055" y="73195"/>
                  </a:lnTo>
                  <a:lnTo>
                    <a:pt x="10711" y="87361"/>
                  </a:lnTo>
                  <a:lnTo>
                    <a:pt x="12984" y="100311"/>
                  </a:lnTo>
                  <a:lnTo>
                    <a:pt x="15668" y="112450"/>
                  </a:lnTo>
                  <a:lnTo>
                    <a:pt x="18625" y="124049"/>
                  </a:lnTo>
                  <a:lnTo>
                    <a:pt x="21766" y="135287"/>
                  </a:lnTo>
                  <a:lnTo>
                    <a:pt x="25028" y="146286"/>
                  </a:lnTo>
                  <a:lnTo>
                    <a:pt x="30709" y="151280"/>
                  </a:lnTo>
                  <a:lnTo>
                    <a:pt x="38002" y="152273"/>
                  </a:lnTo>
                  <a:lnTo>
                    <a:pt x="46370" y="150597"/>
                  </a:lnTo>
                  <a:lnTo>
                    <a:pt x="57791" y="149480"/>
                  </a:lnTo>
                  <a:lnTo>
                    <a:pt x="71249" y="148735"/>
                  </a:lnTo>
                  <a:lnTo>
                    <a:pt x="86063" y="148239"/>
                  </a:lnTo>
                  <a:lnTo>
                    <a:pt x="100615" y="149077"/>
                  </a:lnTo>
                  <a:lnTo>
                    <a:pt x="114990" y="150804"/>
                  </a:lnTo>
                  <a:lnTo>
                    <a:pt x="129248" y="153124"/>
                  </a:lnTo>
                  <a:lnTo>
                    <a:pt x="141090" y="157008"/>
                  </a:lnTo>
                  <a:lnTo>
                    <a:pt x="151323" y="161934"/>
                  </a:lnTo>
                  <a:lnTo>
                    <a:pt x="160481" y="167556"/>
                  </a:lnTo>
                  <a:lnTo>
                    <a:pt x="170093" y="174809"/>
                  </a:lnTo>
                  <a:lnTo>
                    <a:pt x="180007" y="183151"/>
                  </a:lnTo>
                  <a:lnTo>
                    <a:pt x="190122" y="192218"/>
                  </a:lnTo>
                  <a:lnTo>
                    <a:pt x="210710" y="211641"/>
                  </a:lnTo>
                  <a:lnTo>
                    <a:pt x="221108" y="221729"/>
                  </a:lnTo>
                  <a:lnTo>
                    <a:pt x="228040" y="233129"/>
                  </a:lnTo>
                  <a:lnTo>
                    <a:pt x="232662" y="245403"/>
                  </a:lnTo>
                  <a:lnTo>
                    <a:pt x="235742" y="258260"/>
                  </a:lnTo>
                  <a:lnTo>
                    <a:pt x="237796" y="271506"/>
                  </a:lnTo>
                  <a:lnTo>
                    <a:pt x="239166" y="285012"/>
                  </a:lnTo>
                  <a:lnTo>
                    <a:pt x="240078" y="298689"/>
                  </a:lnTo>
                  <a:lnTo>
                    <a:pt x="239518" y="311314"/>
                  </a:lnTo>
                  <a:lnTo>
                    <a:pt x="237977" y="323236"/>
                  </a:lnTo>
                  <a:lnTo>
                    <a:pt x="235780" y="334690"/>
                  </a:lnTo>
                  <a:lnTo>
                    <a:pt x="230810" y="344663"/>
                  </a:lnTo>
                  <a:lnTo>
                    <a:pt x="223990" y="353650"/>
                  </a:lnTo>
                  <a:lnTo>
                    <a:pt x="215938" y="361977"/>
                  </a:lnTo>
                  <a:lnTo>
                    <a:pt x="205896" y="368698"/>
                  </a:lnTo>
                  <a:lnTo>
                    <a:pt x="194526" y="374347"/>
                  </a:lnTo>
                  <a:lnTo>
                    <a:pt x="182272" y="379281"/>
                  </a:lnTo>
                  <a:lnTo>
                    <a:pt x="168260" y="381403"/>
                  </a:lnTo>
                  <a:lnTo>
                    <a:pt x="153075" y="381648"/>
                  </a:lnTo>
                  <a:lnTo>
                    <a:pt x="137108" y="380643"/>
                  </a:lnTo>
                  <a:lnTo>
                    <a:pt x="122958" y="378805"/>
                  </a:lnTo>
                  <a:lnTo>
                    <a:pt x="110019" y="376410"/>
                  </a:lnTo>
                  <a:lnTo>
                    <a:pt x="73623" y="3681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565465" y="3575983"/>
              <a:ext cx="357600" cy="21036"/>
            </a:xfrm>
            <a:custGeom>
              <a:avLst/>
              <a:gdLst/>
              <a:ahLst/>
              <a:cxnLst/>
              <a:rect l="0" t="0" r="0" b="0"/>
              <a:pathLst>
                <a:path w="357600" h="21036">
                  <a:moveTo>
                    <a:pt x="0" y="21035"/>
                  </a:moveTo>
                  <a:lnTo>
                    <a:pt x="27917" y="15452"/>
                  </a:lnTo>
                  <a:lnTo>
                    <a:pt x="63438" y="9595"/>
                  </a:lnTo>
                  <a:lnTo>
                    <a:pt x="84362" y="6396"/>
                  </a:lnTo>
                  <a:lnTo>
                    <a:pt x="104155" y="4264"/>
                  </a:lnTo>
                  <a:lnTo>
                    <a:pt x="123193" y="2843"/>
                  </a:lnTo>
                  <a:lnTo>
                    <a:pt x="141729" y="1895"/>
                  </a:lnTo>
                  <a:lnTo>
                    <a:pt x="177905" y="842"/>
                  </a:lnTo>
                  <a:lnTo>
                    <a:pt x="280781" y="74"/>
                  </a:lnTo>
                  <a:lnTo>
                    <a:pt x="357599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7363" y="202009"/>
            <a:ext cx="501884" cy="500307"/>
            <a:chOff x="137363" y="202009"/>
            <a:chExt cx="501884" cy="500307"/>
          </a:xfrm>
        </p:grpSpPr>
        <p:sp>
          <p:nvSpPr>
            <p:cNvPr id="2" name="Freeform 1"/>
            <p:cNvSpPr/>
            <p:nvPr/>
          </p:nvSpPr>
          <p:spPr>
            <a:xfrm>
              <a:off x="378633" y="357598"/>
              <a:ext cx="1" cy="199835"/>
            </a:xfrm>
            <a:custGeom>
              <a:avLst/>
              <a:gdLst/>
              <a:ahLst/>
              <a:cxnLst/>
              <a:rect l="0" t="0" r="0" b="0"/>
              <a:pathLst>
                <a:path w="1" h="199835">
                  <a:moveTo>
                    <a:pt x="0" y="0"/>
                  </a:moveTo>
                  <a:lnTo>
                    <a:pt x="0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37363" y="202009"/>
              <a:ext cx="501884" cy="500307"/>
            </a:xfrm>
            <a:custGeom>
              <a:avLst/>
              <a:gdLst/>
              <a:ahLst/>
              <a:cxnLst/>
              <a:rect l="0" t="0" r="0" b="0"/>
              <a:pathLst>
                <a:path w="501884" h="500307">
                  <a:moveTo>
                    <a:pt x="115059" y="60930"/>
                  </a:moveTo>
                  <a:lnTo>
                    <a:pt x="71142" y="104848"/>
                  </a:lnTo>
                  <a:lnTo>
                    <a:pt x="62408" y="114750"/>
                  </a:lnTo>
                  <a:lnTo>
                    <a:pt x="54249" y="124857"/>
                  </a:lnTo>
                  <a:lnTo>
                    <a:pt x="46472" y="135101"/>
                  </a:lnTo>
                  <a:lnTo>
                    <a:pt x="40119" y="145436"/>
                  </a:lnTo>
                  <a:lnTo>
                    <a:pt x="34715" y="155832"/>
                  </a:lnTo>
                  <a:lnTo>
                    <a:pt x="29943" y="166269"/>
                  </a:lnTo>
                  <a:lnTo>
                    <a:pt x="25594" y="177901"/>
                  </a:lnTo>
                  <a:lnTo>
                    <a:pt x="21525" y="190330"/>
                  </a:lnTo>
                  <a:lnTo>
                    <a:pt x="17645" y="203291"/>
                  </a:lnTo>
                  <a:lnTo>
                    <a:pt x="10216" y="230157"/>
                  </a:lnTo>
                  <a:lnTo>
                    <a:pt x="6599" y="243865"/>
                  </a:lnTo>
                  <a:lnTo>
                    <a:pt x="4188" y="257679"/>
                  </a:lnTo>
                  <a:lnTo>
                    <a:pt x="2580" y="271562"/>
                  </a:lnTo>
                  <a:lnTo>
                    <a:pt x="1509" y="285493"/>
                  </a:lnTo>
                  <a:lnTo>
                    <a:pt x="794" y="299454"/>
                  </a:lnTo>
                  <a:lnTo>
                    <a:pt x="0" y="327432"/>
                  </a:lnTo>
                  <a:lnTo>
                    <a:pt x="957" y="344942"/>
                  </a:lnTo>
                  <a:lnTo>
                    <a:pt x="2764" y="364797"/>
                  </a:lnTo>
                  <a:lnTo>
                    <a:pt x="5137" y="386213"/>
                  </a:lnTo>
                  <a:lnTo>
                    <a:pt x="9056" y="403997"/>
                  </a:lnTo>
                  <a:lnTo>
                    <a:pt x="14006" y="419358"/>
                  </a:lnTo>
                  <a:lnTo>
                    <a:pt x="19643" y="433105"/>
                  </a:lnTo>
                  <a:lnTo>
                    <a:pt x="26908" y="444607"/>
                  </a:lnTo>
                  <a:lnTo>
                    <a:pt x="35256" y="454612"/>
                  </a:lnTo>
                  <a:lnTo>
                    <a:pt x="44328" y="463620"/>
                  </a:lnTo>
                  <a:lnTo>
                    <a:pt x="55050" y="470793"/>
                  </a:lnTo>
                  <a:lnTo>
                    <a:pt x="66873" y="476744"/>
                  </a:lnTo>
                  <a:lnTo>
                    <a:pt x="79429" y="481880"/>
                  </a:lnTo>
                  <a:lnTo>
                    <a:pt x="92474" y="486473"/>
                  </a:lnTo>
                  <a:lnTo>
                    <a:pt x="105845" y="490703"/>
                  </a:lnTo>
                  <a:lnTo>
                    <a:pt x="119434" y="494692"/>
                  </a:lnTo>
                  <a:lnTo>
                    <a:pt x="136674" y="497351"/>
                  </a:lnTo>
                  <a:lnTo>
                    <a:pt x="156347" y="499124"/>
                  </a:lnTo>
                  <a:lnTo>
                    <a:pt x="177643" y="500306"/>
                  </a:lnTo>
                  <a:lnTo>
                    <a:pt x="196515" y="499925"/>
                  </a:lnTo>
                  <a:lnTo>
                    <a:pt x="213770" y="498503"/>
                  </a:lnTo>
                  <a:lnTo>
                    <a:pt x="229949" y="496386"/>
                  </a:lnTo>
                  <a:lnTo>
                    <a:pt x="246577" y="492637"/>
                  </a:lnTo>
                  <a:lnTo>
                    <a:pt x="263506" y="487801"/>
                  </a:lnTo>
                  <a:lnTo>
                    <a:pt x="280635" y="482240"/>
                  </a:lnTo>
                  <a:lnTo>
                    <a:pt x="296729" y="475026"/>
                  </a:lnTo>
                  <a:lnTo>
                    <a:pt x="312133" y="466711"/>
                  </a:lnTo>
                  <a:lnTo>
                    <a:pt x="340545" y="449292"/>
                  </a:lnTo>
                  <a:lnTo>
                    <a:pt x="364858" y="433760"/>
                  </a:lnTo>
                  <a:lnTo>
                    <a:pt x="377419" y="424008"/>
                  </a:lnTo>
                  <a:lnTo>
                    <a:pt x="390467" y="412833"/>
                  </a:lnTo>
                  <a:lnTo>
                    <a:pt x="403840" y="400708"/>
                  </a:lnTo>
                  <a:lnTo>
                    <a:pt x="428048" y="377887"/>
                  </a:lnTo>
                  <a:lnTo>
                    <a:pt x="439412" y="366893"/>
                  </a:lnTo>
                  <a:lnTo>
                    <a:pt x="449325" y="354890"/>
                  </a:lnTo>
                  <a:lnTo>
                    <a:pt x="458271" y="342213"/>
                  </a:lnTo>
                  <a:lnTo>
                    <a:pt x="466572" y="329087"/>
                  </a:lnTo>
                  <a:lnTo>
                    <a:pt x="473275" y="316830"/>
                  </a:lnTo>
                  <a:lnTo>
                    <a:pt x="478912" y="305154"/>
                  </a:lnTo>
                  <a:lnTo>
                    <a:pt x="483839" y="293863"/>
                  </a:lnTo>
                  <a:lnTo>
                    <a:pt x="488292" y="281662"/>
                  </a:lnTo>
                  <a:lnTo>
                    <a:pt x="492429" y="268853"/>
                  </a:lnTo>
                  <a:lnTo>
                    <a:pt x="496356" y="255639"/>
                  </a:lnTo>
                  <a:lnTo>
                    <a:pt x="498974" y="242156"/>
                  </a:lnTo>
                  <a:lnTo>
                    <a:pt x="500719" y="228492"/>
                  </a:lnTo>
                  <a:lnTo>
                    <a:pt x="501883" y="214709"/>
                  </a:lnTo>
                  <a:lnTo>
                    <a:pt x="501490" y="202014"/>
                  </a:lnTo>
                  <a:lnTo>
                    <a:pt x="500059" y="190045"/>
                  </a:lnTo>
                  <a:lnTo>
                    <a:pt x="497937" y="178559"/>
                  </a:lnTo>
                  <a:lnTo>
                    <a:pt x="492463" y="153333"/>
                  </a:lnTo>
                  <a:lnTo>
                    <a:pt x="489367" y="140061"/>
                  </a:lnTo>
                  <a:lnTo>
                    <a:pt x="483797" y="127708"/>
                  </a:lnTo>
                  <a:lnTo>
                    <a:pt x="476578" y="115966"/>
                  </a:lnTo>
                  <a:lnTo>
                    <a:pt x="468259" y="104633"/>
                  </a:lnTo>
                  <a:lnTo>
                    <a:pt x="460376" y="94740"/>
                  </a:lnTo>
                  <a:lnTo>
                    <a:pt x="452784" y="85807"/>
                  </a:lnTo>
                  <a:lnTo>
                    <a:pt x="445385" y="77515"/>
                  </a:lnTo>
                  <a:lnTo>
                    <a:pt x="435778" y="68481"/>
                  </a:lnTo>
                  <a:lnTo>
                    <a:pt x="424698" y="58952"/>
                  </a:lnTo>
                  <a:lnTo>
                    <a:pt x="412638" y="49094"/>
                  </a:lnTo>
                  <a:lnTo>
                    <a:pt x="401091" y="41353"/>
                  </a:lnTo>
                  <a:lnTo>
                    <a:pt x="389888" y="35024"/>
                  </a:lnTo>
                  <a:lnTo>
                    <a:pt x="378913" y="29636"/>
                  </a:lnTo>
                  <a:lnTo>
                    <a:pt x="366922" y="24876"/>
                  </a:lnTo>
                  <a:lnTo>
                    <a:pt x="354254" y="20533"/>
                  </a:lnTo>
                  <a:lnTo>
                    <a:pt x="305918" y="5167"/>
                  </a:lnTo>
                  <a:lnTo>
                    <a:pt x="293718" y="2720"/>
                  </a:lnTo>
                  <a:lnTo>
                    <a:pt x="280910" y="1088"/>
                  </a:lnTo>
                  <a:lnTo>
                    <a:pt x="267696" y="0"/>
                  </a:lnTo>
                  <a:lnTo>
                    <a:pt x="254213" y="444"/>
                  </a:lnTo>
                  <a:lnTo>
                    <a:pt x="240550" y="1908"/>
                  </a:lnTo>
                  <a:lnTo>
                    <a:pt x="226766" y="4053"/>
                  </a:lnTo>
                  <a:lnTo>
                    <a:pt x="214072" y="6651"/>
                  </a:lnTo>
                  <a:lnTo>
                    <a:pt x="202103" y="9552"/>
                  </a:lnTo>
                  <a:lnTo>
                    <a:pt x="146612" y="2937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4492" y="5401828"/>
            <a:ext cx="504211" cy="696060"/>
            <a:chOff x="294492" y="5401828"/>
            <a:chExt cx="504211" cy="696060"/>
          </a:xfrm>
        </p:grpSpPr>
        <p:sp>
          <p:nvSpPr>
            <p:cNvPr id="5" name="Freeform 4"/>
            <p:cNvSpPr/>
            <p:nvPr/>
          </p:nvSpPr>
          <p:spPr>
            <a:xfrm>
              <a:off x="432909" y="5573068"/>
              <a:ext cx="163726" cy="400793"/>
            </a:xfrm>
            <a:custGeom>
              <a:avLst/>
              <a:gdLst/>
              <a:ahLst/>
              <a:cxnLst/>
              <a:rect l="0" t="0" r="0" b="0"/>
              <a:pathLst>
                <a:path w="163726" h="400793">
                  <a:moveTo>
                    <a:pt x="19347" y="32811"/>
                  </a:moveTo>
                  <a:lnTo>
                    <a:pt x="2597" y="38395"/>
                  </a:lnTo>
                  <a:lnTo>
                    <a:pt x="0" y="36534"/>
                  </a:lnTo>
                  <a:lnTo>
                    <a:pt x="606" y="31787"/>
                  </a:lnTo>
                  <a:lnTo>
                    <a:pt x="3347" y="25117"/>
                  </a:lnTo>
                  <a:lnTo>
                    <a:pt x="8681" y="18332"/>
                  </a:lnTo>
                  <a:lnTo>
                    <a:pt x="15742" y="11473"/>
                  </a:lnTo>
                  <a:lnTo>
                    <a:pt x="23955" y="4562"/>
                  </a:lnTo>
                  <a:lnTo>
                    <a:pt x="32937" y="1124"/>
                  </a:lnTo>
                  <a:lnTo>
                    <a:pt x="42431" y="0"/>
                  </a:lnTo>
                  <a:lnTo>
                    <a:pt x="52265" y="420"/>
                  </a:lnTo>
                  <a:lnTo>
                    <a:pt x="61159" y="5374"/>
                  </a:lnTo>
                  <a:lnTo>
                    <a:pt x="69426" y="13351"/>
                  </a:lnTo>
                  <a:lnTo>
                    <a:pt x="77274" y="23344"/>
                  </a:lnTo>
                  <a:lnTo>
                    <a:pt x="82506" y="35848"/>
                  </a:lnTo>
                  <a:lnTo>
                    <a:pt x="85994" y="50029"/>
                  </a:lnTo>
                  <a:lnTo>
                    <a:pt x="88320" y="65325"/>
                  </a:lnTo>
                  <a:lnTo>
                    <a:pt x="88701" y="81365"/>
                  </a:lnTo>
                  <a:lnTo>
                    <a:pt x="87787" y="97902"/>
                  </a:lnTo>
                  <a:lnTo>
                    <a:pt x="86009" y="114770"/>
                  </a:lnTo>
                  <a:lnTo>
                    <a:pt x="83655" y="131858"/>
                  </a:lnTo>
                  <a:lnTo>
                    <a:pt x="77923" y="166427"/>
                  </a:lnTo>
                  <a:lnTo>
                    <a:pt x="73590" y="180319"/>
                  </a:lnTo>
                  <a:lnTo>
                    <a:pt x="68364" y="191918"/>
                  </a:lnTo>
                  <a:lnTo>
                    <a:pt x="62543" y="201988"/>
                  </a:lnTo>
                  <a:lnTo>
                    <a:pt x="59830" y="205195"/>
                  </a:lnTo>
                  <a:lnTo>
                    <a:pt x="59191" y="203828"/>
                  </a:lnTo>
                  <a:lnTo>
                    <a:pt x="59933" y="199411"/>
                  </a:lnTo>
                  <a:lnTo>
                    <a:pt x="65102" y="197634"/>
                  </a:lnTo>
                  <a:lnTo>
                    <a:pt x="73223" y="197618"/>
                  </a:lnTo>
                  <a:lnTo>
                    <a:pt x="83311" y="198776"/>
                  </a:lnTo>
                  <a:lnTo>
                    <a:pt x="93543" y="201886"/>
                  </a:lnTo>
                  <a:lnTo>
                    <a:pt x="103870" y="206296"/>
                  </a:lnTo>
                  <a:lnTo>
                    <a:pt x="114260" y="211573"/>
                  </a:lnTo>
                  <a:lnTo>
                    <a:pt x="123524" y="219766"/>
                  </a:lnTo>
                  <a:lnTo>
                    <a:pt x="132038" y="229903"/>
                  </a:lnTo>
                  <a:lnTo>
                    <a:pt x="140050" y="241335"/>
                  </a:lnTo>
                  <a:lnTo>
                    <a:pt x="146561" y="253630"/>
                  </a:lnTo>
                  <a:lnTo>
                    <a:pt x="152070" y="266502"/>
                  </a:lnTo>
                  <a:lnTo>
                    <a:pt x="156911" y="279758"/>
                  </a:lnTo>
                  <a:lnTo>
                    <a:pt x="160139" y="294438"/>
                  </a:lnTo>
                  <a:lnTo>
                    <a:pt x="162290" y="310068"/>
                  </a:lnTo>
                  <a:lnTo>
                    <a:pt x="163725" y="326331"/>
                  </a:lnTo>
                  <a:lnTo>
                    <a:pt x="163512" y="340679"/>
                  </a:lnTo>
                  <a:lnTo>
                    <a:pt x="162202" y="353750"/>
                  </a:lnTo>
                  <a:lnTo>
                    <a:pt x="160160" y="365970"/>
                  </a:lnTo>
                  <a:lnTo>
                    <a:pt x="156462" y="376454"/>
                  </a:lnTo>
                  <a:lnTo>
                    <a:pt x="151659" y="385780"/>
                  </a:lnTo>
                  <a:lnTo>
                    <a:pt x="146119" y="394335"/>
                  </a:lnTo>
                  <a:lnTo>
                    <a:pt x="136583" y="398870"/>
                  </a:lnTo>
                  <a:lnTo>
                    <a:pt x="124383" y="400724"/>
                  </a:lnTo>
                  <a:lnTo>
                    <a:pt x="110406" y="400792"/>
                  </a:lnTo>
                  <a:lnTo>
                    <a:pt x="97583" y="398500"/>
                  </a:lnTo>
                  <a:lnTo>
                    <a:pt x="85528" y="394635"/>
                  </a:lnTo>
                  <a:lnTo>
                    <a:pt x="73985" y="389721"/>
                  </a:lnTo>
                  <a:lnTo>
                    <a:pt x="65121" y="382939"/>
                  </a:lnTo>
                  <a:lnTo>
                    <a:pt x="58044" y="374911"/>
                  </a:lnTo>
                  <a:lnTo>
                    <a:pt x="40382" y="3483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94492" y="5401828"/>
              <a:ext cx="504211" cy="696060"/>
            </a:xfrm>
            <a:custGeom>
              <a:avLst/>
              <a:gdLst/>
              <a:ahLst/>
              <a:cxnLst/>
              <a:rect l="0" t="0" r="0" b="0"/>
              <a:pathLst>
                <a:path w="504211" h="696060">
                  <a:moveTo>
                    <a:pt x="42071" y="183016"/>
                  </a:moveTo>
                  <a:lnTo>
                    <a:pt x="36487" y="205350"/>
                  </a:lnTo>
                  <a:lnTo>
                    <a:pt x="32505" y="217772"/>
                  </a:lnTo>
                  <a:lnTo>
                    <a:pt x="27513" y="231897"/>
                  </a:lnTo>
                  <a:lnTo>
                    <a:pt x="21848" y="247156"/>
                  </a:lnTo>
                  <a:lnTo>
                    <a:pt x="18071" y="262003"/>
                  </a:lnTo>
                  <a:lnTo>
                    <a:pt x="15554" y="276576"/>
                  </a:lnTo>
                  <a:lnTo>
                    <a:pt x="13875" y="290966"/>
                  </a:lnTo>
                  <a:lnTo>
                    <a:pt x="11587" y="305234"/>
                  </a:lnTo>
                  <a:lnTo>
                    <a:pt x="8894" y="319420"/>
                  </a:lnTo>
                  <a:lnTo>
                    <a:pt x="5929" y="333552"/>
                  </a:lnTo>
                  <a:lnTo>
                    <a:pt x="3953" y="347647"/>
                  </a:lnTo>
                  <a:lnTo>
                    <a:pt x="2635" y="361719"/>
                  </a:lnTo>
                  <a:lnTo>
                    <a:pt x="1757" y="375775"/>
                  </a:lnTo>
                  <a:lnTo>
                    <a:pt x="2340" y="390988"/>
                  </a:lnTo>
                  <a:lnTo>
                    <a:pt x="3897" y="406973"/>
                  </a:lnTo>
                  <a:lnTo>
                    <a:pt x="6104" y="423473"/>
                  </a:lnTo>
                  <a:lnTo>
                    <a:pt x="7575" y="439148"/>
                  </a:lnTo>
                  <a:lnTo>
                    <a:pt x="8556" y="454272"/>
                  </a:lnTo>
                  <a:lnTo>
                    <a:pt x="9210" y="469030"/>
                  </a:lnTo>
                  <a:lnTo>
                    <a:pt x="10815" y="484711"/>
                  </a:lnTo>
                  <a:lnTo>
                    <a:pt x="13053" y="501008"/>
                  </a:lnTo>
                  <a:lnTo>
                    <a:pt x="15714" y="517716"/>
                  </a:lnTo>
                  <a:lnTo>
                    <a:pt x="19825" y="533530"/>
                  </a:lnTo>
                  <a:lnTo>
                    <a:pt x="24903" y="548746"/>
                  </a:lnTo>
                  <a:lnTo>
                    <a:pt x="30625" y="563565"/>
                  </a:lnTo>
                  <a:lnTo>
                    <a:pt x="36778" y="576950"/>
                  </a:lnTo>
                  <a:lnTo>
                    <a:pt x="43217" y="589379"/>
                  </a:lnTo>
                  <a:lnTo>
                    <a:pt x="49846" y="601171"/>
                  </a:lnTo>
                  <a:lnTo>
                    <a:pt x="56603" y="612538"/>
                  </a:lnTo>
                  <a:lnTo>
                    <a:pt x="70344" y="634518"/>
                  </a:lnTo>
                  <a:lnTo>
                    <a:pt x="78449" y="644119"/>
                  </a:lnTo>
                  <a:lnTo>
                    <a:pt x="87358" y="652857"/>
                  </a:lnTo>
                  <a:lnTo>
                    <a:pt x="96803" y="661019"/>
                  </a:lnTo>
                  <a:lnTo>
                    <a:pt x="106606" y="667629"/>
                  </a:lnTo>
                  <a:lnTo>
                    <a:pt x="116647" y="673205"/>
                  </a:lnTo>
                  <a:lnTo>
                    <a:pt x="126847" y="678090"/>
                  </a:lnTo>
                  <a:lnTo>
                    <a:pt x="139490" y="682516"/>
                  </a:lnTo>
                  <a:lnTo>
                    <a:pt x="153762" y="686634"/>
                  </a:lnTo>
                  <a:lnTo>
                    <a:pt x="169119" y="690549"/>
                  </a:lnTo>
                  <a:lnTo>
                    <a:pt x="184032" y="693159"/>
                  </a:lnTo>
                  <a:lnTo>
                    <a:pt x="198649" y="694899"/>
                  </a:lnTo>
                  <a:lnTo>
                    <a:pt x="213068" y="696059"/>
                  </a:lnTo>
                  <a:lnTo>
                    <a:pt x="226186" y="695664"/>
                  </a:lnTo>
                  <a:lnTo>
                    <a:pt x="238437" y="694232"/>
                  </a:lnTo>
                  <a:lnTo>
                    <a:pt x="250111" y="692108"/>
                  </a:lnTo>
                  <a:lnTo>
                    <a:pt x="262568" y="688355"/>
                  </a:lnTo>
                  <a:lnTo>
                    <a:pt x="275547" y="683516"/>
                  </a:lnTo>
                  <a:lnTo>
                    <a:pt x="288874" y="677952"/>
                  </a:lnTo>
                  <a:lnTo>
                    <a:pt x="301265" y="671906"/>
                  </a:lnTo>
                  <a:lnTo>
                    <a:pt x="313031" y="665539"/>
                  </a:lnTo>
                  <a:lnTo>
                    <a:pt x="324381" y="658956"/>
                  </a:lnTo>
                  <a:lnTo>
                    <a:pt x="335453" y="651062"/>
                  </a:lnTo>
                  <a:lnTo>
                    <a:pt x="346341" y="642293"/>
                  </a:lnTo>
                  <a:lnTo>
                    <a:pt x="357105" y="632942"/>
                  </a:lnTo>
                  <a:lnTo>
                    <a:pt x="366619" y="622032"/>
                  </a:lnTo>
                  <a:lnTo>
                    <a:pt x="375298" y="610085"/>
                  </a:lnTo>
                  <a:lnTo>
                    <a:pt x="383422" y="597446"/>
                  </a:lnTo>
                  <a:lnTo>
                    <a:pt x="391175" y="584345"/>
                  </a:lnTo>
                  <a:lnTo>
                    <a:pt x="398681" y="570937"/>
                  </a:lnTo>
                  <a:lnTo>
                    <a:pt x="406022" y="557324"/>
                  </a:lnTo>
                  <a:lnTo>
                    <a:pt x="423528" y="526616"/>
                  </a:lnTo>
                  <a:lnTo>
                    <a:pt x="433104" y="510247"/>
                  </a:lnTo>
                  <a:lnTo>
                    <a:pt x="441826" y="493492"/>
                  </a:lnTo>
                  <a:lnTo>
                    <a:pt x="449977" y="476478"/>
                  </a:lnTo>
                  <a:lnTo>
                    <a:pt x="457749" y="459292"/>
                  </a:lnTo>
                  <a:lnTo>
                    <a:pt x="464099" y="441992"/>
                  </a:lnTo>
                  <a:lnTo>
                    <a:pt x="469500" y="424615"/>
                  </a:lnTo>
                  <a:lnTo>
                    <a:pt x="474270" y="407188"/>
                  </a:lnTo>
                  <a:lnTo>
                    <a:pt x="478619" y="389727"/>
                  </a:lnTo>
                  <a:lnTo>
                    <a:pt x="486567" y="354743"/>
                  </a:lnTo>
                  <a:lnTo>
                    <a:pt x="497611" y="302198"/>
                  </a:lnTo>
                  <a:lnTo>
                    <a:pt x="500023" y="284675"/>
                  </a:lnTo>
                  <a:lnTo>
                    <a:pt x="501630" y="267149"/>
                  </a:lnTo>
                  <a:lnTo>
                    <a:pt x="502702" y="249622"/>
                  </a:lnTo>
                  <a:lnTo>
                    <a:pt x="503892" y="217683"/>
                  </a:lnTo>
                  <a:lnTo>
                    <a:pt x="504210" y="202622"/>
                  </a:lnTo>
                  <a:lnTo>
                    <a:pt x="503253" y="187906"/>
                  </a:lnTo>
                  <a:lnTo>
                    <a:pt x="501446" y="173422"/>
                  </a:lnTo>
                  <a:lnTo>
                    <a:pt x="499073" y="159091"/>
                  </a:lnTo>
                  <a:lnTo>
                    <a:pt x="495154" y="144862"/>
                  </a:lnTo>
                  <a:lnTo>
                    <a:pt x="490204" y="130702"/>
                  </a:lnTo>
                  <a:lnTo>
                    <a:pt x="484567" y="116587"/>
                  </a:lnTo>
                  <a:lnTo>
                    <a:pt x="478471" y="103671"/>
                  </a:lnTo>
                  <a:lnTo>
                    <a:pt x="472070" y="91556"/>
                  </a:lnTo>
                  <a:lnTo>
                    <a:pt x="465466" y="79972"/>
                  </a:lnTo>
                  <a:lnTo>
                    <a:pt x="457557" y="69912"/>
                  </a:lnTo>
                  <a:lnTo>
                    <a:pt x="448779" y="60869"/>
                  </a:lnTo>
                  <a:lnTo>
                    <a:pt x="439421" y="52503"/>
                  </a:lnTo>
                  <a:lnTo>
                    <a:pt x="422790" y="36974"/>
                  </a:lnTo>
                  <a:lnTo>
                    <a:pt x="415083" y="29561"/>
                  </a:lnTo>
                  <a:lnTo>
                    <a:pt x="406439" y="23450"/>
                  </a:lnTo>
                  <a:lnTo>
                    <a:pt x="397171" y="18208"/>
                  </a:lnTo>
                  <a:lnTo>
                    <a:pt x="387486" y="13544"/>
                  </a:lnTo>
                  <a:lnTo>
                    <a:pt x="376355" y="9266"/>
                  </a:lnTo>
                  <a:lnTo>
                    <a:pt x="364260" y="5246"/>
                  </a:lnTo>
                  <a:lnTo>
                    <a:pt x="351522" y="1397"/>
                  </a:lnTo>
                  <a:lnTo>
                    <a:pt x="334849" y="0"/>
                  </a:lnTo>
                  <a:lnTo>
                    <a:pt x="315554" y="237"/>
                  </a:lnTo>
                  <a:lnTo>
                    <a:pt x="294510" y="1564"/>
                  </a:lnTo>
                  <a:lnTo>
                    <a:pt x="276975" y="4785"/>
                  </a:lnTo>
                  <a:lnTo>
                    <a:pt x="261779" y="9270"/>
                  </a:lnTo>
                  <a:lnTo>
                    <a:pt x="248143" y="14597"/>
                  </a:lnTo>
                  <a:lnTo>
                    <a:pt x="234377" y="21655"/>
                  </a:lnTo>
                  <a:lnTo>
                    <a:pt x="220526" y="29866"/>
                  </a:lnTo>
                  <a:lnTo>
                    <a:pt x="206617" y="38846"/>
                  </a:lnTo>
                  <a:lnTo>
                    <a:pt x="192670" y="48338"/>
                  </a:lnTo>
                  <a:lnTo>
                    <a:pt x="164708" y="68234"/>
                  </a:lnTo>
                  <a:lnTo>
                    <a:pt x="151876" y="80785"/>
                  </a:lnTo>
                  <a:lnTo>
                    <a:pt x="139815" y="94996"/>
                  </a:lnTo>
                  <a:lnTo>
                    <a:pt x="95268" y="154203"/>
                  </a:lnTo>
                  <a:lnTo>
                    <a:pt x="84547" y="169650"/>
                  </a:lnTo>
                  <a:lnTo>
                    <a:pt x="73894" y="185792"/>
                  </a:lnTo>
                  <a:lnTo>
                    <a:pt x="63286" y="202396"/>
                  </a:lnTo>
                  <a:lnTo>
                    <a:pt x="53877" y="219309"/>
                  </a:lnTo>
                  <a:lnTo>
                    <a:pt x="45267" y="236427"/>
                  </a:lnTo>
                  <a:lnTo>
                    <a:pt x="37190" y="253682"/>
                  </a:lnTo>
                  <a:lnTo>
                    <a:pt x="30637" y="269860"/>
                  </a:lnTo>
                  <a:lnTo>
                    <a:pt x="25099" y="285320"/>
                  </a:lnTo>
                  <a:lnTo>
                    <a:pt x="11722" y="326295"/>
                  </a:lnTo>
                  <a:lnTo>
                    <a:pt x="0" y="3828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5427" y="1058571"/>
            <a:ext cx="612206" cy="445243"/>
            <a:chOff x="65427" y="1058571"/>
            <a:chExt cx="612206" cy="445243"/>
          </a:xfrm>
        </p:grpSpPr>
        <p:sp>
          <p:nvSpPr>
            <p:cNvPr id="8" name="Freeform 7"/>
            <p:cNvSpPr/>
            <p:nvPr/>
          </p:nvSpPr>
          <p:spPr>
            <a:xfrm>
              <a:off x="241077" y="1138614"/>
              <a:ext cx="221698" cy="200242"/>
            </a:xfrm>
            <a:custGeom>
              <a:avLst/>
              <a:gdLst/>
              <a:ahLst/>
              <a:cxnLst/>
              <a:rect l="0" t="0" r="0" b="0"/>
              <a:pathLst>
                <a:path w="221698" h="200242">
                  <a:moveTo>
                    <a:pt x="827" y="60392"/>
                  </a:moveTo>
                  <a:lnTo>
                    <a:pt x="6411" y="43642"/>
                  </a:lnTo>
                  <a:lnTo>
                    <a:pt x="12730" y="36370"/>
                  </a:lnTo>
                  <a:lnTo>
                    <a:pt x="21617" y="29185"/>
                  </a:lnTo>
                  <a:lnTo>
                    <a:pt x="32217" y="22058"/>
                  </a:lnTo>
                  <a:lnTo>
                    <a:pt x="43957" y="16138"/>
                  </a:lnTo>
                  <a:lnTo>
                    <a:pt x="56459" y="11023"/>
                  </a:lnTo>
                  <a:lnTo>
                    <a:pt x="69468" y="6444"/>
                  </a:lnTo>
                  <a:lnTo>
                    <a:pt x="82815" y="3391"/>
                  </a:lnTo>
                  <a:lnTo>
                    <a:pt x="96387" y="1356"/>
                  </a:lnTo>
                  <a:lnTo>
                    <a:pt x="110110" y="0"/>
                  </a:lnTo>
                  <a:lnTo>
                    <a:pt x="122765" y="2601"/>
                  </a:lnTo>
                  <a:lnTo>
                    <a:pt x="134707" y="7841"/>
                  </a:lnTo>
                  <a:lnTo>
                    <a:pt x="146174" y="14840"/>
                  </a:lnTo>
                  <a:lnTo>
                    <a:pt x="153819" y="25350"/>
                  </a:lnTo>
                  <a:lnTo>
                    <a:pt x="158916" y="38199"/>
                  </a:lnTo>
                  <a:lnTo>
                    <a:pt x="162313" y="52608"/>
                  </a:lnTo>
                  <a:lnTo>
                    <a:pt x="161073" y="66889"/>
                  </a:lnTo>
                  <a:lnTo>
                    <a:pt x="156740" y="81084"/>
                  </a:lnTo>
                  <a:lnTo>
                    <a:pt x="150345" y="95222"/>
                  </a:lnTo>
                  <a:lnTo>
                    <a:pt x="142576" y="106984"/>
                  </a:lnTo>
                  <a:lnTo>
                    <a:pt x="133891" y="117163"/>
                  </a:lnTo>
                  <a:lnTo>
                    <a:pt x="124595" y="126286"/>
                  </a:lnTo>
                  <a:lnTo>
                    <a:pt x="112555" y="135874"/>
                  </a:lnTo>
                  <a:lnTo>
                    <a:pt x="98685" y="145772"/>
                  </a:lnTo>
                  <a:lnTo>
                    <a:pt x="83595" y="155876"/>
                  </a:lnTo>
                  <a:lnTo>
                    <a:pt x="68861" y="164950"/>
                  </a:lnTo>
                  <a:lnTo>
                    <a:pt x="54363" y="173336"/>
                  </a:lnTo>
                  <a:lnTo>
                    <a:pt x="40024" y="181264"/>
                  </a:lnTo>
                  <a:lnTo>
                    <a:pt x="26958" y="187718"/>
                  </a:lnTo>
                  <a:lnTo>
                    <a:pt x="14742" y="193190"/>
                  </a:lnTo>
                  <a:lnTo>
                    <a:pt x="3092" y="198006"/>
                  </a:lnTo>
                  <a:lnTo>
                    <a:pt x="0" y="200048"/>
                  </a:lnTo>
                  <a:lnTo>
                    <a:pt x="2613" y="200241"/>
                  </a:lnTo>
                  <a:lnTo>
                    <a:pt x="9029" y="199201"/>
                  </a:lnTo>
                  <a:lnTo>
                    <a:pt x="17982" y="197339"/>
                  </a:lnTo>
                  <a:lnTo>
                    <a:pt x="52915" y="189135"/>
                  </a:lnTo>
                  <a:lnTo>
                    <a:pt x="79292" y="182664"/>
                  </a:lnTo>
                  <a:lnTo>
                    <a:pt x="109713" y="175893"/>
                  </a:lnTo>
                  <a:lnTo>
                    <a:pt x="126006" y="172451"/>
                  </a:lnTo>
                  <a:lnTo>
                    <a:pt x="141542" y="171325"/>
                  </a:lnTo>
                  <a:lnTo>
                    <a:pt x="156574" y="171743"/>
                  </a:lnTo>
                  <a:lnTo>
                    <a:pt x="221697" y="17608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5427" y="1058571"/>
              <a:ext cx="612206" cy="445243"/>
            </a:xfrm>
            <a:custGeom>
              <a:avLst/>
              <a:gdLst/>
              <a:ahLst/>
              <a:cxnLst/>
              <a:rect l="0" t="0" r="0" b="0"/>
              <a:pathLst>
                <a:path w="612206" h="445243">
                  <a:moveTo>
                    <a:pt x="181688" y="12109"/>
                  </a:moveTo>
                  <a:lnTo>
                    <a:pt x="167630" y="18550"/>
                  </a:lnTo>
                  <a:lnTo>
                    <a:pt x="135539" y="32118"/>
                  </a:lnTo>
                  <a:lnTo>
                    <a:pt x="121138" y="40176"/>
                  </a:lnTo>
                  <a:lnTo>
                    <a:pt x="108032" y="49055"/>
                  </a:lnTo>
                  <a:lnTo>
                    <a:pt x="95788" y="58480"/>
                  </a:lnTo>
                  <a:lnTo>
                    <a:pt x="84120" y="67100"/>
                  </a:lnTo>
                  <a:lnTo>
                    <a:pt x="61806" y="82911"/>
                  </a:lnTo>
                  <a:lnTo>
                    <a:pt x="52117" y="91568"/>
                  </a:lnTo>
                  <a:lnTo>
                    <a:pt x="43319" y="100845"/>
                  </a:lnTo>
                  <a:lnTo>
                    <a:pt x="35117" y="110536"/>
                  </a:lnTo>
                  <a:lnTo>
                    <a:pt x="28481" y="121671"/>
                  </a:lnTo>
                  <a:lnTo>
                    <a:pt x="22888" y="133769"/>
                  </a:lnTo>
                  <a:lnTo>
                    <a:pt x="13557" y="158507"/>
                  </a:lnTo>
                  <a:lnTo>
                    <a:pt x="5514" y="181188"/>
                  </a:lnTo>
                  <a:lnTo>
                    <a:pt x="2902" y="196819"/>
                  </a:lnTo>
                  <a:lnTo>
                    <a:pt x="1161" y="215420"/>
                  </a:lnTo>
                  <a:lnTo>
                    <a:pt x="0" y="236001"/>
                  </a:lnTo>
                  <a:lnTo>
                    <a:pt x="395" y="253228"/>
                  </a:lnTo>
                  <a:lnTo>
                    <a:pt x="1826" y="268218"/>
                  </a:lnTo>
                  <a:lnTo>
                    <a:pt x="3949" y="281718"/>
                  </a:lnTo>
                  <a:lnTo>
                    <a:pt x="7702" y="294223"/>
                  </a:lnTo>
                  <a:lnTo>
                    <a:pt x="12541" y="306066"/>
                  </a:lnTo>
                  <a:lnTo>
                    <a:pt x="18104" y="317467"/>
                  </a:lnTo>
                  <a:lnTo>
                    <a:pt x="25319" y="328573"/>
                  </a:lnTo>
                  <a:lnTo>
                    <a:pt x="33635" y="339484"/>
                  </a:lnTo>
                  <a:lnTo>
                    <a:pt x="42684" y="350263"/>
                  </a:lnTo>
                  <a:lnTo>
                    <a:pt x="52223" y="360955"/>
                  </a:lnTo>
                  <a:lnTo>
                    <a:pt x="72171" y="382184"/>
                  </a:lnTo>
                  <a:lnTo>
                    <a:pt x="82399" y="391585"/>
                  </a:lnTo>
                  <a:lnTo>
                    <a:pt x="92723" y="400189"/>
                  </a:lnTo>
                  <a:lnTo>
                    <a:pt x="103112" y="408263"/>
                  </a:lnTo>
                  <a:lnTo>
                    <a:pt x="114712" y="414814"/>
                  </a:lnTo>
                  <a:lnTo>
                    <a:pt x="127120" y="420350"/>
                  </a:lnTo>
                  <a:lnTo>
                    <a:pt x="140067" y="425209"/>
                  </a:lnTo>
                  <a:lnTo>
                    <a:pt x="154541" y="429617"/>
                  </a:lnTo>
                  <a:lnTo>
                    <a:pt x="170033" y="433725"/>
                  </a:lnTo>
                  <a:lnTo>
                    <a:pt x="186205" y="437631"/>
                  </a:lnTo>
                  <a:lnTo>
                    <a:pt x="202829" y="440236"/>
                  </a:lnTo>
                  <a:lnTo>
                    <a:pt x="219755" y="441972"/>
                  </a:lnTo>
                  <a:lnTo>
                    <a:pt x="236882" y="443130"/>
                  </a:lnTo>
                  <a:lnTo>
                    <a:pt x="252974" y="443902"/>
                  </a:lnTo>
                  <a:lnTo>
                    <a:pt x="283320" y="444759"/>
                  </a:lnTo>
                  <a:lnTo>
                    <a:pt x="332268" y="445242"/>
                  </a:lnTo>
                  <a:lnTo>
                    <a:pt x="348118" y="444141"/>
                  </a:lnTo>
                  <a:lnTo>
                    <a:pt x="363359" y="442238"/>
                  </a:lnTo>
                  <a:lnTo>
                    <a:pt x="378194" y="439801"/>
                  </a:lnTo>
                  <a:lnTo>
                    <a:pt x="392759" y="435840"/>
                  </a:lnTo>
                  <a:lnTo>
                    <a:pt x="407143" y="430861"/>
                  </a:lnTo>
                  <a:lnTo>
                    <a:pt x="421407" y="425205"/>
                  </a:lnTo>
                  <a:lnTo>
                    <a:pt x="435591" y="419097"/>
                  </a:lnTo>
                  <a:lnTo>
                    <a:pt x="463816" y="406077"/>
                  </a:lnTo>
                  <a:lnTo>
                    <a:pt x="477887" y="398165"/>
                  </a:lnTo>
                  <a:lnTo>
                    <a:pt x="491942" y="389384"/>
                  </a:lnTo>
                  <a:lnTo>
                    <a:pt x="542503" y="355684"/>
                  </a:lnTo>
                  <a:lnTo>
                    <a:pt x="552549" y="347040"/>
                  </a:lnTo>
                  <a:lnTo>
                    <a:pt x="561583" y="337771"/>
                  </a:lnTo>
                  <a:lnTo>
                    <a:pt x="569943" y="328086"/>
                  </a:lnTo>
                  <a:lnTo>
                    <a:pt x="576685" y="318124"/>
                  </a:lnTo>
                  <a:lnTo>
                    <a:pt x="582349" y="307976"/>
                  </a:lnTo>
                  <a:lnTo>
                    <a:pt x="587293" y="297705"/>
                  </a:lnTo>
                  <a:lnTo>
                    <a:pt x="591758" y="287352"/>
                  </a:lnTo>
                  <a:lnTo>
                    <a:pt x="595903" y="276944"/>
                  </a:lnTo>
                  <a:lnTo>
                    <a:pt x="603625" y="256031"/>
                  </a:lnTo>
                  <a:lnTo>
                    <a:pt x="610952" y="235050"/>
                  </a:lnTo>
                  <a:lnTo>
                    <a:pt x="612205" y="224547"/>
                  </a:lnTo>
                  <a:lnTo>
                    <a:pt x="611872" y="214039"/>
                  </a:lnTo>
                  <a:lnTo>
                    <a:pt x="610481" y="203528"/>
                  </a:lnTo>
                  <a:lnTo>
                    <a:pt x="607216" y="189508"/>
                  </a:lnTo>
                  <a:lnTo>
                    <a:pt x="602703" y="173151"/>
                  </a:lnTo>
                  <a:lnTo>
                    <a:pt x="597356" y="155233"/>
                  </a:lnTo>
                  <a:lnTo>
                    <a:pt x="591455" y="140952"/>
                  </a:lnTo>
                  <a:lnTo>
                    <a:pt x="585183" y="129093"/>
                  </a:lnTo>
                  <a:lnTo>
                    <a:pt x="565190" y="98120"/>
                  </a:lnTo>
                  <a:lnTo>
                    <a:pt x="558324" y="87684"/>
                  </a:lnTo>
                  <a:lnTo>
                    <a:pt x="550241" y="78389"/>
                  </a:lnTo>
                  <a:lnTo>
                    <a:pt x="541347" y="69856"/>
                  </a:lnTo>
                  <a:lnTo>
                    <a:pt x="531911" y="61829"/>
                  </a:lnTo>
                  <a:lnTo>
                    <a:pt x="520947" y="54141"/>
                  </a:lnTo>
                  <a:lnTo>
                    <a:pt x="508962" y="46678"/>
                  </a:lnTo>
                  <a:lnTo>
                    <a:pt x="496298" y="39366"/>
                  </a:lnTo>
                  <a:lnTo>
                    <a:pt x="484350" y="33322"/>
                  </a:lnTo>
                  <a:lnTo>
                    <a:pt x="472878" y="28125"/>
                  </a:lnTo>
                  <a:lnTo>
                    <a:pt x="461724" y="23491"/>
                  </a:lnTo>
                  <a:lnTo>
                    <a:pt x="449614" y="19233"/>
                  </a:lnTo>
                  <a:lnTo>
                    <a:pt x="436866" y="15226"/>
                  </a:lnTo>
                  <a:lnTo>
                    <a:pt x="410236" y="7657"/>
                  </a:lnTo>
                  <a:lnTo>
                    <a:pt x="38069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78799" y="1064718"/>
              <a:ext cx="59874" cy="18595"/>
            </a:xfrm>
            <a:custGeom>
              <a:avLst/>
              <a:gdLst/>
              <a:ahLst/>
              <a:cxnLst/>
              <a:rect l="0" t="0" r="0" b="0"/>
              <a:pathLst>
                <a:path w="59874" h="18595">
                  <a:moveTo>
                    <a:pt x="59873" y="0"/>
                  </a:moveTo>
                  <a:lnTo>
                    <a:pt x="53972" y="2414"/>
                  </a:lnTo>
                  <a:lnTo>
                    <a:pt x="42993" y="6639"/>
                  </a:lnTo>
                  <a:lnTo>
                    <a:pt x="0" y="1859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023271" y="5385010"/>
            <a:ext cx="105177" cy="294494"/>
            <a:chOff x="10023271" y="5385010"/>
            <a:chExt cx="105177" cy="294494"/>
          </a:xfrm>
        </p:grpSpPr>
        <p:sp>
          <p:nvSpPr>
            <p:cNvPr id="12" name="Freeform 11"/>
            <p:cNvSpPr/>
            <p:nvPr/>
          </p:nvSpPr>
          <p:spPr>
            <a:xfrm>
              <a:off x="10023271" y="5537668"/>
              <a:ext cx="9098" cy="141836"/>
            </a:xfrm>
            <a:custGeom>
              <a:avLst/>
              <a:gdLst/>
              <a:ahLst/>
              <a:cxnLst/>
              <a:rect l="0" t="0" r="0" b="0"/>
              <a:pathLst>
                <a:path w="9098" h="141836">
                  <a:moveTo>
                    <a:pt x="9097" y="0"/>
                  </a:moveTo>
                  <a:lnTo>
                    <a:pt x="8745" y="6184"/>
                  </a:lnTo>
                  <a:lnTo>
                    <a:pt x="6998" y="19848"/>
                  </a:lnTo>
                  <a:lnTo>
                    <a:pt x="4665" y="32463"/>
                  </a:lnTo>
                  <a:lnTo>
                    <a:pt x="3110" y="46717"/>
                  </a:lnTo>
                  <a:lnTo>
                    <a:pt x="2073" y="62062"/>
                  </a:lnTo>
                  <a:lnTo>
                    <a:pt x="0" y="1418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0097584" y="5385010"/>
              <a:ext cx="30864" cy="252423"/>
            </a:xfrm>
            <a:custGeom>
              <a:avLst/>
              <a:gdLst/>
              <a:ahLst/>
              <a:cxnLst/>
              <a:rect l="0" t="0" r="0" b="0"/>
              <a:pathLst>
                <a:path w="30864" h="252423">
                  <a:moveTo>
                    <a:pt x="30863" y="0"/>
                  </a:moveTo>
                  <a:lnTo>
                    <a:pt x="19696" y="16750"/>
                  </a:lnTo>
                  <a:lnTo>
                    <a:pt x="15239" y="27527"/>
                  </a:lnTo>
                  <a:lnTo>
                    <a:pt x="11098" y="40555"/>
                  </a:lnTo>
                  <a:lnTo>
                    <a:pt x="7168" y="55084"/>
                  </a:lnTo>
                  <a:lnTo>
                    <a:pt x="4549" y="70613"/>
                  </a:lnTo>
                  <a:lnTo>
                    <a:pt x="2803" y="86808"/>
                  </a:lnTo>
                  <a:lnTo>
                    <a:pt x="1639" y="103448"/>
                  </a:lnTo>
                  <a:lnTo>
                    <a:pt x="863" y="121554"/>
                  </a:lnTo>
                  <a:lnTo>
                    <a:pt x="0" y="160368"/>
                  </a:lnTo>
                  <a:lnTo>
                    <a:pt x="2108" y="178198"/>
                  </a:lnTo>
                  <a:lnTo>
                    <a:pt x="5850" y="194759"/>
                  </a:lnTo>
                  <a:lnTo>
                    <a:pt x="20345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0034976" y="5534244"/>
              <a:ext cx="61919" cy="82154"/>
            </a:xfrm>
            <a:custGeom>
              <a:avLst/>
              <a:gdLst/>
              <a:ahLst/>
              <a:cxnLst/>
              <a:rect l="0" t="0" r="0" b="0"/>
              <a:pathLst>
                <a:path w="61919" h="82154">
                  <a:moveTo>
                    <a:pt x="0" y="0"/>
                  </a:moveTo>
                  <a:lnTo>
                    <a:pt x="6861" y="8687"/>
                  </a:lnTo>
                  <a:lnTo>
                    <a:pt x="14695" y="19152"/>
                  </a:lnTo>
                  <a:lnTo>
                    <a:pt x="29634" y="40129"/>
                  </a:lnTo>
                  <a:lnTo>
                    <a:pt x="61918" y="821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09855" y="267398"/>
            <a:ext cx="392425" cy="353141"/>
            <a:chOff x="809855" y="267398"/>
            <a:chExt cx="392425" cy="353141"/>
          </a:xfrm>
        </p:grpSpPr>
        <p:sp>
          <p:nvSpPr>
            <p:cNvPr id="16" name="Freeform 15"/>
            <p:cNvSpPr/>
            <p:nvPr/>
          </p:nvSpPr>
          <p:spPr>
            <a:xfrm>
              <a:off x="957101" y="273457"/>
              <a:ext cx="21036" cy="336564"/>
            </a:xfrm>
            <a:custGeom>
              <a:avLst/>
              <a:gdLst/>
              <a:ahLst/>
              <a:cxnLst/>
              <a:rect l="0" t="0" r="0" b="0"/>
              <a:pathLst>
                <a:path w="21036" h="336564">
                  <a:moveTo>
                    <a:pt x="0" y="0"/>
                  </a:moveTo>
                  <a:lnTo>
                    <a:pt x="0" y="22334"/>
                  </a:lnTo>
                  <a:lnTo>
                    <a:pt x="1169" y="34756"/>
                  </a:lnTo>
                  <a:lnTo>
                    <a:pt x="3116" y="48880"/>
                  </a:lnTo>
                  <a:lnTo>
                    <a:pt x="5583" y="64140"/>
                  </a:lnTo>
                  <a:lnTo>
                    <a:pt x="7228" y="80156"/>
                  </a:lnTo>
                  <a:lnTo>
                    <a:pt x="8325" y="96676"/>
                  </a:lnTo>
                  <a:lnTo>
                    <a:pt x="9056" y="113533"/>
                  </a:lnTo>
                  <a:lnTo>
                    <a:pt x="9868" y="150961"/>
                  </a:lnTo>
                  <a:lnTo>
                    <a:pt x="10389" y="226538"/>
                  </a:lnTo>
                  <a:lnTo>
                    <a:pt x="11601" y="242178"/>
                  </a:lnTo>
                  <a:lnTo>
                    <a:pt x="13577" y="256110"/>
                  </a:lnTo>
                  <a:lnTo>
                    <a:pt x="16063" y="268904"/>
                  </a:lnTo>
                  <a:lnTo>
                    <a:pt x="17720" y="282108"/>
                  </a:lnTo>
                  <a:lnTo>
                    <a:pt x="18825" y="295585"/>
                  </a:lnTo>
                  <a:lnTo>
                    <a:pt x="21035" y="336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09855" y="267398"/>
              <a:ext cx="392425" cy="353141"/>
            </a:xfrm>
            <a:custGeom>
              <a:avLst/>
              <a:gdLst/>
              <a:ahLst/>
              <a:cxnLst/>
              <a:rect l="0" t="0" r="0" b="0"/>
              <a:pathLst>
                <a:path w="392425" h="353141">
                  <a:moveTo>
                    <a:pt x="0" y="6059"/>
                  </a:moveTo>
                  <a:lnTo>
                    <a:pt x="16750" y="476"/>
                  </a:lnTo>
                  <a:lnTo>
                    <a:pt x="28696" y="0"/>
                  </a:lnTo>
                  <a:lnTo>
                    <a:pt x="43671" y="851"/>
                  </a:lnTo>
                  <a:lnTo>
                    <a:pt x="60667" y="2587"/>
                  </a:lnTo>
                  <a:lnTo>
                    <a:pt x="101365" y="7632"/>
                  </a:lnTo>
                  <a:lnTo>
                    <a:pt x="123670" y="10614"/>
                  </a:lnTo>
                  <a:lnTo>
                    <a:pt x="142047" y="13770"/>
                  </a:lnTo>
                  <a:lnTo>
                    <a:pt x="157803" y="17043"/>
                  </a:lnTo>
                  <a:lnTo>
                    <a:pt x="255930" y="41145"/>
                  </a:lnTo>
                  <a:lnTo>
                    <a:pt x="268784" y="45810"/>
                  </a:lnTo>
                  <a:lnTo>
                    <a:pt x="280859" y="51258"/>
                  </a:lnTo>
                  <a:lnTo>
                    <a:pt x="292415" y="57227"/>
                  </a:lnTo>
                  <a:lnTo>
                    <a:pt x="303625" y="63543"/>
                  </a:lnTo>
                  <a:lnTo>
                    <a:pt x="314604" y="70092"/>
                  </a:lnTo>
                  <a:lnTo>
                    <a:pt x="325430" y="76794"/>
                  </a:lnTo>
                  <a:lnTo>
                    <a:pt x="334984" y="83600"/>
                  </a:lnTo>
                  <a:lnTo>
                    <a:pt x="343690" y="90475"/>
                  </a:lnTo>
                  <a:lnTo>
                    <a:pt x="351832" y="97395"/>
                  </a:lnTo>
                  <a:lnTo>
                    <a:pt x="359597" y="105514"/>
                  </a:lnTo>
                  <a:lnTo>
                    <a:pt x="367111" y="114433"/>
                  </a:lnTo>
                  <a:lnTo>
                    <a:pt x="374458" y="123884"/>
                  </a:lnTo>
                  <a:lnTo>
                    <a:pt x="380524" y="136029"/>
                  </a:lnTo>
                  <a:lnTo>
                    <a:pt x="385737" y="149968"/>
                  </a:lnTo>
                  <a:lnTo>
                    <a:pt x="390381" y="165104"/>
                  </a:lnTo>
                  <a:lnTo>
                    <a:pt x="392308" y="181038"/>
                  </a:lnTo>
                  <a:lnTo>
                    <a:pt x="392424" y="197503"/>
                  </a:lnTo>
                  <a:lnTo>
                    <a:pt x="391333" y="214323"/>
                  </a:lnTo>
                  <a:lnTo>
                    <a:pt x="387100" y="231380"/>
                  </a:lnTo>
                  <a:lnTo>
                    <a:pt x="380772" y="248594"/>
                  </a:lnTo>
                  <a:lnTo>
                    <a:pt x="373047" y="265913"/>
                  </a:lnTo>
                  <a:lnTo>
                    <a:pt x="362054" y="280965"/>
                  </a:lnTo>
                  <a:lnTo>
                    <a:pt x="348883" y="294506"/>
                  </a:lnTo>
                  <a:lnTo>
                    <a:pt x="334258" y="307039"/>
                  </a:lnTo>
                  <a:lnTo>
                    <a:pt x="321003" y="316563"/>
                  </a:lnTo>
                  <a:lnTo>
                    <a:pt x="308660" y="324081"/>
                  </a:lnTo>
                  <a:lnTo>
                    <a:pt x="296926" y="330261"/>
                  </a:lnTo>
                  <a:lnTo>
                    <a:pt x="284428" y="334381"/>
                  </a:lnTo>
                  <a:lnTo>
                    <a:pt x="271422" y="337128"/>
                  </a:lnTo>
                  <a:lnTo>
                    <a:pt x="258077" y="338960"/>
                  </a:lnTo>
                  <a:lnTo>
                    <a:pt x="245675" y="341349"/>
                  </a:lnTo>
                  <a:lnTo>
                    <a:pt x="233900" y="344111"/>
                  </a:lnTo>
                  <a:lnTo>
                    <a:pt x="222545" y="347120"/>
                  </a:lnTo>
                  <a:lnTo>
                    <a:pt x="209131" y="349127"/>
                  </a:lnTo>
                  <a:lnTo>
                    <a:pt x="194346" y="350465"/>
                  </a:lnTo>
                  <a:lnTo>
                    <a:pt x="115693" y="3531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049533" y="1082366"/>
            <a:ext cx="1453656" cy="411133"/>
            <a:chOff x="1049533" y="1082366"/>
            <a:chExt cx="1453656" cy="411133"/>
          </a:xfrm>
        </p:grpSpPr>
        <p:sp>
          <p:nvSpPr>
            <p:cNvPr id="19" name="Freeform 18"/>
            <p:cNvSpPr/>
            <p:nvPr/>
          </p:nvSpPr>
          <p:spPr>
            <a:xfrm>
              <a:off x="1049533" y="1125383"/>
              <a:ext cx="198243" cy="245024"/>
            </a:xfrm>
            <a:custGeom>
              <a:avLst/>
              <a:gdLst/>
              <a:ahLst/>
              <a:cxnLst/>
              <a:rect l="0" t="0" r="0" b="0"/>
              <a:pathLst>
                <a:path w="198243" h="245024">
                  <a:moveTo>
                    <a:pt x="33779" y="0"/>
                  </a:moveTo>
                  <a:lnTo>
                    <a:pt x="28196" y="16750"/>
                  </a:lnTo>
                  <a:lnTo>
                    <a:pt x="24214" y="25190"/>
                  </a:lnTo>
                  <a:lnTo>
                    <a:pt x="19222" y="34322"/>
                  </a:lnTo>
                  <a:lnTo>
                    <a:pt x="13557" y="43917"/>
                  </a:lnTo>
                  <a:lnTo>
                    <a:pt x="8611" y="53819"/>
                  </a:lnTo>
                  <a:lnTo>
                    <a:pt x="4146" y="63926"/>
                  </a:lnTo>
                  <a:lnTo>
                    <a:pt x="0" y="74170"/>
                  </a:lnTo>
                  <a:lnTo>
                    <a:pt x="742" y="82168"/>
                  </a:lnTo>
                  <a:lnTo>
                    <a:pt x="4743" y="88668"/>
                  </a:lnTo>
                  <a:lnTo>
                    <a:pt x="10916" y="94171"/>
                  </a:lnTo>
                  <a:lnTo>
                    <a:pt x="18537" y="99008"/>
                  </a:lnTo>
                  <a:lnTo>
                    <a:pt x="27123" y="103401"/>
                  </a:lnTo>
                  <a:lnTo>
                    <a:pt x="36354" y="107498"/>
                  </a:lnTo>
                  <a:lnTo>
                    <a:pt x="48350" y="111399"/>
                  </a:lnTo>
                  <a:lnTo>
                    <a:pt x="62191" y="115167"/>
                  </a:lnTo>
                  <a:lnTo>
                    <a:pt x="120805" y="129613"/>
                  </a:lnTo>
                  <a:lnTo>
                    <a:pt x="135036" y="134322"/>
                  </a:lnTo>
                  <a:lnTo>
                    <a:pt x="149197" y="139799"/>
                  </a:lnTo>
                  <a:lnTo>
                    <a:pt x="163312" y="145787"/>
                  </a:lnTo>
                  <a:lnTo>
                    <a:pt x="175060" y="153285"/>
                  </a:lnTo>
                  <a:lnTo>
                    <a:pt x="185229" y="161789"/>
                  </a:lnTo>
                  <a:lnTo>
                    <a:pt x="194345" y="170965"/>
                  </a:lnTo>
                  <a:lnTo>
                    <a:pt x="198086" y="180588"/>
                  </a:lnTo>
                  <a:lnTo>
                    <a:pt x="198242" y="190509"/>
                  </a:lnTo>
                  <a:lnTo>
                    <a:pt x="196009" y="200629"/>
                  </a:lnTo>
                  <a:lnTo>
                    <a:pt x="192183" y="209713"/>
                  </a:lnTo>
                  <a:lnTo>
                    <a:pt x="187295" y="218106"/>
                  </a:lnTo>
                  <a:lnTo>
                    <a:pt x="181700" y="226039"/>
                  </a:lnTo>
                  <a:lnTo>
                    <a:pt x="173295" y="232496"/>
                  </a:lnTo>
                  <a:lnTo>
                    <a:pt x="163017" y="237969"/>
                  </a:lnTo>
                  <a:lnTo>
                    <a:pt x="151490" y="242787"/>
                  </a:lnTo>
                  <a:lnTo>
                    <a:pt x="137963" y="244830"/>
                  </a:lnTo>
                  <a:lnTo>
                    <a:pt x="123102" y="245023"/>
                  </a:lnTo>
                  <a:lnTo>
                    <a:pt x="65332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062277" y="1104347"/>
              <a:ext cx="178800" cy="31554"/>
            </a:xfrm>
            <a:custGeom>
              <a:avLst/>
              <a:gdLst/>
              <a:ahLst/>
              <a:cxnLst/>
              <a:rect l="0" t="0" r="0" b="0"/>
              <a:pathLst>
                <a:path w="178800" h="31554">
                  <a:moveTo>
                    <a:pt x="0" y="31553"/>
                  </a:moveTo>
                  <a:lnTo>
                    <a:pt x="16750" y="25970"/>
                  </a:lnTo>
                  <a:lnTo>
                    <a:pt x="27527" y="23156"/>
                  </a:lnTo>
                  <a:lnTo>
                    <a:pt x="55084" y="16914"/>
                  </a:lnTo>
                  <a:lnTo>
                    <a:pt x="89925" y="10244"/>
                  </a:lnTo>
                  <a:lnTo>
                    <a:pt x="17879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430393" y="1335735"/>
              <a:ext cx="37613" cy="157764"/>
            </a:xfrm>
            <a:custGeom>
              <a:avLst/>
              <a:gdLst/>
              <a:ahLst/>
              <a:cxnLst/>
              <a:rect l="0" t="0" r="0" b="0"/>
              <a:pathLst>
                <a:path w="37613" h="157764">
                  <a:moveTo>
                    <a:pt x="31553" y="0"/>
                  </a:moveTo>
                  <a:lnTo>
                    <a:pt x="37136" y="16750"/>
                  </a:lnTo>
                  <a:lnTo>
                    <a:pt x="37612" y="25190"/>
                  </a:lnTo>
                  <a:lnTo>
                    <a:pt x="36761" y="34322"/>
                  </a:lnTo>
                  <a:lnTo>
                    <a:pt x="35025" y="43917"/>
                  </a:lnTo>
                  <a:lnTo>
                    <a:pt x="32699" y="54987"/>
                  </a:lnTo>
                  <a:lnTo>
                    <a:pt x="26998" y="79753"/>
                  </a:lnTo>
                  <a:lnTo>
                    <a:pt x="23842" y="91733"/>
                  </a:lnTo>
                  <a:lnTo>
                    <a:pt x="20569" y="103226"/>
                  </a:lnTo>
                  <a:lnTo>
                    <a:pt x="0" y="1577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661780" y="1088745"/>
              <a:ext cx="154421" cy="246991"/>
            </a:xfrm>
            <a:custGeom>
              <a:avLst/>
              <a:gdLst/>
              <a:ahLst/>
              <a:cxnLst/>
              <a:rect l="0" t="0" r="0" b="0"/>
              <a:pathLst>
                <a:path w="154421" h="246991">
                  <a:moveTo>
                    <a:pt x="0" y="15602"/>
                  </a:moveTo>
                  <a:lnTo>
                    <a:pt x="58556" y="963"/>
                  </a:lnTo>
                  <a:lnTo>
                    <a:pt x="70590" y="0"/>
                  </a:lnTo>
                  <a:lnTo>
                    <a:pt x="82119" y="526"/>
                  </a:lnTo>
                  <a:lnTo>
                    <a:pt x="93310" y="2046"/>
                  </a:lnTo>
                  <a:lnTo>
                    <a:pt x="104277" y="4227"/>
                  </a:lnTo>
                  <a:lnTo>
                    <a:pt x="115095" y="6850"/>
                  </a:lnTo>
                  <a:lnTo>
                    <a:pt x="125812" y="9768"/>
                  </a:lnTo>
                  <a:lnTo>
                    <a:pt x="134125" y="15218"/>
                  </a:lnTo>
                  <a:lnTo>
                    <a:pt x="140836" y="22358"/>
                  </a:lnTo>
                  <a:lnTo>
                    <a:pt x="146479" y="30624"/>
                  </a:lnTo>
                  <a:lnTo>
                    <a:pt x="150241" y="41977"/>
                  </a:lnTo>
                  <a:lnTo>
                    <a:pt x="152748" y="55390"/>
                  </a:lnTo>
                  <a:lnTo>
                    <a:pt x="154420" y="70174"/>
                  </a:lnTo>
                  <a:lnTo>
                    <a:pt x="154366" y="84705"/>
                  </a:lnTo>
                  <a:lnTo>
                    <a:pt x="153162" y="99067"/>
                  </a:lnTo>
                  <a:lnTo>
                    <a:pt x="151190" y="113316"/>
                  </a:lnTo>
                  <a:lnTo>
                    <a:pt x="148707" y="127489"/>
                  </a:lnTo>
                  <a:lnTo>
                    <a:pt x="145883" y="141613"/>
                  </a:lnTo>
                  <a:lnTo>
                    <a:pt x="142831" y="155703"/>
                  </a:lnTo>
                  <a:lnTo>
                    <a:pt x="140797" y="169771"/>
                  </a:lnTo>
                  <a:lnTo>
                    <a:pt x="139441" y="183824"/>
                  </a:lnTo>
                  <a:lnTo>
                    <a:pt x="136729" y="24699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682815" y="1241076"/>
              <a:ext cx="157765" cy="21036"/>
            </a:xfrm>
            <a:custGeom>
              <a:avLst/>
              <a:gdLst/>
              <a:ahLst/>
              <a:cxnLst/>
              <a:rect l="0" t="0" r="0" b="0"/>
              <a:pathLst>
                <a:path w="157765" h="21036">
                  <a:moveTo>
                    <a:pt x="0" y="21035"/>
                  </a:moveTo>
                  <a:lnTo>
                    <a:pt x="16750" y="15452"/>
                  </a:lnTo>
                  <a:lnTo>
                    <a:pt x="27528" y="12639"/>
                  </a:lnTo>
                  <a:lnTo>
                    <a:pt x="55084" y="6396"/>
                  </a:lnTo>
                  <a:lnTo>
                    <a:pt x="70613" y="4264"/>
                  </a:lnTo>
                  <a:lnTo>
                    <a:pt x="86808" y="2843"/>
                  </a:lnTo>
                  <a:lnTo>
                    <a:pt x="15776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029896" y="1367287"/>
              <a:ext cx="16578" cy="94660"/>
            </a:xfrm>
            <a:custGeom>
              <a:avLst/>
              <a:gdLst/>
              <a:ahLst/>
              <a:cxnLst/>
              <a:rect l="0" t="0" r="0" b="0"/>
              <a:pathLst>
                <a:path w="16578" h="94660">
                  <a:moveTo>
                    <a:pt x="10518" y="0"/>
                  </a:moveTo>
                  <a:lnTo>
                    <a:pt x="16101" y="22334"/>
                  </a:lnTo>
                  <a:lnTo>
                    <a:pt x="16577" y="32419"/>
                  </a:lnTo>
                  <a:lnTo>
                    <a:pt x="15726" y="42648"/>
                  </a:lnTo>
                  <a:lnTo>
                    <a:pt x="0" y="946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156667" y="1082366"/>
              <a:ext cx="209793" cy="274405"/>
            </a:xfrm>
            <a:custGeom>
              <a:avLst/>
              <a:gdLst/>
              <a:ahLst/>
              <a:cxnLst/>
              <a:rect l="0" t="0" r="0" b="0"/>
              <a:pathLst>
                <a:path w="209793" h="274405">
                  <a:moveTo>
                    <a:pt x="209792" y="74569"/>
                  </a:moveTo>
                  <a:lnTo>
                    <a:pt x="193042" y="52236"/>
                  </a:lnTo>
                  <a:lnTo>
                    <a:pt x="184602" y="43320"/>
                  </a:lnTo>
                  <a:lnTo>
                    <a:pt x="175469" y="35038"/>
                  </a:lnTo>
                  <a:lnTo>
                    <a:pt x="165875" y="27180"/>
                  </a:lnTo>
                  <a:lnTo>
                    <a:pt x="154804" y="19604"/>
                  </a:lnTo>
                  <a:lnTo>
                    <a:pt x="142750" y="12216"/>
                  </a:lnTo>
                  <a:lnTo>
                    <a:pt x="130038" y="4954"/>
                  </a:lnTo>
                  <a:lnTo>
                    <a:pt x="115721" y="1281"/>
                  </a:lnTo>
                  <a:lnTo>
                    <a:pt x="100333" y="0"/>
                  </a:lnTo>
                  <a:lnTo>
                    <a:pt x="84232" y="316"/>
                  </a:lnTo>
                  <a:lnTo>
                    <a:pt x="68823" y="1694"/>
                  </a:lnTo>
                  <a:lnTo>
                    <a:pt x="53875" y="3782"/>
                  </a:lnTo>
                  <a:lnTo>
                    <a:pt x="39236" y="6343"/>
                  </a:lnTo>
                  <a:lnTo>
                    <a:pt x="27140" y="11556"/>
                  </a:lnTo>
                  <a:lnTo>
                    <a:pt x="16738" y="18537"/>
                  </a:lnTo>
                  <a:lnTo>
                    <a:pt x="7466" y="26697"/>
                  </a:lnTo>
                  <a:lnTo>
                    <a:pt x="2454" y="36811"/>
                  </a:lnTo>
                  <a:lnTo>
                    <a:pt x="280" y="48229"/>
                  </a:lnTo>
                  <a:lnTo>
                    <a:pt x="0" y="60515"/>
                  </a:lnTo>
                  <a:lnTo>
                    <a:pt x="4488" y="69874"/>
                  </a:lnTo>
                  <a:lnTo>
                    <a:pt x="12154" y="77282"/>
                  </a:lnTo>
                  <a:lnTo>
                    <a:pt x="21940" y="83390"/>
                  </a:lnTo>
                  <a:lnTo>
                    <a:pt x="31969" y="86293"/>
                  </a:lnTo>
                  <a:lnTo>
                    <a:pt x="42161" y="87059"/>
                  </a:lnTo>
                  <a:lnTo>
                    <a:pt x="52462" y="86402"/>
                  </a:lnTo>
                  <a:lnTo>
                    <a:pt x="64004" y="83626"/>
                  </a:lnTo>
                  <a:lnTo>
                    <a:pt x="76373" y="79439"/>
                  </a:lnTo>
                  <a:lnTo>
                    <a:pt x="89293" y="74310"/>
                  </a:lnTo>
                  <a:lnTo>
                    <a:pt x="100244" y="68553"/>
                  </a:lnTo>
                  <a:lnTo>
                    <a:pt x="109882" y="62378"/>
                  </a:lnTo>
                  <a:lnTo>
                    <a:pt x="118644" y="55924"/>
                  </a:lnTo>
                  <a:lnTo>
                    <a:pt x="126823" y="49284"/>
                  </a:lnTo>
                  <a:lnTo>
                    <a:pt x="134613" y="42521"/>
                  </a:lnTo>
                  <a:lnTo>
                    <a:pt x="142143" y="35674"/>
                  </a:lnTo>
                  <a:lnTo>
                    <a:pt x="148332" y="34616"/>
                  </a:lnTo>
                  <a:lnTo>
                    <a:pt x="153627" y="37416"/>
                  </a:lnTo>
                  <a:lnTo>
                    <a:pt x="158325" y="42789"/>
                  </a:lnTo>
                  <a:lnTo>
                    <a:pt x="161457" y="51045"/>
                  </a:lnTo>
                  <a:lnTo>
                    <a:pt x="163546" y="61224"/>
                  </a:lnTo>
                  <a:lnTo>
                    <a:pt x="164938" y="72684"/>
                  </a:lnTo>
                  <a:lnTo>
                    <a:pt x="165866" y="86167"/>
                  </a:lnTo>
                  <a:lnTo>
                    <a:pt x="166484" y="100999"/>
                  </a:lnTo>
                  <a:lnTo>
                    <a:pt x="167355" y="146675"/>
                  </a:lnTo>
                  <a:lnTo>
                    <a:pt x="167649" y="203986"/>
                  </a:lnTo>
                  <a:lnTo>
                    <a:pt x="168842" y="216941"/>
                  </a:lnTo>
                  <a:lnTo>
                    <a:pt x="178239" y="2744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471635" y="1325217"/>
              <a:ext cx="31554" cy="157765"/>
            </a:xfrm>
            <a:custGeom>
              <a:avLst/>
              <a:gdLst/>
              <a:ahLst/>
              <a:cxnLst/>
              <a:rect l="0" t="0" r="0" b="0"/>
              <a:pathLst>
                <a:path w="31554" h="157765">
                  <a:moveTo>
                    <a:pt x="31553" y="0"/>
                  </a:moveTo>
                  <a:lnTo>
                    <a:pt x="31553" y="27917"/>
                  </a:lnTo>
                  <a:lnTo>
                    <a:pt x="30384" y="39646"/>
                  </a:lnTo>
                  <a:lnTo>
                    <a:pt x="28437" y="50972"/>
                  </a:lnTo>
                  <a:lnTo>
                    <a:pt x="23156" y="74074"/>
                  </a:lnTo>
                  <a:lnTo>
                    <a:pt x="16914" y="99923"/>
                  </a:lnTo>
                  <a:lnTo>
                    <a:pt x="13613" y="112191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648056" y="1034965"/>
            <a:ext cx="1611572" cy="479570"/>
            <a:chOff x="2648056" y="1034965"/>
            <a:chExt cx="1611572" cy="479570"/>
          </a:xfrm>
        </p:grpSpPr>
        <p:sp>
          <p:nvSpPr>
            <p:cNvPr id="28" name="Freeform 27"/>
            <p:cNvSpPr/>
            <p:nvPr/>
          </p:nvSpPr>
          <p:spPr>
            <a:xfrm>
              <a:off x="2648056" y="1034965"/>
              <a:ext cx="265319" cy="321806"/>
            </a:xfrm>
            <a:custGeom>
              <a:avLst/>
              <a:gdLst/>
              <a:ahLst/>
              <a:cxnLst/>
              <a:rect l="0" t="0" r="0" b="0"/>
              <a:pathLst>
                <a:path w="265319" h="321806">
                  <a:moveTo>
                    <a:pt x="265318" y="79900"/>
                  </a:moveTo>
                  <a:lnTo>
                    <a:pt x="254151" y="63150"/>
                  </a:lnTo>
                  <a:lnTo>
                    <a:pt x="247356" y="54710"/>
                  </a:lnTo>
                  <a:lnTo>
                    <a:pt x="239320" y="45577"/>
                  </a:lnTo>
                  <a:lnTo>
                    <a:pt x="230457" y="35983"/>
                  </a:lnTo>
                  <a:lnTo>
                    <a:pt x="218705" y="27249"/>
                  </a:lnTo>
                  <a:lnTo>
                    <a:pt x="205027" y="19090"/>
                  </a:lnTo>
                  <a:lnTo>
                    <a:pt x="190065" y="11313"/>
                  </a:lnTo>
                  <a:lnTo>
                    <a:pt x="173079" y="6128"/>
                  </a:lnTo>
                  <a:lnTo>
                    <a:pt x="154744" y="2672"/>
                  </a:lnTo>
                  <a:lnTo>
                    <a:pt x="135508" y="368"/>
                  </a:lnTo>
                  <a:lnTo>
                    <a:pt x="119178" y="0"/>
                  </a:lnTo>
                  <a:lnTo>
                    <a:pt x="104786" y="924"/>
                  </a:lnTo>
                  <a:lnTo>
                    <a:pt x="91685" y="2708"/>
                  </a:lnTo>
                  <a:lnTo>
                    <a:pt x="79446" y="5066"/>
                  </a:lnTo>
                  <a:lnTo>
                    <a:pt x="67780" y="7807"/>
                  </a:lnTo>
                  <a:lnTo>
                    <a:pt x="56497" y="10803"/>
                  </a:lnTo>
                  <a:lnTo>
                    <a:pt x="45469" y="16306"/>
                  </a:lnTo>
                  <a:lnTo>
                    <a:pt x="34612" y="23480"/>
                  </a:lnTo>
                  <a:lnTo>
                    <a:pt x="23867" y="31769"/>
                  </a:lnTo>
                  <a:lnTo>
                    <a:pt x="15536" y="40801"/>
                  </a:lnTo>
                  <a:lnTo>
                    <a:pt x="8813" y="50328"/>
                  </a:lnTo>
                  <a:lnTo>
                    <a:pt x="3162" y="60185"/>
                  </a:lnTo>
                  <a:lnTo>
                    <a:pt x="563" y="70263"/>
                  </a:lnTo>
                  <a:lnTo>
                    <a:pt x="0" y="80487"/>
                  </a:lnTo>
                  <a:lnTo>
                    <a:pt x="793" y="90809"/>
                  </a:lnTo>
                  <a:lnTo>
                    <a:pt x="4827" y="100027"/>
                  </a:lnTo>
                  <a:lnTo>
                    <a:pt x="11022" y="108510"/>
                  </a:lnTo>
                  <a:lnTo>
                    <a:pt x="18659" y="116503"/>
                  </a:lnTo>
                  <a:lnTo>
                    <a:pt x="28424" y="123000"/>
                  </a:lnTo>
                  <a:lnTo>
                    <a:pt x="39609" y="128500"/>
                  </a:lnTo>
                  <a:lnTo>
                    <a:pt x="51740" y="133335"/>
                  </a:lnTo>
                  <a:lnTo>
                    <a:pt x="65670" y="135390"/>
                  </a:lnTo>
                  <a:lnTo>
                    <a:pt x="80800" y="135591"/>
                  </a:lnTo>
                  <a:lnTo>
                    <a:pt x="96730" y="134557"/>
                  </a:lnTo>
                  <a:lnTo>
                    <a:pt x="112024" y="131530"/>
                  </a:lnTo>
                  <a:lnTo>
                    <a:pt x="126895" y="127175"/>
                  </a:lnTo>
                  <a:lnTo>
                    <a:pt x="141483" y="121934"/>
                  </a:lnTo>
                  <a:lnTo>
                    <a:pt x="153546" y="116103"/>
                  </a:lnTo>
                  <a:lnTo>
                    <a:pt x="163925" y="109878"/>
                  </a:lnTo>
                  <a:lnTo>
                    <a:pt x="192816" y="89951"/>
                  </a:lnTo>
                  <a:lnTo>
                    <a:pt x="202960" y="83095"/>
                  </a:lnTo>
                  <a:lnTo>
                    <a:pt x="210891" y="75018"/>
                  </a:lnTo>
                  <a:lnTo>
                    <a:pt x="217347" y="66128"/>
                  </a:lnTo>
                  <a:lnTo>
                    <a:pt x="222820" y="56695"/>
                  </a:lnTo>
                  <a:lnTo>
                    <a:pt x="227637" y="53912"/>
                  </a:lnTo>
                  <a:lnTo>
                    <a:pt x="232017" y="55563"/>
                  </a:lnTo>
                  <a:lnTo>
                    <a:pt x="236106" y="60170"/>
                  </a:lnTo>
                  <a:lnTo>
                    <a:pt x="240000" y="67915"/>
                  </a:lnTo>
                  <a:lnTo>
                    <a:pt x="243765" y="77753"/>
                  </a:lnTo>
                  <a:lnTo>
                    <a:pt x="247444" y="88986"/>
                  </a:lnTo>
                  <a:lnTo>
                    <a:pt x="251064" y="103487"/>
                  </a:lnTo>
                  <a:lnTo>
                    <a:pt x="254647" y="120166"/>
                  </a:lnTo>
                  <a:lnTo>
                    <a:pt x="258204" y="138297"/>
                  </a:lnTo>
                  <a:lnTo>
                    <a:pt x="260576" y="156227"/>
                  </a:lnTo>
                  <a:lnTo>
                    <a:pt x="262157" y="174024"/>
                  </a:lnTo>
                  <a:lnTo>
                    <a:pt x="263211" y="191731"/>
                  </a:lnTo>
                  <a:lnTo>
                    <a:pt x="264382" y="226988"/>
                  </a:lnTo>
                  <a:lnTo>
                    <a:pt x="265318" y="3218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081656" y="1377805"/>
              <a:ext cx="31554" cy="136730"/>
            </a:xfrm>
            <a:custGeom>
              <a:avLst/>
              <a:gdLst/>
              <a:ahLst/>
              <a:cxnLst/>
              <a:rect l="0" t="0" r="0" b="0"/>
              <a:pathLst>
                <a:path w="31554" h="136730">
                  <a:moveTo>
                    <a:pt x="31553" y="0"/>
                  </a:moveTo>
                  <a:lnTo>
                    <a:pt x="25969" y="27917"/>
                  </a:lnTo>
                  <a:lnTo>
                    <a:pt x="20112" y="54088"/>
                  </a:lnTo>
                  <a:lnTo>
                    <a:pt x="16914" y="67612"/>
                  </a:lnTo>
                  <a:lnTo>
                    <a:pt x="13613" y="80133"/>
                  </a:lnTo>
                  <a:lnTo>
                    <a:pt x="10244" y="91986"/>
                  </a:lnTo>
                  <a:lnTo>
                    <a:pt x="0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276694" y="1083312"/>
              <a:ext cx="25832" cy="241906"/>
            </a:xfrm>
            <a:custGeom>
              <a:avLst/>
              <a:gdLst/>
              <a:ahLst/>
              <a:cxnLst/>
              <a:rect l="0" t="0" r="0" b="0"/>
              <a:pathLst>
                <a:path w="25832" h="241906">
                  <a:moveTo>
                    <a:pt x="25831" y="0"/>
                  </a:moveTo>
                  <a:lnTo>
                    <a:pt x="25831" y="22334"/>
                  </a:lnTo>
                  <a:lnTo>
                    <a:pt x="24663" y="34756"/>
                  </a:lnTo>
                  <a:lnTo>
                    <a:pt x="22715" y="48880"/>
                  </a:lnTo>
                  <a:lnTo>
                    <a:pt x="17435" y="80156"/>
                  </a:lnTo>
                  <a:lnTo>
                    <a:pt x="11192" y="113533"/>
                  </a:lnTo>
                  <a:lnTo>
                    <a:pt x="7892" y="128277"/>
                  </a:lnTo>
                  <a:lnTo>
                    <a:pt x="4523" y="141612"/>
                  </a:lnTo>
                  <a:lnTo>
                    <a:pt x="1108" y="154008"/>
                  </a:lnTo>
                  <a:lnTo>
                    <a:pt x="0" y="166946"/>
                  </a:lnTo>
                  <a:lnTo>
                    <a:pt x="430" y="180246"/>
                  </a:lnTo>
                  <a:lnTo>
                    <a:pt x="15314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393651" y="1104347"/>
              <a:ext cx="164282" cy="193561"/>
            </a:xfrm>
            <a:custGeom>
              <a:avLst/>
              <a:gdLst/>
              <a:ahLst/>
              <a:cxnLst/>
              <a:rect l="0" t="0" r="0" b="0"/>
              <a:pathLst>
                <a:path w="164282" h="193561">
                  <a:moveTo>
                    <a:pt x="45603" y="0"/>
                  </a:moveTo>
                  <a:lnTo>
                    <a:pt x="34437" y="11167"/>
                  </a:lnTo>
                  <a:lnTo>
                    <a:pt x="28810" y="19131"/>
                  </a:lnTo>
                  <a:lnTo>
                    <a:pt x="22721" y="29115"/>
                  </a:lnTo>
                  <a:lnTo>
                    <a:pt x="16325" y="40445"/>
                  </a:lnTo>
                  <a:lnTo>
                    <a:pt x="10893" y="52673"/>
                  </a:lnTo>
                  <a:lnTo>
                    <a:pt x="6102" y="65500"/>
                  </a:lnTo>
                  <a:lnTo>
                    <a:pt x="1740" y="78725"/>
                  </a:lnTo>
                  <a:lnTo>
                    <a:pt x="0" y="91048"/>
                  </a:lnTo>
                  <a:lnTo>
                    <a:pt x="9" y="102769"/>
                  </a:lnTo>
                  <a:lnTo>
                    <a:pt x="1184" y="114089"/>
                  </a:lnTo>
                  <a:lnTo>
                    <a:pt x="4304" y="125142"/>
                  </a:lnTo>
                  <a:lnTo>
                    <a:pt x="8721" y="136016"/>
                  </a:lnTo>
                  <a:lnTo>
                    <a:pt x="14004" y="146771"/>
                  </a:lnTo>
                  <a:lnTo>
                    <a:pt x="21031" y="157447"/>
                  </a:lnTo>
                  <a:lnTo>
                    <a:pt x="29222" y="168071"/>
                  </a:lnTo>
                  <a:lnTo>
                    <a:pt x="38188" y="178659"/>
                  </a:lnTo>
                  <a:lnTo>
                    <a:pt x="50009" y="185717"/>
                  </a:lnTo>
                  <a:lnTo>
                    <a:pt x="63732" y="190423"/>
                  </a:lnTo>
                  <a:lnTo>
                    <a:pt x="78725" y="193560"/>
                  </a:lnTo>
                  <a:lnTo>
                    <a:pt x="92225" y="193315"/>
                  </a:lnTo>
                  <a:lnTo>
                    <a:pt x="104731" y="190813"/>
                  </a:lnTo>
                  <a:lnTo>
                    <a:pt x="116575" y="186809"/>
                  </a:lnTo>
                  <a:lnTo>
                    <a:pt x="126808" y="180633"/>
                  </a:lnTo>
                  <a:lnTo>
                    <a:pt x="135967" y="173010"/>
                  </a:lnTo>
                  <a:lnTo>
                    <a:pt x="144410" y="164422"/>
                  </a:lnTo>
                  <a:lnTo>
                    <a:pt x="151208" y="152854"/>
                  </a:lnTo>
                  <a:lnTo>
                    <a:pt x="156908" y="139299"/>
                  </a:lnTo>
                  <a:lnTo>
                    <a:pt x="161876" y="124419"/>
                  </a:lnTo>
                  <a:lnTo>
                    <a:pt x="164020" y="110993"/>
                  </a:lnTo>
                  <a:lnTo>
                    <a:pt x="164281" y="98536"/>
                  </a:lnTo>
                  <a:lnTo>
                    <a:pt x="163286" y="86726"/>
                  </a:lnTo>
                  <a:lnTo>
                    <a:pt x="160286" y="76516"/>
                  </a:lnTo>
                  <a:lnTo>
                    <a:pt x="155948" y="67371"/>
                  </a:lnTo>
                  <a:lnTo>
                    <a:pt x="150719" y="58938"/>
                  </a:lnTo>
                  <a:lnTo>
                    <a:pt x="142559" y="50978"/>
                  </a:lnTo>
                  <a:lnTo>
                    <a:pt x="132444" y="43335"/>
                  </a:lnTo>
                  <a:lnTo>
                    <a:pt x="121027" y="35902"/>
                  </a:lnTo>
                  <a:lnTo>
                    <a:pt x="109909" y="29778"/>
                  </a:lnTo>
                  <a:lnTo>
                    <a:pt x="98991" y="24526"/>
                  </a:lnTo>
                  <a:lnTo>
                    <a:pt x="56121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597018" y="1356770"/>
              <a:ext cx="58649" cy="126212"/>
            </a:xfrm>
            <a:custGeom>
              <a:avLst/>
              <a:gdLst/>
              <a:ahLst/>
              <a:cxnLst/>
              <a:rect l="0" t="0" r="0" b="0"/>
              <a:pathLst>
                <a:path w="58649" h="126212">
                  <a:moveTo>
                    <a:pt x="52588" y="0"/>
                  </a:moveTo>
                  <a:lnTo>
                    <a:pt x="58172" y="16750"/>
                  </a:lnTo>
                  <a:lnTo>
                    <a:pt x="58648" y="25190"/>
                  </a:lnTo>
                  <a:lnTo>
                    <a:pt x="57796" y="34322"/>
                  </a:lnTo>
                  <a:lnTo>
                    <a:pt x="56060" y="43917"/>
                  </a:lnTo>
                  <a:lnTo>
                    <a:pt x="52566" y="53819"/>
                  </a:lnTo>
                  <a:lnTo>
                    <a:pt x="47899" y="63926"/>
                  </a:lnTo>
                  <a:lnTo>
                    <a:pt x="42450" y="74170"/>
                  </a:lnTo>
                  <a:lnTo>
                    <a:pt x="36481" y="83337"/>
                  </a:lnTo>
                  <a:lnTo>
                    <a:pt x="30164" y="91785"/>
                  </a:lnTo>
                  <a:lnTo>
                    <a:pt x="0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775817" y="1093830"/>
              <a:ext cx="63107" cy="210353"/>
            </a:xfrm>
            <a:custGeom>
              <a:avLst/>
              <a:gdLst/>
              <a:ahLst/>
              <a:cxnLst/>
              <a:rect l="0" t="0" r="0" b="0"/>
              <a:pathLst>
                <a:path w="63107" h="210353">
                  <a:moveTo>
                    <a:pt x="63106" y="0"/>
                  </a:moveTo>
                  <a:lnTo>
                    <a:pt x="57522" y="16750"/>
                  </a:lnTo>
                  <a:lnTo>
                    <a:pt x="54709" y="27527"/>
                  </a:lnTo>
                  <a:lnTo>
                    <a:pt x="48467" y="55084"/>
                  </a:lnTo>
                  <a:lnTo>
                    <a:pt x="43998" y="69444"/>
                  </a:lnTo>
                  <a:lnTo>
                    <a:pt x="38681" y="83692"/>
                  </a:lnTo>
                  <a:lnTo>
                    <a:pt x="32799" y="97865"/>
                  </a:lnTo>
                  <a:lnTo>
                    <a:pt x="27709" y="111988"/>
                  </a:lnTo>
                  <a:lnTo>
                    <a:pt x="23148" y="126078"/>
                  </a:lnTo>
                  <a:lnTo>
                    <a:pt x="14963" y="153030"/>
                  </a:lnTo>
                  <a:lnTo>
                    <a:pt x="11144" y="165126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859958" y="1068684"/>
              <a:ext cx="220871" cy="228145"/>
            </a:xfrm>
            <a:custGeom>
              <a:avLst/>
              <a:gdLst/>
              <a:ahLst/>
              <a:cxnLst/>
              <a:rect l="0" t="0" r="0" b="0"/>
              <a:pathLst>
                <a:path w="220871" h="228145">
                  <a:moveTo>
                    <a:pt x="0" y="25146"/>
                  </a:moveTo>
                  <a:lnTo>
                    <a:pt x="11167" y="13979"/>
                  </a:lnTo>
                  <a:lnTo>
                    <a:pt x="19131" y="9521"/>
                  </a:lnTo>
                  <a:lnTo>
                    <a:pt x="29115" y="5380"/>
                  </a:lnTo>
                  <a:lnTo>
                    <a:pt x="40445" y="1451"/>
                  </a:lnTo>
                  <a:lnTo>
                    <a:pt x="55011" y="0"/>
                  </a:lnTo>
                  <a:lnTo>
                    <a:pt x="71732" y="202"/>
                  </a:lnTo>
                  <a:lnTo>
                    <a:pt x="89892" y="1505"/>
                  </a:lnTo>
                  <a:lnTo>
                    <a:pt x="106673" y="4711"/>
                  </a:lnTo>
                  <a:lnTo>
                    <a:pt x="122535" y="9185"/>
                  </a:lnTo>
                  <a:lnTo>
                    <a:pt x="137784" y="14505"/>
                  </a:lnTo>
                  <a:lnTo>
                    <a:pt x="151456" y="21558"/>
                  </a:lnTo>
                  <a:lnTo>
                    <a:pt x="164076" y="29766"/>
                  </a:lnTo>
                  <a:lnTo>
                    <a:pt x="175996" y="38743"/>
                  </a:lnTo>
                  <a:lnTo>
                    <a:pt x="182773" y="50572"/>
                  </a:lnTo>
                  <a:lnTo>
                    <a:pt x="186123" y="64300"/>
                  </a:lnTo>
                  <a:lnTo>
                    <a:pt x="187187" y="79296"/>
                  </a:lnTo>
                  <a:lnTo>
                    <a:pt x="185560" y="91630"/>
                  </a:lnTo>
                  <a:lnTo>
                    <a:pt x="182138" y="102190"/>
                  </a:lnTo>
                  <a:lnTo>
                    <a:pt x="177519" y="111567"/>
                  </a:lnTo>
                  <a:lnTo>
                    <a:pt x="172103" y="120156"/>
                  </a:lnTo>
                  <a:lnTo>
                    <a:pt x="166154" y="128219"/>
                  </a:lnTo>
                  <a:lnTo>
                    <a:pt x="159852" y="135932"/>
                  </a:lnTo>
                  <a:lnTo>
                    <a:pt x="152144" y="143411"/>
                  </a:lnTo>
                  <a:lnTo>
                    <a:pt x="143500" y="150734"/>
                  </a:lnTo>
                  <a:lnTo>
                    <a:pt x="111467" y="175324"/>
                  </a:lnTo>
                  <a:lnTo>
                    <a:pt x="98853" y="184864"/>
                  </a:lnTo>
                  <a:lnTo>
                    <a:pt x="75487" y="201697"/>
                  </a:lnTo>
                  <a:lnTo>
                    <a:pt x="64348" y="209458"/>
                  </a:lnTo>
                  <a:lnTo>
                    <a:pt x="61597" y="215801"/>
                  </a:lnTo>
                  <a:lnTo>
                    <a:pt x="64437" y="221198"/>
                  </a:lnTo>
                  <a:lnTo>
                    <a:pt x="71005" y="225964"/>
                  </a:lnTo>
                  <a:lnTo>
                    <a:pt x="80058" y="227974"/>
                  </a:lnTo>
                  <a:lnTo>
                    <a:pt x="90768" y="228144"/>
                  </a:lnTo>
                  <a:lnTo>
                    <a:pt x="102583" y="227090"/>
                  </a:lnTo>
                  <a:lnTo>
                    <a:pt x="116302" y="225218"/>
                  </a:lnTo>
                  <a:lnTo>
                    <a:pt x="147127" y="220022"/>
                  </a:lnTo>
                  <a:lnTo>
                    <a:pt x="162359" y="218169"/>
                  </a:lnTo>
                  <a:lnTo>
                    <a:pt x="177188" y="216933"/>
                  </a:lnTo>
                  <a:lnTo>
                    <a:pt x="220870" y="2144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228074" y="1325217"/>
              <a:ext cx="31554" cy="136730"/>
            </a:xfrm>
            <a:custGeom>
              <a:avLst/>
              <a:gdLst/>
              <a:ahLst/>
              <a:cxnLst/>
              <a:rect l="0" t="0" r="0" b="0"/>
              <a:pathLst>
                <a:path w="31554" h="136730">
                  <a:moveTo>
                    <a:pt x="31553" y="0"/>
                  </a:moveTo>
                  <a:lnTo>
                    <a:pt x="31553" y="27917"/>
                  </a:lnTo>
                  <a:lnTo>
                    <a:pt x="30384" y="39646"/>
                  </a:lnTo>
                  <a:lnTo>
                    <a:pt x="28436" y="50972"/>
                  </a:lnTo>
                  <a:lnTo>
                    <a:pt x="25969" y="62028"/>
                  </a:lnTo>
                  <a:lnTo>
                    <a:pt x="23156" y="72905"/>
                  </a:lnTo>
                  <a:lnTo>
                    <a:pt x="20112" y="83662"/>
                  </a:lnTo>
                  <a:lnTo>
                    <a:pt x="0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512049" y="999171"/>
            <a:ext cx="2679547" cy="515364"/>
            <a:chOff x="4512049" y="999171"/>
            <a:chExt cx="2679547" cy="515364"/>
          </a:xfrm>
        </p:grpSpPr>
        <p:sp>
          <p:nvSpPr>
            <p:cNvPr id="37" name="Freeform 36"/>
            <p:cNvSpPr/>
            <p:nvPr/>
          </p:nvSpPr>
          <p:spPr>
            <a:xfrm>
              <a:off x="4512049" y="999171"/>
              <a:ext cx="31554" cy="283977"/>
            </a:xfrm>
            <a:custGeom>
              <a:avLst/>
              <a:gdLst/>
              <a:ahLst/>
              <a:cxnLst/>
              <a:rect l="0" t="0" r="0" b="0"/>
              <a:pathLst>
                <a:path w="31554" h="283977">
                  <a:moveTo>
                    <a:pt x="31553" y="0"/>
                  </a:moveTo>
                  <a:lnTo>
                    <a:pt x="31553" y="179814"/>
                  </a:lnTo>
                  <a:lnTo>
                    <a:pt x="29216" y="198174"/>
                  </a:lnTo>
                  <a:lnTo>
                    <a:pt x="25320" y="215088"/>
                  </a:lnTo>
                  <a:lnTo>
                    <a:pt x="0" y="2839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659296" y="1027465"/>
              <a:ext cx="147247" cy="242482"/>
            </a:xfrm>
            <a:custGeom>
              <a:avLst/>
              <a:gdLst/>
              <a:ahLst/>
              <a:cxnLst/>
              <a:rect l="0" t="0" r="0" b="0"/>
              <a:pathLst>
                <a:path w="147247" h="242482">
                  <a:moveTo>
                    <a:pt x="0" y="34812"/>
                  </a:moveTo>
                  <a:lnTo>
                    <a:pt x="5583" y="18062"/>
                  </a:lnTo>
                  <a:lnTo>
                    <a:pt x="11902" y="11959"/>
                  </a:lnTo>
                  <a:lnTo>
                    <a:pt x="20790" y="6722"/>
                  </a:lnTo>
                  <a:lnTo>
                    <a:pt x="31389" y="2062"/>
                  </a:lnTo>
                  <a:lnTo>
                    <a:pt x="43130" y="124"/>
                  </a:lnTo>
                  <a:lnTo>
                    <a:pt x="55631" y="0"/>
                  </a:lnTo>
                  <a:lnTo>
                    <a:pt x="68640" y="1086"/>
                  </a:lnTo>
                  <a:lnTo>
                    <a:pt x="80818" y="5317"/>
                  </a:lnTo>
                  <a:lnTo>
                    <a:pt x="92443" y="11642"/>
                  </a:lnTo>
                  <a:lnTo>
                    <a:pt x="103699" y="19366"/>
                  </a:lnTo>
                  <a:lnTo>
                    <a:pt x="113540" y="29189"/>
                  </a:lnTo>
                  <a:lnTo>
                    <a:pt x="122438" y="40412"/>
                  </a:lnTo>
                  <a:lnTo>
                    <a:pt x="130708" y="52569"/>
                  </a:lnTo>
                  <a:lnTo>
                    <a:pt x="135052" y="65348"/>
                  </a:lnTo>
                  <a:lnTo>
                    <a:pt x="136779" y="78542"/>
                  </a:lnTo>
                  <a:lnTo>
                    <a:pt x="136762" y="92012"/>
                  </a:lnTo>
                  <a:lnTo>
                    <a:pt x="134414" y="103330"/>
                  </a:lnTo>
                  <a:lnTo>
                    <a:pt x="130511" y="113212"/>
                  </a:lnTo>
                  <a:lnTo>
                    <a:pt x="125572" y="122137"/>
                  </a:lnTo>
                  <a:lnTo>
                    <a:pt x="119941" y="130425"/>
                  </a:lnTo>
                  <a:lnTo>
                    <a:pt x="113851" y="138287"/>
                  </a:lnTo>
                  <a:lnTo>
                    <a:pt x="107453" y="145866"/>
                  </a:lnTo>
                  <a:lnTo>
                    <a:pt x="99682" y="152087"/>
                  </a:lnTo>
                  <a:lnTo>
                    <a:pt x="90996" y="157403"/>
                  </a:lnTo>
                  <a:lnTo>
                    <a:pt x="81699" y="162115"/>
                  </a:lnTo>
                  <a:lnTo>
                    <a:pt x="73164" y="167594"/>
                  </a:lnTo>
                  <a:lnTo>
                    <a:pt x="65136" y="173584"/>
                  </a:lnTo>
                  <a:lnTo>
                    <a:pt x="57448" y="179915"/>
                  </a:lnTo>
                  <a:lnTo>
                    <a:pt x="49985" y="186473"/>
                  </a:lnTo>
                  <a:lnTo>
                    <a:pt x="42672" y="193182"/>
                  </a:lnTo>
                  <a:lnTo>
                    <a:pt x="35460" y="199991"/>
                  </a:lnTo>
                  <a:lnTo>
                    <a:pt x="27145" y="206869"/>
                  </a:lnTo>
                  <a:lnTo>
                    <a:pt x="18097" y="213791"/>
                  </a:lnTo>
                  <a:lnTo>
                    <a:pt x="8559" y="220743"/>
                  </a:lnTo>
                  <a:lnTo>
                    <a:pt x="6874" y="226546"/>
                  </a:lnTo>
                  <a:lnTo>
                    <a:pt x="10426" y="231583"/>
                  </a:lnTo>
                  <a:lnTo>
                    <a:pt x="17468" y="236110"/>
                  </a:lnTo>
                  <a:lnTo>
                    <a:pt x="28006" y="239128"/>
                  </a:lnTo>
                  <a:lnTo>
                    <a:pt x="40874" y="241140"/>
                  </a:lnTo>
                  <a:lnTo>
                    <a:pt x="55296" y="242481"/>
                  </a:lnTo>
                  <a:lnTo>
                    <a:pt x="70754" y="242207"/>
                  </a:lnTo>
                  <a:lnTo>
                    <a:pt x="86902" y="240855"/>
                  </a:lnTo>
                  <a:lnTo>
                    <a:pt x="147246" y="2346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995859" y="1304182"/>
              <a:ext cx="19141" cy="168282"/>
            </a:xfrm>
            <a:custGeom>
              <a:avLst/>
              <a:gdLst/>
              <a:ahLst/>
              <a:cxnLst/>
              <a:rect l="0" t="0" r="0" b="0"/>
              <a:pathLst>
                <a:path w="19141" h="168282">
                  <a:moveTo>
                    <a:pt x="0" y="0"/>
                  </a:moveTo>
                  <a:lnTo>
                    <a:pt x="14639" y="58556"/>
                  </a:lnTo>
                  <a:lnTo>
                    <a:pt x="16771" y="72927"/>
                  </a:lnTo>
                  <a:lnTo>
                    <a:pt x="18192" y="88351"/>
                  </a:lnTo>
                  <a:lnTo>
                    <a:pt x="19140" y="104477"/>
                  </a:lnTo>
                  <a:lnTo>
                    <a:pt x="18603" y="118733"/>
                  </a:lnTo>
                  <a:lnTo>
                    <a:pt x="17076" y="131743"/>
                  </a:lnTo>
                  <a:lnTo>
                    <a:pt x="10517" y="1682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206211" y="1062277"/>
              <a:ext cx="10518" cy="262941"/>
            </a:xfrm>
            <a:custGeom>
              <a:avLst/>
              <a:gdLst/>
              <a:ahLst/>
              <a:cxnLst/>
              <a:rect l="0" t="0" r="0" b="0"/>
              <a:pathLst>
                <a:path w="10518" h="262941">
                  <a:moveTo>
                    <a:pt x="10517" y="0"/>
                  </a:moveTo>
                  <a:lnTo>
                    <a:pt x="4934" y="16750"/>
                  </a:lnTo>
                  <a:lnTo>
                    <a:pt x="3289" y="27527"/>
                  </a:lnTo>
                  <a:lnTo>
                    <a:pt x="2193" y="40555"/>
                  </a:lnTo>
                  <a:lnTo>
                    <a:pt x="1462" y="55084"/>
                  </a:lnTo>
                  <a:lnTo>
                    <a:pt x="650" y="89925"/>
                  </a:lnTo>
                  <a:lnTo>
                    <a:pt x="0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388705" y="1083312"/>
              <a:ext cx="172118" cy="262941"/>
            </a:xfrm>
            <a:custGeom>
              <a:avLst/>
              <a:gdLst/>
              <a:ahLst/>
              <a:cxnLst/>
              <a:rect l="0" t="0" r="0" b="0"/>
              <a:pathLst>
                <a:path w="172118" h="262941">
                  <a:moveTo>
                    <a:pt x="38375" y="0"/>
                  </a:moveTo>
                  <a:lnTo>
                    <a:pt x="27208" y="16750"/>
                  </a:lnTo>
                  <a:lnTo>
                    <a:pt x="21582" y="27528"/>
                  </a:lnTo>
                  <a:lnTo>
                    <a:pt x="15493" y="40556"/>
                  </a:lnTo>
                  <a:lnTo>
                    <a:pt x="9097" y="55084"/>
                  </a:lnTo>
                  <a:lnTo>
                    <a:pt x="4833" y="70613"/>
                  </a:lnTo>
                  <a:lnTo>
                    <a:pt x="1990" y="86808"/>
                  </a:lnTo>
                  <a:lnTo>
                    <a:pt x="95" y="103449"/>
                  </a:lnTo>
                  <a:lnTo>
                    <a:pt x="0" y="120385"/>
                  </a:lnTo>
                  <a:lnTo>
                    <a:pt x="1106" y="137519"/>
                  </a:lnTo>
                  <a:lnTo>
                    <a:pt x="3012" y="154785"/>
                  </a:lnTo>
                  <a:lnTo>
                    <a:pt x="7788" y="170970"/>
                  </a:lnTo>
                  <a:lnTo>
                    <a:pt x="14477" y="186435"/>
                  </a:lnTo>
                  <a:lnTo>
                    <a:pt x="22443" y="201419"/>
                  </a:lnTo>
                  <a:lnTo>
                    <a:pt x="33597" y="213746"/>
                  </a:lnTo>
                  <a:lnTo>
                    <a:pt x="46876" y="224301"/>
                  </a:lnTo>
                  <a:lnTo>
                    <a:pt x="61572" y="233675"/>
                  </a:lnTo>
                  <a:lnTo>
                    <a:pt x="76043" y="239924"/>
                  </a:lnTo>
                  <a:lnTo>
                    <a:pt x="90366" y="244090"/>
                  </a:lnTo>
                  <a:lnTo>
                    <a:pt x="104589" y="246868"/>
                  </a:lnTo>
                  <a:lnTo>
                    <a:pt x="117576" y="246382"/>
                  </a:lnTo>
                  <a:lnTo>
                    <a:pt x="129741" y="243721"/>
                  </a:lnTo>
                  <a:lnTo>
                    <a:pt x="141356" y="239610"/>
                  </a:lnTo>
                  <a:lnTo>
                    <a:pt x="151437" y="233363"/>
                  </a:lnTo>
                  <a:lnTo>
                    <a:pt x="160495" y="225693"/>
                  </a:lnTo>
                  <a:lnTo>
                    <a:pt x="168870" y="217073"/>
                  </a:lnTo>
                  <a:lnTo>
                    <a:pt x="172117" y="207821"/>
                  </a:lnTo>
                  <a:lnTo>
                    <a:pt x="171944" y="198147"/>
                  </a:lnTo>
                  <a:lnTo>
                    <a:pt x="169491" y="188192"/>
                  </a:lnTo>
                  <a:lnTo>
                    <a:pt x="163182" y="181555"/>
                  </a:lnTo>
                  <a:lnTo>
                    <a:pt x="154301" y="177131"/>
                  </a:lnTo>
                  <a:lnTo>
                    <a:pt x="143706" y="174181"/>
                  </a:lnTo>
                  <a:lnTo>
                    <a:pt x="131968" y="175721"/>
                  </a:lnTo>
                  <a:lnTo>
                    <a:pt x="119468" y="180253"/>
                  </a:lnTo>
                  <a:lnTo>
                    <a:pt x="106461" y="186780"/>
                  </a:lnTo>
                  <a:lnTo>
                    <a:pt x="95452" y="194637"/>
                  </a:lnTo>
                  <a:lnTo>
                    <a:pt x="85775" y="203381"/>
                  </a:lnTo>
                  <a:lnTo>
                    <a:pt x="76987" y="212717"/>
                  </a:lnTo>
                  <a:lnTo>
                    <a:pt x="68791" y="222446"/>
                  </a:lnTo>
                  <a:lnTo>
                    <a:pt x="60990" y="232438"/>
                  </a:lnTo>
                  <a:lnTo>
                    <a:pt x="38375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690020" y="1409358"/>
              <a:ext cx="21037" cy="105177"/>
            </a:xfrm>
            <a:custGeom>
              <a:avLst/>
              <a:gdLst/>
              <a:ahLst/>
              <a:cxnLst/>
              <a:rect l="0" t="0" r="0" b="0"/>
              <a:pathLst>
                <a:path w="21037" h="105177">
                  <a:moveTo>
                    <a:pt x="21036" y="0"/>
                  </a:moveTo>
                  <a:lnTo>
                    <a:pt x="21036" y="22333"/>
                  </a:lnTo>
                  <a:lnTo>
                    <a:pt x="19867" y="32418"/>
                  </a:lnTo>
                  <a:lnTo>
                    <a:pt x="17919" y="42647"/>
                  </a:lnTo>
                  <a:lnTo>
                    <a:pt x="15452" y="52972"/>
                  </a:lnTo>
                  <a:lnTo>
                    <a:pt x="12639" y="63362"/>
                  </a:lnTo>
                  <a:lnTo>
                    <a:pt x="0" y="1051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900372" y="1030724"/>
              <a:ext cx="10519" cy="294494"/>
            </a:xfrm>
            <a:custGeom>
              <a:avLst/>
              <a:gdLst/>
              <a:ahLst/>
              <a:cxnLst/>
              <a:rect l="0" t="0" r="0" b="0"/>
              <a:pathLst>
                <a:path w="10519" h="294494">
                  <a:moveTo>
                    <a:pt x="10518" y="0"/>
                  </a:moveTo>
                  <a:lnTo>
                    <a:pt x="10518" y="64140"/>
                  </a:lnTo>
                  <a:lnTo>
                    <a:pt x="9349" y="78987"/>
                  </a:lnTo>
                  <a:lnTo>
                    <a:pt x="7401" y="93560"/>
                  </a:lnTo>
                  <a:lnTo>
                    <a:pt x="4934" y="107950"/>
                  </a:lnTo>
                  <a:lnTo>
                    <a:pt x="3290" y="124554"/>
                  </a:lnTo>
                  <a:lnTo>
                    <a:pt x="2194" y="142636"/>
                  </a:lnTo>
                  <a:lnTo>
                    <a:pt x="975" y="181425"/>
                  </a:lnTo>
                  <a:lnTo>
                    <a:pt x="0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069790" y="1051759"/>
              <a:ext cx="136192" cy="266051"/>
            </a:xfrm>
            <a:custGeom>
              <a:avLst/>
              <a:gdLst/>
              <a:ahLst/>
              <a:cxnLst/>
              <a:rect l="0" t="0" r="0" b="0"/>
              <a:pathLst>
                <a:path w="136192" h="266051">
                  <a:moveTo>
                    <a:pt x="83004" y="21036"/>
                  </a:moveTo>
                  <a:lnTo>
                    <a:pt x="66254" y="15452"/>
                  </a:lnTo>
                  <a:lnTo>
                    <a:pt x="57814" y="14976"/>
                  </a:lnTo>
                  <a:lnTo>
                    <a:pt x="48682" y="15827"/>
                  </a:lnTo>
                  <a:lnTo>
                    <a:pt x="39087" y="17563"/>
                  </a:lnTo>
                  <a:lnTo>
                    <a:pt x="29185" y="22227"/>
                  </a:lnTo>
                  <a:lnTo>
                    <a:pt x="19078" y="28841"/>
                  </a:lnTo>
                  <a:lnTo>
                    <a:pt x="8834" y="36757"/>
                  </a:lnTo>
                  <a:lnTo>
                    <a:pt x="3174" y="47877"/>
                  </a:lnTo>
                  <a:lnTo>
                    <a:pt x="568" y="61134"/>
                  </a:lnTo>
                  <a:lnTo>
                    <a:pt x="0" y="75815"/>
                  </a:lnTo>
                  <a:lnTo>
                    <a:pt x="3127" y="89108"/>
                  </a:lnTo>
                  <a:lnTo>
                    <a:pt x="8718" y="101476"/>
                  </a:lnTo>
                  <a:lnTo>
                    <a:pt x="15951" y="113227"/>
                  </a:lnTo>
                  <a:lnTo>
                    <a:pt x="23110" y="123398"/>
                  </a:lnTo>
                  <a:lnTo>
                    <a:pt x="30220" y="132516"/>
                  </a:lnTo>
                  <a:lnTo>
                    <a:pt x="37298" y="140932"/>
                  </a:lnTo>
                  <a:lnTo>
                    <a:pt x="44353" y="148880"/>
                  </a:lnTo>
                  <a:lnTo>
                    <a:pt x="58425" y="163944"/>
                  </a:lnTo>
                  <a:lnTo>
                    <a:pt x="67787" y="172402"/>
                  </a:lnTo>
                  <a:lnTo>
                    <a:pt x="78702" y="181546"/>
                  </a:lnTo>
                  <a:lnTo>
                    <a:pt x="90654" y="191148"/>
                  </a:lnTo>
                  <a:lnTo>
                    <a:pt x="99791" y="201055"/>
                  </a:lnTo>
                  <a:lnTo>
                    <a:pt x="107050" y="211166"/>
                  </a:lnTo>
                  <a:lnTo>
                    <a:pt x="113058" y="221412"/>
                  </a:lnTo>
                  <a:lnTo>
                    <a:pt x="114727" y="230581"/>
                  </a:lnTo>
                  <a:lnTo>
                    <a:pt x="113502" y="239030"/>
                  </a:lnTo>
                  <a:lnTo>
                    <a:pt x="110348" y="247000"/>
                  </a:lnTo>
                  <a:lnTo>
                    <a:pt x="104739" y="253482"/>
                  </a:lnTo>
                  <a:lnTo>
                    <a:pt x="97494" y="258972"/>
                  </a:lnTo>
                  <a:lnTo>
                    <a:pt x="89158" y="263801"/>
                  </a:lnTo>
                  <a:lnTo>
                    <a:pt x="80095" y="265851"/>
                  </a:lnTo>
                  <a:lnTo>
                    <a:pt x="70547" y="266050"/>
                  </a:lnTo>
                  <a:lnTo>
                    <a:pt x="60676" y="265013"/>
                  </a:lnTo>
                  <a:lnTo>
                    <a:pt x="51758" y="261985"/>
                  </a:lnTo>
                  <a:lnTo>
                    <a:pt x="43476" y="257629"/>
                  </a:lnTo>
                  <a:lnTo>
                    <a:pt x="35617" y="252388"/>
                  </a:lnTo>
                  <a:lnTo>
                    <a:pt x="30377" y="243050"/>
                  </a:lnTo>
                  <a:lnTo>
                    <a:pt x="26885" y="230982"/>
                  </a:lnTo>
                  <a:lnTo>
                    <a:pt x="24556" y="217094"/>
                  </a:lnTo>
                  <a:lnTo>
                    <a:pt x="26509" y="204329"/>
                  </a:lnTo>
                  <a:lnTo>
                    <a:pt x="31318" y="192313"/>
                  </a:lnTo>
                  <a:lnTo>
                    <a:pt x="38029" y="180797"/>
                  </a:lnTo>
                  <a:lnTo>
                    <a:pt x="48347" y="169614"/>
                  </a:lnTo>
                  <a:lnTo>
                    <a:pt x="61068" y="158652"/>
                  </a:lnTo>
                  <a:lnTo>
                    <a:pt x="75392" y="147839"/>
                  </a:lnTo>
                  <a:lnTo>
                    <a:pt x="87278" y="138292"/>
                  </a:lnTo>
                  <a:lnTo>
                    <a:pt x="97540" y="129591"/>
                  </a:lnTo>
                  <a:lnTo>
                    <a:pt x="106719" y="121453"/>
                  </a:lnTo>
                  <a:lnTo>
                    <a:pt x="115175" y="112521"/>
                  </a:lnTo>
                  <a:lnTo>
                    <a:pt x="123150" y="103061"/>
                  </a:lnTo>
                  <a:lnTo>
                    <a:pt x="130803" y="93249"/>
                  </a:lnTo>
                  <a:lnTo>
                    <a:pt x="134737" y="83201"/>
                  </a:lnTo>
                  <a:lnTo>
                    <a:pt x="136191" y="72997"/>
                  </a:lnTo>
                  <a:lnTo>
                    <a:pt x="135992" y="62688"/>
                  </a:lnTo>
                  <a:lnTo>
                    <a:pt x="133521" y="53478"/>
                  </a:lnTo>
                  <a:lnTo>
                    <a:pt x="129538" y="45001"/>
                  </a:lnTo>
                  <a:lnTo>
                    <a:pt x="124544" y="37013"/>
                  </a:lnTo>
                  <a:lnTo>
                    <a:pt x="117709" y="29350"/>
                  </a:lnTo>
                  <a:lnTo>
                    <a:pt x="109647" y="21904"/>
                  </a:lnTo>
                  <a:lnTo>
                    <a:pt x="8300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342111" y="1314699"/>
              <a:ext cx="57674" cy="168283"/>
            </a:xfrm>
            <a:custGeom>
              <a:avLst/>
              <a:gdLst/>
              <a:ahLst/>
              <a:cxnLst/>
              <a:rect l="0" t="0" r="0" b="0"/>
              <a:pathLst>
                <a:path w="57674" h="168283">
                  <a:moveTo>
                    <a:pt x="42071" y="0"/>
                  </a:moveTo>
                  <a:lnTo>
                    <a:pt x="47654" y="16751"/>
                  </a:lnTo>
                  <a:lnTo>
                    <a:pt x="50468" y="26359"/>
                  </a:lnTo>
                  <a:lnTo>
                    <a:pt x="56710" y="49501"/>
                  </a:lnTo>
                  <a:lnTo>
                    <a:pt x="57673" y="62216"/>
                  </a:lnTo>
                  <a:lnTo>
                    <a:pt x="57147" y="75368"/>
                  </a:lnTo>
                  <a:lnTo>
                    <a:pt x="55628" y="88810"/>
                  </a:lnTo>
                  <a:lnTo>
                    <a:pt x="51109" y="101277"/>
                  </a:lnTo>
                  <a:lnTo>
                    <a:pt x="44591" y="113094"/>
                  </a:lnTo>
                  <a:lnTo>
                    <a:pt x="36739" y="124478"/>
                  </a:lnTo>
                  <a:lnTo>
                    <a:pt x="29167" y="134405"/>
                  </a:lnTo>
                  <a:lnTo>
                    <a:pt x="21782" y="143360"/>
                  </a:lnTo>
                  <a:lnTo>
                    <a:pt x="0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531428" y="1036906"/>
              <a:ext cx="241906" cy="280882"/>
            </a:xfrm>
            <a:custGeom>
              <a:avLst/>
              <a:gdLst/>
              <a:ahLst/>
              <a:cxnLst/>
              <a:rect l="0" t="0" r="0" b="0"/>
              <a:pathLst>
                <a:path w="241906" h="280882">
                  <a:moveTo>
                    <a:pt x="0" y="56924"/>
                  </a:moveTo>
                  <a:lnTo>
                    <a:pt x="16750" y="45757"/>
                  </a:lnTo>
                  <a:lnTo>
                    <a:pt x="24022" y="40130"/>
                  </a:lnTo>
                  <a:lnTo>
                    <a:pt x="31207" y="34042"/>
                  </a:lnTo>
                  <a:lnTo>
                    <a:pt x="38334" y="27646"/>
                  </a:lnTo>
                  <a:lnTo>
                    <a:pt x="46592" y="22213"/>
                  </a:lnTo>
                  <a:lnTo>
                    <a:pt x="55602" y="17423"/>
                  </a:lnTo>
                  <a:lnTo>
                    <a:pt x="65115" y="13060"/>
                  </a:lnTo>
                  <a:lnTo>
                    <a:pt x="76132" y="8983"/>
                  </a:lnTo>
                  <a:lnTo>
                    <a:pt x="88151" y="5097"/>
                  </a:lnTo>
                  <a:lnTo>
                    <a:pt x="100838" y="1337"/>
                  </a:lnTo>
                  <a:lnTo>
                    <a:pt x="115139" y="0"/>
                  </a:lnTo>
                  <a:lnTo>
                    <a:pt x="130516" y="276"/>
                  </a:lnTo>
                  <a:lnTo>
                    <a:pt x="146610" y="1629"/>
                  </a:lnTo>
                  <a:lnTo>
                    <a:pt x="160846" y="3700"/>
                  </a:lnTo>
                  <a:lnTo>
                    <a:pt x="173842" y="6249"/>
                  </a:lnTo>
                  <a:lnTo>
                    <a:pt x="186012" y="9117"/>
                  </a:lnTo>
                  <a:lnTo>
                    <a:pt x="191788" y="16872"/>
                  </a:lnTo>
                  <a:lnTo>
                    <a:pt x="193301" y="27886"/>
                  </a:lnTo>
                  <a:lnTo>
                    <a:pt x="191974" y="41071"/>
                  </a:lnTo>
                  <a:lnTo>
                    <a:pt x="186413" y="53367"/>
                  </a:lnTo>
                  <a:lnTo>
                    <a:pt x="178032" y="65070"/>
                  </a:lnTo>
                  <a:lnTo>
                    <a:pt x="167770" y="76378"/>
                  </a:lnTo>
                  <a:lnTo>
                    <a:pt x="158592" y="87423"/>
                  </a:lnTo>
                  <a:lnTo>
                    <a:pt x="150136" y="98292"/>
                  </a:lnTo>
                  <a:lnTo>
                    <a:pt x="142161" y="109043"/>
                  </a:lnTo>
                  <a:lnTo>
                    <a:pt x="133338" y="119717"/>
                  </a:lnTo>
                  <a:lnTo>
                    <a:pt x="123951" y="130339"/>
                  </a:lnTo>
                  <a:lnTo>
                    <a:pt x="114187" y="140926"/>
                  </a:lnTo>
                  <a:lnTo>
                    <a:pt x="106509" y="151490"/>
                  </a:lnTo>
                  <a:lnTo>
                    <a:pt x="100222" y="162038"/>
                  </a:lnTo>
                  <a:lnTo>
                    <a:pt x="94862" y="172576"/>
                  </a:lnTo>
                  <a:lnTo>
                    <a:pt x="90120" y="183108"/>
                  </a:lnTo>
                  <a:lnTo>
                    <a:pt x="85789" y="193634"/>
                  </a:lnTo>
                  <a:lnTo>
                    <a:pt x="81735" y="204158"/>
                  </a:lnTo>
                  <a:lnTo>
                    <a:pt x="82537" y="214680"/>
                  </a:lnTo>
                  <a:lnTo>
                    <a:pt x="86577" y="225200"/>
                  </a:lnTo>
                  <a:lnTo>
                    <a:pt x="92777" y="235719"/>
                  </a:lnTo>
                  <a:lnTo>
                    <a:pt x="101584" y="245070"/>
                  </a:lnTo>
                  <a:lnTo>
                    <a:pt x="112131" y="253640"/>
                  </a:lnTo>
                  <a:lnTo>
                    <a:pt x="123836" y="261691"/>
                  </a:lnTo>
                  <a:lnTo>
                    <a:pt x="137483" y="268227"/>
                  </a:lnTo>
                  <a:lnTo>
                    <a:pt x="152423" y="273753"/>
                  </a:lnTo>
                  <a:lnTo>
                    <a:pt x="168227" y="278606"/>
                  </a:lnTo>
                  <a:lnTo>
                    <a:pt x="182269" y="280672"/>
                  </a:lnTo>
                  <a:lnTo>
                    <a:pt x="195135" y="280881"/>
                  </a:lnTo>
                  <a:lnTo>
                    <a:pt x="241905" y="2777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897247" y="1062277"/>
              <a:ext cx="294349" cy="278010"/>
            </a:xfrm>
            <a:custGeom>
              <a:avLst/>
              <a:gdLst/>
              <a:ahLst/>
              <a:cxnLst/>
              <a:rect l="0" t="0" r="0" b="0"/>
              <a:pathLst>
                <a:path w="294349" h="278010">
                  <a:moveTo>
                    <a:pt x="86438" y="0"/>
                  </a:moveTo>
                  <a:lnTo>
                    <a:pt x="58521" y="5583"/>
                  </a:lnTo>
                  <a:lnTo>
                    <a:pt x="46791" y="10734"/>
                  </a:lnTo>
                  <a:lnTo>
                    <a:pt x="35466" y="17674"/>
                  </a:lnTo>
                  <a:lnTo>
                    <a:pt x="24410" y="25806"/>
                  </a:lnTo>
                  <a:lnTo>
                    <a:pt x="15870" y="35902"/>
                  </a:lnTo>
                  <a:lnTo>
                    <a:pt x="9008" y="47307"/>
                  </a:lnTo>
                  <a:lnTo>
                    <a:pt x="3265" y="59585"/>
                  </a:lnTo>
                  <a:lnTo>
                    <a:pt x="605" y="73613"/>
                  </a:lnTo>
                  <a:lnTo>
                    <a:pt x="0" y="88809"/>
                  </a:lnTo>
                  <a:lnTo>
                    <a:pt x="766" y="104782"/>
                  </a:lnTo>
                  <a:lnTo>
                    <a:pt x="2445" y="118937"/>
                  </a:lnTo>
                  <a:lnTo>
                    <a:pt x="4734" y="131879"/>
                  </a:lnTo>
                  <a:lnTo>
                    <a:pt x="7427" y="144013"/>
                  </a:lnTo>
                  <a:lnTo>
                    <a:pt x="11560" y="154440"/>
                  </a:lnTo>
                  <a:lnTo>
                    <a:pt x="16653" y="163728"/>
                  </a:lnTo>
                  <a:lnTo>
                    <a:pt x="22385" y="172258"/>
                  </a:lnTo>
                  <a:lnTo>
                    <a:pt x="29713" y="180281"/>
                  </a:lnTo>
                  <a:lnTo>
                    <a:pt x="38103" y="187968"/>
                  </a:lnTo>
                  <a:lnTo>
                    <a:pt x="47203" y="195429"/>
                  </a:lnTo>
                  <a:lnTo>
                    <a:pt x="55607" y="202741"/>
                  </a:lnTo>
                  <a:lnTo>
                    <a:pt x="63546" y="209952"/>
                  </a:lnTo>
                  <a:lnTo>
                    <a:pt x="71177" y="217097"/>
                  </a:lnTo>
                  <a:lnTo>
                    <a:pt x="79770" y="224198"/>
                  </a:lnTo>
                  <a:lnTo>
                    <a:pt x="89004" y="231269"/>
                  </a:lnTo>
                  <a:lnTo>
                    <a:pt x="98667" y="238320"/>
                  </a:lnTo>
                  <a:lnTo>
                    <a:pt x="108614" y="244189"/>
                  </a:lnTo>
                  <a:lnTo>
                    <a:pt x="118751" y="249271"/>
                  </a:lnTo>
                  <a:lnTo>
                    <a:pt x="129015" y="253827"/>
                  </a:lnTo>
                  <a:lnTo>
                    <a:pt x="139363" y="258033"/>
                  </a:lnTo>
                  <a:lnTo>
                    <a:pt x="149768" y="262006"/>
                  </a:lnTo>
                  <a:lnTo>
                    <a:pt x="170678" y="269537"/>
                  </a:lnTo>
                  <a:lnTo>
                    <a:pt x="191659" y="276779"/>
                  </a:lnTo>
                  <a:lnTo>
                    <a:pt x="202161" y="278009"/>
                  </a:lnTo>
                  <a:lnTo>
                    <a:pt x="212669" y="277660"/>
                  </a:lnTo>
                  <a:lnTo>
                    <a:pt x="223180" y="276259"/>
                  </a:lnTo>
                  <a:lnTo>
                    <a:pt x="233693" y="272988"/>
                  </a:lnTo>
                  <a:lnTo>
                    <a:pt x="244208" y="268470"/>
                  </a:lnTo>
                  <a:lnTo>
                    <a:pt x="254724" y="263121"/>
                  </a:lnTo>
                  <a:lnTo>
                    <a:pt x="262902" y="256049"/>
                  </a:lnTo>
                  <a:lnTo>
                    <a:pt x="269524" y="247828"/>
                  </a:lnTo>
                  <a:lnTo>
                    <a:pt x="275107" y="238842"/>
                  </a:lnTo>
                  <a:lnTo>
                    <a:pt x="279997" y="229345"/>
                  </a:lnTo>
                  <a:lnTo>
                    <a:pt x="284426" y="219508"/>
                  </a:lnTo>
                  <a:lnTo>
                    <a:pt x="288547" y="209444"/>
                  </a:lnTo>
                  <a:lnTo>
                    <a:pt x="291295" y="195724"/>
                  </a:lnTo>
                  <a:lnTo>
                    <a:pt x="293126" y="179564"/>
                  </a:lnTo>
                  <a:lnTo>
                    <a:pt x="294348" y="161780"/>
                  </a:lnTo>
                  <a:lnTo>
                    <a:pt x="292824" y="144081"/>
                  </a:lnTo>
                  <a:lnTo>
                    <a:pt x="289472" y="126438"/>
                  </a:lnTo>
                  <a:lnTo>
                    <a:pt x="284899" y="108833"/>
                  </a:lnTo>
                  <a:lnTo>
                    <a:pt x="278346" y="94759"/>
                  </a:lnTo>
                  <a:lnTo>
                    <a:pt x="270470" y="83039"/>
                  </a:lnTo>
                  <a:lnTo>
                    <a:pt x="261714" y="72889"/>
                  </a:lnTo>
                  <a:lnTo>
                    <a:pt x="251202" y="64953"/>
                  </a:lnTo>
                  <a:lnTo>
                    <a:pt x="239520" y="58494"/>
                  </a:lnTo>
                  <a:lnTo>
                    <a:pt x="181096" y="420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984457" y="1821363"/>
            <a:ext cx="1623908" cy="2753793"/>
            <a:chOff x="984457" y="1821363"/>
            <a:chExt cx="1623908" cy="2753793"/>
          </a:xfrm>
        </p:grpSpPr>
        <p:sp>
          <p:nvSpPr>
            <p:cNvPr id="49" name="Freeform 48"/>
            <p:cNvSpPr/>
            <p:nvPr/>
          </p:nvSpPr>
          <p:spPr>
            <a:xfrm>
              <a:off x="1367287" y="1821363"/>
              <a:ext cx="336565" cy="334745"/>
            </a:xfrm>
            <a:custGeom>
              <a:avLst/>
              <a:gdLst/>
              <a:ahLst/>
              <a:cxnLst/>
              <a:rect l="0" t="0" r="0" b="0"/>
              <a:pathLst>
                <a:path w="336565" h="334745">
                  <a:moveTo>
                    <a:pt x="0" y="29734"/>
                  </a:moveTo>
                  <a:lnTo>
                    <a:pt x="5584" y="57651"/>
                  </a:lnTo>
                  <a:lnTo>
                    <a:pt x="14639" y="108513"/>
                  </a:lnTo>
                  <a:lnTo>
                    <a:pt x="17940" y="124323"/>
                  </a:lnTo>
                  <a:lnTo>
                    <a:pt x="21309" y="138370"/>
                  </a:lnTo>
                  <a:lnTo>
                    <a:pt x="35113" y="191687"/>
                  </a:lnTo>
                  <a:lnTo>
                    <a:pt x="37432" y="207820"/>
                  </a:lnTo>
                  <a:lnTo>
                    <a:pt x="38978" y="225587"/>
                  </a:lnTo>
                  <a:lnTo>
                    <a:pt x="40009" y="244443"/>
                  </a:lnTo>
                  <a:lnTo>
                    <a:pt x="41154" y="277860"/>
                  </a:lnTo>
                  <a:lnTo>
                    <a:pt x="41460" y="293316"/>
                  </a:lnTo>
                  <a:lnTo>
                    <a:pt x="40495" y="298945"/>
                  </a:lnTo>
                  <a:lnTo>
                    <a:pt x="38683" y="298023"/>
                  </a:lnTo>
                  <a:lnTo>
                    <a:pt x="36306" y="292734"/>
                  </a:lnTo>
                  <a:lnTo>
                    <a:pt x="34722" y="282196"/>
                  </a:lnTo>
                  <a:lnTo>
                    <a:pt x="33666" y="268159"/>
                  </a:lnTo>
                  <a:lnTo>
                    <a:pt x="32492" y="236202"/>
                  </a:lnTo>
                  <a:lnTo>
                    <a:pt x="31970" y="206417"/>
                  </a:lnTo>
                  <a:lnTo>
                    <a:pt x="30663" y="191930"/>
                  </a:lnTo>
                  <a:lnTo>
                    <a:pt x="28622" y="177598"/>
                  </a:lnTo>
                  <a:lnTo>
                    <a:pt x="26093" y="163369"/>
                  </a:lnTo>
                  <a:lnTo>
                    <a:pt x="24407" y="146871"/>
                  </a:lnTo>
                  <a:lnTo>
                    <a:pt x="23283" y="128860"/>
                  </a:lnTo>
                  <a:lnTo>
                    <a:pt x="22035" y="91319"/>
                  </a:lnTo>
                  <a:lnTo>
                    <a:pt x="21167" y="7532"/>
                  </a:lnTo>
                  <a:lnTo>
                    <a:pt x="22292" y="909"/>
                  </a:lnTo>
                  <a:lnTo>
                    <a:pt x="24210" y="0"/>
                  </a:lnTo>
                  <a:lnTo>
                    <a:pt x="26658" y="2899"/>
                  </a:lnTo>
                  <a:lnTo>
                    <a:pt x="29458" y="9507"/>
                  </a:lnTo>
                  <a:lnTo>
                    <a:pt x="32494" y="18587"/>
                  </a:lnTo>
                  <a:lnTo>
                    <a:pt x="38983" y="39972"/>
                  </a:lnTo>
                  <a:lnTo>
                    <a:pt x="66628" y="124381"/>
                  </a:lnTo>
                  <a:lnTo>
                    <a:pt x="71297" y="133734"/>
                  </a:lnTo>
                  <a:lnTo>
                    <a:pt x="76747" y="142306"/>
                  </a:lnTo>
                  <a:lnTo>
                    <a:pt x="82718" y="150358"/>
                  </a:lnTo>
                  <a:lnTo>
                    <a:pt x="89035" y="158064"/>
                  </a:lnTo>
                  <a:lnTo>
                    <a:pt x="95584" y="165538"/>
                  </a:lnTo>
                  <a:lnTo>
                    <a:pt x="102287" y="172858"/>
                  </a:lnTo>
                  <a:lnTo>
                    <a:pt x="115968" y="187224"/>
                  </a:lnTo>
                  <a:lnTo>
                    <a:pt x="122888" y="194327"/>
                  </a:lnTo>
                  <a:lnTo>
                    <a:pt x="131008" y="200231"/>
                  </a:lnTo>
                  <a:lnTo>
                    <a:pt x="139927" y="205335"/>
                  </a:lnTo>
                  <a:lnTo>
                    <a:pt x="149378" y="209907"/>
                  </a:lnTo>
                  <a:lnTo>
                    <a:pt x="159185" y="210618"/>
                  </a:lnTo>
                  <a:lnTo>
                    <a:pt x="169229" y="208754"/>
                  </a:lnTo>
                  <a:lnTo>
                    <a:pt x="179431" y="205175"/>
                  </a:lnTo>
                  <a:lnTo>
                    <a:pt x="188570" y="200451"/>
                  </a:lnTo>
                  <a:lnTo>
                    <a:pt x="196999" y="194965"/>
                  </a:lnTo>
                  <a:lnTo>
                    <a:pt x="204956" y="188970"/>
                  </a:lnTo>
                  <a:lnTo>
                    <a:pt x="213767" y="181467"/>
                  </a:lnTo>
                  <a:lnTo>
                    <a:pt x="223146" y="172960"/>
                  </a:lnTo>
                  <a:lnTo>
                    <a:pt x="232905" y="163782"/>
                  </a:lnTo>
                  <a:lnTo>
                    <a:pt x="240579" y="152990"/>
                  </a:lnTo>
                  <a:lnTo>
                    <a:pt x="246864" y="141120"/>
                  </a:lnTo>
                  <a:lnTo>
                    <a:pt x="252223" y="128532"/>
                  </a:lnTo>
                  <a:lnTo>
                    <a:pt x="255796" y="114297"/>
                  </a:lnTo>
                  <a:lnTo>
                    <a:pt x="258177" y="98964"/>
                  </a:lnTo>
                  <a:lnTo>
                    <a:pt x="259765" y="82899"/>
                  </a:lnTo>
                  <a:lnTo>
                    <a:pt x="259655" y="67515"/>
                  </a:lnTo>
                  <a:lnTo>
                    <a:pt x="258412" y="52584"/>
                  </a:lnTo>
                  <a:lnTo>
                    <a:pt x="256416" y="37955"/>
                  </a:lnTo>
                  <a:lnTo>
                    <a:pt x="256253" y="31709"/>
                  </a:lnTo>
                  <a:lnTo>
                    <a:pt x="257314" y="31051"/>
                  </a:lnTo>
                  <a:lnTo>
                    <a:pt x="259189" y="34117"/>
                  </a:lnTo>
                  <a:lnTo>
                    <a:pt x="261608" y="40837"/>
                  </a:lnTo>
                  <a:lnTo>
                    <a:pt x="264389" y="49990"/>
                  </a:lnTo>
                  <a:lnTo>
                    <a:pt x="267412" y="60768"/>
                  </a:lnTo>
                  <a:lnTo>
                    <a:pt x="270596" y="74964"/>
                  </a:lnTo>
                  <a:lnTo>
                    <a:pt x="277250" y="109436"/>
                  </a:lnTo>
                  <a:lnTo>
                    <a:pt x="298024" y="224518"/>
                  </a:lnTo>
                  <a:lnTo>
                    <a:pt x="302690" y="240225"/>
                  </a:lnTo>
                  <a:lnTo>
                    <a:pt x="308138" y="254202"/>
                  </a:lnTo>
                  <a:lnTo>
                    <a:pt x="314107" y="267026"/>
                  </a:lnTo>
                  <a:lnTo>
                    <a:pt x="319255" y="279081"/>
                  </a:lnTo>
                  <a:lnTo>
                    <a:pt x="323856" y="290624"/>
                  </a:lnTo>
                  <a:lnTo>
                    <a:pt x="336564" y="33474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766956" y="1977308"/>
              <a:ext cx="9057" cy="189318"/>
            </a:xfrm>
            <a:custGeom>
              <a:avLst/>
              <a:gdLst/>
              <a:ahLst/>
              <a:cxnLst/>
              <a:rect l="0" t="0" r="0" b="0"/>
              <a:pathLst>
                <a:path w="9057" h="189318">
                  <a:moveTo>
                    <a:pt x="0" y="0"/>
                  </a:moveTo>
                  <a:lnTo>
                    <a:pt x="5583" y="27917"/>
                  </a:lnTo>
                  <a:lnTo>
                    <a:pt x="7228" y="41984"/>
                  </a:lnTo>
                  <a:lnTo>
                    <a:pt x="8325" y="57205"/>
                  </a:lnTo>
                  <a:lnTo>
                    <a:pt x="9056" y="73195"/>
                  </a:lnTo>
                  <a:lnTo>
                    <a:pt x="8374" y="88530"/>
                  </a:lnTo>
                  <a:lnTo>
                    <a:pt x="6752" y="103427"/>
                  </a:lnTo>
                  <a:lnTo>
                    <a:pt x="4501" y="118034"/>
                  </a:lnTo>
                  <a:lnTo>
                    <a:pt x="3001" y="132446"/>
                  </a:lnTo>
                  <a:lnTo>
                    <a:pt x="2000" y="146729"/>
                  </a:lnTo>
                  <a:lnTo>
                    <a:pt x="0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851097" y="2014047"/>
              <a:ext cx="147247" cy="163096"/>
            </a:xfrm>
            <a:custGeom>
              <a:avLst/>
              <a:gdLst/>
              <a:ahLst/>
              <a:cxnLst/>
              <a:rect l="0" t="0" r="0" b="0"/>
              <a:pathLst>
                <a:path w="147247" h="163096">
                  <a:moveTo>
                    <a:pt x="0" y="5331"/>
                  </a:moveTo>
                  <a:lnTo>
                    <a:pt x="5583" y="33248"/>
                  </a:lnTo>
                  <a:lnTo>
                    <a:pt x="7228" y="46147"/>
                  </a:lnTo>
                  <a:lnTo>
                    <a:pt x="8324" y="59420"/>
                  </a:lnTo>
                  <a:lnTo>
                    <a:pt x="9055" y="72943"/>
                  </a:lnTo>
                  <a:lnTo>
                    <a:pt x="9868" y="100434"/>
                  </a:lnTo>
                  <a:lnTo>
                    <a:pt x="10084" y="114310"/>
                  </a:lnTo>
                  <a:lnTo>
                    <a:pt x="11397" y="116548"/>
                  </a:lnTo>
                  <a:lnTo>
                    <a:pt x="13441" y="111029"/>
                  </a:lnTo>
                  <a:lnTo>
                    <a:pt x="25118" y="62957"/>
                  </a:lnTo>
                  <a:lnTo>
                    <a:pt x="29600" y="50760"/>
                  </a:lnTo>
                  <a:lnTo>
                    <a:pt x="34926" y="39123"/>
                  </a:lnTo>
                  <a:lnTo>
                    <a:pt x="40813" y="27859"/>
                  </a:lnTo>
                  <a:lnTo>
                    <a:pt x="47075" y="18013"/>
                  </a:lnTo>
                  <a:lnTo>
                    <a:pt x="53587" y="9111"/>
                  </a:lnTo>
                  <a:lnTo>
                    <a:pt x="60266" y="839"/>
                  </a:lnTo>
                  <a:lnTo>
                    <a:pt x="65887" y="0"/>
                  </a:lnTo>
                  <a:lnTo>
                    <a:pt x="70803" y="4114"/>
                  </a:lnTo>
                  <a:lnTo>
                    <a:pt x="75249" y="11531"/>
                  </a:lnTo>
                  <a:lnTo>
                    <a:pt x="79381" y="22319"/>
                  </a:lnTo>
                  <a:lnTo>
                    <a:pt x="83305" y="35355"/>
                  </a:lnTo>
                  <a:lnTo>
                    <a:pt x="87089" y="49888"/>
                  </a:lnTo>
                  <a:lnTo>
                    <a:pt x="91950" y="64251"/>
                  </a:lnTo>
                  <a:lnTo>
                    <a:pt x="97527" y="78502"/>
                  </a:lnTo>
                  <a:lnTo>
                    <a:pt x="103583" y="92676"/>
                  </a:lnTo>
                  <a:lnTo>
                    <a:pt x="108788" y="105632"/>
                  </a:lnTo>
                  <a:lnTo>
                    <a:pt x="117689" y="129376"/>
                  </a:lnTo>
                  <a:lnTo>
                    <a:pt x="122867" y="139447"/>
                  </a:lnTo>
                  <a:lnTo>
                    <a:pt x="128656" y="148498"/>
                  </a:lnTo>
                  <a:lnTo>
                    <a:pt x="147246" y="16309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071966" y="2071966"/>
              <a:ext cx="94660" cy="1"/>
            </a:xfrm>
            <a:custGeom>
              <a:avLst/>
              <a:gdLst/>
              <a:ahLst/>
              <a:cxnLst/>
              <a:rect l="0" t="0" r="0" b="0"/>
              <a:pathLst>
                <a:path w="94660" h="1">
                  <a:moveTo>
                    <a:pt x="0" y="0"/>
                  </a:moveTo>
                  <a:lnTo>
                    <a:pt x="9465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455886" y="2303353"/>
              <a:ext cx="195377" cy="365030"/>
            </a:xfrm>
            <a:custGeom>
              <a:avLst/>
              <a:gdLst/>
              <a:ahLst/>
              <a:cxnLst/>
              <a:rect l="0" t="0" r="0" b="0"/>
              <a:pathLst>
                <a:path w="195377" h="365030">
                  <a:moveTo>
                    <a:pt x="6060" y="0"/>
                  </a:moveTo>
                  <a:lnTo>
                    <a:pt x="476" y="16751"/>
                  </a:lnTo>
                  <a:lnTo>
                    <a:pt x="0" y="26360"/>
                  </a:lnTo>
                  <a:lnTo>
                    <a:pt x="851" y="37440"/>
                  </a:lnTo>
                  <a:lnTo>
                    <a:pt x="2588" y="49501"/>
                  </a:lnTo>
                  <a:lnTo>
                    <a:pt x="3745" y="63385"/>
                  </a:lnTo>
                  <a:lnTo>
                    <a:pt x="4517" y="78484"/>
                  </a:lnTo>
                  <a:lnTo>
                    <a:pt x="5374" y="112011"/>
                  </a:lnTo>
                  <a:lnTo>
                    <a:pt x="6033" y="262558"/>
                  </a:lnTo>
                  <a:lnTo>
                    <a:pt x="7211" y="277878"/>
                  </a:lnTo>
                  <a:lnTo>
                    <a:pt x="9164" y="292765"/>
                  </a:lnTo>
                  <a:lnTo>
                    <a:pt x="11635" y="307365"/>
                  </a:lnTo>
                  <a:lnTo>
                    <a:pt x="16788" y="319435"/>
                  </a:lnTo>
                  <a:lnTo>
                    <a:pt x="23730" y="329819"/>
                  </a:lnTo>
                  <a:lnTo>
                    <a:pt x="31863" y="339079"/>
                  </a:lnTo>
                  <a:lnTo>
                    <a:pt x="41960" y="346421"/>
                  </a:lnTo>
                  <a:lnTo>
                    <a:pt x="53366" y="352484"/>
                  </a:lnTo>
                  <a:lnTo>
                    <a:pt x="65644" y="357695"/>
                  </a:lnTo>
                  <a:lnTo>
                    <a:pt x="79673" y="361169"/>
                  </a:lnTo>
                  <a:lnTo>
                    <a:pt x="94868" y="363485"/>
                  </a:lnTo>
                  <a:lnTo>
                    <a:pt x="110842" y="365029"/>
                  </a:lnTo>
                  <a:lnTo>
                    <a:pt x="127334" y="364889"/>
                  </a:lnTo>
                  <a:lnTo>
                    <a:pt x="144172" y="363628"/>
                  </a:lnTo>
                  <a:lnTo>
                    <a:pt x="195376" y="3575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752188" y="2440082"/>
              <a:ext cx="178603" cy="263632"/>
            </a:xfrm>
            <a:custGeom>
              <a:avLst/>
              <a:gdLst/>
              <a:ahLst/>
              <a:cxnLst/>
              <a:rect l="0" t="0" r="0" b="0"/>
              <a:pathLst>
                <a:path w="178603" h="263632">
                  <a:moveTo>
                    <a:pt x="67356" y="0"/>
                  </a:moveTo>
                  <a:lnTo>
                    <a:pt x="50606" y="11167"/>
                  </a:lnTo>
                  <a:lnTo>
                    <a:pt x="43334" y="20300"/>
                  </a:lnTo>
                  <a:lnTo>
                    <a:pt x="36150" y="32231"/>
                  </a:lnTo>
                  <a:lnTo>
                    <a:pt x="29022" y="46029"/>
                  </a:lnTo>
                  <a:lnTo>
                    <a:pt x="23102" y="61070"/>
                  </a:lnTo>
                  <a:lnTo>
                    <a:pt x="17987" y="76941"/>
                  </a:lnTo>
                  <a:lnTo>
                    <a:pt x="9187" y="107819"/>
                  </a:lnTo>
                  <a:lnTo>
                    <a:pt x="1380" y="133229"/>
                  </a:lnTo>
                  <a:lnTo>
                    <a:pt x="0" y="144914"/>
                  </a:lnTo>
                  <a:lnTo>
                    <a:pt x="248" y="156209"/>
                  </a:lnTo>
                  <a:lnTo>
                    <a:pt x="1582" y="167245"/>
                  </a:lnTo>
                  <a:lnTo>
                    <a:pt x="4809" y="179277"/>
                  </a:lnTo>
                  <a:lnTo>
                    <a:pt x="9297" y="191973"/>
                  </a:lnTo>
                  <a:lnTo>
                    <a:pt x="14627" y="205111"/>
                  </a:lnTo>
                  <a:lnTo>
                    <a:pt x="20517" y="216207"/>
                  </a:lnTo>
                  <a:lnTo>
                    <a:pt x="26781" y="225942"/>
                  </a:lnTo>
                  <a:lnTo>
                    <a:pt x="33294" y="234769"/>
                  </a:lnTo>
                  <a:lnTo>
                    <a:pt x="42311" y="242991"/>
                  </a:lnTo>
                  <a:lnTo>
                    <a:pt x="52997" y="250809"/>
                  </a:lnTo>
                  <a:lnTo>
                    <a:pt x="64795" y="258359"/>
                  </a:lnTo>
                  <a:lnTo>
                    <a:pt x="77335" y="262223"/>
                  </a:lnTo>
                  <a:lnTo>
                    <a:pt x="90369" y="263631"/>
                  </a:lnTo>
                  <a:lnTo>
                    <a:pt x="103733" y="263401"/>
                  </a:lnTo>
                  <a:lnTo>
                    <a:pt x="116149" y="260910"/>
                  </a:lnTo>
                  <a:lnTo>
                    <a:pt x="127932" y="256912"/>
                  </a:lnTo>
                  <a:lnTo>
                    <a:pt x="139293" y="251910"/>
                  </a:lnTo>
                  <a:lnTo>
                    <a:pt x="149204" y="242732"/>
                  </a:lnTo>
                  <a:lnTo>
                    <a:pt x="158148" y="230770"/>
                  </a:lnTo>
                  <a:lnTo>
                    <a:pt x="166449" y="216952"/>
                  </a:lnTo>
                  <a:lnTo>
                    <a:pt x="171982" y="201898"/>
                  </a:lnTo>
                  <a:lnTo>
                    <a:pt x="175671" y="186018"/>
                  </a:lnTo>
                  <a:lnTo>
                    <a:pt x="178131" y="169588"/>
                  </a:lnTo>
                  <a:lnTo>
                    <a:pt x="178602" y="152792"/>
                  </a:lnTo>
                  <a:lnTo>
                    <a:pt x="177747" y="135752"/>
                  </a:lnTo>
                  <a:lnTo>
                    <a:pt x="176009" y="118548"/>
                  </a:lnTo>
                  <a:lnTo>
                    <a:pt x="173681" y="103573"/>
                  </a:lnTo>
                  <a:lnTo>
                    <a:pt x="170961" y="90084"/>
                  </a:lnTo>
                  <a:lnTo>
                    <a:pt x="167979" y="77586"/>
                  </a:lnTo>
                  <a:lnTo>
                    <a:pt x="162485" y="65747"/>
                  </a:lnTo>
                  <a:lnTo>
                    <a:pt x="155316" y="54349"/>
                  </a:lnTo>
                  <a:lnTo>
                    <a:pt x="147031" y="43245"/>
                  </a:lnTo>
                  <a:lnTo>
                    <a:pt x="139171" y="33504"/>
                  </a:lnTo>
                  <a:lnTo>
                    <a:pt x="131593" y="24674"/>
                  </a:lnTo>
                  <a:lnTo>
                    <a:pt x="10942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819544" y="2555776"/>
              <a:ext cx="283976" cy="231388"/>
            </a:xfrm>
            <a:custGeom>
              <a:avLst/>
              <a:gdLst/>
              <a:ahLst/>
              <a:cxnLst/>
              <a:rect l="0" t="0" r="0" b="0"/>
              <a:pathLst>
                <a:path w="283976" h="231388">
                  <a:moveTo>
                    <a:pt x="0" y="0"/>
                  </a:moveTo>
                  <a:lnTo>
                    <a:pt x="11167" y="16750"/>
                  </a:lnTo>
                  <a:lnTo>
                    <a:pt x="17962" y="25190"/>
                  </a:lnTo>
                  <a:lnTo>
                    <a:pt x="25998" y="34323"/>
                  </a:lnTo>
                  <a:lnTo>
                    <a:pt x="34861" y="43917"/>
                  </a:lnTo>
                  <a:lnTo>
                    <a:pt x="54059" y="63926"/>
                  </a:lnTo>
                  <a:lnTo>
                    <a:pt x="64086" y="74170"/>
                  </a:lnTo>
                  <a:lnTo>
                    <a:pt x="74277" y="83337"/>
                  </a:lnTo>
                  <a:lnTo>
                    <a:pt x="84576" y="91785"/>
                  </a:lnTo>
                  <a:lnTo>
                    <a:pt x="94949" y="99755"/>
                  </a:lnTo>
                  <a:lnTo>
                    <a:pt x="105370" y="108573"/>
                  </a:lnTo>
                  <a:lnTo>
                    <a:pt x="115823" y="117959"/>
                  </a:lnTo>
                  <a:lnTo>
                    <a:pt x="126297" y="127721"/>
                  </a:lnTo>
                  <a:lnTo>
                    <a:pt x="136786" y="136567"/>
                  </a:lnTo>
                  <a:lnTo>
                    <a:pt x="147285" y="144801"/>
                  </a:lnTo>
                  <a:lnTo>
                    <a:pt x="157790" y="152628"/>
                  </a:lnTo>
                  <a:lnTo>
                    <a:pt x="178810" y="167557"/>
                  </a:lnTo>
                  <a:lnTo>
                    <a:pt x="189324" y="174810"/>
                  </a:lnTo>
                  <a:lnTo>
                    <a:pt x="213472" y="192218"/>
                  </a:lnTo>
                  <a:lnTo>
                    <a:pt x="226455" y="201769"/>
                  </a:lnTo>
                  <a:lnTo>
                    <a:pt x="238617" y="209304"/>
                  </a:lnTo>
                  <a:lnTo>
                    <a:pt x="250231" y="215497"/>
                  </a:lnTo>
                  <a:lnTo>
                    <a:pt x="283975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135072" y="2608364"/>
              <a:ext cx="136730" cy="10519"/>
            </a:xfrm>
            <a:custGeom>
              <a:avLst/>
              <a:gdLst/>
              <a:ahLst/>
              <a:cxnLst/>
              <a:rect l="0" t="0" r="0" b="0"/>
              <a:pathLst>
                <a:path w="136730" h="10519">
                  <a:moveTo>
                    <a:pt x="0" y="0"/>
                  </a:moveTo>
                  <a:lnTo>
                    <a:pt x="58556" y="0"/>
                  </a:lnTo>
                  <a:lnTo>
                    <a:pt x="70590" y="1169"/>
                  </a:lnTo>
                  <a:lnTo>
                    <a:pt x="82119" y="3116"/>
                  </a:lnTo>
                  <a:lnTo>
                    <a:pt x="136729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419875" y="2925307"/>
              <a:ext cx="305012" cy="408772"/>
            </a:xfrm>
            <a:custGeom>
              <a:avLst/>
              <a:gdLst/>
              <a:ahLst/>
              <a:cxnLst/>
              <a:rect l="0" t="0" r="0" b="0"/>
              <a:pathLst>
                <a:path w="305012" h="408772">
                  <a:moveTo>
                    <a:pt x="0" y="9103"/>
                  </a:moveTo>
                  <a:lnTo>
                    <a:pt x="5584" y="37019"/>
                  </a:lnTo>
                  <a:lnTo>
                    <a:pt x="7228" y="52255"/>
                  </a:lnTo>
                  <a:lnTo>
                    <a:pt x="8325" y="69424"/>
                  </a:lnTo>
                  <a:lnTo>
                    <a:pt x="9543" y="104861"/>
                  </a:lnTo>
                  <a:lnTo>
                    <a:pt x="10325" y="165699"/>
                  </a:lnTo>
                  <a:lnTo>
                    <a:pt x="10507" y="270546"/>
                  </a:lnTo>
                  <a:lnTo>
                    <a:pt x="9342" y="285068"/>
                  </a:lnTo>
                  <a:lnTo>
                    <a:pt x="7397" y="298256"/>
                  </a:lnTo>
                  <a:lnTo>
                    <a:pt x="4931" y="310553"/>
                  </a:lnTo>
                  <a:lnTo>
                    <a:pt x="3288" y="311740"/>
                  </a:lnTo>
                  <a:lnTo>
                    <a:pt x="2192" y="305519"/>
                  </a:lnTo>
                  <a:lnTo>
                    <a:pt x="1461" y="294360"/>
                  </a:lnTo>
                  <a:lnTo>
                    <a:pt x="650" y="257031"/>
                  </a:lnTo>
                  <a:lnTo>
                    <a:pt x="433" y="233988"/>
                  </a:lnTo>
                  <a:lnTo>
                    <a:pt x="1458" y="212783"/>
                  </a:lnTo>
                  <a:lnTo>
                    <a:pt x="3309" y="192803"/>
                  </a:lnTo>
                  <a:lnTo>
                    <a:pt x="5712" y="173640"/>
                  </a:lnTo>
                  <a:lnTo>
                    <a:pt x="7314" y="156190"/>
                  </a:lnTo>
                  <a:lnTo>
                    <a:pt x="8382" y="139882"/>
                  </a:lnTo>
                  <a:lnTo>
                    <a:pt x="9094" y="124336"/>
                  </a:lnTo>
                  <a:lnTo>
                    <a:pt x="9885" y="94597"/>
                  </a:lnTo>
                  <a:lnTo>
                    <a:pt x="10096" y="80122"/>
                  </a:lnTo>
                  <a:lnTo>
                    <a:pt x="11405" y="66967"/>
                  </a:lnTo>
                  <a:lnTo>
                    <a:pt x="13447" y="54690"/>
                  </a:lnTo>
                  <a:lnTo>
                    <a:pt x="15976" y="43000"/>
                  </a:lnTo>
                  <a:lnTo>
                    <a:pt x="17663" y="30532"/>
                  </a:lnTo>
                  <a:lnTo>
                    <a:pt x="18787" y="17546"/>
                  </a:lnTo>
                  <a:lnTo>
                    <a:pt x="19537" y="4214"/>
                  </a:lnTo>
                  <a:lnTo>
                    <a:pt x="21205" y="0"/>
                  </a:lnTo>
                  <a:lnTo>
                    <a:pt x="23486" y="1866"/>
                  </a:lnTo>
                  <a:lnTo>
                    <a:pt x="26175" y="7784"/>
                  </a:lnTo>
                  <a:lnTo>
                    <a:pt x="29136" y="15235"/>
                  </a:lnTo>
                  <a:lnTo>
                    <a:pt x="35543" y="32863"/>
                  </a:lnTo>
                  <a:lnTo>
                    <a:pt x="56137" y="93483"/>
                  </a:lnTo>
                  <a:lnTo>
                    <a:pt x="60797" y="103920"/>
                  </a:lnTo>
                  <a:lnTo>
                    <a:pt x="66241" y="114385"/>
                  </a:lnTo>
                  <a:lnTo>
                    <a:pt x="72208" y="124867"/>
                  </a:lnTo>
                  <a:lnTo>
                    <a:pt x="77354" y="135361"/>
                  </a:lnTo>
                  <a:lnTo>
                    <a:pt x="81954" y="145863"/>
                  </a:lnTo>
                  <a:lnTo>
                    <a:pt x="86189" y="156370"/>
                  </a:lnTo>
                  <a:lnTo>
                    <a:pt x="91349" y="165712"/>
                  </a:lnTo>
                  <a:lnTo>
                    <a:pt x="97127" y="174277"/>
                  </a:lnTo>
                  <a:lnTo>
                    <a:pt x="103316" y="182324"/>
                  </a:lnTo>
                  <a:lnTo>
                    <a:pt x="110948" y="191195"/>
                  </a:lnTo>
                  <a:lnTo>
                    <a:pt x="119541" y="200615"/>
                  </a:lnTo>
                  <a:lnTo>
                    <a:pt x="128777" y="210401"/>
                  </a:lnTo>
                  <a:lnTo>
                    <a:pt x="139608" y="216925"/>
                  </a:lnTo>
                  <a:lnTo>
                    <a:pt x="151503" y="221273"/>
                  </a:lnTo>
                  <a:lnTo>
                    <a:pt x="164108" y="224173"/>
                  </a:lnTo>
                  <a:lnTo>
                    <a:pt x="174848" y="223769"/>
                  </a:lnTo>
                  <a:lnTo>
                    <a:pt x="184346" y="221162"/>
                  </a:lnTo>
                  <a:lnTo>
                    <a:pt x="193015" y="217087"/>
                  </a:lnTo>
                  <a:lnTo>
                    <a:pt x="201131" y="209696"/>
                  </a:lnTo>
                  <a:lnTo>
                    <a:pt x="208879" y="200094"/>
                  </a:lnTo>
                  <a:lnTo>
                    <a:pt x="216382" y="189018"/>
                  </a:lnTo>
                  <a:lnTo>
                    <a:pt x="222553" y="178128"/>
                  </a:lnTo>
                  <a:lnTo>
                    <a:pt x="227835" y="167363"/>
                  </a:lnTo>
                  <a:lnTo>
                    <a:pt x="232525" y="156680"/>
                  </a:lnTo>
                  <a:lnTo>
                    <a:pt x="236820" y="146052"/>
                  </a:lnTo>
                  <a:lnTo>
                    <a:pt x="244709" y="124894"/>
                  </a:lnTo>
                  <a:lnTo>
                    <a:pt x="247280" y="110838"/>
                  </a:lnTo>
                  <a:lnTo>
                    <a:pt x="248994" y="94455"/>
                  </a:lnTo>
                  <a:lnTo>
                    <a:pt x="250137" y="76522"/>
                  </a:lnTo>
                  <a:lnTo>
                    <a:pt x="251407" y="44131"/>
                  </a:lnTo>
                  <a:lnTo>
                    <a:pt x="251745" y="28949"/>
                  </a:lnTo>
                  <a:lnTo>
                    <a:pt x="253140" y="23502"/>
                  </a:lnTo>
                  <a:lnTo>
                    <a:pt x="255238" y="24545"/>
                  </a:lnTo>
                  <a:lnTo>
                    <a:pt x="257805" y="29915"/>
                  </a:lnTo>
                  <a:lnTo>
                    <a:pt x="259517" y="40507"/>
                  </a:lnTo>
                  <a:lnTo>
                    <a:pt x="260658" y="54580"/>
                  </a:lnTo>
                  <a:lnTo>
                    <a:pt x="261926" y="86577"/>
                  </a:lnTo>
                  <a:lnTo>
                    <a:pt x="262640" y="130871"/>
                  </a:lnTo>
                  <a:lnTo>
                    <a:pt x="262900" y="201802"/>
                  </a:lnTo>
                  <a:lnTo>
                    <a:pt x="264082" y="215866"/>
                  </a:lnTo>
                  <a:lnTo>
                    <a:pt x="266039" y="229917"/>
                  </a:lnTo>
                  <a:lnTo>
                    <a:pt x="284248" y="333874"/>
                  </a:lnTo>
                  <a:lnTo>
                    <a:pt x="305011" y="40877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914202" y="3186832"/>
              <a:ext cx="147248" cy="21036"/>
            </a:xfrm>
            <a:custGeom>
              <a:avLst/>
              <a:gdLst/>
              <a:ahLst/>
              <a:cxnLst/>
              <a:rect l="0" t="0" r="0" b="0"/>
              <a:pathLst>
                <a:path w="147248" h="21036">
                  <a:moveTo>
                    <a:pt x="0" y="21035"/>
                  </a:moveTo>
                  <a:lnTo>
                    <a:pt x="16751" y="15452"/>
                  </a:lnTo>
                  <a:lnTo>
                    <a:pt x="27528" y="13807"/>
                  </a:lnTo>
                  <a:lnTo>
                    <a:pt x="40556" y="12710"/>
                  </a:lnTo>
                  <a:lnTo>
                    <a:pt x="55084" y="11979"/>
                  </a:lnTo>
                  <a:lnTo>
                    <a:pt x="86809" y="11167"/>
                  </a:lnTo>
                  <a:lnTo>
                    <a:pt x="14724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536002" y="3449772"/>
              <a:ext cx="304578" cy="378634"/>
            </a:xfrm>
            <a:custGeom>
              <a:avLst/>
              <a:gdLst/>
              <a:ahLst/>
              <a:cxnLst/>
              <a:rect l="0" t="0" r="0" b="0"/>
              <a:pathLst>
                <a:path w="304578" h="378634">
                  <a:moveTo>
                    <a:pt x="10085" y="0"/>
                  </a:moveTo>
                  <a:lnTo>
                    <a:pt x="10085" y="22334"/>
                  </a:lnTo>
                  <a:lnTo>
                    <a:pt x="8916" y="35924"/>
                  </a:lnTo>
                  <a:lnTo>
                    <a:pt x="6968" y="51996"/>
                  </a:lnTo>
                  <a:lnTo>
                    <a:pt x="4501" y="69723"/>
                  </a:lnTo>
                  <a:lnTo>
                    <a:pt x="2856" y="86215"/>
                  </a:lnTo>
                  <a:lnTo>
                    <a:pt x="1760" y="101884"/>
                  </a:lnTo>
                  <a:lnTo>
                    <a:pt x="1029" y="117005"/>
                  </a:lnTo>
                  <a:lnTo>
                    <a:pt x="217" y="146271"/>
                  </a:lnTo>
                  <a:lnTo>
                    <a:pt x="0" y="160620"/>
                  </a:lnTo>
                  <a:lnTo>
                    <a:pt x="1024" y="173691"/>
                  </a:lnTo>
                  <a:lnTo>
                    <a:pt x="2876" y="185911"/>
                  </a:lnTo>
                  <a:lnTo>
                    <a:pt x="5279" y="197564"/>
                  </a:lnTo>
                  <a:lnTo>
                    <a:pt x="14244" y="247464"/>
                  </a:lnTo>
                  <a:lnTo>
                    <a:pt x="17532" y="263140"/>
                  </a:lnTo>
                  <a:lnTo>
                    <a:pt x="20893" y="277097"/>
                  </a:lnTo>
                  <a:lnTo>
                    <a:pt x="24302" y="289907"/>
                  </a:lnTo>
                  <a:lnTo>
                    <a:pt x="28912" y="300785"/>
                  </a:lnTo>
                  <a:lnTo>
                    <a:pt x="34322" y="310374"/>
                  </a:lnTo>
                  <a:lnTo>
                    <a:pt x="40266" y="319104"/>
                  </a:lnTo>
                  <a:lnTo>
                    <a:pt x="47735" y="323755"/>
                  </a:lnTo>
                  <a:lnTo>
                    <a:pt x="56220" y="325687"/>
                  </a:lnTo>
                  <a:lnTo>
                    <a:pt x="65383" y="325806"/>
                  </a:lnTo>
                  <a:lnTo>
                    <a:pt x="73828" y="321212"/>
                  </a:lnTo>
                  <a:lnTo>
                    <a:pt x="81796" y="313474"/>
                  </a:lnTo>
                  <a:lnTo>
                    <a:pt x="89445" y="303641"/>
                  </a:lnTo>
                  <a:lnTo>
                    <a:pt x="96881" y="293580"/>
                  </a:lnTo>
                  <a:lnTo>
                    <a:pt x="111377" y="273052"/>
                  </a:lnTo>
                  <a:lnTo>
                    <a:pt x="117346" y="262669"/>
                  </a:lnTo>
                  <a:lnTo>
                    <a:pt x="122494" y="252242"/>
                  </a:lnTo>
                  <a:lnTo>
                    <a:pt x="127094" y="241784"/>
                  </a:lnTo>
                  <a:lnTo>
                    <a:pt x="132499" y="231307"/>
                  </a:lnTo>
                  <a:lnTo>
                    <a:pt x="138439" y="220816"/>
                  </a:lnTo>
                  <a:lnTo>
                    <a:pt x="144736" y="210316"/>
                  </a:lnTo>
                  <a:lnTo>
                    <a:pt x="150103" y="198642"/>
                  </a:lnTo>
                  <a:lnTo>
                    <a:pt x="154850" y="186184"/>
                  </a:lnTo>
                  <a:lnTo>
                    <a:pt x="159183" y="173205"/>
                  </a:lnTo>
                  <a:lnTo>
                    <a:pt x="164408" y="161046"/>
                  </a:lnTo>
                  <a:lnTo>
                    <a:pt x="170230" y="149435"/>
                  </a:lnTo>
                  <a:lnTo>
                    <a:pt x="176448" y="138188"/>
                  </a:lnTo>
                  <a:lnTo>
                    <a:pt x="181762" y="126015"/>
                  </a:lnTo>
                  <a:lnTo>
                    <a:pt x="186473" y="113225"/>
                  </a:lnTo>
                  <a:lnTo>
                    <a:pt x="190782" y="100024"/>
                  </a:lnTo>
                  <a:lnTo>
                    <a:pt x="193655" y="97067"/>
                  </a:lnTo>
                  <a:lnTo>
                    <a:pt x="195571" y="100939"/>
                  </a:lnTo>
                  <a:lnTo>
                    <a:pt x="196848" y="109363"/>
                  </a:lnTo>
                  <a:lnTo>
                    <a:pt x="198867" y="118485"/>
                  </a:lnTo>
                  <a:lnTo>
                    <a:pt x="201383" y="128072"/>
                  </a:lnTo>
                  <a:lnTo>
                    <a:pt x="204228" y="137969"/>
                  </a:lnTo>
                  <a:lnTo>
                    <a:pt x="207294" y="152748"/>
                  </a:lnTo>
                  <a:lnTo>
                    <a:pt x="213816" y="190983"/>
                  </a:lnTo>
                  <a:lnTo>
                    <a:pt x="217191" y="207957"/>
                  </a:lnTo>
                  <a:lnTo>
                    <a:pt x="220610" y="222779"/>
                  </a:lnTo>
                  <a:lnTo>
                    <a:pt x="224058" y="236166"/>
                  </a:lnTo>
                  <a:lnTo>
                    <a:pt x="227525" y="248596"/>
                  </a:lnTo>
                  <a:lnTo>
                    <a:pt x="234494" y="271757"/>
                  </a:lnTo>
                  <a:lnTo>
                    <a:pt x="239157" y="281673"/>
                  </a:lnTo>
                  <a:lnTo>
                    <a:pt x="244603" y="290621"/>
                  </a:lnTo>
                  <a:lnTo>
                    <a:pt x="250571" y="298923"/>
                  </a:lnTo>
                  <a:lnTo>
                    <a:pt x="255718" y="307964"/>
                  </a:lnTo>
                  <a:lnTo>
                    <a:pt x="260318" y="317497"/>
                  </a:lnTo>
                  <a:lnTo>
                    <a:pt x="264554" y="327358"/>
                  </a:lnTo>
                  <a:lnTo>
                    <a:pt x="269715" y="337438"/>
                  </a:lnTo>
                  <a:lnTo>
                    <a:pt x="275492" y="347664"/>
                  </a:lnTo>
                  <a:lnTo>
                    <a:pt x="304577" y="37863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895319" y="3554948"/>
              <a:ext cx="173768" cy="315223"/>
            </a:xfrm>
            <a:custGeom>
              <a:avLst/>
              <a:gdLst/>
              <a:ahLst/>
              <a:cxnLst/>
              <a:rect l="0" t="0" r="0" b="0"/>
              <a:pathLst>
                <a:path w="173768" h="315223">
                  <a:moveTo>
                    <a:pt x="39919" y="0"/>
                  </a:moveTo>
                  <a:lnTo>
                    <a:pt x="28752" y="27917"/>
                  </a:lnTo>
                  <a:lnTo>
                    <a:pt x="24294" y="41984"/>
                  </a:lnTo>
                  <a:lnTo>
                    <a:pt x="20153" y="57205"/>
                  </a:lnTo>
                  <a:lnTo>
                    <a:pt x="16224" y="73195"/>
                  </a:lnTo>
                  <a:lnTo>
                    <a:pt x="12436" y="87361"/>
                  </a:lnTo>
                  <a:lnTo>
                    <a:pt x="5111" y="112450"/>
                  </a:lnTo>
                  <a:lnTo>
                    <a:pt x="2690" y="127555"/>
                  </a:lnTo>
                  <a:lnTo>
                    <a:pt x="1076" y="144636"/>
                  </a:lnTo>
                  <a:lnTo>
                    <a:pt x="0" y="163035"/>
                  </a:lnTo>
                  <a:lnTo>
                    <a:pt x="451" y="178807"/>
                  </a:lnTo>
                  <a:lnTo>
                    <a:pt x="1921" y="192828"/>
                  </a:lnTo>
                  <a:lnTo>
                    <a:pt x="4069" y="205681"/>
                  </a:lnTo>
                  <a:lnTo>
                    <a:pt x="6670" y="217756"/>
                  </a:lnTo>
                  <a:lnTo>
                    <a:pt x="9573" y="229311"/>
                  </a:lnTo>
                  <a:lnTo>
                    <a:pt x="12676" y="240521"/>
                  </a:lnTo>
                  <a:lnTo>
                    <a:pt x="17082" y="252668"/>
                  </a:lnTo>
                  <a:lnTo>
                    <a:pt x="22357" y="265441"/>
                  </a:lnTo>
                  <a:lnTo>
                    <a:pt x="28211" y="278631"/>
                  </a:lnTo>
                  <a:lnTo>
                    <a:pt x="36788" y="289761"/>
                  </a:lnTo>
                  <a:lnTo>
                    <a:pt x="47181" y="299519"/>
                  </a:lnTo>
                  <a:lnTo>
                    <a:pt x="58783" y="308361"/>
                  </a:lnTo>
                  <a:lnTo>
                    <a:pt x="70024" y="313087"/>
                  </a:lnTo>
                  <a:lnTo>
                    <a:pt x="81024" y="315069"/>
                  </a:lnTo>
                  <a:lnTo>
                    <a:pt x="91864" y="315222"/>
                  </a:lnTo>
                  <a:lnTo>
                    <a:pt x="102596" y="312987"/>
                  </a:lnTo>
                  <a:lnTo>
                    <a:pt x="113256" y="309159"/>
                  </a:lnTo>
                  <a:lnTo>
                    <a:pt x="123869" y="304270"/>
                  </a:lnTo>
                  <a:lnTo>
                    <a:pt x="133281" y="297505"/>
                  </a:lnTo>
                  <a:lnTo>
                    <a:pt x="141893" y="289489"/>
                  </a:lnTo>
                  <a:lnTo>
                    <a:pt x="149972" y="280639"/>
                  </a:lnTo>
                  <a:lnTo>
                    <a:pt x="156527" y="268896"/>
                  </a:lnTo>
                  <a:lnTo>
                    <a:pt x="162065" y="255225"/>
                  </a:lnTo>
                  <a:lnTo>
                    <a:pt x="166926" y="240267"/>
                  </a:lnTo>
                  <a:lnTo>
                    <a:pt x="170166" y="223284"/>
                  </a:lnTo>
                  <a:lnTo>
                    <a:pt x="172327" y="204950"/>
                  </a:lnTo>
                  <a:lnTo>
                    <a:pt x="173767" y="185715"/>
                  </a:lnTo>
                  <a:lnTo>
                    <a:pt x="173558" y="169386"/>
                  </a:lnTo>
                  <a:lnTo>
                    <a:pt x="172251" y="154994"/>
                  </a:lnTo>
                  <a:lnTo>
                    <a:pt x="170211" y="141894"/>
                  </a:lnTo>
                  <a:lnTo>
                    <a:pt x="166513" y="128486"/>
                  </a:lnTo>
                  <a:lnTo>
                    <a:pt x="161711" y="114873"/>
                  </a:lnTo>
                  <a:lnTo>
                    <a:pt x="156172" y="101123"/>
                  </a:lnTo>
                  <a:lnTo>
                    <a:pt x="150142" y="89619"/>
                  </a:lnTo>
                  <a:lnTo>
                    <a:pt x="143785" y="79613"/>
                  </a:lnTo>
                  <a:lnTo>
                    <a:pt x="137210" y="70605"/>
                  </a:lnTo>
                  <a:lnTo>
                    <a:pt x="130489" y="62262"/>
                  </a:lnTo>
                  <a:lnTo>
                    <a:pt x="123671" y="54363"/>
                  </a:lnTo>
                  <a:lnTo>
                    <a:pt x="103024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924720" y="3744265"/>
              <a:ext cx="241906" cy="231388"/>
            </a:xfrm>
            <a:custGeom>
              <a:avLst/>
              <a:gdLst/>
              <a:ahLst/>
              <a:cxnLst/>
              <a:rect l="0" t="0" r="0" b="0"/>
              <a:pathLst>
                <a:path w="241906" h="231388">
                  <a:moveTo>
                    <a:pt x="0" y="0"/>
                  </a:moveTo>
                  <a:lnTo>
                    <a:pt x="16750" y="16750"/>
                  </a:lnTo>
                  <a:lnTo>
                    <a:pt x="25190" y="26359"/>
                  </a:lnTo>
                  <a:lnTo>
                    <a:pt x="34323" y="37439"/>
                  </a:lnTo>
                  <a:lnTo>
                    <a:pt x="43917" y="49500"/>
                  </a:lnTo>
                  <a:lnTo>
                    <a:pt x="53819" y="61047"/>
                  </a:lnTo>
                  <a:lnTo>
                    <a:pt x="63926" y="72250"/>
                  </a:lnTo>
                  <a:lnTo>
                    <a:pt x="84506" y="94048"/>
                  </a:lnTo>
                  <a:lnTo>
                    <a:pt x="105338" y="115422"/>
                  </a:lnTo>
                  <a:lnTo>
                    <a:pt x="115802" y="124861"/>
                  </a:lnTo>
                  <a:lnTo>
                    <a:pt x="126283" y="133491"/>
                  </a:lnTo>
                  <a:lnTo>
                    <a:pt x="136777" y="141582"/>
                  </a:lnTo>
                  <a:lnTo>
                    <a:pt x="147278" y="150482"/>
                  </a:lnTo>
                  <a:lnTo>
                    <a:pt x="157785" y="159921"/>
                  </a:lnTo>
                  <a:lnTo>
                    <a:pt x="168296" y="169719"/>
                  </a:lnTo>
                  <a:lnTo>
                    <a:pt x="178809" y="177420"/>
                  </a:lnTo>
                  <a:lnTo>
                    <a:pt x="189323" y="183723"/>
                  </a:lnTo>
                  <a:lnTo>
                    <a:pt x="199839" y="189094"/>
                  </a:lnTo>
                  <a:lnTo>
                    <a:pt x="209186" y="196180"/>
                  </a:lnTo>
                  <a:lnTo>
                    <a:pt x="217755" y="204410"/>
                  </a:lnTo>
                  <a:lnTo>
                    <a:pt x="241905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208695" y="3714174"/>
              <a:ext cx="136730" cy="19574"/>
            </a:xfrm>
            <a:custGeom>
              <a:avLst/>
              <a:gdLst/>
              <a:ahLst/>
              <a:cxnLst/>
              <a:rect l="0" t="0" r="0" b="0"/>
              <a:pathLst>
                <a:path w="136730" h="19574">
                  <a:moveTo>
                    <a:pt x="0" y="9055"/>
                  </a:moveTo>
                  <a:lnTo>
                    <a:pt x="22334" y="3472"/>
                  </a:lnTo>
                  <a:lnTo>
                    <a:pt x="33587" y="1827"/>
                  </a:lnTo>
                  <a:lnTo>
                    <a:pt x="45764" y="731"/>
                  </a:lnTo>
                  <a:lnTo>
                    <a:pt x="58556" y="0"/>
                  </a:lnTo>
                  <a:lnTo>
                    <a:pt x="71759" y="681"/>
                  </a:lnTo>
                  <a:lnTo>
                    <a:pt x="85235" y="2304"/>
                  </a:lnTo>
                  <a:lnTo>
                    <a:pt x="136729" y="1957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672298" y="4058691"/>
              <a:ext cx="273458" cy="390254"/>
            </a:xfrm>
            <a:custGeom>
              <a:avLst/>
              <a:gdLst/>
              <a:ahLst/>
              <a:cxnLst/>
              <a:rect l="0" t="0" r="0" b="0"/>
              <a:pathLst>
                <a:path w="273458" h="390254">
                  <a:moveTo>
                    <a:pt x="0" y="22137"/>
                  </a:moveTo>
                  <a:lnTo>
                    <a:pt x="0" y="55637"/>
                  </a:lnTo>
                  <a:lnTo>
                    <a:pt x="1168" y="69011"/>
                  </a:lnTo>
                  <a:lnTo>
                    <a:pt x="3116" y="81433"/>
                  </a:lnTo>
                  <a:lnTo>
                    <a:pt x="5583" y="93221"/>
                  </a:lnTo>
                  <a:lnTo>
                    <a:pt x="7228" y="108091"/>
                  </a:lnTo>
                  <a:lnTo>
                    <a:pt x="8324" y="125016"/>
                  </a:lnTo>
                  <a:lnTo>
                    <a:pt x="9055" y="143311"/>
                  </a:lnTo>
                  <a:lnTo>
                    <a:pt x="10711" y="162519"/>
                  </a:lnTo>
                  <a:lnTo>
                    <a:pt x="12984" y="182336"/>
                  </a:lnTo>
                  <a:lnTo>
                    <a:pt x="15667" y="202560"/>
                  </a:lnTo>
                  <a:lnTo>
                    <a:pt x="16288" y="223054"/>
                  </a:lnTo>
                  <a:lnTo>
                    <a:pt x="15533" y="243728"/>
                  </a:lnTo>
                  <a:lnTo>
                    <a:pt x="13861" y="264523"/>
                  </a:lnTo>
                  <a:lnTo>
                    <a:pt x="13915" y="283060"/>
                  </a:lnTo>
                  <a:lnTo>
                    <a:pt x="15120" y="300093"/>
                  </a:lnTo>
                  <a:lnTo>
                    <a:pt x="17091" y="316123"/>
                  </a:lnTo>
                  <a:lnTo>
                    <a:pt x="19574" y="330315"/>
                  </a:lnTo>
                  <a:lnTo>
                    <a:pt x="22399" y="343283"/>
                  </a:lnTo>
                  <a:lnTo>
                    <a:pt x="26315" y="358859"/>
                  </a:lnTo>
                  <a:lnTo>
                    <a:pt x="24161" y="350201"/>
                  </a:lnTo>
                  <a:lnTo>
                    <a:pt x="23119" y="340179"/>
                  </a:lnTo>
                  <a:lnTo>
                    <a:pt x="22424" y="327655"/>
                  </a:lnTo>
                  <a:lnTo>
                    <a:pt x="21652" y="299326"/>
                  </a:lnTo>
                  <a:lnTo>
                    <a:pt x="21059" y="143004"/>
                  </a:lnTo>
                  <a:lnTo>
                    <a:pt x="19882" y="123750"/>
                  </a:lnTo>
                  <a:lnTo>
                    <a:pt x="17929" y="107408"/>
                  </a:lnTo>
                  <a:lnTo>
                    <a:pt x="15459" y="93008"/>
                  </a:lnTo>
                  <a:lnTo>
                    <a:pt x="13811" y="77565"/>
                  </a:lnTo>
                  <a:lnTo>
                    <a:pt x="12713" y="61426"/>
                  </a:lnTo>
                  <a:lnTo>
                    <a:pt x="11981" y="44824"/>
                  </a:lnTo>
                  <a:lnTo>
                    <a:pt x="12662" y="30250"/>
                  </a:lnTo>
                  <a:lnTo>
                    <a:pt x="14284" y="17028"/>
                  </a:lnTo>
                  <a:lnTo>
                    <a:pt x="16534" y="4707"/>
                  </a:lnTo>
                  <a:lnTo>
                    <a:pt x="20372" y="0"/>
                  </a:lnTo>
                  <a:lnTo>
                    <a:pt x="25267" y="367"/>
                  </a:lnTo>
                  <a:lnTo>
                    <a:pt x="30868" y="4117"/>
                  </a:lnTo>
                  <a:lnTo>
                    <a:pt x="35771" y="13630"/>
                  </a:lnTo>
                  <a:lnTo>
                    <a:pt x="40208" y="26983"/>
                  </a:lnTo>
                  <a:lnTo>
                    <a:pt x="44335" y="42897"/>
                  </a:lnTo>
                  <a:lnTo>
                    <a:pt x="52036" y="69928"/>
                  </a:lnTo>
                  <a:lnTo>
                    <a:pt x="55726" y="82045"/>
                  </a:lnTo>
                  <a:lnTo>
                    <a:pt x="59354" y="97134"/>
                  </a:lnTo>
                  <a:lnTo>
                    <a:pt x="62942" y="114205"/>
                  </a:lnTo>
                  <a:lnTo>
                    <a:pt x="66502" y="132598"/>
                  </a:lnTo>
                  <a:lnTo>
                    <a:pt x="73574" y="165499"/>
                  </a:lnTo>
                  <a:lnTo>
                    <a:pt x="77096" y="180818"/>
                  </a:lnTo>
                  <a:lnTo>
                    <a:pt x="81782" y="193367"/>
                  </a:lnTo>
                  <a:lnTo>
                    <a:pt x="87242" y="204070"/>
                  </a:lnTo>
                  <a:lnTo>
                    <a:pt x="93220" y="213543"/>
                  </a:lnTo>
                  <a:lnTo>
                    <a:pt x="98374" y="223364"/>
                  </a:lnTo>
                  <a:lnTo>
                    <a:pt x="102978" y="233417"/>
                  </a:lnTo>
                  <a:lnTo>
                    <a:pt x="107217" y="243625"/>
                  </a:lnTo>
                  <a:lnTo>
                    <a:pt x="112379" y="253936"/>
                  </a:lnTo>
                  <a:lnTo>
                    <a:pt x="118159" y="264317"/>
                  </a:lnTo>
                  <a:lnTo>
                    <a:pt x="124349" y="274742"/>
                  </a:lnTo>
                  <a:lnTo>
                    <a:pt x="131981" y="278187"/>
                  </a:lnTo>
                  <a:lnTo>
                    <a:pt x="140575" y="276978"/>
                  </a:lnTo>
                  <a:lnTo>
                    <a:pt x="149811" y="272665"/>
                  </a:lnTo>
                  <a:lnTo>
                    <a:pt x="155967" y="263948"/>
                  </a:lnTo>
                  <a:lnTo>
                    <a:pt x="160072" y="252293"/>
                  </a:lnTo>
                  <a:lnTo>
                    <a:pt x="162808" y="238680"/>
                  </a:lnTo>
                  <a:lnTo>
                    <a:pt x="165801" y="226099"/>
                  </a:lnTo>
                  <a:lnTo>
                    <a:pt x="168965" y="214205"/>
                  </a:lnTo>
                  <a:lnTo>
                    <a:pt x="172243" y="202770"/>
                  </a:lnTo>
                  <a:lnTo>
                    <a:pt x="173260" y="190472"/>
                  </a:lnTo>
                  <a:lnTo>
                    <a:pt x="172769" y="177600"/>
                  </a:lnTo>
                  <a:lnTo>
                    <a:pt x="171273" y="164343"/>
                  </a:lnTo>
                  <a:lnTo>
                    <a:pt x="170276" y="149662"/>
                  </a:lnTo>
                  <a:lnTo>
                    <a:pt x="169611" y="134032"/>
                  </a:lnTo>
                  <a:lnTo>
                    <a:pt x="168675" y="87233"/>
                  </a:lnTo>
                  <a:lnTo>
                    <a:pt x="168544" y="72546"/>
                  </a:lnTo>
                  <a:lnTo>
                    <a:pt x="169625" y="68598"/>
                  </a:lnTo>
                  <a:lnTo>
                    <a:pt x="171514" y="71809"/>
                  </a:lnTo>
                  <a:lnTo>
                    <a:pt x="176730" y="88621"/>
                  </a:lnTo>
                  <a:lnTo>
                    <a:pt x="245411" y="295595"/>
                  </a:lnTo>
                  <a:lnTo>
                    <a:pt x="248916" y="307281"/>
                  </a:lnTo>
                  <a:lnTo>
                    <a:pt x="259434" y="344893"/>
                  </a:lnTo>
                  <a:lnTo>
                    <a:pt x="273457" y="3902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956280" y="4319717"/>
              <a:ext cx="178793" cy="192333"/>
            </a:xfrm>
            <a:custGeom>
              <a:avLst/>
              <a:gdLst/>
              <a:ahLst/>
              <a:cxnLst/>
              <a:rect l="0" t="0" r="0" b="0"/>
              <a:pathLst>
                <a:path w="178793" h="192333">
                  <a:moveTo>
                    <a:pt x="115686" y="13533"/>
                  </a:moveTo>
                  <a:lnTo>
                    <a:pt x="104519" y="2366"/>
                  </a:lnTo>
                  <a:lnTo>
                    <a:pt x="95387" y="245"/>
                  </a:lnTo>
                  <a:lnTo>
                    <a:pt x="83455" y="0"/>
                  </a:lnTo>
                  <a:lnTo>
                    <a:pt x="69658" y="1005"/>
                  </a:lnTo>
                  <a:lnTo>
                    <a:pt x="56954" y="5181"/>
                  </a:lnTo>
                  <a:lnTo>
                    <a:pt x="44979" y="11471"/>
                  </a:lnTo>
                  <a:lnTo>
                    <a:pt x="33489" y="19170"/>
                  </a:lnTo>
                  <a:lnTo>
                    <a:pt x="23492" y="27809"/>
                  </a:lnTo>
                  <a:lnTo>
                    <a:pt x="14490" y="37074"/>
                  </a:lnTo>
                  <a:lnTo>
                    <a:pt x="6152" y="46756"/>
                  </a:lnTo>
                  <a:lnTo>
                    <a:pt x="1762" y="56717"/>
                  </a:lnTo>
                  <a:lnTo>
                    <a:pt x="3" y="66863"/>
                  </a:lnTo>
                  <a:lnTo>
                    <a:pt x="0" y="77134"/>
                  </a:lnTo>
                  <a:lnTo>
                    <a:pt x="2335" y="86317"/>
                  </a:lnTo>
                  <a:lnTo>
                    <a:pt x="6228" y="94777"/>
                  </a:lnTo>
                  <a:lnTo>
                    <a:pt x="11162" y="102755"/>
                  </a:lnTo>
                  <a:lnTo>
                    <a:pt x="19125" y="106904"/>
                  </a:lnTo>
                  <a:lnTo>
                    <a:pt x="29108" y="108502"/>
                  </a:lnTo>
                  <a:lnTo>
                    <a:pt x="40438" y="108399"/>
                  </a:lnTo>
                  <a:lnTo>
                    <a:pt x="50329" y="105992"/>
                  </a:lnTo>
                  <a:lnTo>
                    <a:pt x="59260" y="102051"/>
                  </a:lnTo>
                  <a:lnTo>
                    <a:pt x="67551" y="97086"/>
                  </a:lnTo>
                  <a:lnTo>
                    <a:pt x="75416" y="90270"/>
                  </a:lnTo>
                  <a:lnTo>
                    <a:pt x="82996" y="82220"/>
                  </a:lnTo>
                  <a:lnTo>
                    <a:pt x="90387" y="73348"/>
                  </a:lnTo>
                  <a:lnTo>
                    <a:pt x="96483" y="63927"/>
                  </a:lnTo>
                  <a:lnTo>
                    <a:pt x="101716" y="54141"/>
                  </a:lnTo>
                  <a:lnTo>
                    <a:pt x="106372" y="44111"/>
                  </a:lnTo>
                  <a:lnTo>
                    <a:pt x="109477" y="42099"/>
                  </a:lnTo>
                  <a:lnTo>
                    <a:pt x="111547" y="45432"/>
                  </a:lnTo>
                  <a:lnTo>
                    <a:pt x="112927" y="52328"/>
                  </a:lnTo>
                  <a:lnTo>
                    <a:pt x="116184" y="62769"/>
                  </a:lnTo>
                  <a:lnTo>
                    <a:pt x="120693" y="75572"/>
                  </a:lnTo>
                  <a:lnTo>
                    <a:pt x="126036" y="89951"/>
                  </a:lnTo>
                  <a:lnTo>
                    <a:pt x="131935" y="104212"/>
                  </a:lnTo>
                  <a:lnTo>
                    <a:pt x="138205" y="118393"/>
                  </a:lnTo>
                  <a:lnTo>
                    <a:pt x="144722" y="132522"/>
                  </a:lnTo>
                  <a:lnTo>
                    <a:pt x="151404" y="145447"/>
                  </a:lnTo>
                  <a:lnTo>
                    <a:pt x="158196" y="157570"/>
                  </a:lnTo>
                  <a:lnTo>
                    <a:pt x="178792" y="19233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177142" y="4291180"/>
              <a:ext cx="126212" cy="283976"/>
            </a:xfrm>
            <a:custGeom>
              <a:avLst/>
              <a:gdLst/>
              <a:ahLst/>
              <a:cxnLst/>
              <a:rect l="0" t="0" r="0" b="0"/>
              <a:pathLst>
                <a:path w="126212" h="283976">
                  <a:moveTo>
                    <a:pt x="0" y="0"/>
                  </a:moveTo>
                  <a:lnTo>
                    <a:pt x="5584" y="33500"/>
                  </a:lnTo>
                  <a:lnTo>
                    <a:pt x="9566" y="45706"/>
                  </a:lnTo>
                  <a:lnTo>
                    <a:pt x="14558" y="56180"/>
                  </a:lnTo>
                  <a:lnTo>
                    <a:pt x="20223" y="65500"/>
                  </a:lnTo>
                  <a:lnTo>
                    <a:pt x="25168" y="76388"/>
                  </a:lnTo>
                  <a:lnTo>
                    <a:pt x="29634" y="88321"/>
                  </a:lnTo>
                  <a:lnTo>
                    <a:pt x="33780" y="100951"/>
                  </a:lnTo>
                  <a:lnTo>
                    <a:pt x="38881" y="112877"/>
                  </a:lnTo>
                  <a:lnTo>
                    <a:pt x="44618" y="124333"/>
                  </a:lnTo>
                  <a:lnTo>
                    <a:pt x="50781" y="135477"/>
                  </a:lnTo>
                  <a:lnTo>
                    <a:pt x="56058" y="147580"/>
                  </a:lnTo>
                  <a:lnTo>
                    <a:pt x="60745" y="160324"/>
                  </a:lnTo>
                  <a:lnTo>
                    <a:pt x="65038" y="173494"/>
                  </a:lnTo>
                  <a:lnTo>
                    <a:pt x="70237" y="185780"/>
                  </a:lnTo>
                  <a:lnTo>
                    <a:pt x="76040" y="197477"/>
                  </a:lnTo>
                  <a:lnTo>
                    <a:pt x="82246" y="208780"/>
                  </a:lnTo>
                  <a:lnTo>
                    <a:pt x="95375" y="233805"/>
                  </a:lnTo>
                  <a:lnTo>
                    <a:pt x="126211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145590" y="4301697"/>
              <a:ext cx="126212" cy="241906"/>
            </a:xfrm>
            <a:custGeom>
              <a:avLst/>
              <a:gdLst/>
              <a:ahLst/>
              <a:cxnLst/>
              <a:rect l="0" t="0" r="0" b="0"/>
              <a:pathLst>
                <a:path w="126212" h="241906">
                  <a:moveTo>
                    <a:pt x="126211" y="0"/>
                  </a:moveTo>
                  <a:lnTo>
                    <a:pt x="115044" y="11167"/>
                  </a:lnTo>
                  <a:lnTo>
                    <a:pt x="109417" y="17962"/>
                  </a:lnTo>
                  <a:lnTo>
                    <a:pt x="103329" y="25998"/>
                  </a:lnTo>
                  <a:lnTo>
                    <a:pt x="96933" y="34862"/>
                  </a:lnTo>
                  <a:lnTo>
                    <a:pt x="91500" y="44276"/>
                  </a:lnTo>
                  <a:lnTo>
                    <a:pt x="86710" y="54059"/>
                  </a:lnTo>
                  <a:lnTo>
                    <a:pt x="77102" y="76614"/>
                  </a:lnTo>
                  <a:lnTo>
                    <a:pt x="45111" y="155576"/>
                  </a:lnTo>
                  <a:lnTo>
                    <a:pt x="38254" y="170329"/>
                  </a:lnTo>
                  <a:lnTo>
                    <a:pt x="31346" y="183670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450600" y="4343768"/>
              <a:ext cx="157765" cy="21036"/>
            </a:xfrm>
            <a:custGeom>
              <a:avLst/>
              <a:gdLst/>
              <a:ahLst/>
              <a:cxnLst/>
              <a:rect l="0" t="0" r="0" b="0"/>
              <a:pathLst>
                <a:path w="157765" h="21036">
                  <a:moveTo>
                    <a:pt x="0" y="0"/>
                  </a:moveTo>
                  <a:lnTo>
                    <a:pt x="22334" y="0"/>
                  </a:lnTo>
                  <a:lnTo>
                    <a:pt x="32418" y="1168"/>
                  </a:lnTo>
                  <a:lnTo>
                    <a:pt x="42648" y="3116"/>
                  </a:lnTo>
                  <a:lnTo>
                    <a:pt x="52973" y="5583"/>
                  </a:lnTo>
                  <a:lnTo>
                    <a:pt x="80027" y="11440"/>
                  </a:lnTo>
                  <a:lnTo>
                    <a:pt x="157764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984457" y="2271801"/>
              <a:ext cx="424902" cy="1598676"/>
            </a:xfrm>
            <a:custGeom>
              <a:avLst/>
              <a:gdLst/>
              <a:ahLst/>
              <a:cxnLst/>
              <a:rect l="0" t="0" r="0" b="0"/>
              <a:pathLst>
                <a:path w="424902" h="1598676">
                  <a:moveTo>
                    <a:pt x="424901" y="0"/>
                  </a:moveTo>
                  <a:lnTo>
                    <a:pt x="413734" y="11167"/>
                  </a:lnTo>
                  <a:lnTo>
                    <a:pt x="405770" y="15625"/>
                  </a:lnTo>
                  <a:lnTo>
                    <a:pt x="395786" y="19765"/>
                  </a:lnTo>
                  <a:lnTo>
                    <a:pt x="384456" y="23694"/>
                  </a:lnTo>
                  <a:lnTo>
                    <a:pt x="372228" y="27482"/>
                  </a:lnTo>
                  <a:lnTo>
                    <a:pt x="346176" y="34808"/>
                  </a:lnTo>
                  <a:lnTo>
                    <a:pt x="305228" y="45502"/>
                  </a:lnTo>
                  <a:lnTo>
                    <a:pt x="291363" y="50201"/>
                  </a:lnTo>
                  <a:lnTo>
                    <a:pt x="277444" y="55671"/>
                  </a:lnTo>
                  <a:lnTo>
                    <a:pt x="263491" y="61655"/>
                  </a:lnTo>
                  <a:lnTo>
                    <a:pt x="250683" y="67982"/>
                  </a:lnTo>
                  <a:lnTo>
                    <a:pt x="238638" y="74537"/>
                  </a:lnTo>
                  <a:lnTo>
                    <a:pt x="227102" y="81244"/>
                  </a:lnTo>
                  <a:lnTo>
                    <a:pt x="217075" y="89221"/>
                  </a:lnTo>
                  <a:lnTo>
                    <a:pt x="208052" y="98045"/>
                  </a:lnTo>
                  <a:lnTo>
                    <a:pt x="199700" y="107434"/>
                  </a:lnTo>
                  <a:lnTo>
                    <a:pt x="195301" y="119536"/>
                  </a:lnTo>
                  <a:lnTo>
                    <a:pt x="193529" y="148565"/>
                  </a:lnTo>
                  <a:lnTo>
                    <a:pt x="204685" y="197758"/>
                  </a:lnTo>
                  <a:lnTo>
                    <a:pt x="216397" y="225789"/>
                  </a:lnTo>
                  <a:lnTo>
                    <a:pt x="228225" y="249934"/>
                  </a:lnTo>
                  <a:lnTo>
                    <a:pt x="237377" y="272352"/>
                  </a:lnTo>
                  <a:lnTo>
                    <a:pt x="248457" y="294001"/>
                  </a:lnTo>
                  <a:lnTo>
                    <a:pt x="261172" y="315309"/>
                  </a:lnTo>
                  <a:lnTo>
                    <a:pt x="274614" y="336466"/>
                  </a:lnTo>
                  <a:lnTo>
                    <a:pt x="285262" y="357555"/>
                  </a:lnTo>
                  <a:lnTo>
                    <a:pt x="297827" y="389138"/>
                  </a:lnTo>
                  <a:lnTo>
                    <a:pt x="306487" y="410181"/>
                  </a:lnTo>
                  <a:lnTo>
                    <a:pt x="318126" y="431219"/>
                  </a:lnTo>
                  <a:lnTo>
                    <a:pt x="327974" y="452255"/>
                  </a:lnTo>
                  <a:lnTo>
                    <a:pt x="335077" y="474460"/>
                  </a:lnTo>
                  <a:lnTo>
                    <a:pt x="338234" y="499910"/>
                  </a:lnTo>
                  <a:lnTo>
                    <a:pt x="333405" y="529919"/>
                  </a:lnTo>
                  <a:lnTo>
                    <a:pt x="328845" y="546102"/>
                  </a:lnTo>
                  <a:lnTo>
                    <a:pt x="321130" y="560397"/>
                  </a:lnTo>
                  <a:lnTo>
                    <a:pt x="311313" y="573432"/>
                  </a:lnTo>
                  <a:lnTo>
                    <a:pt x="289108" y="597265"/>
                  </a:lnTo>
                  <a:lnTo>
                    <a:pt x="267553" y="619544"/>
                  </a:lnTo>
                  <a:lnTo>
                    <a:pt x="256896" y="629224"/>
                  </a:lnTo>
                  <a:lnTo>
                    <a:pt x="246286" y="638015"/>
                  </a:lnTo>
                  <a:lnTo>
                    <a:pt x="235707" y="646213"/>
                  </a:lnTo>
                  <a:lnTo>
                    <a:pt x="225149" y="654015"/>
                  </a:lnTo>
                  <a:lnTo>
                    <a:pt x="204068" y="668917"/>
                  </a:lnTo>
                  <a:lnTo>
                    <a:pt x="194706" y="676163"/>
                  </a:lnTo>
                  <a:lnTo>
                    <a:pt x="186129" y="683331"/>
                  </a:lnTo>
                  <a:lnTo>
                    <a:pt x="178073" y="690447"/>
                  </a:lnTo>
                  <a:lnTo>
                    <a:pt x="173871" y="699866"/>
                  </a:lnTo>
                  <a:lnTo>
                    <a:pt x="172238" y="710819"/>
                  </a:lnTo>
                  <a:lnTo>
                    <a:pt x="172318" y="722796"/>
                  </a:lnTo>
                  <a:lnTo>
                    <a:pt x="174709" y="733118"/>
                  </a:lnTo>
                  <a:lnTo>
                    <a:pt x="183598" y="750819"/>
                  </a:lnTo>
                  <a:lnTo>
                    <a:pt x="191577" y="759980"/>
                  </a:lnTo>
                  <a:lnTo>
                    <a:pt x="201572" y="769593"/>
                  </a:lnTo>
                  <a:lnTo>
                    <a:pt x="212909" y="779508"/>
                  </a:lnTo>
                  <a:lnTo>
                    <a:pt x="225142" y="789623"/>
                  </a:lnTo>
                  <a:lnTo>
                    <a:pt x="251199" y="810212"/>
                  </a:lnTo>
                  <a:lnTo>
                    <a:pt x="262355" y="819442"/>
                  </a:lnTo>
                  <a:lnTo>
                    <a:pt x="272129" y="827933"/>
                  </a:lnTo>
                  <a:lnTo>
                    <a:pt x="280983" y="835930"/>
                  </a:lnTo>
                  <a:lnTo>
                    <a:pt x="289222" y="844768"/>
                  </a:lnTo>
                  <a:lnTo>
                    <a:pt x="297052" y="854165"/>
                  </a:lnTo>
                  <a:lnTo>
                    <a:pt x="304610" y="863936"/>
                  </a:lnTo>
                  <a:lnTo>
                    <a:pt x="308480" y="873956"/>
                  </a:lnTo>
                  <a:lnTo>
                    <a:pt x="309891" y="884142"/>
                  </a:lnTo>
                  <a:lnTo>
                    <a:pt x="309663" y="894438"/>
                  </a:lnTo>
                  <a:lnTo>
                    <a:pt x="306005" y="904808"/>
                  </a:lnTo>
                  <a:lnTo>
                    <a:pt x="300061" y="915228"/>
                  </a:lnTo>
                  <a:lnTo>
                    <a:pt x="292592" y="925680"/>
                  </a:lnTo>
                  <a:lnTo>
                    <a:pt x="284107" y="934985"/>
                  </a:lnTo>
                  <a:lnTo>
                    <a:pt x="274944" y="943526"/>
                  </a:lnTo>
                  <a:lnTo>
                    <a:pt x="265330" y="951557"/>
                  </a:lnTo>
                  <a:lnTo>
                    <a:pt x="253077" y="959248"/>
                  </a:lnTo>
                  <a:lnTo>
                    <a:pt x="239066" y="966713"/>
                  </a:lnTo>
                  <a:lnTo>
                    <a:pt x="223882" y="974027"/>
                  </a:lnTo>
                  <a:lnTo>
                    <a:pt x="210253" y="980071"/>
                  </a:lnTo>
                  <a:lnTo>
                    <a:pt x="197661" y="985269"/>
                  </a:lnTo>
                  <a:lnTo>
                    <a:pt x="185761" y="989903"/>
                  </a:lnTo>
                  <a:lnTo>
                    <a:pt x="174322" y="995330"/>
                  </a:lnTo>
                  <a:lnTo>
                    <a:pt x="163190" y="1001285"/>
                  </a:lnTo>
                  <a:lnTo>
                    <a:pt x="152262" y="1007593"/>
                  </a:lnTo>
                  <a:lnTo>
                    <a:pt x="141472" y="1012966"/>
                  </a:lnTo>
                  <a:lnTo>
                    <a:pt x="130772" y="1017717"/>
                  </a:lnTo>
                  <a:lnTo>
                    <a:pt x="120133" y="1022053"/>
                  </a:lnTo>
                  <a:lnTo>
                    <a:pt x="109535" y="1027280"/>
                  </a:lnTo>
                  <a:lnTo>
                    <a:pt x="98963" y="1033103"/>
                  </a:lnTo>
                  <a:lnTo>
                    <a:pt x="88409" y="1039322"/>
                  </a:lnTo>
                  <a:lnTo>
                    <a:pt x="79037" y="1045805"/>
                  </a:lnTo>
                  <a:lnTo>
                    <a:pt x="70451" y="1052465"/>
                  </a:lnTo>
                  <a:lnTo>
                    <a:pt x="62389" y="1059241"/>
                  </a:lnTo>
                  <a:lnTo>
                    <a:pt x="54678" y="1066096"/>
                  </a:lnTo>
                  <a:lnTo>
                    <a:pt x="39877" y="1079945"/>
                  </a:lnTo>
                  <a:lnTo>
                    <a:pt x="28625" y="1097008"/>
                  </a:lnTo>
                  <a:lnTo>
                    <a:pt x="15720" y="1126324"/>
                  </a:lnTo>
                  <a:lnTo>
                    <a:pt x="4495" y="1157215"/>
                  </a:lnTo>
                  <a:lnTo>
                    <a:pt x="889" y="1167639"/>
                  </a:lnTo>
                  <a:lnTo>
                    <a:pt x="0" y="1201036"/>
                  </a:lnTo>
                  <a:lnTo>
                    <a:pt x="3500" y="1238473"/>
                  </a:lnTo>
                  <a:lnTo>
                    <a:pt x="13210" y="1280427"/>
                  </a:lnTo>
                  <a:lnTo>
                    <a:pt x="24174" y="1308038"/>
                  </a:lnTo>
                  <a:lnTo>
                    <a:pt x="31538" y="1321945"/>
                  </a:lnTo>
                  <a:lnTo>
                    <a:pt x="39954" y="1335890"/>
                  </a:lnTo>
                  <a:lnTo>
                    <a:pt x="49070" y="1349862"/>
                  </a:lnTo>
                  <a:lnTo>
                    <a:pt x="58653" y="1362682"/>
                  </a:lnTo>
                  <a:lnTo>
                    <a:pt x="68548" y="1374735"/>
                  </a:lnTo>
                  <a:lnTo>
                    <a:pt x="78650" y="1386276"/>
                  </a:lnTo>
                  <a:lnTo>
                    <a:pt x="88891" y="1398644"/>
                  </a:lnTo>
                  <a:lnTo>
                    <a:pt x="109619" y="1424852"/>
                  </a:lnTo>
                  <a:lnTo>
                    <a:pt x="121223" y="1437217"/>
                  </a:lnTo>
                  <a:lnTo>
                    <a:pt x="133634" y="1448966"/>
                  </a:lnTo>
                  <a:lnTo>
                    <a:pt x="146582" y="1460304"/>
                  </a:lnTo>
                  <a:lnTo>
                    <a:pt x="159889" y="1471369"/>
                  </a:lnTo>
                  <a:lnTo>
                    <a:pt x="187139" y="1493012"/>
                  </a:lnTo>
                  <a:lnTo>
                    <a:pt x="202119" y="1503692"/>
                  </a:lnTo>
                  <a:lnTo>
                    <a:pt x="217948" y="1514318"/>
                  </a:lnTo>
                  <a:lnTo>
                    <a:pt x="234344" y="1524907"/>
                  </a:lnTo>
                  <a:lnTo>
                    <a:pt x="249950" y="1534305"/>
                  </a:lnTo>
                  <a:lnTo>
                    <a:pt x="265028" y="1542906"/>
                  </a:lnTo>
                  <a:lnTo>
                    <a:pt x="279754" y="1550978"/>
                  </a:lnTo>
                  <a:lnTo>
                    <a:pt x="293078" y="1558696"/>
                  </a:lnTo>
                  <a:lnTo>
                    <a:pt x="317230" y="1573505"/>
                  </a:lnTo>
                  <a:lnTo>
                    <a:pt x="328580" y="1579558"/>
                  </a:lnTo>
                  <a:lnTo>
                    <a:pt x="339651" y="1584762"/>
                  </a:lnTo>
                  <a:lnTo>
                    <a:pt x="350538" y="1589399"/>
                  </a:lnTo>
                  <a:lnTo>
                    <a:pt x="362471" y="1592491"/>
                  </a:lnTo>
                  <a:lnTo>
                    <a:pt x="375101" y="1594552"/>
                  </a:lnTo>
                  <a:lnTo>
                    <a:pt x="414383" y="15986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70141" y="2219213"/>
            <a:ext cx="581785" cy="315529"/>
            <a:chOff x="270141" y="2219213"/>
            <a:chExt cx="581785" cy="315529"/>
          </a:xfrm>
        </p:grpSpPr>
        <p:sp>
          <p:nvSpPr>
            <p:cNvPr id="70" name="Freeform 69"/>
            <p:cNvSpPr/>
            <p:nvPr/>
          </p:nvSpPr>
          <p:spPr>
            <a:xfrm>
              <a:off x="270141" y="2219213"/>
              <a:ext cx="314731" cy="266971"/>
            </a:xfrm>
            <a:custGeom>
              <a:avLst/>
              <a:gdLst/>
              <a:ahLst/>
              <a:cxnLst/>
              <a:rect l="0" t="0" r="0" b="0"/>
              <a:pathLst>
                <a:path w="314731" h="266971">
                  <a:moveTo>
                    <a:pt x="192633" y="0"/>
                  </a:moveTo>
                  <a:lnTo>
                    <a:pt x="170299" y="0"/>
                  </a:lnTo>
                  <a:lnTo>
                    <a:pt x="159046" y="1168"/>
                  </a:lnTo>
                  <a:lnTo>
                    <a:pt x="146869" y="3116"/>
                  </a:lnTo>
                  <a:lnTo>
                    <a:pt x="134077" y="5583"/>
                  </a:lnTo>
                  <a:lnTo>
                    <a:pt x="120874" y="9565"/>
                  </a:lnTo>
                  <a:lnTo>
                    <a:pt x="107398" y="14557"/>
                  </a:lnTo>
                  <a:lnTo>
                    <a:pt x="93739" y="20222"/>
                  </a:lnTo>
                  <a:lnTo>
                    <a:pt x="82296" y="26336"/>
                  </a:lnTo>
                  <a:lnTo>
                    <a:pt x="72330" y="32749"/>
                  </a:lnTo>
                  <a:lnTo>
                    <a:pt x="63349" y="39362"/>
                  </a:lnTo>
                  <a:lnTo>
                    <a:pt x="55024" y="46108"/>
                  </a:lnTo>
                  <a:lnTo>
                    <a:pt x="47137" y="52942"/>
                  </a:lnTo>
                  <a:lnTo>
                    <a:pt x="39542" y="59836"/>
                  </a:lnTo>
                  <a:lnTo>
                    <a:pt x="32141" y="69106"/>
                  </a:lnTo>
                  <a:lnTo>
                    <a:pt x="24870" y="79961"/>
                  </a:lnTo>
                  <a:lnTo>
                    <a:pt x="17685" y="91872"/>
                  </a:lnTo>
                  <a:lnTo>
                    <a:pt x="11727" y="103318"/>
                  </a:lnTo>
                  <a:lnTo>
                    <a:pt x="6586" y="114455"/>
                  </a:lnTo>
                  <a:lnTo>
                    <a:pt x="1990" y="125385"/>
                  </a:lnTo>
                  <a:lnTo>
                    <a:pt x="95" y="137347"/>
                  </a:lnTo>
                  <a:lnTo>
                    <a:pt x="0" y="149996"/>
                  </a:lnTo>
                  <a:lnTo>
                    <a:pt x="1105" y="163103"/>
                  </a:lnTo>
                  <a:lnTo>
                    <a:pt x="5348" y="176515"/>
                  </a:lnTo>
                  <a:lnTo>
                    <a:pt x="11682" y="190131"/>
                  </a:lnTo>
                  <a:lnTo>
                    <a:pt x="19411" y="203883"/>
                  </a:lnTo>
                  <a:lnTo>
                    <a:pt x="30407" y="215388"/>
                  </a:lnTo>
                  <a:lnTo>
                    <a:pt x="43580" y="225396"/>
                  </a:lnTo>
                  <a:lnTo>
                    <a:pt x="58206" y="234404"/>
                  </a:lnTo>
                  <a:lnTo>
                    <a:pt x="71462" y="241579"/>
                  </a:lnTo>
                  <a:lnTo>
                    <a:pt x="83805" y="247531"/>
                  </a:lnTo>
                  <a:lnTo>
                    <a:pt x="95540" y="252667"/>
                  </a:lnTo>
                  <a:lnTo>
                    <a:pt x="108038" y="257260"/>
                  </a:lnTo>
                  <a:lnTo>
                    <a:pt x="121044" y="261491"/>
                  </a:lnTo>
                  <a:lnTo>
                    <a:pt x="134389" y="265480"/>
                  </a:lnTo>
                  <a:lnTo>
                    <a:pt x="146792" y="266970"/>
                  </a:lnTo>
                  <a:lnTo>
                    <a:pt x="158567" y="266795"/>
                  </a:lnTo>
                  <a:lnTo>
                    <a:pt x="169922" y="265510"/>
                  </a:lnTo>
                  <a:lnTo>
                    <a:pt x="183335" y="263485"/>
                  </a:lnTo>
                  <a:lnTo>
                    <a:pt x="213821" y="258118"/>
                  </a:lnTo>
                  <a:lnTo>
                    <a:pt x="227793" y="253882"/>
                  </a:lnTo>
                  <a:lnTo>
                    <a:pt x="240614" y="248721"/>
                  </a:lnTo>
                  <a:lnTo>
                    <a:pt x="252667" y="242943"/>
                  </a:lnTo>
                  <a:lnTo>
                    <a:pt x="263040" y="236754"/>
                  </a:lnTo>
                  <a:lnTo>
                    <a:pt x="272292" y="230290"/>
                  </a:lnTo>
                  <a:lnTo>
                    <a:pt x="280798" y="223644"/>
                  </a:lnTo>
                  <a:lnTo>
                    <a:pt x="288805" y="214539"/>
                  </a:lnTo>
                  <a:lnTo>
                    <a:pt x="296481" y="203794"/>
                  </a:lnTo>
                  <a:lnTo>
                    <a:pt x="303935" y="191957"/>
                  </a:lnTo>
                  <a:lnTo>
                    <a:pt x="308905" y="179390"/>
                  </a:lnTo>
                  <a:lnTo>
                    <a:pt x="312218" y="166338"/>
                  </a:lnTo>
                  <a:lnTo>
                    <a:pt x="314427" y="152963"/>
                  </a:lnTo>
                  <a:lnTo>
                    <a:pt x="314730" y="138202"/>
                  </a:lnTo>
                  <a:lnTo>
                    <a:pt x="313764" y="122519"/>
                  </a:lnTo>
                  <a:lnTo>
                    <a:pt x="311952" y="106220"/>
                  </a:lnTo>
                  <a:lnTo>
                    <a:pt x="307237" y="91849"/>
                  </a:lnTo>
                  <a:lnTo>
                    <a:pt x="300589" y="78762"/>
                  </a:lnTo>
                  <a:lnTo>
                    <a:pt x="292650" y="66531"/>
                  </a:lnTo>
                  <a:lnTo>
                    <a:pt x="283852" y="56040"/>
                  </a:lnTo>
                  <a:lnTo>
                    <a:pt x="274481" y="46709"/>
                  </a:lnTo>
                  <a:lnTo>
                    <a:pt x="234703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57432" y="2450600"/>
              <a:ext cx="136730" cy="84142"/>
            </a:xfrm>
            <a:custGeom>
              <a:avLst/>
              <a:gdLst/>
              <a:ahLst/>
              <a:cxnLst/>
              <a:rect l="0" t="0" r="0" b="0"/>
              <a:pathLst>
                <a:path w="136730" h="84142">
                  <a:moveTo>
                    <a:pt x="0" y="0"/>
                  </a:moveTo>
                  <a:lnTo>
                    <a:pt x="11167" y="16750"/>
                  </a:lnTo>
                  <a:lnTo>
                    <a:pt x="17962" y="24022"/>
                  </a:lnTo>
                  <a:lnTo>
                    <a:pt x="25998" y="31207"/>
                  </a:lnTo>
                  <a:lnTo>
                    <a:pt x="34862" y="38334"/>
                  </a:lnTo>
                  <a:lnTo>
                    <a:pt x="45445" y="45422"/>
                  </a:lnTo>
                  <a:lnTo>
                    <a:pt x="57175" y="52485"/>
                  </a:lnTo>
                  <a:lnTo>
                    <a:pt x="69670" y="59531"/>
                  </a:lnTo>
                  <a:lnTo>
                    <a:pt x="81505" y="65397"/>
                  </a:lnTo>
                  <a:lnTo>
                    <a:pt x="92901" y="70476"/>
                  </a:lnTo>
                  <a:lnTo>
                    <a:pt x="136729" y="8414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99337" y="2282318"/>
              <a:ext cx="52589" cy="252424"/>
            </a:xfrm>
            <a:custGeom>
              <a:avLst/>
              <a:gdLst/>
              <a:ahLst/>
              <a:cxnLst/>
              <a:rect l="0" t="0" r="0" b="0"/>
              <a:pathLst>
                <a:path w="52589" h="252424">
                  <a:moveTo>
                    <a:pt x="0" y="0"/>
                  </a:moveTo>
                  <a:lnTo>
                    <a:pt x="0" y="22334"/>
                  </a:lnTo>
                  <a:lnTo>
                    <a:pt x="1169" y="33588"/>
                  </a:lnTo>
                  <a:lnTo>
                    <a:pt x="3116" y="45764"/>
                  </a:lnTo>
                  <a:lnTo>
                    <a:pt x="5583" y="58556"/>
                  </a:lnTo>
                  <a:lnTo>
                    <a:pt x="9565" y="72928"/>
                  </a:lnTo>
                  <a:lnTo>
                    <a:pt x="14557" y="88352"/>
                  </a:lnTo>
                  <a:lnTo>
                    <a:pt x="20222" y="104478"/>
                  </a:lnTo>
                  <a:lnTo>
                    <a:pt x="25168" y="119903"/>
                  </a:lnTo>
                  <a:lnTo>
                    <a:pt x="29633" y="134860"/>
                  </a:lnTo>
                  <a:lnTo>
                    <a:pt x="33779" y="149507"/>
                  </a:lnTo>
                  <a:lnTo>
                    <a:pt x="37711" y="165114"/>
                  </a:lnTo>
                  <a:lnTo>
                    <a:pt x="41502" y="181362"/>
                  </a:lnTo>
                  <a:lnTo>
                    <a:pt x="52588" y="2524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79559" y="2797681"/>
            <a:ext cx="561849" cy="1251542"/>
            <a:chOff x="279559" y="2797681"/>
            <a:chExt cx="561849" cy="1251542"/>
          </a:xfrm>
        </p:grpSpPr>
        <p:sp>
          <p:nvSpPr>
            <p:cNvPr id="74" name="Freeform 73"/>
            <p:cNvSpPr/>
            <p:nvPr/>
          </p:nvSpPr>
          <p:spPr>
            <a:xfrm>
              <a:off x="312519" y="2797681"/>
              <a:ext cx="219413" cy="228630"/>
            </a:xfrm>
            <a:custGeom>
              <a:avLst/>
              <a:gdLst/>
              <a:ahLst/>
              <a:cxnLst/>
              <a:rect l="0" t="0" r="0" b="0"/>
              <a:pathLst>
                <a:path w="219413" h="228630">
                  <a:moveTo>
                    <a:pt x="118702" y="0"/>
                  </a:moveTo>
                  <a:lnTo>
                    <a:pt x="101952" y="5583"/>
                  </a:lnTo>
                  <a:lnTo>
                    <a:pt x="94680" y="10734"/>
                  </a:lnTo>
                  <a:lnTo>
                    <a:pt x="87496" y="17673"/>
                  </a:lnTo>
                  <a:lnTo>
                    <a:pt x="80368" y="25806"/>
                  </a:lnTo>
                  <a:lnTo>
                    <a:pt x="72111" y="34733"/>
                  </a:lnTo>
                  <a:lnTo>
                    <a:pt x="53587" y="54001"/>
                  </a:lnTo>
                  <a:lnTo>
                    <a:pt x="44908" y="64048"/>
                  </a:lnTo>
                  <a:lnTo>
                    <a:pt x="36785" y="74251"/>
                  </a:lnTo>
                  <a:lnTo>
                    <a:pt x="29032" y="84559"/>
                  </a:lnTo>
                  <a:lnTo>
                    <a:pt x="22695" y="96106"/>
                  </a:lnTo>
                  <a:lnTo>
                    <a:pt x="17301" y="108478"/>
                  </a:lnTo>
                  <a:lnTo>
                    <a:pt x="8192" y="133522"/>
                  </a:lnTo>
                  <a:lnTo>
                    <a:pt x="248" y="156339"/>
                  </a:lnTo>
                  <a:lnTo>
                    <a:pt x="0" y="166163"/>
                  </a:lnTo>
                  <a:lnTo>
                    <a:pt x="2171" y="175049"/>
                  </a:lnTo>
                  <a:lnTo>
                    <a:pt x="5956" y="183311"/>
                  </a:lnTo>
                  <a:lnTo>
                    <a:pt x="11985" y="191156"/>
                  </a:lnTo>
                  <a:lnTo>
                    <a:pt x="19511" y="198723"/>
                  </a:lnTo>
                  <a:lnTo>
                    <a:pt x="28033" y="206105"/>
                  </a:lnTo>
                  <a:lnTo>
                    <a:pt x="38390" y="212195"/>
                  </a:lnTo>
                  <a:lnTo>
                    <a:pt x="49968" y="217424"/>
                  </a:lnTo>
                  <a:lnTo>
                    <a:pt x="62362" y="222078"/>
                  </a:lnTo>
                  <a:lnTo>
                    <a:pt x="75299" y="225181"/>
                  </a:lnTo>
                  <a:lnTo>
                    <a:pt x="88598" y="227250"/>
                  </a:lnTo>
                  <a:lnTo>
                    <a:pt x="102139" y="228629"/>
                  </a:lnTo>
                  <a:lnTo>
                    <a:pt x="115840" y="228380"/>
                  </a:lnTo>
                  <a:lnTo>
                    <a:pt x="129649" y="227045"/>
                  </a:lnTo>
                  <a:lnTo>
                    <a:pt x="143529" y="224986"/>
                  </a:lnTo>
                  <a:lnTo>
                    <a:pt x="156289" y="221277"/>
                  </a:lnTo>
                  <a:lnTo>
                    <a:pt x="168301" y="216467"/>
                  </a:lnTo>
                  <a:lnTo>
                    <a:pt x="179815" y="210922"/>
                  </a:lnTo>
                  <a:lnTo>
                    <a:pt x="189828" y="204889"/>
                  </a:lnTo>
                  <a:lnTo>
                    <a:pt x="198841" y="198530"/>
                  </a:lnTo>
                  <a:lnTo>
                    <a:pt x="207187" y="191953"/>
                  </a:lnTo>
                  <a:lnTo>
                    <a:pt x="212750" y="182894"/>
                  </a:lnTo>
                  <a:lnTo>
                    <a:pt x="216460" y="172180"/>
                  </a:lnTo>
                  <a:lnTo>
                    <a:pt x="218932" y="160363"/>
                  </a:lnTo>
                  <a:lnTo>
                    <a:pt x="219412" y="147810"/>
                  </a:lnTo>
                  <a:lnTo>
                    <a:pt x="218564" y="134767"/>
                  </a:lnTo>
                  <a:lnTo>
                    <a:pt x="216829" y="121397"/>
                  </a:lnTo>
                  <a:lnTo>
                    <a:pt x="213336" y="108978"/>
                  </a:lnTo>
                  <a:lnTo>
                    <a:pt x="208669" y="97193"/>
                  </a:lnTo>
                  <a:lnTo>
                    <a:pt x="203221" y="85831"/>
                  </a:lnTo>
                  <a:lnTo>
                    <a:pt x="197252" y="74750"/>
                  </a:lnTo>
                  <a:lnTo>
                    <a:pt x="190935" y="63856"/>
                  </a:lnTo>
                  <a:lnTo>
                    <a:pt x="184387" y="53088"/>
                  </a:lnTo>
                  <a:lnTo>
                    <a:pt x="177684" y="43573"/>
                  </a:lnTo>
                  <a:lnTo>
                    <a:pt x="170878" y="34891"/>
                  </a:lnTo>
                  <a:lnTo>
                    <a:pt x="164004" y="26767"/>
                  </a:lnTo>
                  <a:lnTo>
                    <a:pt x="155915" y="20182"/>
                  </a:lnTo>
                  <a:lnTo>
                    <a:pt x="147017" y="14623"/>
                  </a:lnTo>
                  <a:lnTo>
                    <a:pt x="10818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10186" y="2944927"/>
              <a:ext cx="136730" cy="157765"/>
            </a:xfrm>
            <a:custGeom>
              <a:avLst/>
              <a:gdLst/>
              <a:ahLst/>
              <a:cxnLst/>
              <a:rect l="0" t="0" r="0" b="0"/>
              <a:pathLst>
                <a:path w="136730" h="157765">
                  <a:moveTo>
                    <a:pt x="0" y="0"/>
                  </a:moveTo>
                  <a:lnTo>
                    <a:pt x="74170" y="98894"/>
                  </a:lnTo>
                  <a:lnTo>
                    <a:pt x="83337" y="110337"/>
                  </a:lnTo>
                  <a:lnTo>
                    <a:pt x="91785" y="120303"/>
                  </a:lnTo>
                  <a:lnTo>
                    <a:pt x="136729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20538" y="3062949"/>
              <a:ext cx="220870" cy="176472"/>
            </a:xfrm>
            <a:custGeom>
              <a:avLst/>
              <a:gdLst/>
              <a:ahLst/>
              <a:cxnLst/>
              <a:rect l="0" t="0" r="0" b="0"/>
              <a:pathLst>
                <a:path w="220870" h="176472">
                  <a:moveTo>
                    <a:pt x="0" y="29225"/>
                  </a:moveTo>
                  <a:lnTo>
                    <a:pt x="11167" y="18058"/>
                  </a:lnTo>
                  <a:lnTo>
                    <a:pt x="17962" y="13599"/>
                  </a:lnTo>
                  <a:lnTo>
                    <a:pt x="25998" y="9459"/>
                  </a:lnTo>
                  <a:lnTo>
                    <a:pt x="34861" y="5530"/>
                  </a:lnTo>
                  <a:lnTo>
                    <a:pt x="45445" y="2910"/>
                  </a:lnTo>
                  <a:lnTo>
                    <a:pt x="57175" y="1164"/>
                  </a:lnTo>
                  <a:lnTo>
                    <a:pt x="69669" y="0"/>
                  </a:lnTo>
                  <a:lnTo>
                    <a:pt x="81505" y="392"/>
                  </a:lnTo>
                  <a:lnTo>
                    <a:pt x="92901" y="1823"/>
                  </a:lnTo>
                  <a:lnTo>
                    <a:pt x="104004" y="3945"/>
                  </a:lnTo>
                  <a:lnTo>
                    <a:pt x="110238" y="10034"/>
                  </a:lnTo>
                  <a:lnTo>
                    <a:pt x="113225" y="18768"/>
                  </a:lnTo>
                  <a:lnTo>
                    <a:pt x="114048" y="29265"/>
                  </a:lnTo>
                  <a:lnTo>
                    <a:pt x="112259" y="39769"/>
                  </a:lnTo>
                  <a:lnTo>
                    <a:pt x="108729" y="50278"/>
                  </a:lnTo>
                  <a:lnTo>
                    <a:pt x="104039" y="60789"/>
                  </a:lnTo>
                  <a:lnTo>
                    <a:pt x="97406" y="70134"/>
                  </a:lnTo>
                  <a:lnTo>
                    <a:pt x="89478" y="78702"/>
                  </a:lnTo>
                  <a:lnTo>
                    <a:pt x="80687" y="86750"/>
                  </a:lnTo>
                  <a:lnTo>
                    <a:pt x="71321" y="94453"/>
                  </a:lnTo>
                  <a:lnTo>
                    <a:pt x="61571" y="101926"/>
                  </a:lnTo>
                  <a:lnTo>
                    <a:pt x="51565" y="109245"/>
                  </a:lnTo>
                  <a:lnTo>
                    <a:pt x="42557" y="116462"/>
                  </a:lnTo>
                  <a:lnTo>
                    <a:pt x="34214" y="123610"/>
                  </a:lnTo>
                  <a:lnTo>
                    <a:pt x="26315" y="130713"/>
                  </a:lnTo>
                  <a:lnTo>
                    <a:pt x="24555" y="133110"/>
                  </a:lnTo>
                  <a:lnTo>
                    <a:pt x="26888" y="132372"/>
                  </a:lnTo>
                  <a:lnTo>
                    <a:pt x="31949" y="129542"/>
                  </a:lnTo>
                  <a:lnTo>
                    <a:pt x="39997" y="126487"/>
                  </a:lnTo>
                  <a:lnTo>
                    <a:pt x="50037" y="123282"/>
                  </a:lnTo>
                  <a:lnTo>
                    <a:pt x="61405" y="119976"/>
                  </a:lnTo>
                  <a:lnTo>
                    <a:pt x="72489" y="120110"/>
                  </a:lnTo>
                  <a:lnTo>
                    <a:pt x="83385" y="122536"/>
                  </a:lnTo>
                  <a:lnTo>
                    <a:pt x="94154" y="126491"/>
                  </a:lnTo>
                  <a:lnTo>
                    <a:pt x="104840" y="131465"/>
                  </a:lnTo>
                  <a:lnTo>
                    <a:pt x="115469" y="137118"/>
                  </a:lnTo>
                  <a:lnTo>
                    <a:pt x="126062" y="143224"/>
                  </a:lnTo>
                  <a:lnTo>
                    <a:pt x="136629" y="148463"/>
                  </a:lnTo>
                  <a:lnTo>
                    <a:pt x="147180" y="153124"/>
                  </a:lnTo>
                  <a:lnTo>
                    <a:pt x="157720" y="157401"/>
                  </a:lnTo>
                  <a:lnTo>
                    <a:pt x="178779" y="165268"/>
                  </a:lnTo>
                  <a:lnTo>
                    <a:pt x="220869" y="17647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79559" y="3412213"/>
              <a:ext cx="371808" cy="464582"/>
            </a:xfrm>
            <a:custGeom>
              <a:avLst/>
              <a:gdLst/>
              <a:ahLst/>
              <a:cxnLst/>
              <a:rect l="0" t="0" r="0" b="0"/>
              <a:pathLst>
                <a:path w="371808" h="464582">
                  <a:moveTo>
                    <a:pt x="130627" y="27041"/>
                  </a:moveTo>
                  <a:lnTo>
                    <a:pt x="113877" y="32625"/>
                  </a:lnTo>
                  <a:lnTo>
                    <a:pt x="104268" y="36607"/>
                  </a:lnTo>
                  <a:lnTo>
                    <a:pt x="93188" y="41599"/>
                  </a:lnTo>
                  <a:lnTo>
                    <a:pt x="81126" y="47264"/>
                  </a:lnTo>
                  <a:lnTo>
                    <a:pt x="69580" y="54547"/>
                  </a:lnTo>
                  <a:lnTo>
                    <a:pt x="58376" y="62907"/>
                  </a:lnTo>
                  <a:lnTo>
                    <a:pt x="47401" y="71987"/>
                  </a:lnTo>
                  <a:lnTo>
                    <a:pt x="38916" y="81546"/>
                  </a:lnTo>
                  <a:lnTo>
                    <a:pt x="32090" y="91425"/>
                  </a:lnTo>
                  <a:lnTo>
                    <a:pt x="26371" y="101516"/>
                  </a:lnTo>
                  <a:lnTo>
                    <a:pt x="21390" y="111750"/>
                  </a:lnTo>
                  <a:lnTo>
                    <a:pt x="16900" y="122078"/>
                  </a:lnTo>
                  <a:lnTo>
                    <a:pt x="12739" y="132470"/>
                  </a:lnTo>
                  <a:lnTo>
                    <a:pt x="4999" y="153365"/>
                  </a:lnTo>
                  <a:lnTo>
                    <a:pt x="1298" y="163845"/>
                  </a:lnTo>
                  <a:lnTo>
                    <a:pt x="0" y="177843"/>
                  </a:lnTo>
                  <a:lnTo>
                    <a:pt x="303" y="194187"/>
                  </a:lnTo>
                  <a:lnTo>
                    <a:pt x="1674" y="212095"/>
                  </a:lnTo>
                  <a:lnTo>
                    <a:pt x="3757" y="227540"/>
                  </a:lnTo>
                  <a:lnTo>
                    <a:pt x="6314" y="241342"/>
                  </a:lnTo>
                  <a:lnTo>
                    <a:pt x="15496" y="280633"/>
                  </a:lnTo>
                  <a:lnTo>
                    <a:pt x="18814" y="294267"/>
                  </a:lnTo>
                  <a:lnTo>
                    <a:pt x="23364" y="306862"/>
                  </a:lnTo>
                  <a:lnTo>
                    <a:pt x="28734" y="318764"/>
                  </a:lnTo>
                  <a:lnTo>
                    <a:pt x="34651" y="330205"/>
                  </a:lnTo>
                  <a:lnTo>
                    <a:pt x="40933" y="340170"/>
                  </a:lnTo>
                  <a:lnTo>
                    <a:pt x="47459" y="349150"/>
                  </a:lnTo>
                  <a:lnTo>
                    <a:pt x="54146" y="357474"/>
                  </a:lnTo>
                  <a:lnTo>
                    <a:pt x="62110" y="366529"/>
                  </a:lnTo>
                  <a:lnTo>
                    <a:pt x="70926" y="376072"/>
                  </a:lnTo>
                  <a:lnTo>
                    <a:pt x="96966" y="403136"/>
                  </a:lnTo>
                  <a:lnTo>
                    <a:pt x="104681" y="410994"/>
                  </a:lnTo>
                  <a:lnTo>
                    <a:pt x="113329" y="418570"/>
                  </a:lnTo>
                  <a:lnTo>
                    <a:pt x="122601" y="425958"/>
                  </a:lnTo>
                  <a:lnTo>
                    <a:pt x="132288" y="433220"/>
                  </a:lnTo>
                  <a:lnTo>
                    <a:pt x="152400" y="447522"/>
                  </a:lnTo>
                  <a:lnTo>
                    <a:pt x="162672" y="454608"/>
                  </a:lnTo>
                  <a:lnTo>
                    <a:pt x="175363" y="459332"/>
                  </a:lnTo>
                  <a:lnTo>
                    <a:pt x="189666" y="462482"/>
                  </a:lnTo>
                  <a:lnTo>
                    <a:pt x="205045" y="464581"/>
                  </a:lnTo>
                  <a:lnTo>
                    <a:pt x="222309" y="463644"/>
                  </a:lnTo>
                  <a:lnTo>
                    <a:pt x="240831" y="460681"/>
                  </a:lnTo>
                  <a:lnTo>
                    <a:pt x="260190" y="456369"/>
                  </a:lnTo>
                  <a:lnTo>
                    <a:pt x="275433" y="451157"/>
                  </a:lnTo>
                  <a:lnTo>
                    <a:pt x="287933" y="445345"/>
                  </a:lnTo>
                  <a:lnTo>
                    <a:pt x="298603" y="439134"/>
                  </a:lnTo>
                  <a:lnTo>
                    <a:pt x="309222" y="429149"/>
                  </a:lnTo>
                  <a:lnTo>
                    <a:pt x="319808" y="416650"/>
                  </a:lnTo>
                  <a:lnTo>
                    <a:pt x="330371" y="402474"/>
                  </a:lnTo>
                  <a:lnTo>
                    <a:pt x="338581" y="388349"/>
                  </a:lnTo>
                  <a:lnTo>
                    <a:pt x="345224" y="374258"/>
                  </a:lnTo>
                  <a:lnTo>
                    <a:pt x="350820" y="360189"/>
                  </a:lnTo>
                  <a:lnTo>
                    <a:pt x="355720" y="346135"/>
                  </a:lnTo>
                  <a:lnTo>
                    <a:pt x="360155" y="332092"/>
                  </a:lnTo>
                  <a:lnTo>
                    <a:pt x="364281" y="318055"/>
                  </a:lnTo>
                  <a:lnTo>
                    <a:pt x="367031" y="304022"/>
                  </a:lnTo>
                  <a:lnTo>
                    <a:pt x="368865" y="289993"/>
                  </a:lnTo>
                  <a:lnTo>
                    <a:pt x="370087" y="275966"/>
                  </a:lnTo>
                  <a:lnTo>
                    <a:pt x="370902" y="261939"/>
                  </a:lnTo>
                  <a:lnTo>
                    <a:pt x="371807" y="233890"/>
                  </a:lnTo>
                  <a:lnTo>
                    <a:pt x="370880" y="221034"/>
                  </a:lnTo>
                  <a:lnTo>
                    <a:pt x="369093" y="208958"/>
                  </a:lnTo>
                  <a:lnTo>
                    <a:pt x="366734" y="197401"/>
                  </a:lnTo>
                  <a:lnTo>
                    <a:pt x="365160" y="185022"/>
                  </a:lnTo>
                  <a:lnTo>
                    <a:pt x="364112" y="172095"/>
                  </a:lnTo>
                  <a:lnTo>
                    <a:pt x="363412" y="158802"/>
                  </a:lnTo>
                  <a:lnTo>
                    <a:pt x="361778" y="146435"/>
                  </a:lnTo>
                  <a:lnTo>
                    <a:pt x="359519" y="134684"/>
                  </a:lnTo>
                  <a:lnTo>
                    <a:pt x="356845" y="123344"/>
                  </a:lnTo>
                  <a:lnTo>
                    <a:pt x="352725" y="112278"/>
                  </a:lnTo>
                  <a:lnTo>
                    <a:pt x="347641" y="101395"/>
                  </a:lnTo>
                  <a:lnTo>
                    <a:pt x="341914" y="90634"/>
                  </a:lnTo>
                  <a:lnTo>
                    <a:pt x="333422" y="78785"/>
                  </a:lnTo>
                  <a:lnTo>
                    <a:pt x="323086" y="66212"/>
                  </a:lnTo>
                  <a:lnTo>
                    <a:pt x="301474" y="42113"/>
                  </a:lnTo>
                  <a:lnTo>
                    <a:pt x="284077" y="23612"/>
                  </a:lnTo>
                  <a:lnTo>
                    <a:pt x="273829" y="16575"/>
                  </a:lnTo>
                  <a:lnTo>
                    <a:pt x="262322" y="10714"/>
                  </a:lnTo>
                  <a:lnTo>
                    <a:pt x="249977" y="5639"/>
                  </a:lnTo>
                  <a:lnTo>
                    <a:pt x="235903" y="2256"/>
                  </a:lnTo>
                  <a:lnTo>
                    <a:pt x="220678" y="0"/>
                  </a:lnTo>
                  <a:lnTo>
                    <a:pt x="151662" y="600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83809" y="3744265"/>
              <a:ext cx="136730" cy="210353"/>
            </a:xfrm>
            <a:custGeom>
              <a:avLst/>
              <a:gdLst/>
              <a:ahLst/>
              <a:cxnLst/>
              <a:rect l="0" t="0" r="0" b="0"/>
              <a:pathLst>
                <a:path w="136730" h="210353">
                  <a:moveTo>
                    <a:pt x="0" y="0"/>
                  </a:moveTo>
                  <a:lnTo>
                    <a:pt x="5583" y="16750"/>
                  </a:lnTo>
                  <a:lnTo>
                    <a:pt x="14557" y="40555"/>
                  </a:lnTo>
                  <a:lnTo>
                    <a:pt x="20222" y="55084"/>
                  </a:lnTo>
                  <a:lnTo>
                    <a:pt x="26337" y="67107"/>
                  </a:lnTo>
                  <a:lnTo>
                    <a:pt x="32750" y="77459"/>
                  </a:lnTo>
                  <a:lnTo>
                    <a:pt x="39363" y="86698"/>
                  </a:lnTo>
                  <a:lnTo>
                    <a:pt x="47277" y="96363"/>
                  </a:lnTo>
                  <a:lnTo>
                    <a:pt x="56059" y="106312"/>
                  </a:lnTo>
                  <a:lnTo>
                    <a:pt x="65420" y="116451"/>
                  </a:lnTo>
                  <a:lnTo>
                    <a:pt x="73997" y="126716"/>
                  </a:lnTo>
                  <a:lnTo>
                    <a:pt x="82053" y="137065"/>
                  </a:lnTo>
                  <a:lnTo>
                    <a:pt x="136729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04679" y="3865026"/>
              <a:ext cx="105736" cy="184197"/>
            </a:xfrm>
            <a:custGeom>
              <a:avLst/>
              <a:gdLst/>
              <a:ahLst/>
              <a:cxnLst/>
              <a:rect l="0" t="0" r="0" b="0"/>
              <a:pathLst>
                <a:path w="105736" h="184197">
                  <a:moveTo>
                    <a:pt x="0" y="37002"/>
                  </a:moveTo>
                  <a:lnTo>
                    <a:pt x="0" y="14669"/>
                  </a:lnTo>
                  <a:lnTo>
                    <a:pt x="4674" y="8090"/>
                  </a:lnTo>
                  <a:lnTo>
                    <a:pt x="12465" y="3704"/>
                  </a:lnTo>
                  <a:lnTo>
                    <a:pt x="22333" y="780"/>
                  </a:lnTo>
                  <a:lnTo>
                    <a:pt x="33587" y="0"/>
                  </a:lnTo>
                  <a:lnTo>
                    <a:pt x="45763" y="648"/>
                  </a:lnTo>
                  <a:lnTo>
                    <a:pt x="58556" y="2248"/>
                  </a:lnTo>
                  <a:lnTo>
                    <a:pt x="68253" y="6821"/>
                  </a:lnTo>
                  <a:lnTo>
                    <a:pt x="75886" y="13376"/>
                  </a:lnTo>
                  <a:lnTo>
                    <a:pt x="82143" y="21251"/>
                  </a:lnTo>
                  <a:lnTo>
                    <a:pt x="85146" y="30007"/>
                  </a:lnTo>
                  <a:lnTo>
                    <a:pt x="85980" y="39351"/>
                  </a:lnTo>
                  <a:lnTo>
                    <a:pt x="85367" y="49086"/>
                  </a:lnTo>
                  <a:lnTo>
                    <a:pt x="82621" y="57913"/>
                  </a:lnTo>
                  <a:lnTo>
                    <a:pt x="78453" y="66135"/>
                  </a:lnTo>
                  <a:lnTo>
                    <a:pt x="73337" y="73954"/>
                  </a:lnTo>
                  <a:lnTo>
                    <a:pt x="65252" y="79166"/>
                  </a:lnTo>
                  <a:lnTo>
                    <a:pt x="55187" y="82641"/>
                  </a:lnTo>
                  <a:lnTo>
                    <a:pt x="43803" y="84958"/>
                  </a:lnTo>
                  <a:lnTo>
                    <a:pt x="40888" y="86502"/>
                  </a:lnTo>
                  <a:lnTo>
                    <a:pt x="43619" y="87531"/>
                  </a:lnTo>
                  <a:lnTo>
                    <a:pt x="50115" y="88218"/>
                  </a:lnTo>
                  <a:lnTo>
                    <a:pt x="57951" y="91013"/>
                  </a:lnTo>
                  <a:lnTo>
                    <a:pt x="66681" y="95213"/>
                  </a:lnTo>
                  <a:lnTo>
                    <a:pt x="76006" y="100350"/>
                  </a:lnTo>
                  <a:lnTo>
                    <a:pt x="84561" y="107281"/>
                  </a:lnTo>
                  <a:lnTo>
                    <a:pt x="92601" y="115408"/>
                  </a:lnTo>
                  <a:lnTo>
                    <a:pt x="100298" y="124332"/>
                  </a:lnTo>
                  <a:lnTo>
                    <a:pt x="104261" y="134955"/>
                  </a:lnTo>
                  <a:lnTo>
                    <a:pt x="105735" y="146712"/>
                  </a:lnTo>
                  <a:lnTo>
                    <a:pt x="105548" y="159224"/>
                  </a:lnTo>
                  <a:lnTo>
                    <a:pt x="101918" y="168734"/>
                  </a:lnTo>
                  <a:lnTo>
                    <a:pt x="95992" y="176243"/>
                  </a:lnTo>
                  <a:lnTo>
                    <a:pt x="88536" y="182418"/>
                  </a:lnTo>
                  <a:lnTo>
                    <a:pt x="81228" y="184196"/>
                  </a:lnTo>
                  <a:lnTo>
                    <a:pt x="74018" y="183045"/>
                  </a:lnTo>
                  <a:lnTo>
                    <a:pt x="66875" y="179941"/>
                  </a:lnTo>
                  <a:lnTo>
                    <a:pt x="59775" y="175534"/>
                  </a:lnTo>
                  <a:lnTo>
                    <a:pt x="52705" y="170258"/>
                  </a:lnTo>
                  <a:lnTo>
                    <a:pt x="31552" y="15269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Freeform 80"/>
          <p:cNvSpPr/>
          <p:nvPr/>
        </p:nvSpPr>
        <p:spPr>
          <a:xfrm>
            <a:off x="3618053" y="799337"/>
            <a:ext cx="42072" cy="883479"/>
          </a:xfrm>
          <a:custGeom>
            <a:avLst/>
            <a:gdLst/>
            <a:ahLst/>
            <a:cxnLst/>
            <a:rect l="0" t="0" r="0" b="0"/>
            <a:pathLst>
              <a:path w="42072" h="883479">
                <a:moveTo>
                  <a:pt x="0" y="0"/>
                </a:moveTo>
                <a:lnTo>
                  <a:pt x="0" y="242691"/>
                </a:lnTo>
                <a:lnTo>
                  <a:pt x="1169" y="264633"/>
                </a:lnTo>
                <a:lnTo>
                  <a:pt x="3117" y="287441"/>
                </a:lnTo>
                <a:lnTo>
                  <a:pt x="5584" y="310827"/>
                </a:lnTo>
                <a:lnTo>
                  <a:pt x="7229" y="333429"/>
                </a:lnTo>
                <a:lnTo>
                  <a:pt x="8325" y="355509"/>
                </a:lnTo>
                <a:lnTo>
                  <a:pt x="9056" y="377241"/>
                </a:lnTo>
                <a:lnTo>
                  <a:pt x="10712" y="399909"/>
                </a:lnTo>
                <a:lnTo>
                  <a:pt x="12985" y="423201"/>
                </a:lnTo>
                <a:lnTo>
                  <a:pt x="15669" y="446910"/>
                </a:lnTo>
                <a:lnTo>
                  <a:pt x="17458" y="469727"/>
                </a:lnTo>
                <a:lnTo>
                  <a:pt x="18650" y="491951"/>
                </a:lnTo>
                <a:lnTo>
                  <a:pt x="19976" y="534173"/>
                </a:lnTo>
                <a:lnTo>
                  <a:pt x="20826" y="608889"/>
                </a:lnTo>
                <a:lnTo>
                  <a:pt x="20994" y="679914"/>
                </a:lnTo>
                <a:lnTo>
                  <a:pt x="22177" y="696350"/>
                </a:lnTo>
                <a:lnTo>
                  <a:pt x="24133" y="711981"/>
                </a:lnTo>
                <a:lnTo>
                  <a:pt x="26607" y="727076"/>
                </a:lnTo>
                <a:lnTo>
                  <a:pt x="28256" y="741814"/>
                </a:lnTo>
                <a:lnTo>
                  <a:pt x="29355" y="756314"/>
                </a:lnTo>
                <a:lnTo>
                  <a:pt x="30088" y="770655"/>
                </a:lnTo>
                <a:lnTo>
                  <a:pt x="31745" y="783722"/>
                </a:lnTo>
                <a:lnTo>
                  <a:pt x="34018" y="795939"/>
                </a:lnTo>
                <a:lnTo>
                  <a:pt x="36702" y="807589"/>
                </a:lnTo>
                <a:lnTo>
                  <a:pt x="38492" y="820031"/>
                </a:lnTo>
                <a:lnTo>
                  <a:pt x="39684" y="832999"/>
                </a:lnTo>
                <a:lnTo>
                  <a:pt x="42071" y="883478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2429565" y="3018550"/>
            <a:ext cx="147247" cy="368117"/>
            <a:chOff x="2429565" y="3018550"/>
            <a:chExt cx="147247" cy="368117"/>
          </a:xfrm>
        </p:grpSpPr>
        <p:sp>
          <p:nvSpPr>
            <p:cNvPr id="82" name="Freeform 81"/>
            <p:cNvSpPr/>
            <p:nvPr/>
          </p:nvSpPr>
          <p:spPr>
            <a:xfrm>
              <a:off x="2429565" y="3018550"/>
              <a:ext cx="9056" cy="315529"/>
            </a:xfrm>
            <a:custGeom>
              <a:avLst/>
              <a:gdLst/>
              <a:ahLst/>
              <a:cxnLst/>
              <a:rect l="0" t="0" r="0" b="0"/>
              <a:pathLst>
                <a:path w="9056" h="315529">
                  <a:moveTo>
                    <a:pt x="0" y="0"/>
                  </a:moveTo>
                  <a:lnTo>
                    <a:pt x="0" y="27917"/>
                  </a:lnTo>
                  <a:lnTo>
                    <a:pt x="1168" y="39647"/>
                  </a:lnTo>
                  <a:lnTo>
                    <a:pt x="3116" y="50972"/>
                  </a:lnTo>
                  <a:lnTo>
                    <a:pt x="5583" y="62029"/>
                  </a:lnTo>
                  <a:lnTo>
                    <a:pt x="7228" y="75243"/>
                  </a:lnTo>
                  <a:lnTo>
                    <a:pt x="8324" y="89895"/>
                  </a:lnTo>
                  <a:lnTo>
                    <a:pt x="9055" y="105506"/>
                  </a:lnTo>
                  <a:lnTo>
                    <a:pt x="8374" y="119420"/>
                  </a:lnTo>
                  <a:lnTo>
                    <a:pt x="6751" y="132201"/>
                  </a:lnTo>
                  <a:lnTo>
                    <a:pt x="4501" y="144228"/>
                  </a:lnTo>
                  <a:lnTo>
                    <a:pt x="3000" y="158089"/>
                  </a:lnTo>
                  <a:lnTo>
                    <a:pt x="2000" y="173173"/>
                  </a:lnTo>
                  <a:lnTo>
                    <a:pt x="1333" y="189072"/>
                  </a:lnTo>
                  <a:lnTo>
                    <a:pt x="592" y="222319"/>
                  </a:lnTo>
                  <a:lnTo>
                    <a:pt x="0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566700" y="3071138"/>
              <a:ext cx="10112" cy="315529"/>
            </a:xfrm>
            <a:custGeom>
              <a:avLst/>
              <a:gdLst/>
              <a:ahLst/>
              <a:cxnLst/>
              <a:rect l="0" t="0" r="0" b="0"/>
              <a:pathLst>
                <a:path w="10112" h="315529">
                  <a:moveTo>
                    <a:pt x="10111" y="0"/>
                  </a:moveTo>
                  <a:lnTo>
                    <a:pt x="4528" y="16750"/>
                  </a:lnTo>
                  <a:lnTo>
                    <a:pt x="4052" y="26359"/>
                  </a:lnTo>
                  <a:lnTo>
                    <a:pt x="4903" y="37439"/>
                  </a:lnTo>
                  <a:lnTo>
                    <a:pt x="6639" y="49501"/>
                  </a:lnTo>
                  <a:lnTo>
                    <a:pt x="7796" y="63385"/>
                  </a:lnTo>
                  <a:lnTo>
                    <a:pt x="8568" y="78484"/>
                  </a:lnTo>
                  <a:lnTo>
                    <a:pt x="9082" y="94393"/>
                  </a:lnTo>
                  <a:lnTo>
                    <a:pt x="8257" y="110842"/>
                  </a:lnTo>
                  <a:lnTo>
                    <a:pt x="6538" y="127652"/>
                  </a:lnTo>
                  <a:lnTo>
                    <a:pt x="4223" y="144701"/>
                  </a:lnTo>
                  <a:lnTo>
                    <a:pt x="2680" y="160742"/>
                  </a:lnTo>
                  <a:lnTo>
                    <a:pt x="1651" y="176110"/>
                  </a:lnTo>
                  <a:lnTo>
                    <a:pt x="965" y="191030"/>
                  </a:lnTo>
                  <a:lnTo>
                    <a:pt x="203" y="223189"/>
                  </a:lnTo>
                  <a:lnTo>
                    <a:pt x="0" y="239945"/>
                  </a:lnTo>
                  <a:lnTo>
                    <a:pt x="1033" y="254622"/>
                  </a:lnTo>
                  <a:lnTo>
                    <a:pt x="10111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432634" y="1903685"/>
            <a:ext cx="291424" cy="261586"/>
            <a:chOff x="2432634" y="1903685"/>
            <a:chExt cx="291424" cy="261586"/>
          </a:xfrm>
        </p:grpSpPr>
        <p:sp>
          <p:nvSpPr>
            <p:cNvPr id="85" name="Freeform 84"/>
            <p:cNvSpPr/>
            <p:nvPr/>
          </p:nvSpPr>
          <p:spPr>
            <a:xfrm>
              <a:off x="2432634" y="1956273"/>
              <a:ext cx="192854" cy="208998"/>
            </a:xfrm>
            <a:custGeom>
              <a:avLst/>
              <a:gdLst/>
              <a:ahLst/>
              <a:cxnLst/>
              <a:rect l="0" t="0" r="0" b="0"/>
              <a:pathLst>
                <a:path w="192854" h="208998">
                  <a:moveTo>
                    <a:pt x="60036" y="0"/>
                  </a:moveTo>
                  <a:lnTo>
                    <a:pt x="48869" y="16750"/>
                  </a:lnTo>
                  <a:lnTo>
                    <a:pt x="42074" y="24022"/>
                  </a:lnTo>
                  <a:lnTo>
                    <a:pt x="34038" y="31206"/>
                  </a:lnTo>
                  <a:lnTo>
                    <a:pt x="25175" y="38334"/>
                  </a:lnTo>
                  <a:lnTo>
                    <a:pt x="16929" y="45422"/>
                  </a:lnTo>
                  <a:lnTo>
                    <a:pt x="9094" y="52485"/>
                  </a:lnTo>
                  <a:lnTo>
                    <a:pt x="1534" y="59531"/>
                  </a:lnTo>
                  <a:lnTo>
                    <a:pt x="0" y="65397"/>
                  </a:lnTo>
                  <a:lnTo>
                    <a:pt x="2483" y="70476"/>
                  </a:lnTo>
                  <a:lnTo>
                    <a:pt x="7644" y="75031"/>
                  </a:lnTo>
                  <a:lnTo>
                    <a:pt x="15759" y="79236"/>
                  </a:lnTo>
                  <a:lnTo>
                    <a:pt x="25844" y="83208"/>
                  </a:lnTo>
                  <a:lnTo>
                    <a:pt x="70033" y="97980"/>
                  </a:lnTo>
                  <a:lnTo>
                    <a:pt x="83061" y="101547"/>
                  </a:lnTo>
                  <a:lnTo>
                    <a:pt x="97590" y="105094"/>
                  </a:lnTo>
                  <a:lnTo>
                    <a:pt x="113119" y="108627"/>
                  </a:lnTo>
                  <a:lnTo>
                    <a:pt x="128146" y="113320"/>
                  </a:lnTo>
                  <a:lnTo>
                    <a:pt x="142839" y="118785"/>
                  </a:lnTo>
                  <a:lnTo>
                    <a:pt x="157308" y="124767"/>
                  </a:lnTo>
                  <a:lnTo>
                    <a:pt x="169292" y="131091"/>
                  </a:lnTo>
                  <a:lnTo>
                    <a:pt x="179618" y="137645"/>
                  </a:lnTo>
                  <a:lnTo>
                    <a:pt x="188840" y="144351"/>
                  </a:lnTo>
                  <a:lnTo>
                    <a:pt x="192650" y="152328"/>
                  </a:lnTo>
                  <a:lnTo>
                    <a:pt x="192853" y="161152"/>
                  </a:lnTo>
                  <a:lnTo>
                    <a:pt x="190651" y="170540"/>
                  </a:lnTo>
                  <a:lnTo>
                    <a:pt x="184509" y="179136"/>
                  </a:lnTo>
                  <a:lnTo>
                    <a:pt x="175739" y="187204"/>
                  </a:lnTo>
                  <a:lnTo>
                    <a:pt x="165219" y="194920"/>
                  </a:lnTo>
                  <a:lnTo>
                    <a:pt x="153530" y="200064"/>
                  </a:lnTo>
                  <a:lnTo>
                    <a:pt x="141064" y="203493"/>
                  </a:lnTo>
                  <a:lnTo>
                    <a:pt x="128078" y="205779"/>
                  </a:lnTo>
                  <a:lnTo>
                    <a:pt x="113578" y="207304"/>
                  </a:lnTo>
                  <a:lnTo>
                    <a:pt x="98068" y="208320"/>
                  </a:lnTo>
                  <a:lnTo>
                    <a:pt x="81885" y="208997"/>
                  </a:lnTo>
                  <a:lnTo>
                    <a:pt x="67590" y="208280"/>
                  </a:lnTo>
                  <a:lnTo>
                    <a:pt x="54555" y="206633"/>
                  </a:lnTo>
                  <a:lnTo>
                    <a:pt x="7448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503188" y="1903685"/>
              <a:ext cx="220870" cy="31554"/>
            </a:xfrm>
            <a:custGeom>
              <a:avLst/>
              <a:gdLst/>
              <a:ahLst/>
              <a:cxnLst/>
              <a:rect l="0" t="0" r="0" b="0"/>
              <a:pathLst>
                <a:path w="220870" h="31554">
                  <a:moveTo>
                    <a:pt x="0" y="31553"/>
                  </a:moveTo>
                  <a:lnTo>
                    <a:pt x="27917" y="25969"/>
                  </a:lnTo>
                  <a:lnTo>
                    <a:pt x="41984" y="24324"/>
                  </a:lnTo>
                  <a:lnTo>
                    <a:pt x="57205" y="23228"/>
                  </a:lnTo>
                  <a:lnTo>
                    <a:pt x="73195" y="22497"/>
                  </a:lnTo>
                  <a:lnTo>
                    <a:pt x="89699" y="20841"/>
                  </a:lnTo>
                  <a:lnTo>
                    <a:pt x="106544" y="18568"/>
                  </a:lnTo>
                  <a:lnTo>
                    <a:pt x="123617" y="15885"/>
                  </a:lnTo>
                  <a:lnTo>
                    <a:pt x="139674" y="12927"/>
                  </a:lnTo>
                  <a:lnTo>
                    <a:pt x="155053" y="9786"/>
                  </a:lnTo>
                  <a:lnTo>
                    <a:pt x="22086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587329" y="4133416"/>
            <a:ext cx="463843" cy="473292"/>
            <a:chOff x="2587329" y="4133416"/>
            <a:chExt cx="463843" cy="473292"/>
          </a:xfrm>
        </p:grpSpPr>
        <p:sp>
          <p:nvSpPr>
            <p:cNvPr id="88" name="Freeform 87"/>
            <p:cNvSpPr/>
            <p:nvPr/>
          </p:nvSpPr>
          <p:spPr>
            <a:xfrm>
              <a:off x="2726130" y="4196521"/>
              <a:ext cx="50517" cy="410187"/>
            </a:xfrm>
            <a:custGeom>
              <a:avLst/>
              <a:gdLst/>
              <a:ahLst/>
              <a:cxnLst/>
              <a:rect l="0" t="0" r="0" b="0"/>
              <a:pathLst>
                <a:path w="50517" h="410187">
                  <a:moveTo>
                    <a:pt x="50516" y="0"/>
                  </a:moveTo>
                  <a:lnTo>
                    <a:pt x="50516" y="22334"/>
                  </a:lnTo>
                  <a:lnTo>
                    <a:pt x="49347" y="33587"/>
                  </a:lnTo>
                  <a:lnTo>
                    <a:pt x="47399" y="45764"/>
                  </a:lnTo>
                  <a:lnTo>
                    <a:pt x="44932" y="58556"/>
                  </a:lnTo>
                  <a:lnTo>
                    <a:pt x="39075" y="85235"/>
                  </a:lnTo>
                  <a:lnTo>
                    <a:pt x="32576" y="113843"/>
                  </a:lnTo>
                  <a:lnTo>
                    <a:pt x="4923" y="249118"/>
                  </a:lnTo>
                  <a:lnTo>
                    <a:pt x="2591" y="265412"/>
                  </a:lnTo>
                  <a:lnTo>
                    <a:pt x="1037" y="280949"/>
                  </a:lnTo>
                  <a:lnTo>
                    <a:pt x="0" y="295981"/>
                  </a:lnTo>
                  <a:lnTo>
                    <a:pt x="478" y="310677"/>
                  </a:lnTo>
                  <a:lnTo>
                    <a:pt x="1965" y="325149"/>
                  </a:lnTo>
                  <a:lnTo>
                    <a:pt x="4125" y="339471"/>
                  </a:lnTo>
                  <a:lnTo>
                    <a:pt x="5565" y="353694"/>
                  </a:lnTo>
                  <a:lnTo>
                    <a:pt x="6525" y="367850"/>
                  </a:lnTo>
                  <a:lnTo>
                    <a:pt x="29480" y="41018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587329" y="4133416"/>
              <a:ext cx="347082" cy="450463"/>
            </a:xfrm>
            <a:custGeom>
              <a:avLst/>
              <a:gdLst/>
              <a:ahLst/>
              <a:cxnLst/>
              <a:rect l="0" t="0" r="0" b="0"/>
              <a:pathLst>
                <a:path w="347082" h="450463">
                  <a:moveTo>
                    <a:pt x="0" y="0"/>
                  </a:moveTo>
                  <a:lnTo>
                    <a:pt x="16750" y="5583"/>
                  </a:lnTo>
                  <a:lnTo>
                    <a:pt x="27527" y="8397"/>
                  </a:lnTo>
                  <a:lnTo>
                    <a:pt x="55084" y="14639"/>
                  </a:lnTo>
                  <a:lnTo>
                    <a:pt x="68275" y="17939"/>
                  </a:lnTo>
                  <a:lnTo>
                    <a:pt x="80575" y="21308"/>
                  </a:lnTo>
                  <a:lnTo>
                    <a:pt x="92281" y="24723"/>
                  </a:lnTo>
                  <a:lnTo>
                    <a:pt x="103591" y="29337"/>
                  </a:lnTo>
                  <a:lnTo>
                    <a:pt x="114637" y="34750"/>
                  </a:lnTo>
                  <a:lnTo>
                    <a:pt x="125507" y="40696"/>
                  </a:lnTo>
                  <a:lnTo>
                    <a:pt x="133922" y="48165"/>
                  </a:lnTo>
                  <a:lnTo>
                    <a:pt x="140700" y="56651"/>
                  </a:lnTo>
                  <a:lnTo>
                    <a:pt x="146388" y="65814"/>
                  </a:lnTo>
                  <a:lnTo>
                    <a:pt x="149011" y="76597"/>
                  </a:lnTo>
                  <a:lnTo>
                    <a:pt x="149592" y="88461"/>
                  </a:lnTo>
                  <a:lnTo>
                    <a:pt x="148810" y="101044"/>
                  </a:lnTo>
                  <a:lnTo>
                    <a:pt x="145951" y="112939"/>
                  </a:lnTo>
                  <a:lnTo>
                    <a:pt x="141708" y="124375"/>
                  </a:lnTo>
                  <a:lnTo>
                    <a:pt x="136543" y="135504"/>
                  </a:lnTo>
                  <a:lnTo>
                    <a:pt x="129593" y="145261"/>
                  </a:lnTo>
                  <a:lnTo>
                    <a:pt x="121454" y="154103"/>
                  </a:lnTo>
                  <a:lnTo>
                    <a:pt x="112522" y="162335"/>
                  </a:lnTo>
                  <a:lnTo>
                    <a:pt x="93249" y="180831"/>
                  </a:lnTo>
                  <a:lnTo>
                    <a:pt x="83201" y="190671"/>
                  </a:lnTo>
                  <a:lnTo>
                    <a:pt x="74165" y="200737"/>
                  </a:lnTo>
                  <a:lnTo>
                    <a:pt x="65804" y="210954"/>
                  </a:lnTo>
                  <a:lnTo>
                    <a:pt x="57893" y="221270"/>
                  </a:lnTo>
                  <a:lnTo>
                    <a:pt x="49113" y="231654"/>
                  </a:lnTo>
                  <a:lnTo>
                    <a:pt x="39753" y="242083"/>
                  </a:lnTo>
                  <a:lnTo>
                    <a:pt x="30008" y="252541"/>
                  </a:lnTo>
                  <a:lnTo>
                    <a:pt x="22343" y="264188"/>
                  </a:lnTo>
                  <a:lnTo>
                    <a:pt x="16064" y="276626"/>
                  </a:lnTo>
                  <a:lnTo>
                    <a:pt x="10709" y="289594"/>
                  </a:lnTo>
                  <a:lnTo>
                    <a:pt x="7139" y="302913"/>
                  </a:lnTo>
                  <a:lnTo>
                    <a:pt x="4759" y="316467"/>
                  </a:lnTo>
                  <a:lnTo>
                    <a:pt x="3173" y="330177"/>
                  </a:lnTo>
                  <a:lnTo>
                    <a:pt x="3284" y="342823"/>
                  </a:lnTo>
                  <a:lnTo>
                    <a:pt x="4526" y="354760"/>
                  </a:lnTo>
                  <a:lnTo>
                    <a:pt x="6523" y="366224"/>
                  </a:lnTo>
                  <a:lnTo>
                    <a:pt x="11361" y="376203"/>
                  </a:lnTo>
                  <a:lnTo>
                    <a:pt x="18091" y="385193"/>
                  </a:lnTo>
                  <a:lnTo>
                    <a:pt x="26084" y="393524"/>
                  </a:lnTo>
                  <a:lnTo>
                    <a:pt x="34919" y="400247"/>
                  </a:lnTo>
                  <a:lnTo>
                    <a:pt x="44314" y="405897"/>
                  </a:lnTo>
                  <a:lnTo>
                    <a:pt x="90167" y="428946"/>
                  </a:lnTo>
                  <a:lnTo>
                    <a:pt x="103350" y="433210"/>
                  </a:lnTo>
                  <a:lnTo>
                    <a:pt x="116814" y="436053"/>
                  </a:lnTo>
                  <a:lnTo>
                    <a:pt x="130464" y="437948"/>
                  </a:lnTo>
                  <a:lnTo>
                    <a:pt x="143070" y="440380"/>
                  </a:lnTo>
                  <a:lnTo>
                    <a:pt x="154979" y="443171"/>
                  </a:lnTo>
                  <a:lnTo>
                    <a:pt x="166425" y="446199"/>
                  </a:lnTo>
                  <a:lnTo>
                    <a:pt x="178730" y="448218"/>
                  </a:lnTo>
                  <a:lnTo>
                    <a:pt x="191608" y="449564"/>
                  </a:lnTo>
                  <a:lnTo>
                    <a:pt x="204868" y="450462"/>
                  </a:lnTo>
                  <a:lnTo>
                    <a:pt x="217213" y="449891"/>
                  </a:lnTo>
                  <a:lnTo>
                    <a:pt x="228949" y="448343"/>
                  </a:lnTo>
                  <a:lnTo>
                    <a:pt x="240279" y="446141"/>
                  </a:lnTo>
                  <a:lnTo>
                    <a:pt x="251339" y="443505"/>
                  </a:lnTo>
                  <a:lnTo>
                    <a:pt x="262217" y="440579"/>
                  </a:lnTo>
                  <a:lnTo>
                    <a:pt x="272976" y="437460"/>
                  </a:lnTo>
                  <a:lnTo>
                    <a:pt x="282485" y="433043"/>
                  </a:lnTo>
                  <a:lnTo>
                    <a:pt x="291162" y="427761"/>
                  </a:lnTo>
                  <a:lnTo>
                    <a:pt x="299284" y="421903"/>
                  </a:lnTo>
                  <a:lnTo>
                    <a:pt x="307036" y="414492"/>
                  </a:lnTo>
                  <a:lnTo>
                    <a:pt x="314541" y="406044"/>
                  </a:lnTo>
                  <a:lnTo>
                    <a:pt x="347081" y="3681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852571" y="4270145"/>
              <a:ext cx="198601" cy="300179"/>
            </a:xfrm>
            <a:custGeom>
              <a:avLst/>
              <a:gdLst/>
              <a:ahLst/>
              <a:cxnLst/>
              <a:rect l="0" t="0" r="0" b="0"/>
              <a:pathLst>
                <a:path w="198601" h="300179">
                  <a:moveTo>
                    <a:pt x="134426" y="42070"/>
                  </a:moveTo>
                  <a:lnTo>
                    <a:pt x="112093" y="42070"/>
                  </a:lnTo>
                  <a:lnTo>
                    <a:pt x="103177" y="44407"/>
                  </a:lnTo>
                  <a:lnTo>
                    <a:pt x="94895" y="48303"/>
                  </a:lnTo>
                  <a:lnTo>
                    <a:pt x="87037" y="53237"/>
                  </a:lnTo>
                  <a:lnTo>
                    <a:pt x="78293" y="60032"/>
                  </a:lnTo>
                  <a:lnTo>
                    <a:pt x="68957" y="68068"/>
                  </a:lnTo>
                  <a:lnTo>
                    <a:pt x="50404" y="85177"/>
                  </a:lnTo>
                  <a:lnTo>
                    <a:pt x="34367" y="100572"/>
                  </a:lnTo>
                  <a:lnTo>
                    <a:pt x="27987" y="109119"/>
                  </a:lnTo>
                  <a:lnTo>
                    <a:pt x="22565" y="118322"/>
                  </a:lnTo>
                  <a:lnTo>
                    <a:pt x="17782" y="127963"/>
                  </a:lnTo>
                  <a:lnTo>
                    <a:pt x="13424" y="139065"/>
                  </a:lnTo>
                  <a:lnTo>
                    <a:pt x="9351" y="151141"/>
                  </a:lnTo>
                  <a:lnTo>
                    <a:pt x="5466" y="163866"/>
                  </a:lnTo>
                  <a:lnTo>
                    <a:pt x="2877" y="178193"/>
                  </a:lnTo>
                  <a:lnTo>
                    <a:pt x="1150" y="193587"/>
                  </a:lnTo>
                  <a:lnTo>
                    <a:pt x="0" y="209693"/>
                  </a:lnTo>
                  <a:lnTo>
                    <a:pt x="2738" y="225105"/>
                  </a:lnTo>
                  <a:lnTo>
                    <a:pt x="8070" y="240053"/>
                  </a:lnTo>
                  <a:lnTo>
                    <a:pt x="15130" y="254694"/>
                  </a:lnTo>
                  <a:lnTo>
                    <a:pt x="24511" y="266791"/>
                  </a:lnTo>
                  <a:lnTo>
                    <a:pt x="35440" y="277194"/>
                  </a:lnTo>
                  <a:lnTo>
                    <a:pt x="47400" y="286466"/>
                  </a:lnTo>
                  <a:lnTo>
                    <a:pt x="60048" y="292647"/>
                  </a:lnTo>
                  <a:lnTo>
                    <a:pt x="73155" y="296768"/>
                  </a:lnTo>
                  <a:lnTo>
                    <a:pt x="86567" y="299515"/>
                  </a:lnTo>
                  <a:lnTo>
                    <a:pt x="99014" y="300178"/>
                  </a:lnTo>
                  <a:lnTo>
                    <a:pt x="110818" y="299452"/>
                  </a:lnTo>
                  <a:lnTo>
                    <a:pt x="122194" y="297799"/>
                  </a:lnTo>
                  <a:lnTo>
                    <a:pt x="132114" y="294359"/>
                  </a:lnTo>
                  <a:lnTo>
                    <a:pt x="141066" y="289729"/>
                  </a:lnTo>
                  <a:lnTo>
                    <a:pt x="149370" y="284305"/>
                  </a:lnTo>
                  <a:lnTo>
                    <a:pt x="157244" y="276015"/>
                  </a:lnTo>
                  <a:lnTo>
                    <a:pt x="164830" y="265813"/>
                  </a:lnTo>
                  <a:lnTo>
                    <a:pt x="172225" y="254338"/>
                  </a:lnTo>
                  <a:lnTo>
                    <a:pt x="179492" y="240844"/>
                  </a:lnTo>
                  <a:lnTo>
                    <a:pt x="186674" y="226006"/>
                  </a:lnTo>
                  <a:lnTo>
                    <a:pt x="193799" y="210270"/>
                  </a:lnTo>
                  <a:lnTo>
                    <a:pt x="197381" y="192768"/>
                  </a:lnTo>
                  <a:lnTo>
                    <a:pt x="198600" y="174088"/>
                  </a:lnTo>
                  <a:lnTo>
                    <a:pt x="198244" y="154623"/>
                  </a:lnTo>
                  <a:lnTo>
                    <a:pt x="195669" y="136972"/>
                  </a:lnTo>
                  <a:lnTo>
                    <a:pt x="191616" y="120530"/>
                  </a:lnTo>
                  <a:lnTo>
                    <a:pt x="186576" y="104894"/>
                  </a:lnTo>
                  <a:lnTo>
                    <a:pt x="179711" y="89796"/>
                  </a:lnTo>
                  <a:lnTo>
                    <a:pt x="171628" y="75056"/>
                  </a:lnTo>
                  <a:lnTo>
                    <a:pt x="162733" y="60555"/>
                  </a:lnTo>
                  <a:lnTo>
                    <a:pt x="154466" y="48550"/>
                  </a:lnTo>
                  <a:lnTo>
                    <a:pt x="146618" y="38210"/>
                  </a:lnTo>
                  <a:lnTo>
                    <a:pt x="139048" y="28979"/>
                  </a:lnTo>
                  <a:lnTo>
                    <a:pt x="129327" y="21656"/>
                  </a:lnTo>
                  <a:lnTo>
                    <a:pt x="118172" y="15606"/>
                  </a:lnTo>
                  <a:lnTo>
                    <a:pt x="7132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Freeform 91"/>
          <p:cNvSpPr/>
          <p:nvPr/>
        </p:nvSpPr>
        <p:spPr>
          <a:xfrm>
            <a:off x="1987826" y="958762"/>
            <a:ext cx="523172" cy="479881"/>
          </a:xfrm>
          <a:custGeom>
            <a:avLst/>
            <a:gdLst/>
            <a:ahLst/>
            <a:cxnLst/>
            <a:rect l="0" t="0" r="0" b="0"/>
            <a:pathLst>
              <a:path w="523172" h="479881">
                <a:moveTo>
                  <a:pt x="126211" y="92997"/>
                </a:moveTo>
                <a:lnTo>
                  <a:pt x="103877" y="109748"/>
                </a:lnTo>
                <a:lnTo>
                  <a:pt x="93792" y="118188"/>
                </a:lnTo>
                <a:lnTo>
                  <a:pt x="83563" y="127320"/>
                </a:lnTo>
                <a:lnTo>
                  <a:pt x="73238" y="136914"/>
                </a:lnTo>
                <a:lnTo>
                  <a:pt x="62849" y="149154"/>
                </a:lnTo>
                <a:lnTo>
                  <a:pt x="52417" y="163156"/>
                </a:lnTo>
                <a:lnTo>
                  <a:pt x="41956" y="178335"/>
                </a:lnTo>
                <a:lnTo>
                  <a:pt x="33814" y="191959"/>
                </a:lnTo>
                <a:lnTo>
                  <a:pt x="27217" y="204548"/>
                </a:lnTo>
                <a:lnTo>
                  <a:pt x="21650" y="216447"/>
                </a:lnTo>
                <a:lnTo>
                  <a:pt x="17939" y="231391"/>
                </a:lnTo>
                <a:lnTo>
                  <a:pt x="15465" y="248365"/>
                </a:lnTo>
                <a:lnTo>
                  <a:pt x="13816" y="266693"/>
                </a:lnTo>
                <a:lnTo>
                  <a:pt x="13885" y="285924"/>
                </a:lnTo>
                <a:lnTo>
                  <a:pt x="15100" y="305756"/>
                </a:lnTo>
                <a:lnTo>
                  <a:pt x="17078" y="325989"/>
                </a:lnTo>
                <a:lnTo>
                  <a:pt x="20734" y="342983"/>
                </a:lnTo>
                <a:lnTo>
                  <a:pt x="25509" y="357819"/>
                </a:lnTo>
                <a:lnTo>
                  <a:pt x="31029" y="371215"/>
                </a:lnTo>
                <a:lnTo>
                  <a:pt x="37047" y="382483"/>
                </a:lnTo>
                <a:lnTo>
                  <a:pt x="43396" y="392333"/>
                </a:lnTo>
                <a:lnTo>
                  <a:pt x="49966" y="401236"/>
                </a:lnTo>
                <a:lnTo>
                  <a:pt x="56683" y="409509"/>
                </a:lnTo>
                <a:lnTo>
                  <a:pt x="63498" y="417361"/>
                </a:lnTo>
                <a:lnTo>
                  <a:pt x="78472" y="432319"/>
                </a:lnTo>
                <a:lnTo>
                  <a:pt x="87373" y="439580"/>
                </a:lnTo>
                <a:lnTo>
                  <a:pt x="96813" y="446758"/>
                </a:lnTo>
                <a:lnTo>
                  <a:pt x="106612" y="452712"/>
                </a:lnTo>
                <a:lnTo>
                  <a:pt x="116651" y="457849"/>
                </a:lnTo>
                <a:lnTo>
                  <a:pt x="126849" y="462443"/>
                </a:lnTo>
                <a:lnTo>
                  <a:pt x="138323" y="466674"/>
                </a:lnTo>
                <a:lnTo>
                  <a:pt x="150646" y="470664"/>
                </a:lnTo>
                <a:lnTo>
                  <a:pt x="163536" y="474492"/>
                </a:lnTo>
                <a:lnTo>
                  <a:pt x="180310" y="477044"/>
                </a:lnTo>
                <a:lnTo>
                  <a:pt x="199673" y="478746"/>
                </a:lnTo>
                <a:lnTo>
                  <a:pt x="220762" y="479880"/>
                </a:lnTo>
                <a:lnTo>
                  <a:pt x="241833" y="478299"/>
                </a:lnTo>
                <a:lnTo>
                  <a:pt x="262892" y="474908"/>
                </a:lnTo>
                <a:lnTo>
                  <a:pt x="319798" y="462084"/>
                </a:lnTo>
                <a:lnTo>
                  <a:pt x="335904" y="458255"/>
                </a:lnTo>
                <a:lnTo>
                  <a:pt x="348979" y="453364"/>
                </a:lnTo>
                <a:lnTo>
                  <a:pt x="360032" y="447767"/>
                </a:lnTo>
                <a:lnTo>
                  <a:pt x="379715" y="435315"/>
                </a:lnTo>
                <a:lnTo>
                  <a:pt x="431364" y="401348"/>
                </a:lnTo>
                <a:lnTo>
                  <a:pt x="440665" y="393223"/>
                </a:lnTo>
                <a:lnTo>
                  <a:pt x="449203" y="384300"/>
                </a:lnTo>
                <a:lnTo>
                  <a:pt x="457233" y="374846"/>
                </a:lnTo>
                <a:lnTo>
                  <a:pt x="464923" y="365037"/>
                </a:lnTo>
                <a:lnTo>
                  <a:pt x="472387" y="354992"/>
                </a:lnTo>
                <a:lnTo>
                  <a:pt x="479700" y="344790"/>
                </a:lnTo>
                <a:lnTo>
                  <a:pt x="486913" y="335651"/>
                </a:lnTo>
                <a:lnTo>
                  <a:pt x="494059" y="327221"/>
                </a:lnTo>
                <a:lnTo>
                  <a:pt x="501160" y="319264"/>
                </a:lnTo>
                <a:lnTo>
                  <a:pt x="507062" y="310453"/>
                </a:lnTo>
                <a:lnTo>
                  <a:pt x="512166" y="301073"/>
                </a:lnTo>
                <a:lnTo>
                  <a:pt x="516737" y="291314"/>
                </a:lnTo>
                <a:lnTo>
                  <a:pt x="519785" y="277797"/>
                </a:lnTo>
                <a:lnTo>
                  <a:pt x="521816" y="261773"/>
                </a:lnTo>
                <a:lnTo>
                  <a:pt x="523171" y="244079"/>
                </a:lnTo>
                <a:lnTo>
                  <a:pt x="522905" y="225271"/>
                </a:lnTo>
                <a:lnTo>
                  <a:pt x="521559" y="205721"/>
                </a:lnTo>
                <a:lnTo>
                  <a:pt x="519494" y="185676"/>
                </a:lnTo>
                <a:lnTo>
                  <a:pt x="515779" y="169975"/>
                </a:lnTo>
                <a:lnTo>
                  <a:pt x="510966" y="157171"/>
                </a:lnTo>
                <a:lnTo>
                  <a:pt x="505419" y="146297"/>
                </a:lnTo>
                <a:lnTo>
                  <a:pt x="499385" y="135542"/>
                </a:lnTo>
                <a:lnTo>
                  <a:pt x="493024" y="124867"/>
                </a:lnTo>
                <a:lnTo>
                  <a:pt x="486447" y="114243"/>
                </a:lnTo>
                <a:lnTo>
                  <a:pt x="479724" y="104824"/>
                </a:lnTo>
                <a:lnTo>
                  <a:pt x="472906" y="96207"/>
                </a:lnTo>
                <a:lnTo>
                  <a:pt x="466023" y="88126"/>
                </a:lnTo>
                <a:lnTo>
                  <a:pt x="457928" y="80401"/>
                </a:lnTo>
                <a:lnTo>
                  <a:pt x="449026" y="72913"/>
                </a:lnTo>
                <a:lnTo>
                  <a:pt x="439585" y="65584"/>
                </a:lnTo>
                <a:lnTo>
                  <a:pt x="430954" y="58361"/>
                </a:lnTo>
                <a:lnTo>
                  <a:pt x="415131" y="44103"/>
                </a:lnTo>
                <a:lnTo>
                  <a:pt x="406471" y="38197"/>
                </a:lnTo>
                <a:lnTo>
                  <a:pt x="397192" y="33092"/>
                </a:lnTo>
                <a:lnTo>
                  <a:pt x="387500" y="28519"/>
                </a:lnTo>
                <a:lnTo>
                  <a:pt x="376364" y="24302"/>
                </a:lnTo>
                <a:lnTo>
                  <a:pt x="364265" y="20322"/>
                </a:lnTo>
                <a:lnTo>
                  <a:pt x="351525" y="16500"/>
                </a:lnTo>
                <a:lnTo>
                  <a:pt x="338357" y="13952"/>
                </a:lnTo>
                <a:lnTo>
                  <a:pt x="324904" y="12254"/>
                </a:lnTo>
                <a:lnTo>
                  <a:pt x="311261" y="11121"/>
                </a:lnTo>
                <a:lnTo>
                  <a:pt x="298660" y="9198"/>
                </a:lnTo>
                <a:lnTo>
                  <a:pt x="286753" y="6747"/>
                </a:lnTo>
                <a:lnTo>
                  <a:pt x="275309" y="3944"/>
                </a:lnTo>
                <a:lnTo>
                  <a:pt x="263006" y="2076"/>
                </a:lnTo>
                <a:lnTo>
                  <a:pt x="250129" y="830"/>
                </a:lnTo>
                <a:lnTo>
                  <a:pt x="236870" y="0"/>
                </a:lnTo>
                <a:lnTo>
                  <a:pt x="223356" y="615"/>
                </a:lnTo>
                <a:lnTo>
                  <a:pt x="209672" y="2193"/>
                </a:lnTo>
                <a:lnTo>
                  <a:pt x="195875" y="4414"/>
                </a:lnTo>
                <a:lnTo>
                  <a:pt x="182003" y="7064"/>
                </a:lnTo>
                <a:lnTo>
                  <a:pt x="154123" y="13124"/>
                </a:lnTo>
                <a:lnTo>
                  <a:pt x="141313" y="17544"/>
                </a:lnTo>
                <a:lnTo>
                  <a:pt x="129267" y="22829"/>
                </a:lnTo>
                <a:lnTo>
                  <a:pt x="117731" y="28689"/>
                </a:lnTo>
                <a:lnTo>
                  <a:pt x="106534" y="34933"/>
                </a:lnTo>
                <a:lnTo>
                  <a:pt x="95564" y="41433"/>
                </a:lnTo>
                <a:lnTo>
                  <a:pt x="84744" y="48103"/>
                </a:lnTo>
                <a:lnTo>
                  <a:pt x="74025" y="56056"/>
                </a:lnTo>
                <a:lnTo>
                  <a:pt x="63373" y="64864"/>
                </a:lnTo>
                <a:lnTo>
                  <a:pt x="52767" y="74242"/>
                </a:lnTo>
                <a:lnTo>
                  <a:pt x="34748" y="90894"/>
                </a:lnTo>
                <a:lnTo>
                  <a:pt x="0" y="135068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2458513" y="2489412"/>
            <a:ext cx="181405" cy="444999"/>
          </a:xfrm>
          <a:custGeom>
            <a:avLst/>
            <a:gdLst/>
            <a:ahLst/>
            <a:cxnLst/>
            <a:rect l="0" t="0" r="0" b="0"/>
            <a:pathLst>
              <a:path w="181405" h="444999">
                <a:moveTo>
                  <a:pt x="170886" y="34811"/>
                </a:moveTo>
                <a:lnTo>
                  <a:pt x="159719" y="18061"/>
                </a:lnTo>
                <a:lnTo>
                  <a:pt x="152924" y="11958"/>
                </a:lnTo>
                <a:lnTo>
                  <a:pt x="144888" y="6721"/>
                </a:lnTo>
                <a:lnTo>
                  <a:pt x="136025" y="2061"/>
                </a:lnTo>
                <a:lnTo>
                  <a:pt x="126610" y="123"/>
                </a:lnTo>
                <a:lnTo>
                  <a:pt x="116828" y="0"/>
                </a:lnTo>
                <a:lnTo>
                  <a:pt x="106800" y="1086"/>
                </a:lnTo>
                <a:lnTo>
                  <a:pt x="95441" y="2979"/>
                </a:lnTo>
                <a:lnTo>
                  <a:pt x="83193" y="5409"/>
                </a:lnTo>
                <a:lnTo>
                  <a:pt x="70354" y="8198"/>
                </a:lnTo>
                <a:lnTo>
                  <a:pt x="58288" y="13563"/>
                </a:lnTo>
                <a:lnTo>
                  <a:pt x="46739" y="20646"/>
                </a:lnTo>
                <a:lnTo>
                  <a:pt x="35533" y="28874"/>
                </a:lnTo>
                <a:lnTo>
                  <a:pt x="26894" y="37864"/>
                </a:lnTo>
                <a:lnTo>
                  <a:pt x="19966" y="47364"/>
                </a:lnTo>
                <a:lnTo>
                  <a:pt x="14179" y="57203"/>
                </a:lnTo>
                <a:lnTo>
                  <a:pt x="9152" y="67269"/>
                </a:lnTo>
                <a:lnTo>
                  <a:pt x="4632" y="77485"/>
                </a:lnTo>
                <a:lnTo>
                  <a:pt x="451" y="87801"/>
                </a:lnTo>
                <a:lnTo>
                  <a:pt x="0" y="98185"/>
                </a:lnTo>
                <a:lnTo>
                  <a:pt x="2037" y="108613"/>
                </a:lnTo>
                <a:lnTo>
                  <a:pt x="5732" y="119071"/>
                </a:lnTo>
                <a:lnTo>
                  <a:pt x="10532" y="128380"/>
                </a:lnTo>
                <a:lnTo>
                  <a:pt x="16070" y="136924"/>
                </a:lnTo>
                <a:lnTo>
                  <a:pt x="22099" y="144957"/>
                </a:lnTo>
                <a:lnTo>
                  <a:pt x="33130" y="150312"/>
                </a:lnTo>
                <a:lnTo>
                  <a:pt x="47496" y="153882"/>
                </a:lnTo>
                <a:lnTo>
                  <a:pt x="64085" y="156262"/>
                </a:lnTo>
                <a:lnTo>
                  <a:pt x="78650" y="156680"/>
                </a:lnTo>
                <a:lnTo>
                  <a:pt x="91866" y="155790"/>
                </a:lnTo>
                <a:lnTo>
                  <a:pt x="104183" y="154028"/>
                </a:lnTo>
                <a:lnTo>
                  <a:pt x="114731" y="149348"/>
                </a:lnTo>
                <a:lnTo>
                  <a:pt x="124100" y="142722"/>
                </a:lnTo>
                <a:lnTo>
                  <a:pt x="140744" y="127179"/>
                </a:lnTo>
                <a:lnTo>
                  <a:pt x="155931" y="112480"/>
                </a:lnTo>
                <a:lnTo>
                  <a:pt x="162085" y="104120"/>
                </a:lnTo>
                <a:lnTo>
                  <a:pt x="167356" y="95040"/>
                </a:lnTo>
                <a:lnTo>
                  <a:pt x="172038" y="85481"/>
                </a:lnTo>
                <a:lnTo>
                  <a:pt x="175160" y="83784"/>
                </a:lnTo>
                <a:lnTo>
                  <a:pt x="177241" y="87326"/>
                </a:lnTo>
                <a:lnTo>
                  <a:pt x="178629" y="94362"/>
                </a:lnTo>
                <a:lnTo>
                  <a:pt x="178385" y="102559"/>
                </a:lnTo>
                <a:lnTo>
                  <a:pt x="177054" y="111529"/>
                </a:lnTo>
                <a:lnTo>
                  <a:pt x="174998" y="121015"/>
                </a:lnTo>
                <a:lnTo>
                  <a:pt x="173627" y="133182"/>
                </a:lnTo>
                <a:lnTo>
                  <a:pt x="172713" y="147137"/>
                </a:lnTo>
                <a:lnTo>
                  <a:pt x="172104" y="162283"/>
                </a:lnTo>
                <a:lnTo>
                  <a:pt x="172867" y="178223"/>
                </a:lnTo>
                <a:lnTo>
                  <a:pt x="174544" y="194693"/>
                </a:lnTo>
                <a:lnTo>
                  <a:pt x="176830" y="211517"/>
                </a:lnTo>
                <a:lnTo>
                  <a:pt x="178355" y="228575"/>
                </a:lnTo>
                <a:lnTo>
                  <a:pt x="179371" y="245791"/>
                </a:lnTo>
                <a:lnTo>
                  <a:pt x="180500" y="280501"/>
                </a:lnTo>
                <a:lnTo>
                  <a:pt x="181002" y="315404"/>
                </a:lnTo>
                <a:lnTo>
                  <a:pt x="179967" y="331724"/>
                </a:lnTo>
                <a:lnTo>
                  <a:pt x="178109" y="347278"/>
                </a:lnTo>
                <a:lnTo>
                  <a:pt x="175701" y="362322"/>
                </a:lnTo>
                <a:lnTo>
                  <a:pt x="174096" y="377026"/>
                </a:lnTo>
                <a:lnTo>
                  <a:pt x="173026" y="391503"/>
                </a:lnTo>
                <a:lnTo>
                  <a:pt x="181404" y="444998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4998152" y="942263"/>
            <a:ext cx="721103" cy="519052"/>
          </a:xfrm>
          <a:custGeom>
            <a:avLst/>
            <a:gdLst/>
            <a:ahLst/>
            <a:cxnLst/>
            <a:rect l="0" t="0" r="0" b="0"/>
            <a:pathLst>
              <a:path w="721103" h="519052">
                <a:moveTo>
                  <a:pt x="155471" y="88461"/>
                </a:moveTo>
                <a:lnTo>
                  <a:pt x="126192" y="117739"/>
                </a:lnTo>
                <a:lnTo>
                  <a:pt x="116085" y="126678"/>
                </a:lnTo>
                <a:lnTo>
                  <a:pt x="89273" y="149075"/>
                </a:lnTo>
                <a:lnTo>
                  <a:pt x="77449" y="160423"/>
                </a:lnTo>
                <a:lnTo>
                  <a:pt x="67229" y="171494"/>
                </a:lnTo>
                <a:lnTo>
                  <a:pt x="58079" y="182381"/>
                </a:lnTo>
                <a:lnTo>
                  <a:pt x="49641" y="193145"/>
                </a:lnTo>
                <a:lnTo>
                  <a:pt x="41679" y="203827"/>
                </a:lnTo>
                <a:lnTo>
                  <a:pt x="34033" y="214454"/>
                </a:lnTo>
                <a:lnTo>
                  <a:pt x="27767" y="225044"/>
                </a:lnTo>
                <a:lnTo>
                  <a:pt x="22422" y="235610"/>
                </a:lnTo>
                <a:lnTo>
                  <a:pt x="17689" y="246160"/>
                </a:lnTo>
                <a:lnTo>
                  <a:pt x="13366" y="256700"/>
                </a:lnTo>
                <a:lnTo>
                  <a:pt x="9315" y="267231"/>
                </a:lnTo>
                <a:lnTo>
                  <a:pt x="5446" y="277759"/>
                </a:lnTo>
                <a:lnTo>
                  <a:pt x="2866" y="291789"/>
                </a:lnTo>
                <a:lnTo>
                  <a:pt x="1146" y="308154"/>
                </a:lnTo>
                <a:lnTo>
                  <a:pt x="0" y="326075"/>
                </a:lnTo>
                <a:lnTo>
                  <a:pt x="404" y="341529"/>
                </a:lnTo>
                <a:lnTo>
                  <a:pt x="1842" y="355337"/>
                </a:lnTo>
                <a:lnTo>
                  <a:pt x="3970" y="368049"/>
                </a:lnTo>
                <a:lnTo>
                  <a:pt x="6557" y="380029"/>
                </a:lnTo>
                <a:lnTo>
                  <a:pt x="9450" y="391521"/>
                </a:lnTo>
                <a:lnTo>
                  <a:pt x="12547" y="402689"/>
                </a:lnTo>
                <a:lnTo>
                  <a:pt x="16950" y="412471"/>
                </a:lnTo>
                <a:lnTo>
                  <a:pt x="22222" y="421330"/>
                </a:lnTo>
                <a:lnTo>
                  <a:pt x="35481" y="437406"/>
                </a:lnTo>
                <a:lnTo>
                  <a:pt x="53060" y="452341"/>
                </a:lnTo>
                <a:lnTo>
                  <a:pt x="72559" y="466770"/>
                </a:lnTo>
                <a:lnTo>
                  <a:pt x="94080" y="479805"/>
                </a:lnTo>
                <a:lnTo>
                  <a:pt x="106363" y="484918"/>
                </a:lnTo>
                <a:lnTo>
                  <a:pt x="119227" y="489494"/>
                </a:lnTo>
                <a:lnTo>
                  <a:pt x="132477" y="493714"/>
                </a:lnTo>
                <a:lnTo>
                  <a:pt x="159664" y="501519"/>
                </a:lnTo>
                <a:lnTo>
                  <a:pt x="174627" y="505236"/>
                </a:lnTo>
                <a:lnTo>
                  <a:pt x="206834" y="512483"/>
                </a:lnTo>
                <a:lnTo>
                  <a:pt x="222434" y="514883"/>
                </a:lnTo>
                <a:lnTo>
                  <a:pt x="237509" y="516483"/>
                </a:lnTo>
                <a:lnTo>
                  <a:pt x="252233" y="517549"/>
                </a:lnTo>
                <a:lnTo>
                  <a:pt x="267892" y="518261"/>
                </a:lnTo>
                <a:lnTo>
                  <a:pt x="300873" y="519051"/>
                </a:lnTo>
                <a:lnTo>
                  <a:pt x="317849" y="516924"/>
                </a:lnTo>
                <a:lnTo>
                  <a:pt x="335009" y="513169"/>
                </a:lnTo>
                <a:lnTo>
                  <a:pt x="352292" y="508329"/>
                </a:lnTo>
                <a:lnTo>
                  <a:pt x="369657" y="505102"/>
                </a:lnTo>
                <a:lnTo>
                  <a:pt x="387077" y="502950"/>
                </a:lnTo>
                <a:lnTo>
                  <a:pt x="404533" y="501516"/>
                </a:lnTo>
                <a:lnTo>
                  <a:pt x="422014" y="498223"/>
                </a:lnTo>
                <a:lnTo>
                  <a:pt x="439511" y="493690"/>
                </a:lnTo>
                <a:lnTo>
                  <a:pt x="457018" y="488331"/>
                </a:lnTo>
                <a:lnTo>
                  <a:pt x="488937" y="479260"/>
                </a:lnTo>
                <a:lnTo>
                  <a:pt x="503993" y="475205"/>
                </a:lnTo>
                <a:lnTo>
                  <a:pt x="518705" y="470164"/>
                </a:lnTo>
                <a:lnTo>
                  <a:pt x="533187" y="464467"/>
                </a:lnTo>
                <a:lnTo>
                  <a:pt x="547516" y="458331"/>
                </a:lnTo>
                <a:lnTo>
                  <a:pt x="575903" y="445281"/>
                </a:lnTo>
                <a:lnTo>
                  <a:pt x="590017" y="438529"/>
                </a:lnTo>
                <a:lnTo>
                  <a:pt x="602932" y="431690"/>
                </a:lnTo>
                <a:lnTo>
                  <a:pt x="615048" y="424794"/>
                </a:lnTo>
                <a:lnTo>
                  <a:pt x="626631" y="417859"/>
                </a:lnTo>
                <a:lnTo>
                  <a:pt x="637859" y="409730"/>
                </a:lnTo>
                <a:lnTo>
                  <a:pt x="648850" y="400804"/>
                </a:lnTo>
                <a:lnTo>
                  <a:pt x="659684" y="391348"/>
                </a:lnTo>
                <a:lnTo>
                  <a:pt x="669243" y="381538"/>
                </a:lnTo>
                <a:lnTo>
                  <a:pt x="677954" y="371493"/>
                </a:lnTo>
                <a:lnTo>
                  <a:pt x="686098" y="361290"/>
                </a:lnTo>
                <a:lnTo>
                  <a:pt x="692696" y="350982"/>
                </a:lnTo>
                <a:lnTo>
                  <a:pt x="698263" y="340604"/>
                </a:lnTo>
                <a:lnTo>
                  <a:pt x="703143" y="330180"/>
                </a:lnTo>
                <a:lnTo>
                  <a:pt x="707566" y="319724"/>
                </a:lnTo>
                <a:lnTo>
                  <a:pt x="711682" y="309248"/>
                </a:lnTo>
                <a:lnTo>
                  <a:pt x="715595" y="298758"/>
                </a:lnTo>
                <a:lnTo>
                  <a:pt x="718204" y="287090"/>
                </a:lnTo>
                <a:lnTo>
                  <a:pt x="719943" y="274637"/>
                </a:lnTo>
                <a:lnTo>
                  <a:pt x="721102" y="261661"/>
                </a:lnTo>
                <a:lnTo>
                  <a:pt x="720707" y="245998"/>
                </a:lnTo>
                <a:lnTo>
                  <a:pt x="719274" y="228544"/>
                </a:lnTo>
                <a:lnTo>
                  <a:pt x="717151" y="209897"/>
                </a:lnTo>
                <a:lnTo>
                  <a:pt x="713398" y="192791"/>
                </a:lnTo>
                <a:lnTo>
                  <a:pt x="708558" y="176712"/>
                </a:lnTo>
                <a:lnTo>
                  <a:pt x="702995" y="161319"/>
                </a:lnTo>
                <a:lnTo>
                  <a:pt x="696949" y="147550"/>
                </a:lnTo>
                <a:lnTo>
                  <a:pt x="690581" y="134866"/>
                </a:lnTo>
                <a:lnTo>
                  <a:pt x="683998" y="122903"/>
                </a:lnTo>
                <a:lnTo>
                  <a:pt x="676104" y="112591"/>
                </a:lnTo>
                <a:lnTo>
                  <a:pt x="667336" y="103379"/>
                </a:lnTo>
                <a:lnTo>
                  <a:pt x="657984" y="94901"/>
                </a:lnTo>
                <a:lnTo>
                  <a:pt x="647075" y="85742"/>
                </a:lnTo>
                <a:lnTo>
                  <a:pt x="622488" y="66218"/>
                </a:lnTo>
                <a:lnTo>
                  <a:pt x="609387" y="58440"/>
                </a:lnTo>
                <a:lnTo>
                  <a:pt x="595979" y="52086"/>
                </a:lnTo>
                <a:lnTo>
                  <a:pt x="582366" y="46682"/>
                </a:lnTo>
                <a:lnTo>
                  <a:pt x="568616" y="40742"/>
                </a:lnTo>
                <a:lnTo>
                  <a:pt x="540873" y="27909"/>
                </a:lnTo>
                <a:lnTo>
                  <a:pt x="525762" y="22383"/>
                </a:lnTo>
                <a:lnTo>
                  <a:pt x="509845" y="17531"/>
                </a:lnTo>
                <a:lnTo>
                  <a:pt x="447898" y="1346"/>
                </a:lnTo>
                <a:lnTo>
                  <a:pt x="432226" y="0"/>
                </a:lnTo>
                <a:lnTo>
                  <a:pt x="415934" y="272"/>
                </a:lnTo>
                <a:lnTo>
                  <a:pt x="399231" y="1621"/>
                </a:lnTo>
                <a:lnTo>
                  <a:pt x="382252" y="2521"/>
                </a:lnTo>
                <a:lnTo>
                  <a:pt x="347805" y="3521"/>
                </a:lnTo>
                <a:lnTo>
                  <a:pt x="330438" y="4956"/>
                </a:lnTo>
                <a:lnTo>
                  <a:pt x="313017" y="7081"/>
                </a:lnTo>
                <a:lnTo>
                  <a:pt x="295560" y="9667"/>
                </a:lnTo>
                <a:lnTo>
                  <a:pt x="279248" y="12559"/>
                </a:lnTo>
                <a:lnTo>
                  <a:pt x="263698" y="15656"/>
                </a:lnTo>
                <a:lnTo>
                  <a:pt x="197541" y="35873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2692505" y="3575983"/>
            <a:ext cx="242375" cy="357528"/>
            <a:chOff x="2692505" y="3575983"/>
            <a:chExt cx="242375" cy="357528"/>
          </a:xfrm>
        </p:grpSpPr>
        <p:sp>
          <p:nvSpPr>
            <p:cNvPr id="95" name="Freeform 94"/>
            <p:cNvSpPr/>
            <p:nvPr/>
          </p:nvSpPr>
          <p:spPr>
            <a:xfrm>
              <a:off x="2692505" y="3575983"/>
              <a:ext cx="10518" cy="336564"/>
            </a:xfrm>
            <a:custGeom>
              <a:avLst/>
              <a:gdLst/>
              <a:ahLst/>
              <a:cxnLst/>
              <a:rect l="0" t="0" r="0" b="0"/>
              <a:pathLst>
                <a:path w="10518" h="336564">
                  <a:moveTo>
                    <a:pt x="0" y="0"/>
                  </a:moveTo>
                  <a:lnTo>
                    <a:pt x="0" y="64140"/>
                  </a:lnTo>
                  <a:lnTo>
                    <a:pt x="1168" y="77818"/>
                  </a:lnTo>
                  <a:lnTo>
                    <a:pt x="3116" y="90443"/>
                  </a:lnTo>
                  <a:lnTo>
                    <a:pt x="5583" y="102366"/>
                  </a:lnTo>
                  <a:lnTo>
                    <a:pt x="7228" y="117326"/>
                  </a:lnTo>
                  <a:lnTo>
                    <a:pt x="8324" y="134311"/>
                  </a:lnTo>
                  <a:lnTo>
                    <a:pt x="9055" y="152647"/>
                  </a:lnTo>
                  <a:lnTo>
                    <a:pt x="9868" y="191717"/>
                  </a:lnTo>
                  <a:lnTo>
                    <a:pt x="10517" y="336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800009" y="3607536"/>
              <a:ext cx="134871" cy="325975"/>
            </a:xfrm>
            <a:custGeom>
              <a:avLst/>
              <a:gdLst/>
              <a:ahLst/>
              <a:cxnLst/>
              <a:rect l="0" t="0" r="0" b="0"/>
              <a:pathLst>
                <a:path w="134871" h="325975">
                  <a:moveTo>
                    <a:pt x="29225" y="0"/>
                  </a:moveTo>
                  <a:lnTo>
                    <a:pt x="18058" y="16750"/>
                  </a:lnTo>
                  <a:lnTo>
                    <a:pt x="13600" y="27527"/>
                  </a:lnTo>
                  <a:lnTo>
                    <a:pt x="9459" y="40556"/>
                  </a:lnTo>
                  <a:lnTo>
                    <a:pt x="5530" y="55084"/>
                  </a:lnTo>
                  <a:lnTo>
                    <a:pt x="2910" y="70612"/>
                  </a:lnTo>
                  <a:lnTo>
                    <a:pt x="1164" y="86808"/>
                  </a:lnTo>
                  <a:lnTo>
                    <a:pt x="0" y="103448"/>
                  </a:lnTo>
                  <a:lnTo>
                    <a:pt x="392" y="120385"/>
                  </a:lnTo>
                  <a:lnTo>
                    <a:pt x="1823" y="137519"/>
                  </a:lnTo>
                  <a:lnTo>
                    <a:pt x="3945" y="154785"/>
                  </a:lnTo>
                  <a:lnTo>
                    <a:pt x="6528" y="172139"/>
                  </a:lnTo>
                  <a:lnTo>
                    <a:pt x="12515" y="207002"/>
                  </a:lnTo>
                  <a:lnTo>
                    <a:pt x="16916" y="223311"/>
                  </a:lnTo>
                  <a:lnTo>
                    <a:pt x="22188" y="238857"/>
                  </a:lnTo>
                  <a:lnTo>
                    <a:pt x="28039" y="253896"/>
                  </a:lnTo>
                  <a:lnTo>
                    <a:pt x="35446" y="267429"/>
                  </a:lnTo>
                  <a:lnTo>
                    <a:pt x="43890" y="279956"/>
                  </a:lnTo>
                  <a:lnTo>
                    <a:pt x="53025" y="291813"/>
                  </a:lnTo>
                  <a:lnTo>
                    <a:pt x="61452" y="302055"/>
                  </a:lnTo>
                  <a:lnTo>
                    <a:pt x="69407" y="311221"/>
                  </a:lnTo>
                  <a:lnTo>
                    <a:pt x="77048" y="319668"/>
                  </a:lnTo>
                  <a:lnTo>
                    <a:pt x="85648" y="324131"/>
                  </a:lnTo>
                  <a:lnTo>
                    <a:pt x="94887" y="325938"/>
                  </a:lnTo>
                  <a:lnTo>
                    <a:pt x="104553" y="325974"/>
                  </a:lnTo>
                  <a:lnTo>
                    <a:pt x="113333" y="323660"/>
                  </a:lnTo>
                  <a:lnTo>
                    <a:pt x="121524" y="319781"/>
                  </a:lnTo>
                  <a:lnTo>
                    <a:pt x="129322" y="314857"/>
                  </a:lnTo>
                  <a:lnTo>
                    <a:pt x="133352" y="306901"/>
                  </a:lnTo>
                  <a:lnTo>
                    <a:pt x="134870" y="296921"/>
                  </a:lnTo>
                  <a:lnTo>
                    <a:pt x="134713" y="285594"/>
                  </a:lnTo>
                  <a:lnTo>
                    <a:pt x="132272" y="275705"/>
                  </a:lnTo>
                  <a:lnTo>
                    <a:pt x="128307" y="266775"/>
                  </a:lnTo>
                  <a:lnTo>
                    <a:pt x="123327" y="258485"/>
                  </a:lnTo>
                  <a:lnTo>
                    <a:pt x="116500" y="251790"/>
                  </a:lnTo>
                  <a:lnTo>
                    <a:pt x="108443" y="246157"/>
                  </a:lnTo>
                  <a:lnTo>
                    <a:pt x="99566" y="241234"/>
                  </a:lnTo>
                  <a:lnTo>
                    <a:pt x="90143" y="239120"/>
                  </a:lnTo>
                  <a:lnTo>
                    <a:pt x="80354" y="238879"/>
                  </a:lnTo>
                  <a:lnTo>
                    <a:pt x="70323" y="239888"/>
                  </a:lnTo>
                  <a:lnTo>
                    <a:pt x="61298" y="242897"/>
                  </a:lnTo>
                  <a:lnTo>
                    <a:pt x="52944" y="247241"/>
                  </a:lnTo>
                  <a:lnTo>
                    <a:pt x="18707" y="283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567728" y="2222097"/>
            <a:ext cx="575535" cy="814725"/>
            <a:chOff x="3567728" y="2222097"/>
            <a:chExt cx="575535" cy="814725"/>
          </a:xfrm>
        </p:grpSpPr>
        <p:sp>
          <p:nvSpPr>
            <p:cNvPr id="98" name="Freeform 97"/>
            <p:cNvSpPr/>
            <p:nvPr/>
          </p:nvSpPr>
          <p:spPr>
            <a:xfrm>
              <a:off x="3670872" y="2435744"/>
              <a:ext cx="262710" cy="447837"/>
            </a:xfrm>
            <a:custGeom>
              <a:avLst/>
              <a:gdLst/>
              <a:ahLst/>
              <a:cxnLst/>
              <a:rect l="0" t="0" r="0" b="0"/>
              <a:pathLst>
                <a:path w="262710" h="447837">
                  <a:moveTo>
                    <a:pt x="189086" y="67444"/>
                  </a:moveTo>
                  <a:lnTo>
                    <a:pt x="189086" y="89778"/>
                  </a:lnTo>
                  <a:lnTo>
                    <a:pt x="187918" y="102200"/>
                  </a:lnTo>
                  <a:lnTo>
                    <a:pt x="185970" y="116324"/>
                  </a:lnTo>
                  <a:lnTo>
                    <a:pt x="183503" y="131583"/>
                  </a:lnTo>
                  <a:lnTo>
                    <a:pt x="181858" y="146431"/>
                  </a:lnTo>
                  <a:lnTo>
                    <a:pt x="180761" y="161004"/>
                  </a:lnTo>
                  <a:lnTo>
                    <a:pt x="180030" y="175393"/>
                  </a:lnTo>
                  <a:lnTo>
                    <a:pt x="178374" y="180312"/>
                  </a:lnTo>
                  <a:lnTo>
                    <a:pt x="176102" y="178917"/>
                  </a:lnTo>
                  <a:lnTo>
                    <a:pt x="173418" y="173312"/>
                  </a:lnTo>
                  <a:lnTo>
                    <a:pt x="170460" y="163732"/>
                  </a:lnTo>
                  <a:lnTo>
                    <a:pt x="167320" y="151503"/>
                  </a:lnTo>
                  <a:lnTo>
                    <a:pt x="160714" y="122333"/>
                  </a:lnTo>
                  <a:lnTo>
                    <a:pt x="153883" y="89891"/>
                  </a:lnTo>
                  <a:lnTo>
                    <a:pt x="149257" y="74228"/>
                  </a:lnTo>
                  <a:lnTo>
                    <a:pt x="143835" y="59112"/>
                  </a:lnTo>
                  <a:lnTo>
                    <a:pt x="137884" y="44360"/>
                  </a:lnTo>
                  <a:lnTo>
                    <a:pt x="128155" y="18620"/>
                  </a:lnTo>
                  <a:lnTo>
                    <a:pt x="123924" y="6848"/>
                  </a:lnTo>
                  <a:lnTo>
                    <a:pt x="116429" y="1337"/>
                  </a:lnTo>
                  <a:lnTo>
                    <a:pt x="106758" y="0"/>
                  </a:lnTo>
                  <a:lnTo>
                    <a:pt x="95636" y="1446"/>
                  </a:lnTo>
                  <a:lnTo>
                    <a:pt x="84716" y="8253"/>
                  </a:lnTo>
                  <a:lnTo>
                    <a:pt x="73930" y="18635"/>
                  </a:lnTo>
                  <a:lnTo>
                    <a:pt x="63233" y="31399"/>
                  </a:lnTo>
                  <a:lnTo>
                    <a:pt x="54933" y="45751"/>
                  </a:lnTo>
                  <a:lnTo>
                    <a:pt x="48231" y="61162"/>
                  </a:lnTo>
                  <a:lnTo>
                    <a:pt x="42595" y="77280"/>
                  </a:lnTo>
                  <a:lnTo>
                    <a:pt x="36500" y="92699"/>
                  </a:lnTo>
                  <a:lnTo>
                    <a:pt x="30100" y="107653"/>
                  </a:lnTo>
                  <a:lnTo>
                    <a:pt x="23495" y="122297"/>
                  </a:lnTo>
                  <a:lnTo>
                    <a:pt x="17924" y="137903"/>
                  </a:lnTo>
                  <a:lnTo>
                    <a:pt x="13041" y="154149"/>
                  </a:lnTo>
                  <a:lnTo>
                    <a:pt x="8617" y="170824"/>
                  </a:lnTo>
                  <a:lnTo>
                    <a:pt x="5668" y="186615"/>
                  </a:lnTo>
                  <a:lnTo>
                    <a:pt x="3702" y="201816"/>
                  </a:lnTo>
                  <a:lnTo>
                    <a:pt x="2391" y="216625"/>
                  </a:lnTo>
                  <a:lnTo>
                    <a:pt x="1517" y="232341"/>
                  </a:lnTo>
                  <a:lnTo>
                    <a:pt x="546" y="265385"/>
                  </a:lnTo>
                  <a:lnTo>
                    <a:pt x="0" y="311255"/>
                  </a:lnTo>
                  <a:lnTo>
                    <a:pt x="1091" y="324643"/>
                  </a:lnTo>
                  <a:lnTo>
                    <a:pt x="2988" y="337074"/>
                  </a:lnTo>
                  <a:lnTo>
                    <a:pt x="5421" y="348868"/>
                  </a:lnTo>
                  <a:lnTo>
                    <a:pt x="8211" y="360236"/>
                  </a:lnTo>
                  <a:lnTo>
                    <a:pt x="11240" y="371320"/>
                  </a:lnTo>
                  <a:lnTo>
                    <a:pt x="14429" y="382216"/>
                  </a:lnTo>
                  <a:lnTo>
                    <a:pt x="20060" y="394154"/>
                  </a:lnTo>
                  <a:lnTo>
                    <a:pt x="27320" y="406787"/>
                  </a:lnTo>
                  <a:lnTo>
                    <a:pt x="35666" y="419884"/>
                  </a:lnTo>
                  <a:lnTo>
                    <a:pt x="45904" y="429784"/>
                  </a:lnTo>
                  <a:lnTo>
                    <a:pt x="57404" y="437552"/>
                  </a:lnTo>
                  <a:lnTo>
                    <a:pt x="69745" y="443900"/>
                  </a:lnTo>
                  <a:lnTo>
                    <a:pt x="81479" y="446963"/>
                  </a:lnTo>
                  <a:lnTo>
                    <a:pt x="92807" y="447836"/>
                  </a:lnTo>
                  <a:lnTo>
                    <a:pt x="103865" y="447250"/>
                  </a:lnTo>
                  <a:lnTo>
                    <a:pt x="114743" y="445691"/>
                  </a:lnTo>
                  <a:lnTo>
                    <a:pt x="125500" y="443482"/>
                  </a:lnTo>
                  <a:lnTo>
                    <a:pt x="136178" y="440842"/>
                  </a:lnTo>
                  <a:lnTo>
                    <a:pt x="149140" y="436744"/>
                  </a:lnTo>
                  <a:lnTo>
                    <a:pt x="163624" y="431675"/>
                  </a:lnTo>
                  <a:lnTo>
                    <a:pt x="179123" y="425958"/>
                  </a:lnTo>
                  <a:lnTo>
                    <a:pt x="194130" y="418641"/>
                  </a:lnTo>
                  <a:lnTo>
                    <a:pt x="208810" y="410257"/>
                  </a:lnTo>
                  <a:lnTo>
                    <a:pt x="262709" y="37245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567728" y="2222097"/>
              <a:ext cx="575535" cy="814725"/>
            </a:xfrm>
            <a:custGeom>
              <a:avLst/>
              <a:gdLst/>
              <a:ahLst/>
              <a:cxnLst/>
              <a:rect l="0" t="0" r="0" b="0"/>
              <a:pathLst>
                <a:path w="575535" h="814725">
                  <a:moveTo>
                    <a:pt x="155501" y="112809"/>
                  </a:moveTo>
                  <a:lnTo>
                    <a:pt x="126223" y="142087"/>
                  </a:lnTo>
                  <a:lnTo>
                    <a:pt x="109767" y="164776"/>
                  </a:lnTo>
                  <a:lnTo>
                    <a:pt x="100471" y="179007"/>
                  </a:lnTo>
                  <a:lnTo>
                    <a:pt x="91936" y="193168"/>
                  </a:lnTo>
                  <a:lnTo>
                    <a:pt x="83909" y="207284"/>
                  </a:lnTo>
                  <a:lnTo>
                    <a:pt x="76220" y="221368"/>
                  </a:lnTo>
                  <a:lnTo>
                    <a:pt x="68757" y="236601"/>
                  </a:lnTo>
                  <a:lnTo>
                    <a:pt x="61445" y="252600"/>
                  </a:lnTo>
                  <a:lnTo>
                    <a:pt x="54233" y="269109"/>
                  </a:lnTo>
                  <a:lnTo>
                    <a:pt x="47087" y="287126"/>
                  </a:lnTo>
                  <a:lnTo>
                    <a:pt x="32915" y="325844"/>
                  </a:lnTo>
                  <a:lnTo>
                    <a:pt x="27032" y="345985"/>
                  </a:lnTo>
                  <a:lnTo>
                    <a:pt x="21942" y="366424"/>
                  </a:lnTo>
                  <a:lnTo>
                    <a:pt x="5375" y="444024"/>
                  </a:lnTo>
                  <a:lnTo>
                    <a:pt x="2829" y="463336"/>
                  </a:lnTo>
                  <a:lnTo>
                    <a:pt x="1132" y="483223"/>
                  </a:lnTo>
                  <a:lnTo>
                    <a:pt x="0" y="503492"/>
                  </a:lnTo>
                  <a:lnTo>
                    <a:pt x="415" y="522848"/>
                  </a:lnTo>
                  <a:lnTo>
                    <a:pt x="1859" y="541595"/>
                  </a:lnTo>
                  <a:lnTo>
                    <a:pt x="3991" y="559937"/>
                  </a:lnTo>
                  <a:lnTo>
                    <a:pt x="6581" y="578007"/>
                  </a:lnTo>
                  <a:lnTo>
                    <a:pt x="12575" y="613667"/>
                  </a:lnTo>
                  <a:lnTo>
                    <a:pt x="16978" y="630188"/>
                  </a:lnTo>
                  <a:lnTo>
                    <a:pt x="22251" y="645877"/>
                  </a:lnTo>
                  <a:lnTo>
                    <a:pt x="28103" y="661010"/>
                  </a:lnTo>
                  <a:lnTo>
                    <a:pt x="34342" y="675774"/>
                  </a:lnTo>
                  <a:lnTo>
                    <a:pt x="40838" y="690291"/>
                  </a:lnTo>
                  <a:lnTo>
                    <a:pt x="47507" y="704643"/>
                  </a:lnTo>
                  <a:lnTo>
                    <a:pt x="64265" y="729939"/>
                  </a:lnTo>
                  <a:lnTo>
                    <a:pt x="73642" y="741593"/>
                  </a:lnTo>
                  <a:lnTo>
                    <a:pt x="83399" y="751699"/>
                  </a:lnTo>
                  <a:lnTo>
                    <a:pt x="93410" y="760774"/>
                  </a:lnTo>
                  <a:lnTo>
                    <a:pt x="103589" y="769161"/>
                  </a:lnTo>
                  <a:lnTo>
                    <a:pt x="113881" y="777090"/>
                  </a:lnTo>
                  <a:lnTo>
                    <a:pt x="124249" y="784713"/>
                  </a:lnTo>
                  <a:lnTo>
                    <a:pt x="134666" y="792132"/>
                  </a:lnTo>
                  <a:lnTo>
                    <a:pt x="146286" y="798247"/>
                  </a:lnTo>
                  <a:lnTo>
                    <a:pt x="158706" y="803492"/>
                  </a:lnTo>
                  <a:lnTo>
                    <a:pt x="171662" y="808158"/>
                  </a:lnTo>
                  <a:lnTo>
                    <a:pt x="184973" y="811268"/>
                  </a:lnTo>
                  <a:lnTo>
                    <a:pt x="198521" y="813342"/>
                  </a:lnTo>
                  <a:lnTo>
                    <a:pt x="212228" y="814724"/>
                  </a:lnTo>
                  <a:lnTo>
                    <a:pt x="229547" y="814477"/>
                  </a:lnTo>
                  <a:lnTo>
                    <a:pt x="249273" y="813144"/>
                  </a:lnTo>
                  <a:lnTo>
                    <a:pt x="270603" y="811086"/>
                  </a:lnTo>
                  <a:lnTo>
                    <a:pt x="289498" y="807377"/>
                  </a:lnTo>
                  <a:lnTo>
                    <a:pt x="306770" y="802567"/>
                  </a:lnTo>
                  <a:lnTo>
                    <a:pt x="322958" y="797023"/>
                  </a:lnTo>
                  <a:lnTo>
                    <a:pt x="338426" y="790990"/>
                  </a:lnTo>
                  <a:lnTo>
                    <a:pt x="353411" y="784631"/>
                  </a:lnTo>
                  <a:lnTo>
                    <a:pt x="368076" y="778054"/>
                  </a:lnTo>
                  <a:lnTo>
                    <a:pt x="381359" y="770164"/>
                  </a:lnTo>
                  <a:lnTo>
                    <a:pt x="393720" y="761398"/>
                  </a:lnTo>
                  <a:lnTo>
                    <a:pt x="405466" y="752048"/>
                  </a:lnTo>
                  <a:lnTo>
                    <a:pt x="416803" y="742308"/>
                  </a:lnTo>
                  <a:lnTo>
                    <a:pt x="427867" y="732310"/>
                  </a:lnTo>
                  <a:lnTo>
                    <a:pt x="438748" y="722138"/>
                  </a:lnTo>
                  <a:lnTo>
                    <a:pt x="449509" y="709514"/>
                  </a:lnTo>
                  <a:lnTo>
                    <a:pt x="460188" y="695255"/>
                  </a:lnTo>
                  <a:lnTo>
                    <a:pt x="470813" y="679905"/>
                  </a:lnTo>
                  <a:lnTo>
                    <a:pt x="480234" y="664998"/>
                  </a:lnTo>
                  <a:lnTo>
                    <a:pt x="488852" y="650385"/>
                  </a:lnTo>
                  <a:lnTo>
                    <a:pt x="496935" y="635969"/>
                  </a:lnTo>
                  <a:lnTo>
                    <a:pt x="504660" y="620515"/>
                  </a:lnTo>
                  <a:lnTo>
                    <a:pt x="512148" y="604370"/>
                  </a:lnTo>
                  <a:lnTo>
                    <a:pt x="526700" y="570848"/>
                  </a:lnTo>
                  <a:lnTo>
                    <a:pt x="540959" y="536472"/>
                  </a:lnTo>
                  <a:lnTo>
                    <a:pt x="546865" y="517957"/>
                  </a:lnTo>
                  <a:lnTo>
                    <a:pt x="551970" y="498601"/>
                  </a:lnTo>
                  <a:lnTo>
                    <a:pt x="560760" y="459566"/>
                  </a:lnTo>
                  <a:lnTo>
                    <a:pt x="568562" y="422740"/>
                  </a:lnTo>
                  <a:lnTo>
                    <a:pt x="571110" y="404739"/>
                  </a:lnTo>
                  <a:lnTo>
                    <a:pt x="572808" y="386895"/>
                  </a:lnTo>
                  <a:lnTo>
                    <a:pt x="573940" y="369157"/>
                  </a:lnTo>
                  <a:lnTo>
                    <a:pt x="574695" y="350319"/>
                  </a:lnTo>
                  <a:lnTo>
                    <a:pt x="575534" y="310690"/>
                  </a:lnTo>
                  <a:lnTo>
                    <a:pt x="574589" y="291475"/>
                  </a:lnTo>
                  <a:lnTo>
                    <a:pt x="572791" y="272822"/>
                  </a:lnTo>
                  <a:lnTo>
                    <a:pt x="570423" y="254543"/>
                  </a:lnTo>
                  <a:lnTo>
                    <a:pt x="567676" y="237683"/>
                  </a:lnTo>
                  <a:lnTo>
                    <a:pt x="564676" y="221768"/>
                  </a:lnTo>
                  <a:lnTo>
                    <a:pt x="551465" y="157055"/>
                  </a:lnTo>
                  <a:lnTo>
                    <a:pt x="546857" y="142307"/>
                  </a:lnTo>
                  <a:lnTo>
                    <a:pt x="541448" y="128968"/>
                  </a:lnTo>
                  <a:lnTo>
                    <a:pt x="528036" y="104799"/>
                  </a:lnTo>
                  <a:lnTo>
                    <a:pt x="510389" y="82371"/>
                  </a:lnTo>
                  <a:lnTo>
                    <a:pt x="500775" y="71482"/>
                  </a:lnTo>
                  <a:lnTo>
                    <a:pt x="480744" y="50034"/>
                  </a:lnTo>
                  <a:lnTo>
                    <a:pt x="470494" y="40575"/>
                  </a:lnTo>
                  <a:lnTo>
                    <a:pt x="460155" y="31932"/>
                  </a:lnTo>
                  <a:lnTo>
                    <a:pt x="449756" y="23832"/>
                  </a:lnTo>
                  <a:lnTo>
                    <a:pt x="438149" y="17264"/>
                  </a:lnTo>
                  <a:lnTo>
                    <a:pt x="425737" y="11717"/>
                  </a:lnTo>
                  <a:lnTo>
                    <a:pt x="412787" y="6850"/>
                  </a:lnTo>
                  <a:lnTo>
                    <a:pt x="399480" y="3605"/>
                  </a:lnTo>
                  <a:lnTo>
                    <a:pt x="385934" y="1442"/>
                  </a:lnTo>
                  <a:lnTo>
                    <a:pt x="372228" y="0"/>
                  </a:lnTo>
                  <a:lnTo>
                    <a:pt x="359586" y="207"/>
                  </a:lnTo>
                  <a:lnTo>
                    <a:pt x="347652" y="1514"/>
                  </a:lnTo>
                  <a:lnTo>
                    <a:pt x="336189" y="3554"/>
                  </a:lnTo>
                  <a:lnTo>
                    <a:pt x="323873" y="7251"/>
                  </a:lnTo>
                  <a:lnTo>
                    <a:pt x="310988" y="12053"/>
                  </a:lnTo>
                  <a:lnTo>
                    <a:pt x="297724" y="17592"/>
                  </a:lnTo>
                  <a:lnTo>
                    <a:pt x="284207" y="24790"/>
                  </a:lnTo>
                  <a:lnTo>
                    <a:pt x="270520" y="33094"/>
                  </a:lnTo>
                  <a:lnTo>
                    <a:pt x="256722" y="42137"/>
                  </a:lnTo>
                  <a:lnTo>
                    <a:pt x="242848" y="51671"/>
                  </a:lnTo>
                  <a:lnTo>
                    <a:pt x="214968" y="71613"/>
                  </a:lnTo>
                  <a:lnTo>
                    <a:pt x="202158" y="83008"/>
                  </a:lnTo>
                  <a:lnTo>
                    <a:pt x="190112" y="95279"/>
                  </a:lnTo>
                  <a:lnTo>
                    <a:pt x="178575" y="108134"/>
                  </a:lnTo>
                  <a:lnTo>
                    <a:pt x="167378" y="122547"/>
                  </a:lnTo>
                  <a:lnTo>
                    <a:pt x="156407" y="138000"/>
                  </a:lnTo>
                  <a:lnTo>
                    <a:pt x="145587" y="154144"/>
                  </a:lnTo>
                  <a:lnTo>
                    <a:pt x="124217" y="187664"/>
                  </a:lnTo>
                  <a:lnTo>
                    <a:pt x="113610" y="204782"/>
                  </a:lnTo>
                  <a:lnTo>
                    <a:pt x="103033" y="223207"/>
                  </a:lnTo>
                  <a:lnTo>
                    <a:pt x="60843" y="30212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Freeform 100"/>
          <p:cNvSpPr/>
          <p:nvPr/>
        </p:nvSpPr>
        <p:spPr>
          <a:xfrm>
            <a:off x="1245398" y="5479669"/>
            <a:ext cx="321725" cy="417903"/>
          </a:xfrm>
          <a:custGeom>
            <a:avLst/>
            <a:gdLst/>
            <a:ahLst/>
            <a:cxnLst/>
            <a:rect l="0" t="0" r="0" b="0"/>
            <a:pathLst>
              <a:path w="321725" h="417903">
                <a:moveTo>
                  <a:pt x="237583" y="0"/>
                </a:moveTo>
                <a:lnTo>
                  <a:pt x="215249" y="5583"/>
                </a:lnTo>
                <a:lnTo>
                  <a:pt x="205164" y="8396"/>
                </a:lnTo>
                <a:lnTo>
                  <a:pt x="184610" y="14639"/>
                </a:lnTo>
                <a:lnTo>
                  <a:pt x="173052" y="19108"/>
                </a:lnTo>
                <a:lnTo>
                  <a:pt x="160672" y="24424"/>
                </a:lnTo>
                <a:lnTo>
                  <a:pt x="147745" y="30306"/>
                </a:lnTo>
                <a:lnTo>
                  <a:pt x="117799" y="43074"/>
                </a:lnTo>
                <a:lnTo>
                  <a:pt x="101633" y="49751"/>
                </a:lnTo>
                <a:lnTo>
                  <a:pt x="88519" y="56539"/>
                </a:lnTo>
                <a:lnTo>
                  <a:pt x="77438" y="63403"/>
                </a:lnTo>
                <a:lnTo>
                  <a:pt x="67714" y="70315"/>
                </a:lnTo>
                <a:lnTo>
                  <a:pt x="57726" y="78429"/>
                </a:lnTo>
                <a:lnTo>
                  <a:pt x="47561" y="87345"/>
                </a:lnTo>
                <a:lnTo>
                  <a:pt x="37278" y="96794"/>
                </a:lnTo>
                <a:lnTo>
                  <a:pt x="28086" y="107768"/>
                </a:lnTo>
                <a:lnTo>
                  <a:pt x="19621" y="119758"/>
                </a:lnTo>
                <a:lnTo>
                  <a:pt x="11640" y="132427"/>
                </a:lnTo>
                <a:lnTo>
                  <a:pt x="6319" y="145547"/>
                </a:lnTo>
                <a:lnTo>
                  <a:pt x="2772" y="158968"/>
                </a:lnTo>
                <a:lnTo>
                  <a:pt x="408" y="172590"/>
                </a:lnTo>
                <a:lnTo>
                  <a:pt x="0" y="186346"/>
                </a:lnTo>
                <a:lnTo>
                  <a:pt x="896" y="200191"/>
                </a:lnTo>
                <a:lnTo>
                  <a:pt x="2663" y="214095"/>
                </a:lnTo>
                <a:lnTo>
                  <a:pt x="6178" y="228039"/>
                </a:lnTo>
                <a:lnTo>
                  <a:pt x="10858" y="242010"/>
                </a:lnTo>
                <a:lnTo>
                  <a:pt x="16316" y="255998"/>
                </a:lnTo>
                <a:lnTo>
                  <a:pt x="23460" y="269998"/>
                </a:lnTo>
                <a:lnTo>
                  <a:pt x="31729" y="284006"/>
                </a:lnTo>
                <a:lnTo>
                  <a:pt x="40747" y="298019"/>
                </a:lnTo>
                <a:lnTo>
                  <a:pt x="50265" y="312036"/>
                </a:lnTo>
                <a:lnTo>
                  <a:pt x="70190" y="340075"/>
                </a:lnTo>
                <a:lnTo>
                  <a:pt x="79243" y="351759"/>
                </a:lnTo>
                <a:lnTo>
                  <a:pt x="87615" y="361886"/>
                </a:lnTo>
                <a:lnTo>
                  <a:pt x="95534" y="370974"/>
                </a:lnTo>
                <a:lnTo>
                  <a:pt x="105488" y="379370"/>
                </a:lnTo>
                <a:lnTo>
                  <a:pt x="116798" y="387305"/>
                </a:lnTo>
                <a:lnTo>
                  <a:pt x="129013" y="394932"/>
                </a:lnTo>
                <a:lnTo>
                  <a:pt x="141830" y="401185"/>
                </a:lnTo>
                <a:lnTo>
                  <a:pt x="155050" y="406523"/>
                </a:lnTo>
                <a:lnTo>
                  <a:pt x="168537" y="411250"/>
                </a:lnTo>
                <a:lnTo>
                  <a:pt x="182204" y="414401"/>
                </a:lnTo>
                <a:lnTo>
                  <a:pt x="195989" y="416502"/>
                </a:lnTo>
                <a:lnTo>
                  <a:pt x="209854" y="417902"/>
                </a:lnTo>
                <a:lnTo>
                  <a:pt x="222602" y="417667"/>
                </a:lnTo>
                <a:lnTo>
                  <a:pt x="234608" y="416342"/>
                </a:lnTo>
                <a:lnTo>
                  <a:pt x="274487" y="408894"/>
                </a:lnTo>
                <a:lnTo>
                  <a:pt x="321724" y="399668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134"/>
          <p:cNvGrpSpPr/>
          <p:nvPr/>
        </p:nvGrpSpPr>
        <p:grpSpPr>
          <a:xfrm>
            <a:off x="4732919" y="2997515"/>
            <a:ext cx="4590952" cy="1029475"/>
            <a:chOff x="4732919" y="2997515"/>
            <a:chExt cx="4590952" cy="1029475"/>
          </a:xfrm>
        </p:grpSpPr>
        <p:sp>
          <p:nvSpPr>
            <p:cNvPr id="102" name="Freeform 101"/>
            <p:cNvSpPr/>
            <p:nvPr/>
          </p:nvSpPr>
          <p:spPr>
            <a:xfrm>
              <a:off x="4807292" y="3376148"/>
              <a:ext cx="230638" cy="252424"/>
            </a:xfrm>
            <a:custGeom>
              <a:avLst/>
              <a:gdLst/>
              <a:ahLst/>
              <a:cxnLst/>
              <a:rect l="0" t="0" r="0" b="0"/>
              <a:pathLst>
                <a:path w="230638" h="252424">
                  <a:moveTo>
                    <a:pt x="125461" y="0"/>
                  </a:moveTo>
                  <a:lnTo>
                    <a:pt x="114294" y="22334"/>
                  </a:lnTo>
                  <a:lnTo>
                    <a:pt x="106330" y="32419"/>
                  </a:lnTo>
                  <a:lnTo>
                    <a:pt x="96347" y="42648"/>
                  </a:lnTo>
                  <a:lnTo>
                    <a:pt x="75125" y="62194"/>
                  </a:lnTo>
                  <a:lnTo>
                    <a:pt x="50038" y="86338"/>
                  </a:lnTo>
                  <a:lnTo>
                    <a:pt x="35067" y="101089"/>
                  </a:lnTo>
                  <a:lnTo>
                    <a:pt x="26634" y="108295"/>
                  </a:lnTo>
                  <a:lnTo>
                    <a:pt x="17506" y="115435"/>
                  </a:lnTo>
                  <a:lnTo>
                    <a:pt x="7915" y="122533"/>
                  </a:lnTo>
                  <a:lnTo>
                    <a:pt x="2689" y="131940"/>
                  </a:lnTo>
                  <a:lnTo>
                    <a:pt x="375" y="142885"/>
                  </a:lnTo>
                  <a:lnTo>
                    <a:pt x="0" y="154857"/>
                  </a:lnTo>
                  <a:lnTo>
                    <a:pt x="3256" y="164006"/>
                  </a:lnTo>
                  <a:lnTo>
                    <a:pt x="8933" y="171275"/>
                  </a:lnTo>
                  <a:lnTo>
                    <a:pt x="16222" y="177289"/>
                  </a:lnTo>
                  <a:lnTo>
                    <a:pt x="26926" y="182467"/>
                  </a:lnTo>
                  <a:lnTo>
                    <a:pt x="39905" y="187087"/>
                  </a:lnTo>
                  <a:lnTo>
                    <a:pt x="67570" y="195338"/>
                  </a:lnTo>
                  <a:lnTo>
                    <a:pt x="91551" y="202900"/>
                  </a:lnTo>
                  <a:lnTo>
                    <a:pt x="104023" y="206553"/>
                  </a:lnTo>
                  <a:lnTo>
                    <a:pt x="130346" y="213728"/>
                  </a:lnTo>
                  <a:lnTo>
                    <a:pt x="143910" y="218446"/>
                  </a:lnTo>
                  <a:lnTo>
                    <a:pt x="157627" y="223929"/>
                  </a:lnTo>
                  <a:lnTo>
                    <a:pt x="171446" y="229921"/>
                  </a:lnTo>
                  <a:lnTo>
                    <a:pt x="184165" y="235085"/>
                  </a:lnTo>
                  <a:lnTo>
                    <a:pt x="230637" y="25242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732919" y="3352835"/>
              <a:ext cx="4590952" cy="191347"/>
            </a:xfrm>
            <a:custGeom>
              <a:avLst/>
              <a:gdLst/>
              <a:ahLst/>
              <a:cxnLst/>
              <a:rect l="0" t="0" r="0" b="0"/>
              <a:pathLst>
                <a:path w="4590952" h="191347">
                  <a:moveTo>
                    <a:pt x="0" y="170560"/>
                  </a:moveTo>
                  <a:lnTo>
                    <a:pt x="16750" y="176143"/>
                  </a:lnTo>
                  <a:lnTo>
                    <a:pt x="37439" y="182001"/>
                  </a:lnTo>
                  <a:lnTo>
                    <a:pt x="62216" y="187331"/>
                  </a:lnTo>
                  <a:lnTo>
                    <a:pt x="183915" y="191346"/>
                  </a:lnTo>
                  <a:lnTo>
                    <a:pt x="241473" y="188405"/>
                  </a:lnTo>
                  <a:lnTo>
                    <a:pt x="297913" y="182525"/>
                  </a:lnTo>
                  <a:lnTo>
                    <a:pt x="422648" y="181134"/>
                  </a:lnTo>
                  <a:lnTo>
                    <a:pt x="533798" y="177966"/>
                  </a:lnTo>
                  <a:lnTo>
                    <a:pt x="591978" y="172023"/>
                  </a:lnTo>
                  <a:lnTo>
                    <a:pt x="734357" y="170598"/>
                  </a:lnTo>
                  <a:lnTo>
                    <a:pt x="838045" y="164980"/>
                  </a:lnTo>
                  <a:lnTo>
                    <a:pt x="968274" y="160235"/>
                  </a:lnTo>
                  <a:lnTo>
                    <a:pt x="1095946" y="160054"/>
                  </a:lnTo>
                  <a:lnTo>
                    <a:pt x="1151979" y="154462"/>
                  </a:lnTo>
                  <a:lnTo>
                    <a:pt x="1292821" y="148645"/>
                  </a:lnTo>
                  <a:lnTo>
                    <a:pt x="1330296" y="144070"/>
                  </a:lnTo>
                  <a:lnTo>
                    <a:pt x="1472761" y="139303"/>
                  </a:lnTo>
                  <a:lnTo>
                    <a:pt x="1577679" y="133463"/>
                  </a:lnTo>
                  <a:lnTo>
                    <a:pt x="1709438" y="128926"/>
                  </a:lnTo>
                  <a:lnTo>
                    <a:pt x="1840147" y="128528"/>
                  </a:lnTo>
                  <a:lnTo>
                    <a:pt x="1903557" y="122918"/>
                  </a:lnTo>
                  <a:lnTo>
                    <a:pt x="2038941" y="118406"/>
                  </a:lnTo>
                  <a:lnTo>
                    <a:pt x="2181134" y="112427"/>
                  </a:lnTo>
                  <a:lnTo>
                    <a:pt x="2271681" y="107268"/>
                  </a:lnTo>
                  <a:lnTo>
                    <a:pt x="2318882" y="102308"/>
                  </a:lnTo>
                  <a:lnTo>
                    <a:pt x="2414671" y="96830"/>
                  </a:lnTo>
                  <a:lnTo>
                    <a:pt x="2459173" y="91825"/>
                  </a:lnTo>
                  <a:lnTo>
                    <a:pt x="2601797" y="86894"/>
                  </a:lnTo>
                  <a:lnTo>
                    <a:pt x="2724117" y="83366"/>
                  </a:lnTo>
                  <a:lnTo>
                    <a:pt x="2794582" y="78113"/>
                  </a:lnTo>
                  <a:lnTo>
                    <a:pt x="2862985" y="73441"/>
                  </a:lnTo>
                  <a:lnTo>
                    <a:pt x="2935061" y="67771"/>
                  </a:lnTo>
                  <a:lnTo>
                    <a:pt x="3073389" y="65593"/>
                  </a:lnTo>
                  <a:lnTo>
                    <a:pt x="3164164" y="59842"/>
                  </a:lnTo>
                  <a:lnTo>
                    <a:pt x="3300920" y="55303"/>
                  </a:lnTo>
                  <a:lnTo>
                    <a:pt x="4429133" y="54867"/>
                  </a:lnTo>
                  <a:lnTo>
                    <a:pt x="4472809" y="49283"/>
                  </a:lnTo>
                  <a:lnTo>
                    <a:pt x="4480046" y="45301"/>
                  </a:lnTo>
                  <a:lnTo>
                    <a:pt x="4482534" y="40309"/>
                  </a:lnTo>
                  <a:lnTo>
                    <a:pt x="4481854" y="34644"/>
                  </a:lnTo>
                  <a:lnTo>
                    <a:pt x="4477896" y="28530"/>
                  </a:lnTo>
                  <a:lnTo>
                    <a:pt x="4471751" y="22117"/>
                  </a:lnTo>
                  <a:lnTo>
                    <a:pt x="4464149" y="15504"/>
                  </a:lnTo>
                  <a:lnTo>
                    <a:pt x="4455575" y="9927"/>
                  </a:lnTo>
                  <a:lnTo>
                    <a:pt x="4446353" y="5040"/>
                  </a:lnTo>
                  <a:lnTo>
                    <a:pt x="4436699" y="613"/>
                  </a:lnTo>
                  <a:lnTo>
                    <a:pt x="4432600" y="0"/>
                  </a:lnTo>
                  <a:lnTo>
                    <a:pt x="4432205" y="1928"/>
                  </a:lnTo>
                  <a:lnTo>
                    <a:pt x="4434279" y="5551"/>
                  </a:lnTo>
                  <a:lnTo>
                    <a:pt x="4439167" y="10303"/>
                  </a:lnTo>
                  <a:lnTo>
                    <a:pt x="4445932" y="15808"/>
                  </a:lnTo>
                  <a:lnTo>
                    <a:pt x="4453948" y="21816"/>
                  </a:lnTo>
                  <a:lnTo>
                    <a:pt x="4472203" y="34724"/>
                  </a:lnTo>
                  <a:lnTo>
                    <a:pt x="4481979" y="41438"/>
                  </a:lnTo>
                  <a:lnTo>
                    <a:pt x="4493172" y="47083"/>
                  </a:lnTo>
                  <a:lnTo>
                    <a:pt x="4505307" y="52015"/>
                  </a:lnTo>
                  <a:lnTo>
                    <a:pt x="4518072" y="56471"/>
                  </a:lnTo>
                  <a:lnTo>
                    <a:pt x="4530088" y="61779"/>
                  </a:lnTo>
                  <a:lnTo>
                    <a:pt x="4541605" y="67655"/>
                  </a:lnTo>
                  <a:lnTo>
                    <a:pt x="4552788" y="73910"/>
                  </a:lnTo>
                  <a:lnTo>
                    <a:pt x="4563749" y="79248"/>
                  </a:lnTo>
                  <a:lnTo>
                    <a:pt x="4574564" y="83976"/>
                  </a:lnTo>
                  <a:lnTo>
                    <a:pt x="4585278" y="88296"/>
                  </a:lnTo>
                  <a:lnTo>
                    <a:pt x="4590084" y="94682"/>
                  </a:lnTo>
                  <a:lnTo>
                    <a:pt x="4590951" y="102446"/>
                  </a:lnTo>
                  <a:lnTo>
                    <a:pt x="4589191" y="111127"/>
                  </a:lnTo>
                  <a:lnTo>
                    <a:pt x="4583344" y="119252"/>
                  </a:lnTo>
                  <a:lnTo>
                    <a:pt x="4574771" y="127006"/>
                  </a:lnTo>
                  <a:lnTo>
                    <a:pt x="4522567" y="16004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080000" y="3397184"/>
              <a:ext cx="1" cy="262941"/>
            </a:xfrm>
            <a:custGeom>
              <a:avLst/>
              <a:gdLst/>
              <a:ahLst/>
              <a:cxnLst/>
              <a:rect l="0" t="0" r="0" b="0"/>
              <a:pathLst>
                <a:path w="1" h="262941">
                  <a:moveTo>
                    <a:pt x="0" y="0"/>
                  </a:moveTo>
                  <a:lnTo>
                    <a:pt x="0" y="26294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985341" y="3828532"/>
              <a:ext cx="122199" cy="198458"/>
            </a:xfrm>
            <a:custGeom>
              <a:avLst/>
              <a:gdLst/>
              <a:ahLst/>
              <a:cxnLst/>
              <a:rect l="0" t="0" r="0" b="0"/>
              <a:pathLst>
                <a:path w="122199" h="198458">
                  <a:moveTo>
                    <a:pt x="0" y="84014"/>
                  </a:moveTo>
                  <a:lnTo>
                    <a:pt x="24724" y="158184"/>
                  </a:lnTo>
                  <a:lnTo>
                    <a:pt x="29337" y="168520"/>
                  </a:lnTo>
                  <a:lnTo>
                    <a:pt x="34751" y="178916"/>
                  </a:lnTo>
                  <a:lnTo>
                    <a:pt x="40696" y="189352"/>
                  </a:lnTo>
                  <a:lnTo>
                    <a:pt x="48166" y="195141"/>
                  </a:lnTo>
                  <a:lnTo>
                    <a:pt x="56652" y="197832"/>
                  </a:lnTo>
                  <a:lnTo>
                    <a:pt x="65815" y="198457"/>
                  </a:lnTo>
                  <a:lnTo>
                    <a:pt x="74261" y="195368"/>
                  </a:lnTo>
                  <a:lnTo>
                    <a:pt x="82229" y="189803"/>
                  </a:lnTo>
                  <a:lnTo>
                    <a:pt x="89878" y="182587"/>
                  </a:lnTo>
                  <a:lnTo>
                    <a:pt x="97315" y="174270"/>
                  </a:lnTo>
                  <a:lnTo>
                    <a:pt x="104609" y="165220"/>
                  </a:lnTo>
                  <a:lnTo>
                    <a:pt x="111810" y="155681"/>
                  </a:lnTo>
                  <a:lnTo>
                    <a:pt x="116610" y="144647"/>
                  </a:lnTo>
                  <a:lnTo>
                    <a:pt x="119810" y="132616"/>
                  </a:lnTo>
                  <a:lnTo>
                    <a:pt x="121944" y="119921"/>
                  </a:lnTo>
                  <a:lnTo>
                    <a:pt x="122198" y="105615"/>
                  </a:lnTo>
                  <a:lnTo>
                    <a:pt x="121198" y="90235"/>
                  </a:lnTo>
                  <a:lnTo>
                    <a:pt x="119363" y="74138"/>
                  </a:lnTo>
                  <a:lnTo>
                    <a:pt x="116971" y="59900"/>
                  </a:lnTo>
                  <a:lnTo>
                    <a:pt x="114208" y="46903"/>
                  </a:lnTo>
                  <a:lnTo>
                    <a:pt x="111197" y="34732"/>
                  </a:lnTo>
                  <a:lnTo>
                    <a:pt x="105685" y="24281"/>
                  </a:lnTo>
                  <a:lnTo>
                    <a:pt x="98503" y="14977"/>
                  </a:lnTo>
                  <a:lnTo>
                    <a:pt x="90210" y="6436"/>
                  </a:lnTo>
                  <a:lnTo>
                    <a:pt x="80007" y="1911"/>
                  </a:lnTo>
                  <a:lnTo>
                    <a:pt x="68530" y="63"/>
                  </a:lnTo>
                  <a:lnTo>
                    <a:pt x="56204" y="0"/>
                  </a:lnTo>
                  <a:lnTo>
                    <a:pt x="45650" y="2295"/>
                  </a:lnTo>
                  <a:lnTo>
                    <a:pt x="36276" y="6162"/>
                  </a:lnTo>
                  <a:lnTo>
                    <a:pt x="27690" y="11078"/>
                  </a:lnTo>
                  <a:lnTo>
                    <a:pt x="20798" y="17860"/>
                  </a:lnTo>
                  <a:lnTo>
                    <a:pt x="15034" y="25888"/>
                  </a:lnTo>
                  <a:lnTo>
                    <a:pt x="10023" y="34746"/>
                  </a:lnTo>
                  <a:lnTo>
                    <a:pt x="6682" y="45326"/>
                  </a:lnTo>
                  <a:lnTo>
                    <a:pt x="4455" y="57053"/>
                  </a:lnTo>
                  <a:lnTo>
                    <a:pt x="0" y="9453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248281" y="3428737"/>
              <a:ext cx="10519" cy="178800"/>
            </a:xfrm>
            <a:custGeom>
              <a:avLst/>
              <a:gdLst/>
              <a:ahLst/>
              <a:cxnLst/>
              <a:rect l="0" t="0" r="0" b="0"/>
              <a:pathLst>
                <a:path w="10519" h="178800">
                  <a:moveTo>
                    <a:pt x="0" y="0"/>
                  </a:moveTo>
                  <a:lnTo>
                    <a:pt x="0" y="118034"/>
                  </a:lnTo>
                  <a:lnTo>
                    <a:pt x="1169" y="131277"/>
                  </a:lnTo>
                  <a:lnTo>
                    <a:pt x="3117" y="143612"/>
                  </a:lnTo>
                  <a:lnTo>
                    <a:pt x="10518" y="17879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374492" y="3460289"/>
              <a:ext cx="10519" cy="126213"/>
            </a:xfrm>
            <a:custGeom>
              <a:avLst/>
              <a:gdLst/>
              <a:ahLst/>
              <a:cxnLst/>
              <a:rect l="0" t="0" r="0" b="0"/>
              <a:pathLst>
                <a:path w="10519" h="126213">
                  <a:moveTo>
                    <a:pt x="0" y="0"/>
                  </a:moveTo>
                  <a:lnTo>
                    <a:pt x="0" y="58557"/>
                  </a:lnTo>
                  <a:lnTo>
                    <a:pt x="1169" y="70591"/>
                  </a:lnTo>
                  <a:lnTo>
                    <a:pt x="10518" y="12621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521739" y="3449772"/>
              <a:ext cx="21036" cy="115694"/>
            </a:xfrm>
            <a:custGeom>
              <a:avLst/>
              <a:gdLst/>
              <a:ahLst/>
              <a:cxnLst/>
              <a:rect l="0" t="0" r="0" b="0"/>
              <a:pathLst>
                <a:path w="21036" h="115694">
                  <a:moveTo>
                    <a:pt x="0" y="0"/>
                  </a:moveTo>
                  <a:lnTo>
                    <a:pt x="0" y="58556"/>
                  </a:lnTo>
                  <a:lnTo>
                    <a:pt x="1169" y="70590"/>
                  </a:lnTo>
                  <a:lnTo>
                    <a:pt x="3116" y="82119"/>
                  </a:lnTo>
                  <a:lnTo>
                    <a:pt x="21035" y="1156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668985" y="3460289"/>
              <a:ext cx="21036" cy="126213"/>
            </a:xfrm>
            <a:custGeom>
              <a:avLst/>
              <a:gdLst/>
              <a:ahLst/>
              <a:cxnLst/>
              <a:rect l="0" t="0" r="0" b="0"/>
              <a:pathLst>
                <a:path w="21036" h="126213">
                  <a:moveTo>
                    <a:pt x="0" y="0"/>
                  </a:moveTo>
                  <a:lnTo>
                    <a:pt x="0" y="27917"/>
                  </a:lnTo>
                  <a:lnTo>
                    <a:pt x="1169" y="40815"/>
                  </a:lnTo>
                  <a:lnTo>
                    <a:pt x="3117" y="54089"/>
                  </a:lnTo>
                  <a:lnTo>
                    <a:pt x="5584" y="67612"/>
                  </a:lnTo>
                  <a:lnTo>
                    <a:pt x="8397" y="80134"/>
                  </a:lnTo>
                  <a:lnTo>
                    <a:pt x="11441" y="91987"/>
                  </a:lnTo>
                  <a:lnTo>
                    <a:pt x="21035" y="12621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858302" y="3260455"/>
              <a:ext cx="31554" cy="252423"/>
            </a:xfrm>
            <a:custGeom>
              <a:avLst/>
              <a:gdLst/>
              <a:ahLst/>
              <a:cxnLst/>
              <a:rect l="0" t="0" r="0" b="0"/>
              <a:pathLst>
                <a:path w="31554" h="252423">
                  <a:moveTo>
                    <a:pt x="0" y="0"/>
                  </a:moveTo>
                  <a:lnTo>
                    <a:pt x="0" y="27917"/>
                  </a:lnTo>
                  <a:lnTo>
                    <a:pt x="1169" y="41984"/>
                  </a:lnTo>
                  <a:lnTo>
                    <a:pt x="3116" y="57205"/>
                  </a:lnTo>
                  <a:lnTo>
                    <a:pt x="5583" y="73195"/>
                  </a:lnTo>
                  <a:lnTo>
                    <a:pt x="8397" y="88530"/>
                  </a:lnTo>
                  <a:lnTo>
                    <a:pt x="14639" y="118034"/>
                  </a:lnTo>
                  <a:lnTo>
                    <a:pt x="16771" y="133614"/>
                  </a:lnTo>
                  <a:lnTo>
                    <a:pt x="18193" y="149845"/>
                  </a:lnTo>
                  <a:lnTo>
                    <a:pt x="19140" y="166508"/>
                  </a:lnTo>
                  <a:lnTo>
                    <a:pt x="20941" y="183460"/>
                  </a:lnTo>
                  <a:lnTo>
                    <a:pt x="23309" y="200604"/>
                  </a:lnTo>
                  <a:lnTo>
                    <a:pt x="31553" y="25242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797161" y="3660124"/>
              <a:ext cx="113730" cy="157765"/>
            </a:xfrm>
            <a:custGeom>
              <a:avLst/>
              <a:gdLst/>
              <a:ahLst/>
              <a:cxnLst/>
              <a:rect l="0" t="0" r="0" b="0"/>
              <a:pathLst>
                <a:path w="113730" h="157765">
                  <a:moveTo>
                    <a:pt x="113729" y="0"/>
                  </a:moveTo>
                  <a:lnTo>
                    <a:pt x="91395" y="5583"/>
                  </a:lnTo>
                  <a:lnTo>
                    <a:pt x="80142" y="7228"/>
                  </a:lnTo>
                  <a:lnTo>
                    <a:pt x="67965" y="8324"/>
                  </a:lnTo>
                  <a:lnTo>
                    <a:pt x="55173" y="9055"/>
                  </a:lnTo>
                  <a:lnTo>
                    <a:pt x="43139" y="8374"/>
                  </a:lnTo>
                  <a:lnTo>
                    <a:pt x="31610" y="6751"/>
                  </a:lnTo>
                  <a:lnTo>
                    <a:pt x="20418" y="4501"/>
                  </a:lnTo>
                  <a:lnTo>
                    <a:pt x="12957" y="7675"/>
                  </a:lnTo>
                  <a:lnTo>
                    <a:pt x="7983" y="14465"/>
                  </a:lnTo>
                  <a:lnTo>
                    <a:pt x="4667" y="23667"/>
                  </a:lnTo>
                  <a:lnTo>
                    <a:pt x="2456" y="34476"/>
                  </a:lnTo>
                  <a:lnTo>
                    <a:pt x="982" y="46356"/>
                  </a:lnTo>
                  <a:lnTo>
                    <a:pt x="0" y="58951"/>
                  </a:lnTo>
                  <a:lnTo>
                    <a:pt x="2851" y="68516"/>
                  </a:lnTo>
                  <a:lnTo>
                    <a:pt x="8257" y="76061"/>
                  </a:lnTo>
                  <a:lnTo>
                    <a:pt x="15367" y="82261"/>
                  </a:lnTo>
                  <a:lnTo>
                    <a:pt x="22445" y="84056"/>
                  </a:lnTo>
                  <a:lnTo>
                    <a:pt x="29501" y="82915"/>
                  </a:lnTo>
                  <a:lnTo>
                    <a:pt x="36542" y="79818"/>
                  </a:lnTo>
                  <a:lnTo>
                    <a:pt x="44742" y="76584"/>
                  </a:lnTo>
                  <a:lnTo>
                    <a:pt x="63201" y="69875"/>
                  </a:lnTo>
                  <a:lnTo>
                    <a:pt x="73032" y="69956"/>
                  </a:lnTo>
                  <a:lnTo>
                    <a:pt x="83092" y="72347"/>
                  </a:lnTo>
                  <a:lnTo>
                    <a:pt x="93304" y="76278"/>
                  </a:lnTo>
                  <a:lnTo>
                    <a:pt x="100113" y="83573"/>
                  </a:lnTo>
                  <a:lnTo>
                    <a:pt x="104651" y="93112"/>
                  </a:lnTo>
                  <a:lnTo>
                    <a:pt x="107677" y="104145"/>
                  </a:lnTo>
                  <a:lnTo>
                    <a:pt x="108526" y="115006"/>
                  </a:lnTo>
                  <a:lnTo>
                    <a:pt x="107923" y="125753"/>
                  </a:lnTo>
                  <a:lnTo>
                    <a:pt x="82176" y="15776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131759" y="3460289"/>
              <a:ext cx="21036" cy="126213"/>
            </a:xfrm>
            <a:custGeom>
              <a:avLst/>
              <a:gdLst/>
              <a:ahLst/>
              <a:cxnLst/>
              <a:rect l="0" t="0" r="0" b="0"/>
              <a:pathLst>
                <a:path w="21036" h="126213">
                  <a:moveTo>
                    <a:pt x="0" y="0"/>
                  </a:moveTo>
                  <a:lnTo>
                    <a:pt x="5584" y="27917"/>
                  </a:lnTo>
                  <a:lnTo>
                    <a:pt x="7229" y="40815"/>
                  </a:lnTo>
                  <a:lnTo>
                    <a:pt x="8325" y="54089"/>
                  </a:lnTo>
                  <a:lnTo>
                    <a:pt x="9056" y="67612"/>
                  </a:lnTo>
                  <a:lnTo>
                    <a:pt x="10712" y="80134"/>
                  </a:lnTo>
                  <a:lnTo>
                    <a:pt x="12984" y="91987"/>
                  </a:lnTo>
                  <a:lnTo>
                    <a:pt x="21035" y="12621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310558" y="3439254"/>
              <a:ext cx="10519" cy="126212"/>
            </a:xfrm>
            <a:custGeom>
              <a:avLst/>
              <a:gdLst/>
              <a:ahLst/>
              <a:cxnLst/>
              <a:rect l="0" t="0" r="0" b="0"/>
              <a:pathLst>
                <a:path w="10519" h="126212">
                  <a:moveTo>
                    <a:pt x="0" y="0"/>
                  </a:moveTo>
                  <a:lnTo>
                    <a:pt x="0" y="58556"/>
                  </a:lnTo>
                  <a:lnTo>
                    <a:pt x="1169" y="70590"/>
                  </a:lnTo>
                  <a:lnTo>
                    <a:pt x="10518" y="1262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468323" y="3418219"/>
              <a:ext cx="21036" cy="147247"/>
            </a:xfrm>
            <a:custGeom>
              <a:avLst/>
              <a:gdLst/>
              <a:ahLst/>
              <a:cxnLst/>
              <a:rect l="0" t="0" r="0" b="0"/>
              <a:pathLst>
                <a:path w="21036" h="147247">
                  <a:moveTo>
                    <a:pt x="0" y="0"/>
                  </a:moveTo>
                  <a:lnTo>
                    <a:pt x="5583" y="27917"/>
                  </a:lnTo>
                  <a:lnTo>
                    <a:pt x="7228" y="40815"/>
                  </a:lnTo>
                  <a:lnTo>
                    <a:pt x="8324" y="54088"/>
                  </a:lnTo>
                  <a:lnTo>
                    <a:pt x="9055" y="67612"/>
                  </a:lnTo>
                  <a:lnTo>
                    <a:pt x="10711" y="80133"/>
                  </a:lnTo>
                  <a:lnTo>
                    <a:pt x="12984" y="91986"/>
                  </a:lnTo>
                  <a:lnTo>
                    <a:pt x="21035" y="14724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636604" y="3397184"/>
              <a:ext cx="31554" cy="168282"/>
            </a:xfrm>
            <a:custGeom>
              <a:avLst/>
              <a:gdLst/>
              <a:ahLst/>
              <a:cxnLst/>
              <a:rect l="0" t="0" r="0" b="0"/>
              <a:pathLst>
                <a:path w="31554" h="168282">
                  <a:moveTo>
                    <a:pt x="0" y="0"/>
                  </a:moveTo>
                  <a:lnTo>
                    <a:pt x="5584" y="27917"/>
                  </a:lnTo>
                  <a:lnTo>
                    <a:pt x="7229" y="40815"/>
                  </a:lnTo>
                  <a:lnTo>
                    <a:pt x="8325" y="54089"/>
                  </a:lnTo>
                  <a:lnTo>
                    <a:pt x="9056" y="67612"/>
                  </a:lnTo>
                  <a:lnTo>
                    <a:pt x="10711" y="81302"/>
                  </a:lnTo>
                  <a:lnTo>
                    <a:pt x="12984" y="95103"/>
                  </a:lnTo>
                  <a:lnTo>
                    <a:pt x="15669" y="108978"/>
                  </a:lnTo>
                  <a:lnTo>
                    <a:pt x="18626" y="121734"/>
                  </a:lnTo>
                  <a:lnTo>
                    <a:pt x="21766" y="133744"/>
                  </a:lnTo>
                  <a:lnTo>
                    <a:pt x="31553" y="16828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6815404" y="3165797"/>
              <a:ext cx="21036" cy="368116"/>
            </a:xfrm>
            <a:custGeom>
              <a:avLst/>
              <a:gdLst/>
              <a:ahLst/>
              <a:cxnLst/>
              <a:rect l="0" t="0" r="0" b="0"/>
              <a:pathLst>
                <a:path w="21036" h="368116">
                  <a:moveTo>
                    <a:pt x="0" y="0"/>
                  </a:moveTo>
                  <a:lnTo>
                    <a:pt x="0" y="208426"/>
                  </a:lnTo>
                  <a:lnTo>
                    <a:pt x="1169" y="224260"/>
                  </a:lnTo>
                  <a:lnTo>
                    <a:pt x="3116" y="239491"/>
                  </a:lnTo>
                  <a:lnTo>
                    <a:pt x="5583" y="254319"/>
                  </a:lnTo>
                  <a:lnTo>
                    <a:pt x="7228" y="268879"/>
                  </a:lnTo>
                  <a:lnTo>
                    <a:pt x="8324" y="283260"/>
                  </a:lnTo>
                  <a:lnTo>
                    <a:pt x="9055" y="297522"/>
                  </a:lnTo>
                  <a:lnTo>
                    <a:pt x="10711" y="310535"/>
                  </a:lnTo>
                  <a:lnTo>
                    <a:pt x="21035" y="36811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762815" y="3681159"/>
              <a:ext cx="1" cy="178800"/>
            </a:xfrm>
            <a:custGeom>
              <a:avLst/>
              <a:gdLst/>
              <a:ahLst/>
              <a:cxnLst/>
              <a:rect l="0" t="0" r="0" b="0"/>
              <a:pathLst>
                <a:path w="1" h="178800">
                  <a:moveTo>
                    <a:pt x="0" y="0"/>
                  </a:move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836439" y="3660124"/>
              <a:ext cx="70963" cy="174452"/>
            </a:xfrm>
            <a:custGeom>
              <a:avLst/>
              <a:gdLst/>
              <a:ahLst/>
              <a:cxnLst/>
              <a:rect l="0" t="0" r="0" b="0"/>
              <a:pathLst>
                <a:path w="70963" h="174452">
                  <a:moveTo>
                    <a:pt x="0" y="31552"/>
                  </a:moveTo>
                  <a:lnTo>
                    <a:pt x="0" y="136030"/>
                  </a:lnTo>
                  <a:lnTo>
                    <a:pt x="2337" y="149117"/>
                  </a:lnTo>
                  <a:lnTo>
                    <a:pt x="6233" y="160180"/>
                  </a:lnTo>
                  <a:lnTo>
                    <a:pt x="11167" y="169892"/>
                  </a:lnTo>
                  <a:lnTo>
                    <a:pt x="16793" y="174029"/>
                  </a:lnTo>
                  <a:lnTo>
                    <a:pt x="22881" y="174451"/>
                  </a:lnTo>
                  <a:lnTo>
                    <a:pt x="29278" y="172394"/>
                  </a:lnTo>
                  <a:lnTo>
                    <a:pt x="35879" y="166349"/>
                  </a:lnTo>
                  <a:lnTo>
                    <a:pt x="42617" y="157644"/>
                  </a:lnTo>
                  <a:lnTo>
                    <a:pt x="49446" y="147166"/>
                  </a:lnTo>
                  <a:lnTo>
                    <a:pt x="55168" y="134338"/>
                  </a:lnTo>
                  <a:lnTo>
                    <a:pt x="60151" y="119943"/>
                  </a:lnTo>
                  <a:lnTo>
                    <a:pt x="64642" y="104503"/>
                  </a:lnTo>
                  <a:lnTo>
                    <a:pt x="67635" y="89535"/>
                  </a:lnTo>
                  <a:lnTo>
                    <a:pt x="69631" y="74882"/>
                  </a:lnTo>
                  <a:lnTo>
                    <a:pt x="70962" y="60439"/>
                  </a:lnTo>
                  <a:lnTo>
                    <a:pt x="69512" y="47304"/>
                  </a:lnTo>
                  <a:lnTo>
                    <a:pt x="66207" y="35042"/>
                  </a:lnTo>
                  <a:lnTo>
                    <a:pt x="21035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069287" y="3449772"/>
              <a:ext cx="9057" cy="105177"/>
            </a:xfrm>
            <a:custGeom>
              <a:avLst/>
              <a:gdLst/>
              <a:ahLst/>
              <a:cxnLst/>
              <a:rect l="0" t="0" r="0" b="0"/>
              <a:pathLst>
                <a:path w="9057" h="105177">
                  <a:moveTo>
                    <a:pt x="9056" y="0"/>
                  </a:moveTo>
                  <a:lnTo>
                    <a:pt x="3473" y="16750"/>
                  </a:lnTo>
                  <a:lnTo>
                    <a:pt x="1828" y="26359"/>
                  </a:lnTo>
                  <a:lnTo>
                    <a:pt x="731" y="37439"/>
                  </a:lnTo>
                  <a:lnTo>
                    <a:pt x="0" y="49500"/>
                  </a:lnTo>
                  <a:lnTo>
                    <a:pt x="682" y="61047"/>
                  </a:lnTo>
                  <a:lnTo>
                    <a:pt x="2304" y="72251"/>
                  </a:lnTo>
                  <a:lnTo>
                    <a:pt x="9056" y="10517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204554" y="3376148"/>
              <a:ext cx="1" cy="147248"/>
            </a:xfrm>
            <a:custGeom>
              <a:avLst/>
              <a:gdLst/>
              <a:ahLst/>
              <a:cxnLst/>
              <a:rect l="0" t="0" r="0" b="0"/>
              <a:pathLst>
                <a:path w="1" h="147248">
                  <a:moveTo>
                    <a:pt x="0" y="0"/>
                  </a:moveTo>
                  <a:lnTo>
                    <a:pt x="0" y="14724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351801" y="3376148"/>
              <a:ext cx="10518" cy="126213"/>
            </a:xfrm>
            <a:custGeom>
              <a:avLst/>
              <a:gdLst/>
              <a:ahLst/>
              <a:cxnLst/>
              <a:rect l="0" t="0" r="0" b="0"/>
              <a:pathLst>
                <a:path w="10518" h="126213">
                  <a:moveTo>
                    <a:pt x="0" y="0"/>
                  </a:moveTo>
                  <a:lnTo>
                    <a:pt x="0" y="27918"/>
                  </a:lnTo>
                  <a:lnTo>
                    <a:pt x="1168" y="40816"/>
                  </a:lnTo>
                  <a:lnTo>
                    <a:pt x="3116" y="54089"/>
                  </a:lnTo>
                  <a:lnTo>
                    <a:pt x="10517" y="12621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520082" y="3376148"/>
              <a:ext cx="10519" cy="126213"/>
            </a:xfrm>
            <a:custGeom>
              <a:avLst/>
              <a:gdLst/>
              <a:ahLst/>
              <a:cxnLst/>
              <a:rect l="0" t="0" r="0" b="0"/>
              <a:pathLst>
                <a:path w="10519" h="126213">
                  <a:moveTo>
                    <a:pt x="0" y="0"/>
                  </a:moveTo>
                  <a:lnTo>
                    <a:pt x="0" y="22334"/>
                  </a:lnTo>
                  <a:lnTo>
                    <a:pt x="1168" y="34756"/>
                  </a:lnTo>
                  <a:lnTo>
                    <a:pt x="3116" y="48881"/>
                  </a:lnTo>
                  <a:lnTo>
                    <a:pt x="10518" y="12621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677846" y="3134244"/>
              <a:ext cx="21037" cy="410187"/>
            </a:xfrm>
            <a:custGeom>
              <a:avLst/>
              <a:gdLst/>
              <a:ahLst/>
              <a:cxnLst/>
              <a:rect l="0" t="0" r="0" b="0"/>
              <a:pathLst>
                <a:path w="21037" h="410187">
                  <a:moveTo>
                    <a:pt x="21036" y="0"/>
                  </a:moveTo>
                  <a:lnTo>
                    <a:pt x="15452" y="27917"/>
                  </a:lnTo>
                  <a:lnTo>
                    <a:pt x="6397" y="78778"/>
                  </a:lnTo>
                  <a:lnTo>
                    <a:pt x="4264" y="96926"/>
                  </a:lnTo>
                  <a:lnTo>
                    <a:pt x="2843" y="114868"/>
                  </a:lnTo>
                  <a:lnTo>
                    <a:pt x="1896" y="132673"/>
                  </a:lnTo>
                  <a:lnTo>
                    <a:pt x="843" y="171153"/>
                  </a:lnTo>
                  <a:lnTo>
                    <a:pt x="0" y="41018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583188" y="3660124"/>
              <a:ext cx="10519" cy="199835"/>
            </a:xfrm>
            <a:custGeom>
              <a:avLst/>
              <a:gdLst/>
              <a:ahLst/>
              <a:cxnLst/>
              <a:rect l="0" t="0" r="0" b="0"/>
              <a:pathLst>
                <a:path w="10519" h="199835">
                  <a:moveTo>
                    <a:pt x="10518" y="0"/>
                  </a:moveTo>
                  <a:lnTo>
                    <a:pt x="10518" y="27917"/>
                  </a:lnTo>
                  <a:lnTo>
                    <a:pt x="9349" y="39646"/>
                  </a:lnTo>
                  <a:lnTo>
                    <a:pt x="7402" y="50972"/>
                  </a:lnTo>
                  <a:lnTo>
                    <a:pt x="4934" y="62028"/>
                  </a:lnTo>
                  <a:lnTo>
                    <a:pt x="3290" y="76411"/>
                  </a:lnTo>
                  <a:lnTo>
                    <a:pt x="2193" y="93011"/>
                  </a:lnTo>
                  <a:lnTo>
                    <a:pt x="975" y="127816"/>
                  </a:lnTo>
                  <a:lnTo>
                    <a:pt x="0" y="19983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651252" y="3607536"/>
              <a:ext cx="76012" cy="210353"/>
            </a:xfrm>
            <a:custGeom>
              <a:avLst/>
              <a:gdLst/>
              <a:ahLst/>
              <a:cxnLst/>
              <a:rect l="0" t="0" r="0" b="0"/>
              <a:pathLst>
                <a:path w="76012" h="210353">
                  <a:moveTo>
                    <a:pt x="58147" y="0"/>
                  </a:moveTo>
                  <a:lnTo>
                    <a:pt x="41397" y="11167"/>
                  </a:lnTo>
                  <a:lnTo>
                    <a:pt x="32957" y="15625"/>
                  </a:lnTo>
                  <a:lnTo>
                    <a:pt x="23824" y="19766"/>
                  </a:lnTo>
                  <a:lnTo>
                    <a:pt x="14230" y="23695"/>
                  </a:lnTo>
                  <a:lnTo>
                    <a:pt x="7833" y="30988"/>
                  </a:lnTo>
                  <a:lnTo>
                    <a:pt x="3569" y="40525"/>
                  </a:lnTo>
                  <a:lnTo>
                    <a:pt x="726" y="51558"/>
                  </a:lnTo>
                  <a:lnTo>
                    <a:pt x="0" y="63587"/>
                  </a:lnTo>
                  <a:lnTo>
                    <a:pt x="684" y="76281"/>
                  </a:lnTo>
                  <a:lnTo>
                    <a:pt x="2309" y="89419"/>
                  </a:lnTo>
                  <a:lnTo>
                    <a:pt x="6899" y="97008"/>
                  </a:lnTo>
                  <a:lnTo>
                    <a:pt x="13463" y="100899"/>
                  </a:lnTo>
                  <a:lnTo>
                    <a:pt x="21347" y="102325"/>
                  </a:lnTo>
                  <a:lnTo>
                    <a:pt x="30107" y="102106"/>
                  </a:lnTo>
                  <a:lnTo>
                    <a:pt x="39454" y="100792"/>
                  </a:lnTo>
                  <a:lnTo>
                    <a:pt x="49191" y="98747"/>
                  </a:lnTo>
                  <a:lnTo>
                    <a:pt x="56851" y="100890"/>
                  </a:lnTo>
                  <a:lnTo>
                    <a:pt x="63126" y="105824"/>
                  </a:lnTo>
                  <a:lnTo>
                    <a:pt x="68478" y="112620"/>
                  </a:lnTo>
                  <a:lnTo>
                    <a:pt x="72047" y="121825"/>
                  </a:lnTo>
                  <a:lnTo>
                    <a:pt x="74425" y="132636"/>
                  </a:lnTo>
                  <a:lnTo>
                    <a:pt x="76011" y="144518"/>
                  </a:lnTo>
                  <a:lnTo>
                    <a:pt x="75900" y="155945"/>
                  </a:lnTo>
                  <a:lnTo>
                    <a:pt x="74657" y="167069"/>
                  </a:lnTo>
                  <a:lnTo>
                    <a:pt x="68665" y="21035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888199" y="3344596"/>
              <a:ext cx="10518" cy="147247"/>
            </a:xfrm>
            <a:custGeom>
              <a:avLst/>
              <a:gdLst/>
              <a:ahLst/>
              <a:cxnLst/>
              <a:rect l="0" t="0" r="0" b="0"/>
              <a:pathLst>
                <a:path w="10518" h="147247">
                  <a:moveTo>
                    <a:pt x="0" y="0"/>
                  </a:moveTo>
                  <a:lnTo>
                    <a:pt x="0" y="64140"/>
                  </a:lnTo>
                  <a:lnTo>
                    <a:pt x="1169" y="78987"/>
                  </a:lnTo>
                  <a:lnTo>
                    <a:pt x="10517" y="14724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045963" y="3376148"/>
              <a:ext cx="21036" cy="157765"/>
            </a:xfrm>
            <a:custGeom>
              <a:avLst/>
              <a:gdLst/>
              <a:ahLst/>
              <a:cxnLst/>
              <a:rect l="0" t="0" r="0" b="0"/>
              <a:pathLst>
                <a:path w="21036" h="157765">
                  <a:moveTo>
                    <a:pt x="0" y="0"/>
                  </a:moveTo>
                  <a:lnTo>
                    <a:pt x="0" y="27918"/>
                  </a:lnTo>
                  <a:lnTo>
                    <a:pt x="1169" y="40816"/>
                  </a:lnTo>
                  <a:lnTo>
                    <a:pt x="3117" y="54089"/>
                  </a:lnTo>
                  <a:lnTo>
                    <a:pt x="5583" y="67612"/>
                  </a:lnTo>
                  <a:lnTo>
                    <a:pt x="7228" y="81302"/>
                  </a:lnTo>
                  <a:lnTo>
                    <a:pt x="8324" y="95104"/>
                  </a:lnTo>
                  <a:lnTo>
                    <a:pt x="21035" y="15776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203727" y="3334078"/>
              <a:ext cx="10518" cy="126212"/>
            </a:xfrm>
            <a:custGeom>
              <a:avLst/>
              <a:gdLst/>
              <a:ahLst/>
              <a:cxnLst/>
              <a:rect l="0" t="0" r="0" b="0"/>
              <a:pathLst>
                <a:path w="10518" h="126212">
                  <a:moveTo>
                    <a:pt x="0" y="0"/>
                  </a:moveTo>
                  <a:lnTo>
                    <a:pt x="5583" y="22334"/>
                  </a:lnTo>
                  <a:lnTo>
                    <a:pt x="7228" y="33587"/>
                  </a:lnTo>
                  <a:lnTo>
                    <a:pt x="8324" y="45764"/>
                  </a:lnTo>
                  <a:lnTo>
                    <a:pt x="9055" y="58556"/>
                  </a:lnTo>
                  <a:lnTo>
                    <a:pt x="9867" y="85235"/>
                  </a:lnTo>
                  <a:lnTo>
                    <a:pt x="10517" y="1262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393043" y="3344596"/>
              <a:ext cx="10519" cy="115694"/>
            </a:xfrm>
            <a:custGeom>
              <a:avLst/>
              <a:gdLst/>
              <a:ahLst/>
              <a:cxnLst/>
              <a:rect l="0" t="0" r="0" b="0"/>
              <a:pathLst>
                <a:path w="10519" h="115694">
                  <a:moveTo>
                    <a:pt x="0" y="0"/>
                  </a:moveTo>
                  <a:lnTo>
                    <a:pt x="0" y="54088"/>
                  </a:lnTo>
                  <a:lnTo>
                    <a:pt x="10518" y="1156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8550807" y="2997515"/>
              <a:ext cx="10519" cy="504846"/>
            </a:xfrm>
            <a:custGeom>
              <a:avLst/>
              <a:gdLst/>
              <a:ahLst/>
              <a:cxnLst/>
              <a:rect l="0" t="0" r="0" b="0"/>
              <a:pathLst>
                <a:path w="10519" h="504846">
                  <a:moveTo>
                    <a:pt x="0" y="0"/>
                  </a:moveTo>
                  <a:lnTo>
                    <a:pt x="0" y="107950"/>
                  </a:lnTo>
                  <a:lnTo>
                    <a:pt x="1169" y="123386"/>
                  </a:lnTo>
                  <a:lnTo>
                    <a:pt x="3117" y="139520"/>
                  </a:lnTo>
                  <a:lnTo>
                    <a:pt x="5583" y="156119"/>
                  </a:lnTo>
                  <a:lnTo>
                    <a:pt x="6060" y="174197"/>
                  </a:lnTo>
                  <a:lnTo>
                    <a:pt x="5208" y="193260"/>
                  </a:lnTo>
                  <a:lnTo>
                    <a:pt x="3473" y="212981"/>
                  </a:lnTo>
                  <a:lnTo>
                    <a:pt x="2315" y="231971"/>
                  </a:lnTo>
                  <a:lnTo>
                    <a:pt x="1029" y="268653"/>
                  </a:lnTo>
                  <a:lnTo>
                    <a:pt x="203" y="338644"/>
                  </a:lnTo>
                  <a:lnTo>
                    <a:pt x="26" y="418626"/>
                  </a:lnTo>
                  <a:lnTo>
                    <a:pt x="1187" y="435680"/>
                  </a:lnTo>
                  <a:lnTo>
                    <a:pt x="3129" y="452892"/>
                  </a:lnTo>
                  <a:lnTo>
                    <a:pt x="10518" y="50484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8467001" y="3649606"/>
              <a:ext cx="62772" cy="189318"/>
            </a:xfrm>
            <a:custGeom>
              <a:avLst/>
              <a:gdLst/>
              <a:ahLst/>
              <a:cxnLst/>
              <a:rect l="0" t="0" r="0" b="0"/>
              <a:pathLst>
                <a:path w="62772" h="189318">
                  <a:moveTo>
                    <a:pt x="10183" y="0"/>
                  </a:moveTo>
                  <a:lnTo>
                    <a:pt x="26933" y="16750"/>
                  </a:lnTo>
                  <a:lnTo>
                    <a:pt x="33036" y="25191"/>
                  </a:lnTo>
                  <a:lnTo>
                    <a:pt x="38273" y="34323"/>
                  </a:lnTo>
                  <a:lnTo>
                    <a:pt x="42933" y="43917"/>
                  </a:lnTo>
                  <a:lnTo>
                    <a:pt x="44871" y="54988"/>
                  </a:lnTo>
                  <a:lnTo>
                    <a:pt x="44994" y="67043"/>
                  </a:lnTo>
                  <a:lnTo>
                    <a:pt x="43908" y="79754"/>
                  </a:lnTo>
                  <a:lnTo>
                    <a:pt x="43184" y="92903"/>
                  </a:lnTo>
                  <a:lnTo>
                    <a:pt x="42380" y="119977"/>
                  </a:lnTo>
                  <a:lnTo>
                    <a:pt x="39828" y="131404"/>
                  </a:lnTo>
                  <a:lnTo>
                    <a:pt x="35789" y="141360"/>
                  </a:lnTo>
                  <a:lnTo>
                    <a:pt x="30760" y="150334"/>
                  </a:lnTo>
                  <a:lnTo>
                    <a:pt x="23901" y="155148"/>
                  </a:lnTo>
                  <a:lnTo>
                    <a:pt x="15822" y="157189"/>
                  </a:lnTo>
                  <a:lnTo>
                    <a:pt x="6930" y="157381"/>
                  </a:lnTo>
                  <a:lnTo>
                    <a:pt x="2171" y="152834"/>
                  </a:lnTo>
                  <a:lnTo>
                    <a:pt x="168" y="145128"/>
                  </a:lnTo>
                  <a:lnTo>
                    <a:pt x="0" y="135317"/>
                  </a:lnTo>
                  <a:lnTo>
                    <a:pt x="3395" y="129945"/>
                  </a:lnTo>
                  <a:lnTo>
                    <a:pt x="9163" y="127532"/>
                  </a:lnTo>
                  <a:lnTo>
                    <a:pt x="16515" y="127092"/>
                  </a:lnTo>
                  <a:lnTo>
                    <a:pt x="23753" y="131473"/>
                  </a:lnTo>
                  <a:lnTo>
                    <a:pt x="30915" y="139068"/>
                  </a:lnTo>
                  <a:lnTo>
                    <a:pt x="62771" y="1893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8603395" y="3670641"/>
              <a:ext cx="43594" cy="122550"/>
            </a:xfrm>
            <a:custGeom>
              <a:avLst/>
              <a:gdLst/>
              <a:ahLst/>
              <a:cxnLst/>
              <a:rect l="0" t="0" r="0" b="0"/>
              <a:pathLst>
                <a:path w="43594" h="122550">
                  <a:moveTo>
                    <a:pt x="0" y="21035"/>
                  </a:moveTo>
                  <a:lnTo>
                    <a:pt x="0" y="48953"/>
                  </a:lnTo>
                  <a:lnTo>
                    <a:pt x="1168" y="61851"/>
                  </a:lnTo>
                  <a:lnTo>
                    <a:pt x="3116" y="75124"/>
                  </a:lnTo>
                  <a:lnTo>
                    <a:pt x="5584" y="88647"/>
                  </a:lnTo>
                  <a:lnTo>
                    <a:pt x="9566" y="100000"/>
                  </a:lnTo>
                  <a:lnTo>
                    <a:pt x="14557" y="109906"/>
                  </a:lnTo>
                  <a:lnTo>
                    <a:pt x="20222" y="118847"/>
                  </a:lnTo>
                  <a:lnTo>
                    <a:pt x="26336" y="122470"/>
                  </a:lnTo>
                  <a:lnTo>
                    <a:pt x="32749" y="122549"/>
                  </a:lnTo>
                  <a:lnTo>
                    <a:pt x="39362" y="120264"/>
                  </a:lnTo>
                  <a:lnTo>
                    <a:pt x="42602" y="112898"/>
                  </a:lnTo>
                  <a:lnTo>
                    <a:pt x="43593" y="102144"/>
                  </a:lnTo>
                  <a:lnTo>
                    <a:pt x="43085" y="89131"/>
                  </a:lnTo>
                  <a:lnTo>
                    <a:pt x="41578" y="74613"/>
                  </a:lnTo>
                  <a:lnTo>
                    <a:pt x="39405" y="59091"/>
                  </a:lnTo>
                  <a:lnTo>
                    <a:pt x="36787" y="42900"/>
                  </a:lnTo>
                  <a:lnTo>
                    <a:pt x="31536" y="30937"/>
                  </a:lnTo>
                  <a:lnTo>
                    <a:pt x="24531" y="21794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8765617" y="3323561"/>
              <a:ext cx="16578" cy="178800"/>
            </a:xfrm>
            <a:custGeom>
              <a:avLst/>
              <a:gdLst/>
              <a:ahLst/>
              <a:cxnLst/>
              <a:rect l="0" t="0" r="0" b="0"/>
              <a:pathLst>
                <a:path w="16578" h="178800">
                  <a:moveTo>
                    <a:pt x="6059" y="0"/>
                  </a:moveTo>
                  <a:lnTo>
                    <a:pt x="476" y="16750"/>
                  </a:lnTo>
                  <a:lnTo>
                    <a:pt x="0" y="26358"/>
                  </a:lnTo>
                  <a:lnTo>
                    <a:pt x="851" y="37439"/>
                  </a:lnTo>
                  <a:lnTo>
                    <a:pt x="4913" y="64553"/>
                  </a:lnTo>
                  <a:lnTo>
                    <a:pt x="10614" y="99976"/>
                  </a:lnTo>
                  <a:lnTo>
                    <a:pt x="12602" y="116901"/>
                  </a:lnTo>
                  <a:lnTo>
                    <a:pt x="13926" y="132859"/>
                  </a:lnTo>
                  <a:lnTo>
                    <a:pt x="16577" y="17879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8923381" y="3334078"/>
              <a:ext cx="6061" cy="157765"/>
            </a:xfrm>
            <a:custGeom>
              <a:avLst/>
              <a:gdLst/>
              <a:ahLst/>
              <a:cxnLst/>
              <a:rect l="0" t="0" r="0" b="0"/>
              <a:pathLst>
                <a:path w="6061" h="157765">
                  <a:moveTo>
                    <a:pt x="6060" y="0"/>
                  </a:moveTo>
                  <a:lnTo>
                    <a:pt x="476" y="16750"/>
                  </a:lnTo>
                  <a:lnTo>
                    <a:pt x="0" y="28696"/>
                  </a:lnTo>
                  <a:lnTo>
                    <a:pt x="851" y="43672"/>
                  </a:lnTo>
                  <a:lnTo>
                    <a:pt x="2587" y="60667"/>
                  </a:lnTo>
                  <a:lnTo>
                    <a:pt x="3745" y="76672"/>
                  </a:lnTo>
                  <a:lnTo>
                    <a:pt x="4516" y="92017"/>
                  </a:lnTo>
                  <a:lnTo>
                    <a:pt x="6060" y="15776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5848609" y="2902857"/>
            <a:ext cx="1141490" cy="137861"/>
            <a:chOff x="5848609" y="2902857"/>
            <a:chExt cx="1141490" cy="137861"/>
          </a:xfrm>
        </p:grpSpPr>
        <p:sp>
          <p:nvSpPr>
            <p:cNvPr id="136" name="Freeform 135"/>
            <p:cNvSpPr/>
            <p:nvPr/>
          </p:nvSpPr>
          <p:spPr>
            <a:xfrm>
              <a:off x="5848609" y="2955445"/>
              <a:ext cx="41247" cy="63106"/>
            </a:xfrm>
            <a:custGeom>
              <a:avLst/>
              <a:gdLst/>
              <a:ahLst/>
              <a:cxnLst/>
              <a:rect l="0" t="0" r="0" b="0"/>
              <a:pathLst>
                <a:path w="41247" h="63106">
                  <a:moveTo>
                    <a:pt x="41246" y="0"/>
                  </a:moveTo>
                  <a:lnTo>
                    <a:pt x="24495" y="5583"/>
                  </a:lnTo>
                  <a:lnTo>
                    <a:pt x="18392" y="10734"/>
                  </a:lnTo>
                  <a:lnTo>
                    <a:pt x="13155" y="17673"/>
                  </a:lnTo>
                  <a:lnTo>
                    <a:pt x="8495" y="25805"/>
                  </a:lnTo>
                  <a:lnTo>
                    <a:pt x="8895" y="32396"/>
                  </a:lnTo>
                  <a:lnTo>
                    <a:pt x="12666" y="37958"/>
                  </a:lnTo>
                  <a:lnTo>
                    <a:pt x="18687" y="42834"/>
                  </a:lnTo>
                  <a:lnTo>
                    <a:pt x="23870" y="42580"/>
                  </a:lnTo>
                  <a:lnTo>
                    <a:pt x="28493" y="38904"/>
                  </a:lnTo>
                  <a:lnTo>
                    <a:pt x="32744" y="32948"/>
                  </a:lnTo>
                  <a:lnTo>
                    <a:pt x="32072" y="27808"/>
                  </a:lnTo>
                  <a:lnTo>
                    <a:pt x="28119" y="23213"/>
                  </a:lnTo>
                  <a:lnTo>
                    <a:pt x="21976" y="18981"/>
                  </a:lnTo>
                  <a:lnTo>
                    <a:pt x="15545" y="18497"/>
                  </a:lnTo>
                  <a:lnTo>
                    <a:pt x="8920" y="20512"/>
                  </a:lnTo>
                  <a:lnTo>
                    <a:pt x="2166" y="24192"/>
                  </a:lnTo>
                  <a:lnTo>
                    <a:pt x="0" y="30151"/>
                  </a:lnTo>
                  <a:lnTo>
                    <a:pt x="894" y="37630"/>
                  </a:lnTo>
                  <a:lnTo>
                    <a:pt x="41246" y="631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594533" y="2902857"/>
              <a:ext cx="63485" cy="112073"/>
            </a:xfrm>
            <a:custGeom>
              <a:avLst/>
              <a:gdLst/>
              <a:ahLst/>
              <a:cxnLst/>
              <a:rect l="0" t="0" r="0" b="0"/>
              <a:pathLst>
                <a:path w="63485" h="112073">
                  <a:moveTo>
                    <a:pt x="21036" y="0"/>
                  </a:moveTo>
                  <a:lnTo>
                    <a:pt x="26620" y="16750"/>
                  </a:lnTo>
                  <a:lnTo>
                    <a:pt x="25928" y="24021"/>
                  </a:lnTo>
                  <a:lnTo>
                    <a:pt x="23128" y="31206"/>
                  </a:lnTo>
                  <a:lnTo>
                    <a:pt x="18925" y="38333"/>
                  </a:lnTo>
                  <a:lnTo>
                    <a:pt x="17292" y="46591"/>
                  </a:lnTo>
                  <a:lnTo>
                    <a:pt x="17371" y="55601"/>
                  </a:lnTo>
                  <a:lnTo>
                    <a:pt x="18593" y="65114"/>
                  </a:lnTo>
                  <a:lnTo>
                    <a:pt x="22913" y="70288"/>
                  </a:lnTo>
                  <a:lnTo>
                    <a:pt x="29299" y="72568"/>
                  </a:lnTo>
                  <a:lnTo>
                    <a:pt x="37062" y="72920"/>
                  </a:lnTo>
                  <a:lnTo>
                    <a:pt x="39900" y="75491"/>
                  </a:lnTo>
                  <a:lnTo>
                    <a:pt x="39455" y="79543"/>
                  </a:lnTo>
                  <a:lnTo>
                    <a:pt x="36821" y="84581"/>
                  </a:lnTo>
                  <a:lnTo>
                    <a:pt x="36234" y="91446"/>
                  </a:lnTo>
                  <a:lnTo>
                    <a:pt x="37011" y="99528"/>
                  </a:lnTo>
                  <a:lnTo>
                    <a:pt x="38698" y="108423"/>
                  </a:lnTo>
                  <a:lnTo>
                    <a:pt x="43329" y="112015"/>
                  </a:lnTo>
                  <a:lnTo>
                    <a:pt x="49921" y="112072"/>
                  </a:lnTo>
                  <a:lnTo>
                    <a:pt x="57822" y="109773"/>
                  </a:lnTo>
                  <a:lnTo>
                    <a:pt x="61921" y="103566"/>
                  </a:lnTo>
                  <a:lnTo>
                    <a:pt x="63484" y="94754"/>
                  </a:lnTo>
                  <a:lnTo>
                    <a:pt x="63359" y="84204"/>
                  </a:lnTo>
                  <a:lnTo>
                    <a:pt x="59769" y="76003"/>
                  </a:lnTo>
                  <a:lnTo>
                    <a:pt x="53870" y="69366"/>
                  </a:lnTo>
                  <a:lnTo>
                    <a:pt x="46431" y="63773"/>
                  </a:lnTo>
                  <a:lnTo>
                    <a:pt x="37966" y="58876"/>
                  </a:lnTo>
                  <a:lnTo>
                    <a:pt x="28817" y="54443"/>
                  </a:lnTo>
                  <a:lnTo>
                    <a:pt x="0" y="420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926976" y="2955445"/>
              <a:ext cx="63123" cy="85273"/>
            </a:xfrm>
            <a:custGeom>
              <a:avLst/>
              <a:gdLst/>
              <a:ahLst/>
              <a:cxnLst/>
              <a:rect l="0" t="0" r="0" b="0"/>
              <a:pathLst>
                <a:path w="63123" h="85273">
                  <a:moveTo>
                    <a:pt x="14639" y="0"/>
                  </a:moveTo>
                  <a:lnTo>
                    <a:pt x="0" y="43917"/>
                  </a:lnTo>
                  <a:lnTo>
                    <a:pt x="2542" y="49145"/>
                  </a:lnTo>
                  <a:lnTo>
                    <a:pt x="8912" y="51461"/>
                  </a:lnTo>
                  <a:lnTo>
                    <a:pt x="17832" y="51836"/>
                  </a:lnTo>
                  <a:lnTo>
                    <a:pt x="21442" y="55593"/>
                  </a:lnTo>
                  <a:lnTo>
                    <a:pt x="21512" y="61603"/>
                  </a:lnTo>
                  <a:lnTo>
                    <a:pt x="19220" y="69115"/>
                  </a:lnTo>
                  <a:lnTo>
                    <a:pt x="21199" y="75292"/>
                  </a:lnTo>
                  <a:lnTo>
                    <a:pt x="26024" y="80579"/>
                  </a:lnTo>
                  <a:lnTo>
                    <a:pt x="32747" y="85272"/>
                  </a:lnTo>
                  <a:lnTo>
                    <a:pt x="39566" y="84895"/>
                  </a:lnTo>
                  <a:lnTo>
                    <a:pt x="46449" y="81137"/>
                  </a:lnTo>
                  <a:lnTo>
                    <a:pt x="53375" y="75127"/>
                  </a:lnTo>
                  <a:lnTo>
                    <a:pt x="57992" y="66445"/>
                  </a:lnTo>
                  <a:lnTo>
                    <a:pt x="61071" y="55983"/>
                  </a:lnTo>
                  <a:lnTo>
                    <a:pt x="63122" y="44334"/>
                  </a:lnTo>
                  <a:lnTo>
                    <a:pt x="62153" y="34230"/>
                  </a:lnTo>
                  <a:lnTo>
                    <a:pt x="59170" y="25157"/>
                  </a:lnTo>
                  <a:lnTo>
                    <a:pt x="35674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5879337" y="2745093"/>
            <a:ext cx="2692506" cy="420705"/>
            <a:chOff x="5879337" y="2745093"/>
            <a:chExt cx="2692506" cy="420705"/>
          </a:xfrm>
        </p:grpSpPr>
        <p:sp>
          <p:nvSpPr>
            <p:cNvPr id="140" name="Freeform 139"/>
            <p:cNvSpPr/>
            <p:nvPr/>
          </p:nvSpPr>
          <p:spPr>
            <a:xfrm>
              <a:off x="7811915" y="2986997"/>
              <a:ext cx="55786" cy="54329"/>
            </a:xfrm>
            <a:custGeom>
              <a:avLst/>
              <a:gdLst/>
              <a:ahLst/>
              <a:cxnLst/>
              <a:rect l="0" t="0" r="0" b="0"/>
              <a:pathLst>
                <a:path w="55786" h="54329">
                  <a:moveTo>
                    <a:pt x="23695" y="0"/>
                  </a:moveTo>
                  <a:lnTo>
                    <a:pt x="12528" y="11167"/>
                  </a:lnTo>
                  <a:lnTo>
                    <a:pt x="8070" y="17962"/>
                  </a:lnTo>
                  <a:lnTo>
                    <a:pt x="3929" y="25999"/>
                  </a:lnTo>
                  <a:lnTo>
                    <a:pt x="0" y="34862"/>
                  </a:lnTo>
                  <a:lnTo>
                    <a:pt x="887" y="41939"/>
                  </a:lnTo>
                  <a:lnTo>
                    <a:pt x="4983" y="47826"/>
                  </a:lnTo>
                  <a:lnTo>
                    <a:pt x="11221" y="52920"/>
                  </a:lnTo>
                  <a:lnTo>
                    <a:pt x="18885" y="53978"/>
                  </a:lnTo>
                  <a:lnTo>
                    <a:pt x="27500" y="52346"/>
                  </a:lnTo>
                  <a:lnTo>
                    <a:pt x="36750" y="48921"/>
                  </a:lnTo>
                  <a:lnTo>
                    <a:pt x="39410" y="45469"/>
                  </a:lnTo>
                  <a:lnTo>
                    <a:pt x="37677" y="41999"/>
                  </a:lnTo>
                  <a:lnTo>
                    <a:pt x="33017" y="38517"/>
                  </a:lnTo>
                  <a:lnTo>
                    <a:pt x="31078" y="39702"/>
                  </a:lnTo>
                  <a:lnTo>
                    <a:pt x="30955" y="43998"/>
                  </a:lnTo>
                  <a:lnTo>
                    <a:pt x="32041" y="50367"/>
                  </a:lnTo>
                  <a:lnTo>
                    <a:pt x="36271" y="53445"/>
                  </a:lnTo>
                  <a:lnTo>
                    <a:pt x="42597" y="54328"/>
                  </a:lnTo>
                  <a:lnTo>
                    <a:pt x="50320" y="53748"/>
                  </a:lnTo>
                  <a:lnTo>
                    <a:pt x="54300" y="49856"/>
                  </a:lnTo>
                  <a:lnTo>
                    <a:pt x="55785" y="43755"/>
                  </a:lnTo>
                  <a:lnTo>
                    <a:pt x="55606" y="36182"/>
                  </a:lnTo>
                  <a:lnTo>
                    <a:pt x="50812" y="31133"/>
                  </a:lnTo>
                  <a:lnTo>
                    <a:pt x="42942" y="27767"/>
                  </a:lnTo>
                  <a:lnTo>
                    <a:pt x="13177" y="2103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8472193" y="3011685"/>
              <a:ext cx="99650" cy="48937"/>
            </a:xfrm>
            <a:custGeom>
              <a:avLst/>
              <a:gdLst/>
              <a:ahLst/>
              <a:cxnLst/>
              <a:rect l="0" t="0" r="0" b="0"/>
              <a:pathLst>
                <a:path w="99650" h="48937">
                  <a:moveTo>
                    <a:pt x="99649" y="48936"/>
                  </a:moveTo>
                  <a:lnTo>
                    <a:pt x="94066" y="32185"/>
                  </a:lnTo>
                  <a:lnTo>
                    <a:pt x="88915" y="26083"/>
                  </a:lnTo>
                  <a:lnTo>
                    <a:pt x="81976" y="20846"/>
                  </a:lnTo>
                  <a:lnTo>
                    <a:pt x="73844" y="16186"/>
                  </a:lnTo>
                  <a:lnTo>
                    <a:pt x="63747" y="14247"/>
                  </a:lnTo>
                  <a:lnTo>
                    <a:pt x="52343" y="14124"/>
                  </a:lnTo>
                  <a:lnTo>
                    <a:pt x="40064" y="15210"/>
                  </a:lnTo>
                  <a:lnTo>
                    <a:pt x="28374" y="17103"/>
                  </a:lnTo>
                  <a:lnTo>
                    <a:pt x="17074" y="19534"/>
                  </a:lnTo>
                  <a:lnTo>
                    <a:pt x="6034" y="22323"/>
                  </a:lnTo>
                  <a:lnTo>
                    <a:pt x="1012" y="26519"/>
                  </a:lnTo>
                  <a:lnTo>
                    <a:pt x="0" y="31654"/>
                  </a:lnTo>
                  <a:lnTo>
                    <a:pt x="1664" y="37414"/>
                  </a:lnTo>
                  <a:lnTo>
                    <a:pt x="6279" y="40086"/>
                  </a:lnTo>
                  <a:lnTo>
                    <a:pt x="12861" y="40699"/>
                  </a:lnTo>
                  <a:lnTo>
                    <a:pt x="20756" y="39939"/>
                  </a:lnTo>
                  <a:lnTo>
                    <a:pt x="29524" y="37094"/>
                  </a:lnTo>
                  <a:lnTo>
                    <a:pt x="38875" y="32861"/>
                  </a:lnTo>
                  <a:lnTo>
                    <a:pt x="48616" y="27702"/>
                  </a:lnTo>
                  <a:lnTo>
                    <a:pt x="52772" y="20756"/>
                  </a:lnTo>
                  <a:lnTo>
                    <a:pt x="53205" y="12620"/>
                  </a:lnTo>
                  <a:lnTo>
                    <a:pt x="51158" y="3690"/>
                  </a:lnTo>
                  <a:lnTo>
                    <a:pt x="46287" y="74"/>
                  </a:lnTo>
                  <a:lnTo>
                    <a:pt x="39533" y="0"/>
                  </a:lnTo>
                  <a:lnTo>
                    <a:pt x="4991" y="1738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527233" y="2745093"/>
              <a:ext cx="1339931" cy="416887"/>
            </a:xfrm>
            <a:custGeom>
              <a:avLst/>
              <a:gdLst/>
              <a:ahLst/>
              <a:cxnLst/>
              <a:rect l="0" t="0" r="0" b="0"/>
              <a:pathLst>
                <a:path w="1339931" h="416887">
                  <a:moveTo>
                    <a:pt x="1234754" y="42070"/>
                  </a:moveTo>
                  <a:lnTo>
                    <a:pt x="1240337" y="58820"/>
                  </a:lnTo>
                  <a:lnTo>
                    <a:pt x="1241982" y="69597"/>
                  </a:lnTo>
                  <a:lnTo>
                    <a:pt x="1243079" y="82626"/>
                  </a:lnTo>
                  <a:lnTo>
                    <a:pt x="1243810" y="97154"/>
                  </a:lnTo>
                  <a:lnTo>
                    <a:pt x="1245466" y="112683"/>
                  </a:lnTo>
                  <a:lnTo>
                    <a:pt x="1247738" y="128878"/>
                  </a:lnTo>
                  <a:lnTo>
                    <a:pt x="1250422" y="145519"/>
                  </a:lnTo>
                  <a:lnTo>
                    <a:pt x="1252211" y="162455"/>
                  </a:lnTo>
                  <a:lnTo>
                    <a:pt x="1253404" y="179589"/>
                  </a:lnTo>
                  <a:lnTo>
                    <a:pt x="1254199" y="196855"/>
                  </a:lnTo>
                  <a:lnTo>
                    <a:pt x="1255898" y="214209"/>
                  </a:lnTo>
                  <a:lnTo>
                    <a:pt x="1258198" y="231621"/>
                  </a:lnTo>
                  <a:lnTo>
                    <a:pt x="1260901" y="249073"/>
                  </a:lnTo>
                  <a:lnTo>
                    <a:pt x="1263872" y="265381"/>
                  </a:lnTo>
                  <a:lnTo>
                    <a:pt x="1270288" y="295967"/>
                  </a:lnTo>
                  <a:lnTo>
                    <a:pt x="1280471" y="339467"/>
                  </a:lnTo>
                  <a:lnTo>
                    <a:pt x="1282761" y="353691"/>
                  </a:lnTo>
                  <a:lnTo>
                    <a:pt x="1284288" y="367848"/>
                  </a:lnTo>
                  <a:lnTo>
                    <a:pt x="1285306" y="381961"/>
                  </a:lnTo>
                  <a:lnTo>
                    <a:pt x="1283648" y="393707"/>
                  </a:lnTo>
                  <a:lnTo>
                    <a:pt x="1280205" y="403874"/>
                  </a:lnTo>
                  <a:lnTo>
                    <a:pt x="1275572" y="412990"/>
                  </a:lnTo>
                  <a:lnTo>
                    <a:pt x="1268977" y="416730"/>
                  </a:lnTo>
                  <a:lnTo>
                    <a:pt x="1261076" y="416886"/>
                  </a:lnTo>
                  <a:lnTo>
                    <a:pt x="1223203" y="405926"/>
                  </a:lnTo>
                  <a:lnTo>
                    <a:pt x="1192377" y="395939"/>
                  </a:lnTo>
                  <a:lnTo>
                    <a:pt x="1165280" y="389051"/>
                  </a:lnTo>
                  <a:lnTo>
                    <a:pt x="1134927" y="383263"/>
                  </a:lnTo>
                  <a:lnTo>
                    <a:pt x="1105856" y="380691"/>
                  </a:lnTo>
                  <a:lnTo>
                    <a:pt x="1071121" y="379548"/>
                  </a:lnTo>
                  <a:lnTo>
                    <a:pt x="961705" y="378714"/>
                  </a:lnTo>
                  <a:lnTo>
                    <a:pt x="779398" y="378634"/>
                  </a:lnTo>
                  <a:lnTo>
                    <a:pt x="745282" y="381750"/>
                  </a:lnTo>
                  <a:lnTo>
                    <a:pt x="711032" y="385862"/>
                  </a:lnTo>
                  <a:lnTo>
                    <a:pt x="690446" y="386958"/>
                  </a:lnTo>
                  <a:lnTo>
                    <a:pt x="645759" y="388176"/>
                  </a:lnTo>
                  <a:lnTo>
                    <a:pt x="496726" y="389113"/>
                  </a:lnTo>
                  <a:lnTo>
                    <a:pt x="458380" y="386018"/>
                  </a:lnTo>
                  <a:lnTo>
                    <a:pt x="417576" y="381915"/>
                  </a:lnTo>
                  <a:lnTo>
                    <a:pt x="383859" y="380092"/>
                  </a:lnTo>
                  <a:lnTo>
                    <a:pt x="353292" y="379281"/>
                  </a:lnTo>
                  <a:lnTo>
                    <a:pt x="295580" y="378761"/>
                  </a:lnTo>
                  <a:lnTo>
                    <a:pt x="258814" y="373088"/>
                  </a:lnTo>
                  <a:lnTo>
                    <a:pt x="227210" y="370326"/>
                  </a:lnTo>
                  <a:lnTo>
                    <a:pt x="189791" y="369098"/>
                  </a:lnTo>
                  <a:lnTo>
                    <a:pt x="76540" y="368202"/>
                  </a:lnTo>
                  <a:lnTo>
                    <a:pt x="45308" y="368154"/>
                  </a:lnTo>
                  <a:lnTo>
                    <a:pt x="7028" y="362544"/>
                  </a:lnTo>
                  <a:lnTo>
                    <a:pt x="1409" y="358558"/>
                  </a:lnTo>
                  <a:lnTo>
                    <a:pt x="0" y="353563"/>
                  </a:lnTo>
                  <a:lnTo>
                    <a:pt x="1398" y="347897"/>
                  </a:lnTo>
                  <a:lnTo>
                    <a:pt x="4668" y="340613"/>
                  </a:lnTo>
                  <a:lnTo>
                    <a:pt x="9185" y="332251"/>
                  </a:lnTo>
                  <a:lnTo>
                    <a:pt x="14533" y="323171"/>
                  </a:lnTo>
                  <a:lnTo>
                    <a:pt x="19268" y="313611"/>
                  </a:lnTo>
                  <a:lnTo>
                    <a:pt x="23592" y="303733"/>
                  </a:lnTo>
                  <a:lnTo>
                    <a:pt x="27644" y="293641"/>
                  </a:lnTo>
                  <a:lnTo>
                    <a:pt x="31514" y="282239"/>
                  </a:lnTo>
                  <a:lnTo>
                    <a:pt x="35262" y="269962"/>
                  </a:lnTo>
                  <a:lnTo>
                    <a:pt x="42544" y="243857"/>
                  </a:lnTo>
                  <a:lnTo>
                    <a:pt x="49676" y="216673"/>
                  </a:lnTo>
                  <a:lnTo>
                    <a:pt x="52045" y="202880"/>
                  </a:lnTo>
                  <a:lnTo>
                    <a:pt x="53625" y="189010"/>
                  </a:lnTo>
                  <a:lnTo>
                    <a:pt x="54677" y="175088"/>
                  </a:lnTo>
                  <a:lnTo>
                    <a:pt x="55379" y="161133"/>
                  </a:lnTo>
                  <a:lnTo>
                    <a:pt x="56159" y="133162"/>
                  </a:lnTo>
                  <a:lnTo>
                    <a:pt x="55199" y="120327"/>
                  </a:lnTo>
                  <a:lnTo>
                    <a:pt x="53390" y="108265"/>
                  </a:lnTo>
                  <a:lnTo>
                    <a:pt x="51015" y="96718"/>
                  </a:lnTo>
                  <a:lnTo>
                    <a:pt x="51769" y="86682"/>
                  </a:lnTo>
                  <a:lnTo>
                    <a:pt x="54609" y="77655"/>
                  </a:lnTo>
                  <a:lnTo>
                    <a:pt x="58840" y="69299"/>
                  </a:lnTo>
                  <a:lnTo>
                    <a:pt x="65166" y="64897"/>
                  </a:lnTo>
                  <a:lnTo>
                    <a:pt x="72889" y="63131"/>
                  </a:lnTo>
                  <a:lnTo>
                    <a:pt x="303257" y="63105"/>
                  </a:lnTo>
                  <a:lnTo>
                    <a:pt x="339283" y="59989"/>
                  </a:lnTo>
                  <a:lnTo>
                    <a:pt x="368149" y="55877"/>
                  </a:lnTo>
                  <a:lnTo>
                    <a:pt x="396560" y="54050"/>
                  </a:lnTo>
                  <a:lnTo>
                    <a:pt x="424769" y="53237"/>
                  </a:lnTo>
                  <a:lnTo>
                    <a:pt x="452889" y="51708"/>
                  </a:lnTo>
                  <a:lnTo>
                    <a:pt x="480967" y="47133"/>
                  </a:lnTo>
                  <a:lnTo>
                    <a:pt x="509028" y="44320"/>
                  </a:lnTo>
                  <a:lnTo>
                    <a:pt x="537082" y="41902"/>
                  </a:lnTo>
                  <a:lnTo>
                    <a:pt x="565132" y="36931"/>
                  </a:lnTo>
                  <a:lnTo>
                    <a:pt x="593180" y="33943"/>
                  </a:lnTo>
                  <a:lnTo>
                    <a:pt x="621227" y="32615"/>
                  </a:lnTo>
                  <a:lnTo>
                    <a:pt x="649274" y="32025"/>
                  </a:lnTo>
                  <a:lnTo>
                    <a:pt x="677321" y="28646"/>
                  </a:lnTo>
                  <a:lnTo>
                    <a:pt x="705368" y="24418"/>
                  </a:lnTo>
                  <a:lnTo>
                    <a:pt x="733416" y="22538"/>
                  </a:lnTo>
                  <a:lnTo>
                    <a:pt x="761462" y="18587"/>
                  </a:lnTo>
                  <a:lnTo>
                    <a:pt x="789509" y="14104"/>
                  </a:lnTo>
                  <a:lnTo>
                    <a:pt x="817556" y="12111"/>
                  </a:lnTo>
                  <a:lnTo>
                    <a:pt x="845603" y="11226"/>
                  </a:lnTo>
                  <a:lnTo>
                    <a:pt x="873650" y="9664"/>
                  </a:lnTo>
                  <a:lnTo>
                    <a:pt x="901697" y="5074"/>
                  </a:lnTo>
                  <a:lnTo>
                    <a:pt x="929744" y="2255"/>
                  </a:lnTo>
                  <a:lnTo>
                    <a:pt x="957791" y="1002"/>
                  </a:lnTo>
                  <a:lnTo>
                    <a:pt x="999861" y="297"/>
                  </a:lnTo>
                  <a:lnTo>
                    <a:pt x="133993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964112" y="2871304"/>
              <a:ext cx="30092" cy="294494"/>
            </a:xfrm>
            <a:custGeom>
              <a:avLst/>
              <a:gdLst/>
              <a:ahLst/>
              <a:cxnLst/>
              <a:rect l="0" t="0" r="0" b="0"/>
              <a:pathLst>
                <a:path w="30092" h="294494">
                  <a:moveTo>
                    <a:pt x="9056" y="0"/>
                  </a:moveTo>
                  <a:lnTo>
                    <a:pt x="3472" y="33500"/>
                  </a:lnTo>
                  <a:lnTo>
                    <a:pt x="1827" y="49212"/>
                  </a:lnTo>
                  <a:lnTo>
                    <a:pt x="731" y="65529"/>
                  </a:lnTo>
                  <a:lnTo>
                    <a:pt x="0" y="82251"/>
                  </a:lnTo>
                  <a:lnTo>
                    <a:pt x="681" y="99242"/>
                  </a:lnTo>
                  <a:lnTo>
                    <a:pt x="2304" y="116412"/>
                  </a:lnTo>
                  <a:lnTo>
                    <a:pt x="4554" y="133702"/>
                  </a:lnTo>
                  <a:lnTo>
                    <a:pt x="7223" y="148734"/>
                  </a:lnTo>
                  <a:lnTo>
                    <a:pt x="10171" y="162261"/>
                  </a:lnTo>
                  <a:lnTo>
                    <a:pt x="13305" y="174786"/>
                  </a:lnTo>
                  <a:lnTo>
                    <a:pt x="15394" y="188978"/>
                  </a:lnTo>
                  <a:lnTo>
                    <a:pt x="16787" y="204283"/>
                  </a:lnTo>
                  <a:lnTo>
                    <a:pt x="17716" y="220329"/>
                  </a:lnTo>
                  <a:lnTo>
                    <a:pt x="19503" y="235702"/>
                  </a:lnTo>
                  <a:lnTo>
                    <a:pt x="21864" y="250624"/>
                  </a:lnTo>
                  <a:lnTo>
                    <a:pt x="30091" y="2944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879337" y="2934410"/>
              <a:ext cx="662610" cy="115694"/>
            </a:xfrm>
            <a:custGeom>
              <a:avLst/>
              <a:gdLst/>
              <a:ahLst/>
              <a:cxnLst/>
              <a:rect l="0" t="0" r="0" b="0"/>
              <a:pathLst>
                <a:path w="662610" h="115694">
                  <a:moveTo>
                    <a:pt x="662609" y="0"/>
                  </a:moveTo>
                  <a:lnTo>
                    <a:pt x="645858" y="5583"/>
                  </a:lnTo>
                  <a:lnTo>
                    <a:pt x="636249" y="8396"/>
                  </a:lnTo>
                  <a:lnTo>
                    <a:pt x="613108" y="14638"/>
                  </a:lnTo>
                  <a:lnTo>
                    <a:pt x="600393" y="16770"/>
                  </a:lnTo>
                  <a:lnTo>
                    <a:pt x="587241" y="18192"/>
                  </a:lnTo>
                  <a:lnTo>
                    <a:pt x="573799" y="19139"/>
                  </a:lnTo>
                  <a:lnTo>
                    <a:pt x="561332" y="20940"/>
                  </a:lnTo>
                  <a:lnTo>
                    <a:pt x="549515" y="23309"/>
                  </a:lnTo>
                  <a:lnTo>
                    <a:pt x="538130" y="26056"/>
                  </a:lnTo>
                  <a:lnTo>
                    <a:pt x="524698" y="27888"/>
                  </a:lnTo>
                  <a:lnTo>
                    <a:pt x="509900" y="29110"/>
                  </a:lnTo>
                  <a:lnTo>
                    <a:pt x="494191" y="29924"/>
                  </a:lnTo>
                  <a:lnTo>
                    <a:pt x="480213" y="31635"/>
                  </a:lnTo>
                  <a:lnTo>
                    <a:pt x="467388" y="33945"/>
                  </a:lnTo>
                  <a:lnTo>
                    <a:pt x="442621" y="39627"/>
                  </a:lnTo>
                  <a:lnTo>
                    <a:pt x="416032" y="46048"/>
                  </a:lnTo>
                  <a:lnTo>
                    <a:pt x="398892" y="49397"/>
                  </a:lnTo>
                  <a:lnTo>
                    <a:pt x="358032" y="56233"/>
                  </a:lnTo>
                  <a:lnTo>
                    <a:pt x="339190" y="58524"/>
                  </a:lnTo>
                  <a:lnTo>
                    <a:pt x="321954" y="60051"/>
                  </a:lnTo>
                  <a:lnTo>
                    <a:pt x="305788" y="61069"/>
                  </a:lnTo>
                  <a:lnTo>
                    <a:pt x="290337" y="62916"/>
                  </a:lnTo>
                  <a:lnTo>
                    <a:pt x="275361" y="65316"/>
                  </a:lnTo>
                  <a:lnTo>
                    <a:pt x="260703" y="68085"/>
                  </a:lnTo>
                  <a:lnTo>
                    <a:pt x="247425" y="71100"/>
                  </a:lnTo>
                  <a:lnTo>
                    <a:pt x="235068" y="74278"/>
                  </a:lnTo>
                  <a:lnTo>
                    <a:pt x="223323" y="77565"/>
                  </a:lnTo>
                  <a:lnTo>
                    <a:pt x="210819" y="79757"/>
                  </a:lnTo>
                  <a:lnTo>
                    <a:pt x="197809" y="81218"/>
                  </a:lnTo>
                  <a:lnTo>
                    <a:pt x="184461" y="82192"/>
                  </a:lnTo>
                  <a:lnTo>
                    <a:pt x="172056" y="84010"/>
                  </a:lnTo>
                  <a:lnTo>
                    <a:pt x="160281" y="86391"/>
                  </a:lnTo>
                  <a:lnTo>
                    <a:pt x="148924" y="89147"/>
                  </a:lnTo>
                  <a:lnTo>
                    <a:pt x="120724" y="95325"/>
                  </a:lnTo>
                  <a:lnTo>
                    <a:pt x="105024" y="98608"/>
                  </a:lnTo>
                  <a:lnTo>
                    <a:pt x="91051" y="101966"/>
                  </a:lnTo>
                  <a:lnTo>
                    <a:pt x="78230" y="105373"/>
                  </a:lnTo>
                  <a:lnTo>
                    <a:pt x="66177" y="108813"/>
                  </a:lnTo>
                  <a:lnTo>
                    <a:pt x="53467" y="111106"/>
                  </a:lnTo>
                  <a:lnTo>
                    <a:pt x="40319" y="112635"/>
                  </a:lnTo>
                  <a:lnTo>
                    <a:pt x="0" y="11569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761987" y="2970420"/>
              <a:ext cx="757268" cy="16575"/>
            </a:xfrm>
            <a:custGeom>
              <a:avLst/>
              <a:gdLst/>
              <a:ahLst/>
              <a:cxnLst/>
              <a:rect l="0" t="0" r="0" b="0"/>
              <a:pathLst>
                <a:path w="757268" h="16575">
                  <a:moveTo>
                    <a:pt x="0" y="6060"/>
                  </a:moveTo>
                  <a:lnTo>
                    <a:pt x="22333" y="6060"/>
                  </a:lnTo>
                  <a:lnTo>
                    <a:pt x="32418" y="4891"/>
                  </a:lnTo>
                  <a:lnTo>
                    <a:pt x="42648" y="2944"/>
                  </a:lnTo>
                  <a:lnTo>
                    <a:pt x="52973" y="476"/>
                  </a:lnTo>
                  <a:lnTo>
                    <a:pt x="65699" y="0"/>
                  </a:lnTo>
                  <a:lnTo>
                    <a:pt x="80027" y="852"/>
                  </a:lnTo>
                  <a:lnTo>
                    <a:pt x="95422" y="2588"/>
                  </a:lnTo>
                  <a:lnTo>
                    <a:pt x="111528" y="3745"/>
                  </a:lnTo>
                  <a:lnTo>
                    <a:pt x="128108" y="4517"/>
                  </a:lnTo>
                  <a:lnTo>
                    <a:pt x="163281" y="5374"/>
                  </a:lnTo>
                  <a:lnTo>
                    <a:pt x="269250" y="5970"/>
                  </a:lnTo>
                  <a:lnTo>
                    <a:pt x="292857" y="7168"/>
                  </a:lnTo>
                  <a:lnTo>
                    <a:pt x="316774" y="9136"/>
                  </a:lnTo>
                  <a:lnTo>
                    <a:pt x="340900" y="11617"/>
                  </a:lnTo>
                  <a:lnTo>
                    <a:pt x="361659" y="13270"/>
                  </a:lnTo>
                  <a:lnTo>
                    <a:pt x="380172" y="14373"/>
                  </a:lnTo>
                  <a:lnTo>
                    <a:pt x="413207" y="15598"/>
                  </a:lnTo>
                  <a:lnTo>
                    <a:pt x="461592" y="16287"/>
                  </a:lnTo>
                  <a:lnTo>
                    <a:pt x="662792" y="16574"/>
                  </a:lnTo>
                  <a:lnTo>
                    <a:pt x="680260" y="15407"/>
                  </a:lnTo>
                  <a:lnTo>
                    <a:pt x="698918" y="13460"/>
                  </a:lnTo>
                  <a:lnTo>
                    <a:pt x="757267" y="606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2668" y="310986"/>
            <a:ext cx="726969" cy="477775"/>
            <a:chOff x="122668" y="310986"/>
            <a:chExt cx="726969" cy="477775"/>
          </a:xfrm>
        </p:grpSpPr>
        <p:sp>
          <p:nvSpPr>
            <p:cNvPr id="2" name="Freeform 1"/>
            <p:cNvSpPr/>
            <p:nvPr/>
          </p:nvSpPr>
          <p:spPr>
            <a:xfrm>
              <a:off x="469732" y="420703"/>
              <a:ext cx="255983" cy="149593"/>
            </a:xfrm>
            <a:custGeom>
              <a:avLst/>
              <a:gdLst/>
              <a:ahLst/>
              <a:cxnLst/>
              <a:rect l="0" t="0" r="0" b="0"/>
              <a:pathLst>
                <a:path w="255983" h="149593">
                  <a:moveTo>
                    <a:pt x="35112" y="0"/>
                  </a:moveTo>
                  <a:lnTo>
                    <a:pt x="29529" y="16751"/>
                  </a:lnTo>
                  <a:lnTo>
                    <a:pt x="26715" y="27528"/>
                  </a:lnTo>
                  <a:lnTo>
                    <a:pt x="20473" y="55084"/>
                  </a:lnTo>
                  <a:lnTo>
                    <a:pt x="17173" y="68276"/>
                  </a:lnTo>
                  <a:lnTo>
                    <a:pt x="13803" y="80576"/>
                  </a:lnTo>
                  <a:lnTo>
                    <a:pt x="6944" y="103592"/>
                  </a:lnTo>
                  <a:lnTo>
                    <a:pt x="0" y="125507"/>
                  </a:lnTo>
                  <a:lnTo>
                    <a:pt x="1186" y="133922"/>
                  </a:lnTo>
                  <a:lnTo>
                    <a:pt x="5483" y="140701"/>
                  </a:lnTo>
                  <a:lnTo>
                    <a:pt x="11854" y="146389"/>
                  </a:lnTo>
                  <a:lnTo>
                    <a:pt x="20775" y="149012"/>
                  </a:lnTo>
                  <a:lnTo>
                    <a:pt x="31397" y="149592"/>
                  </a:lnTo>
                  <a:lnTo>
                    <a:pt x="43153" y="148810"/>
                  </a:lnTo>
                  <a:lnTo>
                    <a:pt x="55665" y="148289"/>
                  </a:lnTo>
                  <a:lnTo>
                    <a:pt x="82032" y="147710"/>
                  </a:lnTo>
                  <a:lnTo>
                    <a:pt x="123157" y="147384"/>
                  </a:lnTo>
                  <a:lnTo>
                    <a:pt x="137048" y="146170"/>
                  </a:lnTo>
                  <a:lnTo>
                    <a:pt x="150983" y="144192"/>
                  </a:lnTo>
                  <a:lnTo>
                    <a:pt x="164947" y="141704"/>
                  </a:lnTo>
                  <a:lnTo>
                    <a:pt x="178931" y="138877"/>
                  </a:lnTo>
                  <a:lnTo>
                    <a:pt x="192929" y="135824"/>
                  </a:lnTo>
                  <a:lnTo>
                    <a:pt x="255982" y="11569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583900" y="410186"/>
              <a:ext cx="15604" cy="315529"/>
            </a:xfrm>
            <a:custGeom>
              <a:avLst/>
              <a:gdLst/>
              <a:ahLst/>
              <a:cxnLst/>
              <a:rect l="0" t="0" r="0" b="0"/>
              <a:pathLst>
                <a:path w="15604" h="315529">
                  <a:moveTo>
                    <a:pt x="15603" y="0"/>
                  </a:moveTo>
                  <a:lnTo>
                    <a:pt x="10019" y="16750"/>
                  </a:lnTo>
                  <a:lnTo>
                    <a:pt x="7206" y="26359"/>
                  </a:lnTo>
                  <a:lnTo>
                    <a:pt x="964" y="49500"/>
                  </a:lnTo>
                  <a:lnTo>
                    <a:pt x="0" y="63384"/>
                  </a:lnTo>
                  <a:lnTo>
                    <a:pt x="526" y="78483"/>
                  </a:lnTo>
                  <a:lnTo>
                    <a:pt x="2046" y="94393"/>
                  </a:lnTo>
                  <a:lnTo>
                    <a:pt x="3059" y="110842"/>
                  </a:lnTo>
                  <a:lnTo>
                    <a:pt x="4185" y="144700"/>
                  </a:lnTo>
                  <a:lnTo>
                    <a:pt x="4966" y="228397"/>
                  </a:lnTo>
                  <a:lnTo>
                    <a:pt x="5006" y="243417"/>
                  </a:lnTo>
                  <a:lnTo>
                    <a:pt x="6201" y="256936"/>
                  </a:lnTo>
                  <a:lnTo>
                    <a:pt x="15603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22668" y="310986"/>
              <a:ext cx="726969" cy="477775"/>
            </a:xfrm>
            <a:custGeom>
              <a:avLst/>
              <a:gdLst/>
              <a:ahLst/>
              <a:cxnLst/>
              <a:rect l="0" t="0" r="0" b="0"/>
              <a:pathLst>
                <a:path w="726969" h="477775">
                  <a:moveTo>
                    <a:pt x="340106" y="15059"/>
                  </a:moveTo>
                  <a:lnTo>
                    <a:pt x="275966" y="15059"/>
                  </a:lnTo>
                  <a:lnTo>
                    <a:pt x="261119" y="16228"/>
                  </a:lnTo>
                  <a:lnTo>
                    <a:pt x="246546" y="18175"/>
                  </a:lnTo>
                  <a:lnTo>
                    <a:pt x="232156" y="20642"/>
                  </a:lnTo>
                  <a:lnTo>
                    <a:pt x="219057" y="24624"/>
                  </a:lnTo>
                  <a:lnTo>
                    <a:pt x="206819" y="29616"/>
                  </a:lnTo>
                  <a:lnTo>
                    <a:pt x="185040" y="41396"/>
                  </a:lnTo>
                  <a:lnTo>
                    <a:pt x="167570" y="54422"/>
                  </a:lnTo>
                  <a:lnTo>
                    <a:pt x="148898" y="68002"/>
                  </a:lnTo>
                  <a:lnTo>
                    <a:pt x="139011" y="74895"/>
                  </a:lnTo>
                  <a:lnTo>
                    <a:pt x="128914" y="82997"/>
                  </a:lnTo>
                  <a:lnTo>
                    <a:pt x="118676" y="91904"/>
                  </a:lnTo>
                  <a:lnTo>
                    <a:pt x="108345" y="101347"/>
                  </a:lnTo>
                  <a:lnTo>
                    <a:pt x="87517" y="121190"/>
                  </a:lnTo>
                  <a:lnTo>
                    <a:pt x="77055" y="131389"/>
                  </a:lnTo>
                  <a:lnTo>
                    <a:pt x="67743" y="141694"/>
                  </a:lnTo>
                  <a:lnTo>
                    <a:pt x="59198" y="152071"/>
                  </a:lnTo>
                  <a:lnTo>
                    <a:pt x="51164" y="162494"/>
                  </a:lnTo>
                  <a:lnTo>
                    <a:pt x="44639" y="174117"/>
                  </a:lnTo>
                  <a:lnTo>
                    <a:pt x="39121" y="186541"/>
                  </a:lnTo>
                  <a:lnTo>
                    <a:pt x="34273" y="199498"/>
                  </a:lnTo>
                  <a:lnTo>
                    <a:pt x="28704" y="211641"/>
                  </a:lnTo>
                  <a:lnTo>
                    <a:pt x="22654" y="223243"/>
                  </a:lnTo>
                  <a:lnTo>
                    <a:pt x="16284" y="234483"/>
                  </a:lnTo>
                  <a:lnTo>
                    <a:pt x="10868" y="246651"/>
                  </a:lnTo>
                  <a:lnTo>
                    <a:pt x="6089" y="259438"/>
                  </a:lnTo>
                  <a:lnTo>
                    <a:pt x="1734" y="272637"/>
                  </a:lnTo>
                  <a:lnTo>
                    <a:pt x="0" y="288448"/>
                  </a:lnTo>
                  <a:lnTo>
                    <a:pt x="12" y="306000"/>
                  </a:lnTo>
                  <a:lnTo>
                    <a:pt x="1189" y="324713"/>
                  </a:lnTo>
                  <a:lnTo>
                    <a:pt x="4311" y="339526"/>
                  </a:lnTo>
                  <a:lnTo>
                    <a:pt x="8729" y="351738"/>
                  </a:lnTo>
                  <a:lnTo>
                    <a:pt x="14012" y="362217"/>
                  </a:lnTo>
                  <a:lnTo>
                    <a:pt x="19871" y="372709"/>
                  </a:lnTo>
                  <a:lnTo>
                    <a:pt x="26115" y="383209"/>
                  </a:lnTo>
                  <a:lnTo>
                    <a:pt x="32614" y="393716"/>
                  </a:lnTo>
                  <a:lnTo>
                    <a:pt x="41622" y="403057"/>
                  </a:lnTo>
                  <a:lnTo>
                    <a:pt x="52301" y="411622"/>
                  </a:lnTo>
                  <a:lnTo>
                    <a:pt x="97445" y="442161"/>
                  </a:lnTo>
                  <a:lnTo>
                    <a:pt x="109383" y="448209"/>
                  </a:lnTo>
                  <a:lnTo>
                    <a:pt x="122016" y="453409"/>
                  </a:lnTo>
                  <a:lnTo>
                    <a:pt x="135113" y="458045"/>
                  </a:lnTo>
                  <a:lnTo>
                    <a:pt x="149687" y="462304"/>
                  </a:lnTo>
                  <a:lnTo>
                    <a:pt x="165247" y="466312"/>
                  </a:lnTo>
                  <a:lnTo>
                    <a:pt x="181463" y="470152"/>
                  </a:lnTo>
                  <a:lnTo>
                    <a:pt x="198116" y="472713"/>
                  </a:lnTo>
                  <a:lnTo>
                    <a:pt x="215062" y="474420"/>
                  </a:lnTo>
                  <a:lnTo>
                    <a:pt x="232202" y="475557"/>
                  </a:lnTo>
                  <a:lnTo>
                    <a:pt x="249472" y="476316"/>
                  </a:lnTo>
                  <a:lnTo>
                    <a:pt x="284243" y="477159"/>
                  </a:lnTo>
                  <a:lnTo>
                    <a:pt x="380153" y="477774"/>
                  </a:lnTo>
                  <a:lnTo>
                    <a:pt x="397188" y="476625"/>
                  </a:lnTo>
                  <a:lnTo>
                    <a:pt x="414388" y="474691"/>
                  </a:lnTo>
                  <a:lnTo>
                    <a:pt x="431698" y="472232"/>
                  </a:lnTo>
                  <a:lnTo>
                    <a:pt x="447912" y="469425"/>
                  </a:lnTo>
                  <a:lnTo>
                    <a:pt x="463396" y="466385"/>
                  </a:lnTo>
                  <a:lnTo>
                    <a:pt x="478393" y="463189"/>
                  </a:lnTo>
                  <a:lnTo>
                    <a:pt x="493066" y="458722"/>
                  </a:lnTo>
                  <a:lnTo>
                    <a:pt x="507522" y="453406"/>
                  </a:lnTo>
                  <a:lnTo>
                    <a:pt x="521834" y="447525"/>
                  </a:lnTo>
                  <a:lnTo>
                    <a:pt x="536050" y="441267"/>
                  </a:lnTo>
                  <a:lnTo>
                    <a:pt x="564310" y="428081"/>
                  </a:lnTo>
                  <a:lnTo>
                    <a:pt x="577222" y="420124"/>
                  </a:lnTo>
                  <a:lnTo>
                    <a:pt x="589336" y="411314"/>
                  </a:lnTo>
                  <a:lnTo>
                    <a:pt x="600918" y="401934"/>
                  </a:lnTo>
                  <a:lnTo>
                    <a:pt x="613313" y="393344"/>
                  </a:lnTo>
                  <a:lnTo>
                    <a:pt x="626251" y="385280"/>
                  </a:lnTo>
                  <a:lnTo>
                    <a:pt x="639551" y="377566"/>
                  </a:lnTo>
                  <a:lnTo>
                    <a:pt x="650755" y="368918"/>
                  </a:lnTo>
                  <a:lnTo>
                    <a:pt x="660562" y="359647"/>
                  </a:lnTo>
                  <a:lnTo>
                    <a:pt x="669437" y="349960"/>
                  </a:lnTo>
                  <a:lnTo>
                    <a:pt x="677691" y="339997"/>
                  </a:lnTo>
                  <a:lnTo>
                    <a:pt x="685530" y="329848"/>
                  </a:lnTo>
                  <a:lnTo>
                    <a:pt x="693094" y="319577"/>
                  </a:lnTo>
                  <a:lnTo>
                    <a:pt x="699305" y="309224"/>
                  </a:lnTo>
                  <a:lnTo>
                    <a:pt x="704615" y="298815"/>
                  </a:lnTo>
                  <a:lnTo>
                    <a:pt x="709323" y="288371"/>
                  </a:lnTo>
                  <a:lnTo>
                    <a:pt x="713630" y="276733"/>
                  </a:lnTo>
                  <a:lnTo>
                    <a:pt x="717671" y="264300"/>
                  </a:lnTo>
                  <a:lnTo>
                    <a:pt x="721533" y="251337"/>
                  </a:lnTo>
                  <a:lnTo>
                    <a:pt x="724108" y="235683"/>
                  </a:lnTo>
                  <a:lnTo>
                    <a:pt x="725824" y="218236"/>
                  </a:lnTo>
                  <a:lnTo>
                    <a:pt x="726968" y="199592"/>
                  </a:lnTo>
                  <a:lnTo>
                    <a:pt x="726563" y="183658"/>
                  </a:lnTo>
                  <a:lnTo>
                    <a:pt x="725124" y="169528"/>
                  </a:lnTo>
                  <a:lnTo>
                    <a:pt x="722995" y="156603"/>
                  </a:lnTo>
                  <a:lnTo>
                    <a:pt x="720408" y="144480"/>
                  </a:lnTo>
                  <a:lnTo>
                    <a:pt x="717515" y="132893"/>
                  </a:lnTo>
                  <a:lnTo>
                    <a:pt x="714417" y="121662"/>
                  </a:lnTo>
                  <a:lnTo>
                    <a:pt x="708846" y="110669"/>
                  </a:lnTo>
                  <a:lnTo>
                    <a:pt x="701626" y="99834"/>
                  </a:lnTo>
                  <a:lnTo>
                    <a:pt x="693307" y="89105"/>
                  </a:lnTo>
                  <a:lnTo>
                    <a:pt x="684255" y="79615"/>
                  </a:lnTo>
                  <a:lnTo>
                    <a:pt x="674715" y="70951"/>
                  </a:lnTo>
                  <a:lnTo>
                    <a:pt x="664849" y="62838"/>
                  </a:lnTo>
                  <a:lnTo>
                    <a:pt x="654765" y="55092"/>
                  </a:lnTo>
                  <a:lnTo>
                    <a:pt x="634213" y="40253"/>
                  </a:lnTo>
                  <a:lnTo>
                    <a:pt x="622655" y="34192"/>
                  </a:lnTo>
                  <a:lnTo>
                    <a:pt x="610275" y="28983"/>
                  </a:lnTo>
                  <a:lnTo>
                    <a:pt x="597348" y="24342"/>
                  </a:lnTo>
                  <a:lnTo>
                    <a:pt x="584055" y="20079"/>
                  </a:lnTo>
                  <a:lnTo>
                    <a:pt x="570519" y="16068"/>
                  </a:lnTo>
                  <a:lnTo>
                    <a:pt x="556820" y="12226"/>
                  </a:lnTo>
                  <a:lnTo>
                    <a:pt x="541844" y="8496"/>
                  </a:lnTo>
                  <a:lnTo>
                    <a:pt x="509623" y="1235"/>
                  </a:lnTo>
                  <a:lnTo>
                    <a:pt x="494019" y="0"/>
                  </a:lnTo>
                  <a:lnTo>
                    <a:pt x="478942" y="345"/>
                  </a:lnTo>
                  <a:lnTo>
                    <a:pt x="464216" y="1744"/>
                  </a:lnTo>
                  <a:lnTo>
                    <a:pt x="448556" y="2676"/>
                  </a:lnTo>
                  <a:lnTo>
                    <a:pt x="415574" y="3713"/>
                  </a:lnTo>
                  <a:lnTo>
                    <a:pt x="399767" y="6326"/>
                  </a:lnTo>
                  <a:lnTo>
                    <a:pt x="384554" y="10406"/>
                  </a:lnTo>
                  <a:lnTo>
                    <a:pt x="369738" y="15463"/>
                  </a:lnTo>
                  <a:lnTo>
                    <a:pt x="355186" y="20003"/>
                  </a:lnTo>
                  <a:lnTo>
                    <a:pt x="326552" y="28163"/>
                  </a:lnTo>
                  <a:lnTo>
                    <a:pt x="312372" y="33144"/>
                  </a:lnTo>
                  <a:lnTo>
                    <a:pt x="298244" y="38802"/>
                  </a:lnTo>
                  <a:lnTo>
                    <a:pt x="284151" y="44911"/>
                  </a:lnTo>
                  <a:lnTo>
                    <a:pt x="271250" y="52490"/>
                  </a:lnTo>
                  <a:lnTo>
                    <a:pt x="259143" y="61048"/>
                  </a:lnTo>
                  <a:lnTo>
                    <a:pt x="235174" y="79906"/>
                  </a:lnTo>
                  <a:lnTo>
                    <a:pt x="208939" y="99974"/>
                  </a:lnTo>
                  <a:lnTo>
                    <a:pt x="197736" y="109065"/>
                  </a:lnTo>
                  <a:lnTo>
                    <a:pt x="187930" y="117463"/>
                  </a:lnTo>
                  <a:lnTo>
                    <a:pt x="179056" y="125399"/>
                  </a:lnTo>
                  <a:lnTo>
                    <a:pt x="162962" y="140449"/>
                  </a:lnTo>
                  <a:lnTo>
                    <a:pt x="140271" y="1623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325217" y="379847"/>
            <a:ext cx="689648" cy="327794"/>
            <a:chOff x="1325217" y="379847"/>
            <a:chExt cx="689648" cy="327794"/>
          </a:xfrm>
        </p:grpSpPr>
        <p:sp>
          <p:nvSpPr>
            <p:cNvPr id="6" name="Freeform 5"/>
            <p:cNvSpPr/>
            <p:nvPr/>
          </p:nvSpPr>
          <p:spPr>
            <a:xfrm>
              <a:off x="1325217" y="379847"/>
              <a:ext cx="129538" cy="327703"/>
            </a:xfrm>
            <a:custGeom>
              <a:avLst/>
              <a:gdLst/>
              <a:ahLst/>
              <a:cxnLst/>
              <a:rect l="0" t="0" r="0" b="0"/>
              <a:pathLst>
                <a:path w="129538" h="327703">
                  <a:moveTo>
                    <a:pt x="10518" y="61892"/>
                  </a:moveTo>
                  <a:lnTo>
                    <a:pt x="16101" y="45141"/>
                  </a:lnTo>
                  <a:lnTo>
                    <a:pt x="21252" y="37870"/>
                  </a:lnTo>
                  <a:lnTo>
                    <a:pt x="28191" y="30685"/>
                  </a:lnTo>
                  <a:lnTo>
                    <a:pt x="36323" y="23558"/>
                  </a:lnTo>
                  <a:lnTo>
                    <a:pt x="46419" y="16469"/>
                  </a:lnTo>
                  <a:lnTo>
                    <a:pt x="57825" y="9406"/>
                  </a:lnTo>
                  <a:lnTo>
                    <a:pt x="70103" y="2360"/>
                  </a:lnTo>
                  <a:lnTo>
                    <a:pt x="81794" y="0"/>
                  </a:lnTo>
                  <a:lnTo>
                    <a:pt x="93094" y="764"/>
                  </a:lnTo>
                  <a:lnTo>
                    <a:pt x="104133" y="3611"/>
                  </a:lnTo>
                  <a:lnTo>
                    <a:pt x="111492" y="11351"/>
                  </a:lnTo>
                  <a:lnTo>
                    <a:pt x="116398" y="22355"/>
                  </a:lnTo>
                  <a:lnTo>
                    <a:pt x="119669" y="35534"/>
                  </a:lnTo>
                  <a:lnTo>
                    <a:pt x="119513" y="47826"/>
                  </a:lnTo>
                  <a:lnTo>
                    <a:pt x="117071" y="59526"/>
                  </a:lnTo>
                  <a:lnTo>
                    <a:pt x="101942" y="103495"/>
                  </a:lnTo>
                  <a:lnTo>
                    <a:pt x="97177" y="113000"/>
                  </a:lnTo>
                  <a:lnTo>
                    <a:pt x="91663" y="121673"/>
                  </a:lnTo>
                  <a:lnTo>
                    <a:pt x="85650" y="129793"/>
                  </a:lnTo>
                  <a:lnTo>
                    <a:pt x="79304" y="137543"/>
                  </a:lnTo>
                  <a:lnTo>
                    <a:pt x="72736" y="145047"/>
                  </a:lnTo>
                  <a:lnTo>
                    <a:pt x="66020" y="152388"/>
                  </a:lnTo>
                  <a:lnTo>
                    <a:pt x="60374" y="153775"/>
                  </a:lnTo>
                  <a:lnTo>
                    <a:pt x="55441" y="151194"/>
                  </a:lnTo>
                  <a:lnTo>
                    <a:pt x="50984" y="145968"/>
                  </a:lnTo>
                  <a:lnTo>
                    <a:pt x="52687" y="142483"/>
                  </a:lnTo>
                  <a:lnTo>
                    <a:pt x="58497" y="140161"/>
                  </a:lnTo>
                  <a:lnTo>
                    <a:pt x="67045" y="138612"/>
                  </a:lnTo>
                  <a:lnTo>
                    <a:pt x="75081" y="139917"/>
                  </a:lnTo>
                  <a:lnTo>
                    <a:pt x="82775" y="143124"/>
                  </a:lnTo>
                  <a:lnTo>
                    <a:pt x="90242" y="147599"/>
                  </a:lnTo>
                  <a:lnTo>
                    <a:pt x="97557" y="152920"/>
                  </a:lnTo>
                  <a:lnTo>
                    <a:pt x="104771" y="158805"/>
                  </a:lnTo>
                  <a:lnTo>
                    <a:pt x="111918" y="165065"/>
                  </a:lnTo>
                  <a:lnTo>
                    <a:pt x="117851" y="175081"/>
                  </a:lnTo>
                  <a:lnTo>
                    <a:pt x="122975" y="187602"/>
                  </a:lnTo>
                  <a:lnTo>
                    <a:pt x="127560" y="201793"/>
                  </a:lnTo>
                  <a:lnTo>
                    <a:pt x="129447" y="214759"/>
                  </a:lnTo>
                  <a:lnTo>
                    <a:pt x="129537" y="226909"/>
                  </a:lnTo>
                  <a:lnTo>
                    <a:pt x="128428" y="238514"/>
                  </a:lnTo>
                  <a:lnTo>
                    <a:pt x="126521" y="250926"/>
                  </a:lnTo>
                  <a:lnTo>
                    <a:pt x="124080" y="263875"/>
                  </a:lnTo>
                  <a:lnTo>
                    <a:pt x="121285" y="277182"/>
                  </a:lnTo>
                  <a:lnTo>
                    <a:pt x="117084" y="288391"/>
                  </a:lnTo>
                  <a:lnTo>
                    <a:pt x="111946" y="298200"/>
                  </a:lnTo>
                  <a:lnTo>
                    <a:pt x="106183" y="307078"/>
                  </a:lnTo>
                  <a:lnTo>
                    <a:pt x="98836" y="314164"/>
                  </a:lnTo>
                  <a:lnTo>
                    <a:pt x="90432" y="320057"/>
                  </a:lnTo>
                  <a:lnTo>
                    <a:pt x="81323" y="325155"/>
                  </a:lnTo>
                  <a:lnTo>
                    <a:pt x="70576" y="327384"/>
                  </a:lnTo>
                  <a:lnTo>
                    <a:pt x="58737" y="327702"/>
                  </a:lnTo>
                  <a:lnTo>
                    <a:pt x="46170" y="326745"/>
                  </a:lnTo>
                  <a:lnTo>
                    <a:pt x="35454" y="321433"/>
                  </a:lnTo>
                  <a:lnTo>
                    <a:pt x="25973" y="313217"/>
                  </a:lnTo>
                  <a:lnTo>
                    <a:pt x="0" y="26172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548288" y="399668"/>
              <a:ext cx="137819" cy="307973"/>
            </a:xfrm>
            <a:custGeom>
              <a:avLst/>
              <a:gdLst/>
              <a:ahLst/>
              <a:cxnLst/>
              <a:rect l="0" t="0" r="0" b="0"/>
              <a:pathLst>
                <a:path w="137819" h="307973">
                  <a:moveTo>
                    <a:pt x="60904" y="0"/>
                  </a:moveTo>
                  <a:lnTo>
                    <a:pt x="46265" y="43917"/>
                  </a:lnTo>
                  <a:lnTo>
                    <a:pt x="36479" y="70159"/>
                  </a:lnTo>
                  <a:lnTo>
                    <a:pt x="30597" y="85337"/>
                  </a:lnTo>
                  <a:lnTo>
                    <a:pt x="25507" y="101299"/>
                  </a:lnTo>
                  <a:lnTo>
                    <a:pt x="20946" y="117784"/>
                  </a:lnTo>
                  <a:lnTo>
                    <a:pt x="16736" y="134616"/>
                  </a:lnTo>
                  <a:lnTo>
                    <a:pt x="12761" y="149344"/>
                  </a:lnTo>
                  <a:lnTo>
                    <a:pt x="5227" y="175057"/>
                  </a:lnTo>
                  <a:lnTo>
                    <a:pt x="2751" y="189159"/>
                  </a:lnTo>
                  <a:lnTo>
                    <a:pt x="1100" y="204404"/>
                  </a:lnTo>
                  <a:lnTo>
                    <a:pt x="0" y="220410"/>
                  </a:lnTo>
                  <a:lnTo>
                    <a:pt x="435" y="234587"/>
                  </a:lnTo>
                  <a:lnTo>
                    <a:pt x="1893" y="247544"/>
                  </a:lnTo>
                  <a:lnTo>
                    <a:pt x="4034" y="259688"/>
                  </a:lnTo>
                  <a:lnTo>
                    <a:pt x="7799" y="270121"/>
                  </a:lnTo>
                  <a:lnTo>
                    <a:pt x="12646" y="279413"/>
                  </a:lnTo>
                  <a:lnTo>
                    <a:pt x="18214" y="287946"/>
                  </a:lnTo>
                  <a:lnTo>
                    <a:pt x="25432" y="294803"/>
                  </a:lnTo>
                  <a:lnTo>
                    <a:pt x="33750" y="300543"/>
                  </a:lnTo>
                  <a:lnTo>
                    <a:pt x="42802" y="305538"/>
                  </a:lnTo>
                  <a:lnTo>
                    <a:pt x="52342" y="307699"/>
                  </a:lnTo>
                  <a:lnTo>
                    <a:pt x="62207" y="307972"/>
                  </a:lnTo>
                  <a:lnTo>
                    <a:pt x="72291" y="306985"/>
                  </a:lnTo>
                  <a:lnTo>
                    <a:pt x="81350" y="303989"/>
                  </a:lnTo>
                  <a:lnTo>
                    <a:pt x="89727" y="299655"/>
                  </a:lnTo>
                  <a:lnTo>
                    <a:pt x="97648" y="294429"/>
                  </a:lnTo>
                  <a:lnTo>
                    <a:pt x="105267" y="287438"/>
                  </a:lnTo>
                  <a:lnTo>
                    <a:pt x="112683" y="279272"/>
                  </a:lnTo>
                  <a:lnTo>
                    <a:pt x="119965" y="270322"/>
                  </a:lnTo>
                  <a:lnTo>
                    <a:pt x="125987" y="260850"/>
                  </a:lnTo>
                  <a:lnTo>
                    <a:pt x="131171" y="251029"/>
                  </a:lnTo>
                  <a:lnTo>
                    <a:pt x="135796" y="240976"/>
                  </a:lnTo>
                  <a:lnTo>
                    <a:pt x="137710" y="230768"/>
                  </a:lnTo>
                  <a:lnTo>
                    <a:pt x="137818" y="220457"/>
                  </a:lnTo>
                  <a:lnTo>
                    <a:pt x="136721" y="210077"/>
                  </a:lnTo>
                  <a:lnTo>
                    <a:pt x="132484" y="201988"/>
                  </a:lnTo>
                  <a:lnTo>
                    <a:pt x="126153" y="195427"/>
                  </a:lnTo>
                  <a:lnTo>
                    <a:pt x="118427" y="189885"/>
                  </a:lnTo>
                  <a:lnTo>
                    <a:pt x="109770" y="187358"/>
                  </a:lnTo>
                  <a:lnTo>
                    <a:pt x="100493" y="186843"/>
                  </a:lnTo>
                  <a:lnTo>
                    <a:pt x="90803" y="187667"/>
                  </a:lnTo>
                  <a:lnTo>
                    <a:pt x="82005" y="190554"/>
                  </a:lnTo>
                  <a:lnTo>
                    <a:pt x="73803" y="194816"/>
                  </a:lnTo>
                  <a:lnTo>
                    <a:pt x="65997" y="199995"/>
                  </a:lnTo>
                  <a:lnTo>
                    <a:pt x="58457" y="206953"/>
                  </a:lnTo>
                  <a:lnTo>
                    <a:pt x="51092" y="215098"/>
                  </a:lnTo>
                  <a:lnTo>
                    <a:pt x="43845" y="224034"/>
                  </a:lnTo>
                  <a:lnTo>
                    <a:pt x="39014" y="234665"/>
                  </a:lnTo>
                  <a:lnTo>
                    <a:pt x="35793" y="246428"/>
                  </a:lnTo>
                  <a:lnTo>
                    <a:pt x="29351" y="3050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724886" y="424510"/>
              <a:ext cx="289979" cy="266860"/>
            </a:xfrm>
            <a:custGeom>
              <a:avLst/>
              <a:gdLst/>
              <a:ahLst/>
              <a:cxnLst/>
              <a:rect l="0" t="0" r="0" b="0"/>
              <a:pathLst>
                <a:path w="289979" h="266860">
                  <a:moveTo>
                    <a:pt x="42070" y="17229"/>
                  </a:moveTo>
                  <a:lnTo>
                    <a:pt x="36487" y="33979"/>
                  </a:lnTo>
                  <a:lnTo>
                    <a:pt x="33673" y="43588"/>
                  </a:lnTo>
                  <a:lnTo>
                    <a:pt x="27431" y="66729"/>
                  </a:lnTo>
                  <a:lnTo>
                    <a:pt x="25299" y="80613"/>
                  </a:lnTo>
                  <a:lnTo>
                    <a:pt x="23877" y="95712"/>
                  </a:lnTo>
                  <a:lnTo>
                    <a:pt x="22930" y="111621"/>
                  </a:lnTo>
                  <a:lnTo>
                    <a:pt x="23467" y="125733"/>
                  </a:lnTo>
                  <a:lnTo>
                    <a:pt x="24994" y="138647"/>
                  </a:lnTo>
                  <a:lnTo>
                    <a:pt x="27180" y="150762"/>
                  </a:lnTo>
                  <a:lnTo>
                    <a:pt x="29806" y="163514"/>
                  </a:lnTo>
                  <a:lnTo>
                    <a:pt x="35840" y="190147"/>
                  </a:lnTo>
                  <a:lnTo>
                    <a:pt x="40254" y="201456"/>
                  </a:lnTo>
                  <a:lnTo>
                    <a:pt x="45534" y="211333"/>
                  </a:lnTo>
                  <a:lnTo>
                    <a:pt x="51391" y="220255"/>
                  </a:lnTo>
                  <a:lnTo>
                    <a:pt x="58802" y="228540"/>
                  </a:lnTo>
                  <a:lnTo>
                    <a:pt x="67248" y="236400"/>
                  </a:lnTo>
                  <a:lnTo>
                    <a:pt x="76385" y="243978"/>
                  </a:lnTo>
                  <a:lnTo>
                    <a:pt x="85982" y="250198"/>
                  </a:lnTo>
                  <a:lnTo>
                    <a:pt x="95886" y="255514"/>
                  </a:lnTo>
                  <a:lnTo>
                    <a:pt x="105994" y="260226"/>
                  </a:lnTo>
                  <a:lnTo>
                    <a:pt x="117407" y="263368"/>
                  </a:lnTo>
                  <a:lnTo>
                    <a:pt x="129691" y="265462"/>
                  </a:lnTo>
                  <a:lnTo>
                    <a:pt x="142554" y="266859"/>
                  </a:lnTo>
                  <a:lnTo>
                    <a:pt x="155805" y="265452"/>
                  </a:lnTo>
                  <a:lnTo>
                    <a:pt x="169312" y="262177"/>
                  </a:lnTo>
                  <a:lnTo>
                    <a:pt x="182992" y="257657"/>
                  </a:lnTo>
                  <a:lnTo>
                    <a:pt x="196787" y="251137"/>
                  </a:lnTo>
                  <a:lnTo>
                    <a:pt x="210657" y="243285"/>
                  </a:lnTo>
                  <a:lnTo>
                    <a:pt x="224579" y="234544"/>
                  </a:lnTo>
                  <a:lnTo>
                    <a:pt x="236197" y="225211"/>
                  </a:lnTo>
                  <a:lnTo>
                    <a:pt x="246280" y="215484"/>
                  </a:lnTo>
                  <a:lnTo>
                    <a:pt x="255339" y="205492"/>
                  </a:lnTo>
                  <a:lnTo>
                    <a:pt x="263716" y="194157"/>
                  </a:lnTo>
                  <a:lnTo>
                    <a:pt x="271637" y="181926"/>
                  </a:lnTo>
                  <a:lnTo>
                    <a:pt x="279256" y="169097"/>
                  </a:lnTo>
                  <a:lnTo>
                    <a:pt x="284335" y="155870"/>
                  </a:lnTo>
                  <a:lnTo>
                    <a:pt x="287720" y="142378"/>
                  </a:lnTo>
                  <a:lnTo>
                    <a:pt x="289978" y="128708"/>
                  </a:lnTo>
                  <a:lnTo>
                    <a:pt x="289145" y="114921"/>
                  </a:lnTo>
                  <a:lnTo>
                    <a:pt x="286253" y="101055"/>
                  </a:lnTo>
                  <a:lnTo>
                    <a:pt x="281988" y="87136"/>
                  </a:lnTo>
                  <a:lnTo>
                    <a:pt x="276807" y="74351"/>
                  </a:lnTo>
                  <a:lnTo>
                    <a:pt x="271016" y="62322"/>
                  </a:lnTo>
                  <a:lnTo>
                    <a:pt x="264818" y="50797"/>
                  </a:lnTo>
                  <a:lnTo>
                    <a:pt x="257180" y="41945"/>
                  </a:lnTo>
                  <a:lnTo>
                    <a:pt x="248582" y="34875"/>
                  </a:lnTo>
                  <a:lnTo>
                    <a:pt x="219732" y="16224"/>
                  </a:lnTo>
                  <a:lnTo>
                    <a:pt x="209593" y="9547"/>
                  </a:lnTo>
                  <a:lnTo>
                    <a:pt x="196991" y="5096"/>
                  </a:lnTo>
                  <a:lnTo>
                    <a:pt x="182747" y="2129"/>
                  </a:lnTo>
                  <a:lnTo>
                    <a:pt x="167407" y="150"/>
                  </a:lnTo>
                  <a:lnTo>
                    <a:pt x="151338" y="0"/>
                  </a:lnTo>
                  <a:lnTo>
                    <a:pt x="134782" y="1068"/>
                  </a:lnTo>
                  <a:lnTo>
                    <a:pt x="117901" y="2949"/>
                  </a:lnTo>
                  <a:lnTo>
                    <a:pt x="101973" y="6540"/>
                  </a:lnTo>
                  <a:lnTo>
                    <a:pt x="86680" y="11272"/>
                  </a:lnTo>
                  <a:lnTo>
                    <a:pt x="71810" y="16763"/>
                  </a:lnTo>
                  <a:lnTo>
                    <a:pt x="58391" y="22762"/>
                  </a:lnTo>
                  <a:lnTo>
                    <a:pt x="45939" y="29098"/>
                  </a:lnTo>
                  <a:lnTo>
                    <a:pt x="0" y="592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124359" y="578955"/>
            <a:ext cx="1492454" cy="1450883"/>
            <a:chOff x="3124359" y="578955"/>
            <a:chExt cx="1492454" cy="1450883"/>
          </a:xfrm>
        </p:grpSpPr>
        <p:sp>
          <p:nvSpPr>
            <p:cNvPr id="10" name="Freeform 9"/>
            <p:cNvSpPr/>
            <p:nvPr/>
          </p:nvSpPr>
          <p:spPr>
            <a:xfrm>
              <a:off x="3124359" y="578955"/>
              <a:ext cx="1492454" cy="1450883"/>
            </a:xfrm>
            <a:custGeom>
              <a:avLst/>
              <a:gdLst/>
              <a:ahLst/>
              <a:cxnLst/>
              <a:rect l="0" t="0" r="0" b="0"/>
              <a:pathLst>
                <a:path w="1492454" h="1450883">
                  <a:moveTo>
                    <a:pt x="535765" y="73136"/>
                  </a:moveTo>
                  <a:lnTo>
                    <a:pt x="498326" y="84577"/>
                  </a:lnTo>
                  <a:lnTo>
                    <a:pt x="457281" y="97561"/>
                  </a:lnTo>
                  <a:lnTo>
                    <a:pt x="424923" y="109701"/>
                  </a:lnTo>
                  <a:lnTo>
                    <a:pt x="391064" y="122887"/>
                  </a:lnTo>
                  <a:lnTo>
                    <a:pt x="362772" y="139655"/>
                  </a:lnTo>
                  <a:lnTo>
                    <a:pt x="269043" y="210064"/>
                  </a:lnTo>
                  <a:lnTo>
                    <a:pt x="232750" y="247060"/>
                  </a:lnTo>
                  <a:lnTo>
                    <a:pt x="194210" y="287627"/>
                  </a:lnTo>
                  <a:lnTo>
                    <a:pt x="170105" y="318438"/>
                  </a:lnTo>
                  <a:lnTo>
                    <a:pt x="147705" y="350441"/>
                  </a:lnTo>
                  <a:lnTo>
                    <a:pt x="126064" y="380245"/>
                  </a:lnTo>
                  <a:lnTo>
                    <a:pt x="104759" y="412190"/>
                  </a:lnTo>
                  <a:lnTo>
                    <a:pt x="84773" y="445865"/>
                  </a:lnTo>
                  <a:lnTo>
                    <a:pt x="68099" y="480308"/>
                  </a:lnTo>
                  <a:lnTo>
                    <a:pt x="52898" y="515094"/>
                  </a:lnTo>
                  <a:lnTo>
                    <a:pt x="39519" y="550031"/>
                  </a:lnTo>
                  <a:lnTo>
                    <a:pt x="29678" y="585035"/>
                  </a:lnTo>
                  <a:lnTo>
                    <a:pt x="21409" y="620070"/>
                  </a:lnTo>
                  <a:lnTo>
                    <a:pt x="6578" y="690172"/>
                  </a:lnTo>
                  <a:lnTo>
                    <a:pt x="2572" y="725228"/>
                  </a:lnTo>
                  <a:lnTo>
                    <a:pt x="791" y="761455"/>
                  </a:lnTo>
                  <a:lnTo>
                    <a:pt x="0" y="800928"/>
                  </a:lnTo>
                  <a:lnTo>
                    <a:pt x="2765" y="838727"/>
                  </a:lnTo>
                  <a:lnTo>
                    <a:pt x="7889" y="876173"/>
                  </a:lnTo>
                  <a:lnTo>
                    <a:pt x="14062" y="916188"/>
                  </a:lnTo>
                  <a:lnTo>
                    <a:pt x="23817" y="954228"/>
                  </a:lnTo>
                  <a:lnTo>
                    <a:pt x="34775" y="990612"/>
                  </a:lnTo>
                  <a:lnTo>
                    <a:pt x="43541" y="1026260"/>
                  </a:lnTo>
                  <a:lnTo>
                    <a:pt x="57564" y="1058464"/>
                  </a:lnTo>
                  <a:lnTo>
                    <a:pt x="85170" y="1105991"/>
                  </a:lnTo>
                  <a:lnTo>
                    <a:pt x="115553" y="1150847"/>
                  </a:lnTo>
                  <a:lnTo>
                    <a:pt x="146760" y="1189458"/>
                  </a:lnTo>
                  <a:lnTo>
                    <a:pt x="181326" y="1230503"/>
                  </a:lnTo>
                  <a:lnTo>
                    <a:pt x="221173" y="1269153"/>
                  </a:lnTo>
                  <a:lnTo>
                    <a:pt x="262585" y="1305926"/>
                  </a:lnTo>
                  <a:lnTo>
                    <a:pt x="291646" y="1330396"/>
                  </a:lnTo>
                  <a:lnTo>
                    <a:pt x="324039" y="1349062"/>
                  </a:lnTo>
                  <a:lnTo>
                    <a:pt x="357913" y="1365149"/>
                  </a:lnTo>
                  <a:lnTo>
                    <a:pt x="392445" y="1380090"/>
                  </a:lnTo>
                  <a:lnTo>
                    <a:pt x="479726" y="1415786"/>
                  </a:lnTo>
                  <a:lnTo>
                    <a:pt x="514754" y="1426746"/>
                  </a:lnTo>
                  <a:lnTo>
                    <a:pt x="550968" y="1435513"/>
                  </a:lnTo>
                  <a:lnTo>
                    <a:pt x="590435" y="1443305"/>
                  </a:lnTo>
                  <a:lnTo>
                    <a:pt x="628232" y="1447547"/>
                  </a:lnTo>
                  <a:lnTo>
                    <a:pt x="665677" y="1449433"/>
                  </a:lnTo>
                  <a:lnTo>
                    <a:pt x="725009" y="1450494"/>
                  </a:lnTo>
                  <a:lnTo>
                    <a:pt x="815763" y="1450882"/>
                  </a:lnTo>
                  <a:lnTo>
                    <a:pt x="851083" y="1447799"/>
                  </a:lnTo>
                  <a:lnTo>
                    <a:pt x="886258" y="1442533"/>
                  </a:lnTo>
                  <a:lnTo>
                    <a:pt x="921369" y="1436297"/>
                  </a:lnTo>
                  <a:lnTo>
                    <a:pt x="973986" y="1426216"/>
                  </a:lnTo>
                  <a:lnTo>
                    <a:pt x="1005935" y="1416190"/>
                  </a:lnTo>
                  <a:lnTo>
                    <a:pt x="1070117" y="1390710"/>
                  </a:lnTo>
                  <a:lnTo>
                    <a:pt x="1116094" y="1370119"/>
                  </a:lnTo>
                  <a:lnTo>
                    <a:pt x="1159322" y="1343632"/>
                  </a:lnTo>
                  <a:lnTo>
                    <a:pt x="1201735" y="1319164"/>
                  </a:lnTo>
                  <a:lnTo>
                    <a:pt x="1238323" y="1291528"/>
                  </a:lnTo>
                  <a:lnTo>
                    <a:pt x="1276952" y="1261136"/>
                  </a:lnTo>
                  <a:lnTo>
                    <a:pt x="1312419" y="1224343"/>
                  </a:lnTo>
                  <a:lnTo>
                    <a:pt x="1339548" y="1189420"/>
                  </a:lnTo>
                  <a:lnTo>
                    <a:pt x="1367972" y="1151285"/>
                  </a:lnTo>
                  <a:lnTo>
                    <a:pt x="1393015" y="1110381"/>
                  </a:lnTo>
                  <a:lnTo>
                    <a:pt x="1415237" y="1068656"/>
                  </a:lnTo>
                  <a:lnTo>
                    <a:pt x="1436624" y="1026688"/>
                  </a:lnTo>
                  <a:lnTo>
                    <a:pt x="1452180" y="984648"/>
                  </a:lnTo>
                  <a:lnTo>
                    <a:pt x="1464191" y="942587"/>
                  </a:lnTo>
                  <a:lnTo>
                    <a:pt x="1471551" y="911426"/>
                  </a:lnTo>
                  <a:lnTo>
                    <a:pt x="1478718" y="879268"/>
                  </a:lnTo>
                  <a:lnTo>
                    <a:pt x="1485799" y="849394"/>
                  </a:lnTo>
                  <a:lnTo>
                    <a:pt x="1489726" y="817418"/>
                  </a:lnTo>
                  <a:lnTo>
                    <a:pt x="1491470" y="784899"/>
                  </a:lnTo>
                  <a:lnTo>
                    <a:pt x="1492453" y="740310"/>
                  </a:lnTo>
                  <a:lnTo>
                    <a:pt x="1491575" y="696325"/>
                  </a:lnTo>
                  <a:lnTo>
                    <a:pt x="1487228" y="663689"/>
                  </a:lnTo>
                  <a:lnTo>
                    <a:pt x="1481401" y="632823"/>
                  </a:lnTo>
                  <a:lnTo>
                    <a:pt x="1471550" y="589166"/>
                  </a:lnTo>
                  <a:lnTo>
                    <a:pt x="1447274" y="490373"/>
                  </a:lnTo>
                  <a:lnTo>
                    <a:pt x="1431184" y="448275"/>
                  </a:lnTo>
                  <a:lnTo>
                    <a:pt x="1412036" y="392172"/>
                  </a:lnTo>
                  <a:lnTo>
                    <a:pt x="1393605" y="351268"/>
                  </a:lnTo>
                  <a:lnTo>
                    <a:pt x="1372173" y="316426"/>
                  </a:lnTo>
                  <a:lnTo>
                    <a:pt x="1345307" y="282729"/>
                  </a:lnTo>
                  <a:lnTo>
                    <a:pt x="1319688" y="244828"/>
                  </a:lnTo>
                  <a:lnTo>
                    <a:pt x="1273453" y="200021"/>
                  </a:lnTo>
                  <a:lnTo>
                    <a:pt x="1230214" y="162993"/>
                  </a:lnTo>
                  <a:lnTo>
                    <a:pt x="1187913" y="125944"/>
                  </a:lnTo>
                  <a:lnTo>
                    <a:pt x="1145797" y="94907"/>
                  </a:lnTo>
                  <a:lnTo>
                    <a:pt x="1111120" y="73354"/>
                  </a:lnTo>
                  <a:lnTo>
                    <a:pt x="1071240" y="55281"/>
                  </a:lnTo>
                  <a:lnTo>
                    <a:pt x="1021470" y="38705"/>
                  </a:lnTo>
                  <a:lnTo>
                    <a:pt x="982999" y="27746"/>
                  </a:lnTo>
                  <a:lnTo>
                    <a:pt x="941996" y="17097"/>
                  </a:lnTo>
                  <a:lnTo>
                    <a:pt x="911083" y="13171"/>
                  </a:lnTo>
                  <a:lnTo>
                    <a:pt x="879035" y="10257"/>
                  </a:lnTo>
                  <a:lnTo>
                    <a:pt x="834712" y="3215"/>
                  </a:lnTo>
                  <a:lnTo>
                    <a:pt x="790805" y="610"/>
                  </a:lnTo>
                  <a:lnTo>
                    <a:pt x="758187" y="0"/>
                  </a:lnTo>
                  <a:lnTo>
                    <a:pt x="718140" y="5240"/>
                  </a:lnTo>
                  <a:lnTo>
                    <a:pt x="657575" y="10252"/>
                  </a:lnTo>
                  <a:lnTo>
                    <a:pt x="613667" y="19315"/>
                  </a:lnTo>
                  <a:lnTo>
                    <a:pt x="548462" y="43772"/>
                  </a:lnTo>
                  <a:lnTo>
                    <a:pt x="509792" y="55216"/>
                  </a:lnTo>
                  <a:lnTo>
                    <a:pt x="485657" y="62445"/>
                  </a:lnTo>
                  <a:lnTo>
                    <a:pt x="430589" y="836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23561" y="904513"/>
              <a:ext cx="515363" cy="399670"/>
            </a:xfrm>
            <a:custGeom>
              <a:avLst/>
              <a:gdLst/>
              <a:ahLst/>
              <a:cxnLst/>
              <a:rect l="0" t="0" r="0" b="0"/>
              <a:pathLst>
                <a:path w="515363" h="399670">
                  <a:moveTo>
                    <a:pt x="515362" y="399669"/>
                  </a:moveTo>
                  <a:lnTo>
                    <a:pt x="465915" y="350222"/>
                  </a:lnTo>
                  <a:lnTo>
                    <a:pt x="457857" y="343332"/>
                  </a:lnTo>
                  <a:lnTo>
                    <a:pt x="448978" y="336401"/>
                  </a:lnTo>
                  <a:lnTo>
                    <a:pt x="439553" y="329443"/>
                  </a:lnTo>
                  <a:lnTo>
                    <a:pt x="430933" y="322468"/>
                  </a:lnTo>
                  <a:lnTo>
                    <a:pt x="422849" y="315480"/>
                  </a:lnTo>
                  <a:lnTo>
                    <a:pt x="415122" y="308484"/>
                  </a:lnTo>
                  <a:lnTo>
                    <a:pt x="405296" y="300315"/>
                  </a:lnTo>
                  <a:lnTo>
                    <a:pt x="381913" y="281888"/>
                  </a:lnTo>
                  <a:lnTo>
                    <a:pt x="370302" y="272066"/>
                  </a:lnTo>
                  <a:lnTo>
                    <a:pt x="359056" y="262012"/>
                  </a:lnTo>
                  <a:lnTo>
                    <a:pt x="348052" y="251804"/>
                  </a:lnTo>
                  <a:lnTo>
                    <a:pt x="336042" y="241493"/>
                  </a:lnTo>
                  <a:lnTo>
                    <a:pt x="323361" y="231112"/>
                  </a:lnTo>
                  <a:lnTo>
                    <a:pt x="310232" y="220686"/>
                  </a:lnTo>
                  <a:lnTo>
                    <a:pt x="299143" y="211398"/>
                  </a:lnTo>
                  <a:lnTo>
                    <a:pt x="289412" y="202869"/>
                  </a:lnTo>
                  <a:lnTo>
                    <a:pt x="280588" y="194846"/>
                  </a:lnTo>
                  <a:lnTo>
                    <a:pt x="270031" y="185991"/>
                  </a:lnTo>
                  <a:lnTo>
                    <a:pt x="245835" y="166803"/>
                  </a:lnTo>
                  <a:lnTo>
                    <a:pt x="234007" y="156779"/>
                  </a:lnTo>
                  <a:lnTo>
                    <a:pt x="222616" y="146589"/>
                  </a:lnTo>
                  <a:lnTo>
                    <a:pt x="200610" y="125919"/>
                  </a:lnTo>
                  <a:lnTo>
                    <a:pt x="147348" y="73585"/>
                  </a:lnTo>
                  <a:lnTo>
                    <a:pt x="136797" y="64249"/>
                  </a:lnTo>
                  <a:lnTo>
                    <a:pt x="126257" y="55687"/>
                  </a:lnTo>
                  <a:lnTo>
                    <a:pt x="115724" y="47642"/>
                  </a:lnTo>
                  <a:lnTo>
                    <a:pt x="105196" y="41111"/>
                  </a:lnTo>
                  <a:lnTo>
                    <a:pt x="94672" y="35587"/>
                  </a:lnTo>
                  <a:lnTo>
                    <a:pt x="84149" y="30737"/>
                  </a:lnTo>
                  <a:lnTo>
                    <a:pt x="73629" y="25166"/>
                  </a:lnTo>
                  <a:lnTo>
                    <a:pt x="63109" y="19114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144761" y="1346252"/>
              <a:ext cx="662610" cy="126212"/>
            </a:xfrm>
            <a:custGeom>
              <a:avLst/>
              <a:gdLst/>
              <a:ahLst/>
              <a:cxnLst/>
              <a:rect l="0" t="0" r="0" b="0"/>
              <a:pathLst>
                <a:path w="662610" h="126212">
                  <a:moveTo>
                    <a:pt x="662609" y="0"/>
                  </a:moveTo>
                  <a:lnTo>
                    <a:pt x="640276" y="0"/>
                  </a:lnTo>
                  <a:lnTo>
                    <a:pt x="619962" y="3116"/>
                  </a:lnTo>
                  <a:lnTo>
                    <a:pt x="609636" y="5583"/>
                  </a:lnTo>
                  <a:lnTo>
                    <a:pt x="596910" y="7228"/>
                  </a:lnTo>
                  <a:lnTo>
                    <a:pt x="582582" y="8325"/>
                  </a:lnTo>
                  <a:lnTo>
                    <a:pt x="567187" y="9056"/>
                  </a:lnTo>
                  <a:lnTo>
                    <a:pt x="552250" y="10712"/>
                  </a:lnTo>
                  <a:lnTo>
                    <a:pt x="537617" y="12984"/>
                  </a:lnTo>
                  <a:lnTo>
                    <a:pt x="523187" y="15668"/>
                  </a:lnTo>
                  <a:lnTo>
                    <a:pt x="494689" y="21766"/>
                  </a:lnTo>
                  <a:lnTo>
                    <a:pt x="480545" y="25028"/>
                  </a:lnTo>
                  <a:lnTo>
                    <a:pt x="466441" y="27203"/>
                  </a:lnTo>
                  <a:lnTo>
                    <a:pt x="452364" y="28653"/>
                  </a:lnTo>
                  <a:lnTo>
                    <a:pt x="438305" y="29620"/>
                  </a:lnTo>
                  <a:lnTo>
                    <a:pt x="425426" y="31433"/>
                  </a:lnTo>
                  <a:lnTo>
                    <a:pt x="413335" y="33810"/>
                  </a:lnTo>
                  <a:lnTo>
                    <a:pt x="363155" y="46022"/>
                  </a:lnTo>
                  <a:lnTo>
                    <a:pt x="347279" y="49379"/>
                  </a:lnTo>
                  <a:lnTo>
                    <a:pt x="256647" y="66651"/>
                  </a:lnTo>
                  <a:lnTo>
                    <a:pt x="224306" y="73641"/>
                  </a:lnTo>
                  <a:lnTo>
                    <a:pt x="193181" y="80643"/>
                  </a:lnTo>
                  <a:lnTo>
                    <a:pt x="143977" y="91155"/>
                  </a:lnTo>
                  <a:lnTo>
                    <a:pt x="113851" y="98165"/>
                  </a:lnTo>
                  <a:lnTo>
                    <a:pt x="100442" y="101671"/>
                  </a:lnTo>
                  <a:lnTo>
                    <a:pt x="87997" y="105177"/>
                  </a:lnTo>
                  <a:lnTo>
                    <a:pt x="76194" y="108682"/>
                  </a:lnTo>
                  <a:lnTo>
                    <a:pt x="63651" y="111019"/>
                  </a:lnTo>
                  <a:lnTo>
                    <a:pt x="50615" y="112577"/>
                  </a:lnTo>
                  <a:lnTo>
                    <a:pt x="0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270973" y="1199006"/>
              <a:ext cx="31553" cy="1"/>
            </a:xfrm>
            <a:custGeom>
              <a:avLst/>
              <a:gdLst/>
              <a:ahLst/>
              <a:cxnLst/>
              <a:rect l="0" t="0" r="0" b="0"/>
              <a:pathLst>
                <a:path w="31553" h="1">
                  <a:moveTo>
                    <a:pt x="31552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645591" y="1209523"/>
              <a:ext cx="56604" cy="161025"/>
            </a:xfrm>
            <a:custGeom>
              <a:avLst/>
              <a:gdLst/>
              <a:ahLst/>
              <a:cxnLst/>
              <a:rect l="0" t="0" r="0" b="0"/>
              <a:pathLst>
                <a:path w="56604" h="161025">
                  <a:moveTo>
                    <a:pt x="56603" y="0"/>
                  </a:moveTo>
                  <a:lnTo>
                    <a:pt x="27325" y="29278"/>
                  </a:lnTo>
                  <a:lnTo>
                    <a:pt x="21892" y="37048"/>
                  </a:lnTo>
                  <a:lnTo>
                    <a:pt x="17102" y="45734"/>
                  </a:lnTo>
                  <a:lnTo>
                    <a:pt x="12739" y="55031"/>
                  </a:lnTo>
                  <a:lnTo>
                    <a:pt x="9832" y="65903"/>
                  </a:lnTo>
                  <a:lnTo>
                    <a:pt x="7892" y="77825"/>
                  </a:lnTo>
                  <a:lnTo>
                    <a:pt x="6600" y="90448"/>
                  </a:lnTo>
                  <a:lnTo>
                    <a:pt x="6907" y="102369"/>
                  </a:lnTo>
                  <a:lnTo>
                    <a:pt x="8280" y="113822"/>
                  </a:lnTo>
                  <a:lnTo>
                    <a:pt x="10364" y="124964"/>
                  </a:lnTo>
                  <a:lnTo>
                    <a:pt x="12922" y="135897"/>
                  </a:lnTo>
                  <a:lnTo>
                    <a:pt x="15796" y="146692"/>
                  </a:lnTo>
                  <a:lnTo>
                    <a:pt x="18881" y="157395"/>
                  </a:lnTo>
                  <a:lnTo>
                    <a:pt x="19769" y="161024"/>
                  </a:lnTo>
                  <a:lnTo>
                    <a:pt x="19192" y="159937"/>
                  </a:lnTo>
                  <a:lnTo>
                    <a:pt x="17639" y="155707"/>
                  </a:lnTo>
                  <a:lnTo>
                    <a:pt x="15435" y="148212"/>
                  </a:lnTo>
                  <a:lnTo>
                    <a:pt x="9870" y="127420"/>
                  </a:lnTo>
                  <a:lnTo>
                    <a:pt x="7918" y="115331"/>
                  </a:lnTo>
                  <a:lnTo>
                    <a:pt x="6617" y="102597"/>
                  </a:lnTo>
                  <a:lnTo>
                    <a:pt x="5750" y="89433"/>
                  </a:lnTo>
                  <a:lnTo>
                    <a:pt x="6340" y="77152"/>
                  </a:lnTo>
                  <a:lnTo>
                    <a:pt x="7903" y="65458"/>
                  </a:lnTo>
                  <a:lnTo>
                    <a:pt x="10112" y="54156"/>
                  </a:lnTo>
                  <a:lnTo>
                    <a:pt x="13923" y="44285"/>
                  </a:lnTo>
                  <a:lnTo>
                    <a:pt x="18801" y="35366"/>
                  </a:lnTo>
                  <a:lnTo>
                    <a:pt x="24390" y="27084"/>
                  </a:lnTo>
                  <a:lnTo>
                    <a:pt x="26947" y="25068"/>
                  </a:lnTo>
                  <a:lnTo>
                    <a:pt x="27484" y="27229"/>
                  </a:lnTo>
                  <a:lnTo>
                    <a:pt x="26672" y="32177"/>
                  </a:lnTo>
                  <a:lnTo>
                    <a:pt x="23795" y="38980"/>
                  </a:lnTo>
                  <a:lnTo>
                    <a:pt x="19538" y="47022"/>
                  </a:lnTo>
                  <a:lnTo>
                    <a:pt x="14364" y="55889"/>
                  </a:lnTo>
                  <a:lnTo>
                    <a:pt x="9746" y="65307"/>
                  </a:lnTo>
                  <a:lnTo>
                    <a:pt x="5498" y="75091"/>
                  </a:lnTo>
                  <a:lnTo>
                    <a:pt x="1498" y="85119"/>
                  </a:lnTo>
                  <a:lnTo>
                    <a:pt x="0" y="95311"/>
                  </a:lnTo>
                  <a:lnTo>
                    <a:pt x="170" y="105611"/>
                  </a:lnTo>
                  <a:lnTo>
                    <a:pt x="1451" y="115984"/>
                  </a:lnTo>
                  <a:lnTo>
                    <a:pt x="5812" y="124067"/>
                  </a:lnTo>
                  <a:lnTo>
                    <a:pt x="12225" y="130625"/>
                  </a:lnTo>
                  <a:lnTo>
                    <a:pt x="56603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244240" y="1140358"/>
              <a:ext cx="86012" cy="205769"/>
            </a:xfrm>
            <a:custGeom>
              <a:avLst/>
              <a:gdLst/>
              <a:ahLst/>
              <a:cxnLst/>
              <a:rect l="0" t="0" r="0" b="0"/>
              <a:pathLst>
                <a:path w="86012" h="205769">
                  <a:moveTo>
                    <a:pt x="79321" y="6060"/>
                  </a:moveTo>
                  <a:lnTo>
                    <a:pt x="62570" y="476"/>
                  </a:lnTo>
                  <a:lnTo>
                    <a:pt x="54130" y="0"/>
                  </a:lnTo>
                  <a:lnTo>
                    <a:pt x="44998" y="851"/>
                  </a:lnTo>
                  <a:lnTo>
                    <a:pt x="35404" y="2588"/>
                  </a:lnTo>
                  <a:lnTo>
                    <a:pt x="25501" y="6082"/>
                  </a:lnTo>
                  <a:lnTo>
                    <a:pt x="15394" y="10749"/>
                  </a:lnTo>
                  <a:lnTo>
                    <a:pt x="5150" y="16198"/>
                  </a:lnTo>
                  <a:lnTo>
                    <a:pt x="658" y="23336"/>
                  </a:lnTo>
                  <a:lnTo>
                    <a:pt x="0" y="31601"/>
                  </a:lnTo>
                  <a:lnTo>
                    <a:pt x="1899" y="40616"/>
                  </a:lnTo>
                  <a:lnTo>
                    <a:pt x="5503" y="48964"/>
                  </a:lnTo>
                  <a:lnTo>
                    <a:pt x="10242" y="56866"/>
                  </a:lnTo>
                  <a:lnTo>
                    <a:pt x="15739" y="64472"/>
                  </a:lnTo>
                  <a:lnTo>
                    <a:pt x="22909" y="71880"/>
                  </a:lnTo>
                  <a:lnTo>
                    <a:pt x="31195" y="79155"/>
                  </a:lnTo>
                  <a:lnTo>
                    <a:pt x="40225" y="86343"/>
                  </a:lnTo>
                  <a:lnTo>
                    <a:pt x="47414" y="94641"/>
                  </a:lnTo>
                  <a:lnTo>
                    <a:pt x="53375" y="103678"/>
                  </a:lnTo>
                  <a:lnTo>
                    <a:pt x="58518" y="113209"/>
                  </a:lnTo>
                  <a:lnTo>
                    <a:pt x="64284" y="121900"/>
                  </a:lnTo>
                  <a:lnTo>
                    <a:pt x="70465" y="130032"/>
                  </a:lnTo>
                  <a:lnTo>
                    <a:pt x="76923" y="137790"/>
                  </a:lnTo>
                  <a:lnTo>
                    <a:pt x="81228" y="147636"/>
                  </a:lnTo>
                  <a:lnTo>
                    <a:pt x="84098" y="158875"/>
                  </a:lnTo>
                  <a:lnTo>
                    <a:pt x="86011" y="171042"/>
                  </a:lnTo>
                  <a:lnTo>
                    <a:pt x="84950" y="181491"/>
                  </a:lnTo>
                  <a:lnTo>
                    <a:pt x="81905" y="190794"/>
                  </a:lnTo>
                  <a:lnTo>
                    <a:pt x="77538" y="199333"/>
                  </a:lnTo>
                  <a:lnTo>
                    <a:pt x="71120" y="203857"/>
                  </a:lnTo>
                  <a:lnTo>
                    <a:pt x="63336" y="205705"/>
                  </a:lnTo>
                  <a:lnTo>
                    <a:pt x="54641" y="205768"/>
                  </a:lnTo>
                  <a:lnTo>
                    <a:pt x="47675" y="202304"/>
                  </a:lnTo>
                  <a:lnTo>
                    <a:pt x="41863" y="196489"/>
                  </a:lnTo>
                  <a:lnTo>
                    <a:pt x="36820" y="189106"/>
                  </a:lnTo>
                  <a:lnTo>
                    <a:pt x="35795" y="179510"/>
                  </a:lnTo>
                  <a:lnTo>
                    <a:pt x="37449" y="168438"/>
                  </a:lnTo>
                  <a:lnTo>
                    <a:pt x="40888" y="156383"/>
                  </a:lnTo>
                  <a:lnTo>
                    <a:pt x="45519" y="143671"/>
                  </a:lnTo>
                  <a:lnTo>
                    <a:pt x="50943" y="130522"/>
                  </a:lnTo>
                  <a:lnTo>
                    <a:pt x="56896" y="117081"/>
                  </a:lnTo>
                  <a:lnTo>
                    <a:pt x="63203" y="104615"/>
                  </a:lnTo>
                  <a:lnTo>
                    <a:pt x="69744" y="92799"/>
                  </a:lnTo>
                  <a:lnTo>
                    <a:pt x="76442" y="81415"/>
                  </a:lnTo>
                  <a:lnTo>
                    <a:pt x="79739" y="70320"/>
                  </a:lnTo>
                  <a:lnTo>
                    <a:pt x="80768" y="59417"/>
                  </a:lnTo>
                  <a:lnTo>
                    <a:pt x="80286" y="48643"/>
                  </a:lnTo>
                  <a:lnTo>
                    <a:pt x="75289" y="40292"/>
                  </a:lnTo>
                  <a:lnTo>
                    <a:pt x="67284" y="33556"/>
                  </a:lnTo>
                  <a:lnTo>
                    <a:pt x="37250" y="1657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383724" y="1125383"/>
              <a:ext cx="99351" cy="220290"/>
            </a:xfrm>
            <a:custGeom>
              <a:avLst/>
              <a:gdLst/>
              <a:ahLst/>
              <a:cxnLst/>
              <a:rect l="0" t="0" r="0" b="0"/>
              <a:pathLst>
                <a:path w="99351" h="220290">
                  <a:moveTo>
                    <a:pt x="23978" y="0"/>
                  </a:moveTo>
                  <a:lnTo>
                    <a:pt x="12810" y="11166"/>
                  </a:lnTo>
                  <a:lnTo>
                    <a:pt x="8353" y="17962"/>
                  </a:lnTo>
                  <a:lnTo>
                    <a:pt x="4212" y="25998"/>
                  </a:lnTo>
                  <a:lnTo>
                    <a:pt x="283" y="34861"/>
                  </a:lnTo>
                  <a:lnTo>
                    <a:pt x="0" y="43107"/>
                  </a:lnTo>
                  <a:lnTo>
                    <a:pt x="2150" y="50942"/>
                  </a:lnTo>
                  <a:lnTo>
                    <a:pt x="5920" y="58502"/>
                  </a:lnTo>
                  <a:lnTo>
                    <a:pt x="11939" y="62374"/>
                  </a:lnTo>
                  <a:lnTo>
                    <a:pt x="19458" y="63786"/>
                  </a:lnTo>
                  <a:lnTo>
                    <a:pt x="27976" y="63559"/>
                  </a:lnTo>
                  <a:lnTo>
                    <a:pt x="31317" y="59902"/>
                  </a:lnTo>
                  <a:lnTo>
                    <a:pt x="31208" y="53958"/>
                  </a:lnTo>
                  <a:lnTo>
                    <a:pt x="28798" y="46489"/>
                  </a:lnTo>
                  <a:lnTo>
                    <a:pt x="30697" y="43848"/>
                  </a:lnTo>
                  <a:lnTo>
                    <a:pt x="35469" y="44424"/>
                  </a:lnTo>
                  <a:lnTo>
                    <a:pt x="42156" y="47145"/>
                  </a:lnTo>
                  <a:lnTo>
                    <a:pt x="50120" y="50128"/>
                  </a:lnTo>
                  <a:lnTo>
                    <a:pt x="68318" y="56558"/>
                  </a:lnTo>
                  <a:lnTo>
                    <a:pt x="73404" y="63415"/>
                  </a:lnTo>
                  <a:lnTo>
                    <a:pt x="75627" y="72661"/>
                  </a:lnTo>
                  <a:lnTo>
                    <a:pt x="75940" y="83499"/>
                  </a:lnTo>
                  <a:lnTo>
                    <a:pt x="74980" y="94230"/>
                  </a:lnTo>
                  <a:lnTo>
                    <a:pt x="73171" y="104891"/>
                  </a:lnTo>
                  <a:lnTo>
                    <a:pt x="70797" y="115503"/>
                  </a:lnTo>
                  <a:lnTo>
                    <a:pt x="66877" y="126084"/>
                  </a:lnTo>
                  <a:lnTo>
                    <a:pt x="61926" y="136644"/>
                  </a:lnTo>
                  <a:lnTo>
                    <a:pt x="56288" y="147190"/>
                  </a:lnTo>
                  <a:lnTo>
                    <a:pt x="50193" y="157726"/>
                  </a:lnTo>
                  <a:lnTo>
                    <a:pt x="43791" y="168256"/>
                  </a:lnTo>
                  <a:lnTo>
                    <a:pt x="30447" y="189305"/>
                  </a:lnTo>
                  <a:lnTo>
                    <a:pt x="16725" y="210346"/>
                  </a:lnTo>
                  <a:lnTo>
                    <a:pt x="15636" y="216191"/>
                  </a:lnTo>
                  <a:lnTo>
                    <a:pt x="18417" y="218919"/>
                  </a:lnTo>
                  <a:lnTo>
                    <a:pt x="23776" y="219569"/>
                  </a:lnTo>
                  <a:lnTo>
                    <a:pt x="29686" y="217665"/>
                  </a:lnTo>
                  <a:lnTo>
                    <a:pt x="35964" y="214059"/>
                  </a:lnTo>
                  <a:lnTo>
                    <a:pt x="42486" y="209317"/>
                  </a:lnTo>
                  <a:lnTo>
                    <a:pt x="49171" y="203819"/>
                  </a:lnTo>
                  <a:lnTo>
                    <a:pt x="55965" y="197816"/>
                  </a:lnTo>
                  <a:lnTo>
                    <a:pt x="62832" y="191477"/>
                  </a:lnTo>
                  <a:lnTo>
                    <a:pt x="66241" y="190757"/>
                  </a:lnTo>
                  <a:lnTo>
                    <a:pt x="67345" y="193782"/>
                  </a:lnTo>
                  <a:lnTo>
                    <a:pt x="66913" y="199306"/>
                  </a:lnTo>
                  <a:lnTo>
                    <a:pt x="68962" y="205325"/>
                  </a:lnTo>
                  <a:lnTo>
                    <a:pt x="72665" y="211675"/>
                  </a:lnTo>
                  <a:lnTo>
                    <a:pt x="77471" y="218245"/>
                  </a:lnTo>
                  <a:lnTo>
                    <a:pt x="83012" y="220289"/>
                  </a:lnTo>
                  <a:lnTo>
                    <a:pt x="89044" y="219313"/>
                  </a:lnTo>
                  <a:lnTo>
                    <a:pt x="95402" y="216326"/>
                  </a:lnTo>
                  <a:lnTo>
                    <a:pt x="98472" y="210829"/>
                  </a:lnTo>
                  <a:lnTo>
                    <a:pt x="99350" y="203658"/>
                  </a:lnTo>
                  <a:lnTo>
                    <a:pt x="97601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Freeform 17"/>
          <p:cNvSpPr/>
          <p:nvPr/>
        </p:nvSpPr>
        <p:spPr>
          <a:xfrm>
            <a:off x="3586501" y="1032858"/>
            <a:ext cx="471159" cy="553152"/>
          </a:xfrm>
          <a:custGeom>
            <a:avLst/>
            <a:gdLst/>
            <a:ahLst/>
            <a:cxnLst/>
            <a:rect l="0" t="0" r="0" b="0"/>
            <a:pathLst>
              <a:path w="471159" h="553152">
                <a:moveTo>
                  <a:pt x="63105" y="82007"/>
                </a:moveTo>
                <a:lnTo>
                  <a:pt x="74272" y="65257"/>
                </a:lnTo>
                <a:lnTo>
                  <a:pt x="81067" y="57985"/>
                </a:lnTo>
                <a:lnTo>
                  <a:pt x="89103" y="50800"/>
                </a:lnTo>
                <a:lnTo>
                  <a:pt x="97967" y="43673"/>
                </a:lnTo>
                <a:lnTo>
                  <a:pt x="107381" y="37753"/>
                </a:lnTo>
                <a:lnTo>
                  <a:pt x="117164" y="32638"/>
                </a:lnTo>
                <a:lnTo>
                  <a:pt x="127191" y="28059"/>
                </a:lnTo>
                <a:lnTo>
                  <a:pt x="137382" y="23838"/>
                </a:lnTo>
                <a:lnTo>
                  <a:pt x="147681" y="19855"/>
                </a:lnTo>
                <a:lnTo>
                  <a:pt x="158054" y="16031"/>
                </a:lnTo>
                <a:lnTo>
                  <a:pt x="170812" y="12313"/>
                </a:lnTo>
                <a:lnTo>
                  <a:pt x="185161" y="8666"/>
                </a:lnTo>
                <a:lnTo>
                  <a:pt x="200569" y="5066"/>
                </a:lnTo>
                <a:lnTo>
                  <a:pt x="216685" y="2666"/>
                </a:lnTo>
                <a:lnTo>
                  <a:pt x="233272" y="1066"/>
                </a:lnTo>
                <a:lnTo>
                  <a:pt x="250172" y="0"/>
                </a:lnTo>
                <a:lnTo>
                  <a:pt x="264946" y="457"/>
                </a:lnTo>
                <a:lnTo>
                  <a:pt x="278300" y="1931"/>
                </a:lnTo>
                <a:lnTo>
                  <a:pt x="290710" y="4082"/>
                </a:lnTo>
                <a:lnTo>
                  <a:pt x="302488" y="6684"/>
                </a:lnTo>
                <a:lnTo>
                  <a:pt x="313846" y="9588"/>
                </a:lnTo>
                <a:lnTo>
                  <a:pt x="324924" y="12693"/>
                </a:lnTo>
                <a:lnTo>
                  <a:pt x="335816" y="17099"/>
                </a:lnTo>
                <a:lnTo>
                  <a:pt x="346582" y="22374"/>
                </a:lnTo>
                <a:lnTo>
                  <a:pt x="357266" y="28229"/>
                </a:lnTo>
                <a:lnTo>
                  <a:pt x="366725" y="34468"/>
                </a:lnTo>
                <a:lnTo>
                  <a:pt x="375369" y="40966"/>
                </a:lnTo>
                <a:lnTo>
                  <a:pt x="383469" y="47634"/>
                </a:lnTo>
                <a:lnTo>
                  <a:pt x="391206" y="54417"/>
                </a:lnTo>
                <a:lnTo>
                  <a:pt x="398701" y="61277"/>
                </a:lnTo>
                <a:lnTo>
                  <a:pt x="413262" y="76299"/>
                </a:lnTo>
                <a:lnTo>
                  <a:pt x="420417" y="85214"/>
                </a:lnTo>
                <a:lnTo>
                  <a:pt x="427524" y="94662"/>
                </a:lnTo>
                <a:lnTo>
                  <a:pt x="433431" y="104467"/>
                </a:lnTo>
                <a:lnTo>
                  <a:pt x="438538" y="114510"/>
                </a:lnTo>
                <a:lnTo>
                  <a:pt x="443110" y="124711"/>
                </a:lnTo>
                <a:lnTo>
                  <a:pt x="447328" y="135017"/>
                </a:lnTo>
                <a:lnTo>
                  <a:pt x="451308" y="145394"/>
                </a:lnTo>
                <a:lnTo>
                  <a:pt x="458847" y="166273"/>
                </a:lnTo>
                <a:lnTo>
                  <a:pt x="466092" y="187239"/>
                </a:lnTo>
                <a:lnTo>
                  <a:pt x="468492" y="200075"/>
                </a:lnTo>
                <a:lnTo>
                  <a:pt x="470092" y="214476"/>
                </a:lnTo>
                <a:lnTo>
                  <a:pt x="471158" y="229919"/>
                </a:lnTo>
                <a:lnTo>
                  <a:pt x="470701" y="243721"/>
                </a:lnTo>
                <a:lnTo>
                  <a:pt x="469227" y="256428"/>
                </a:lnTo>
                <a:lnTo>
                  <a:pt x="467076" y="268405"/>
                </a:lnTo>
                <a:lnTo>
                  <a:pt x="465642" y="282233"/>
                </a:lnTo>
                <a:lnTo>
                  <a:pt x="464686" y="297294"/>
                </a:lnTo>
                <a:lnTo>
                  <a:pt x="464049" y="313179"/>
                </a:lnTo>
                <a:lnTo>
                  <a:pt x="462455" y="327274"/>
                </a:lnTo>
                <a:lnTo>
                  <a:pt x="460224" y="340177"/>
                </a:lnTo>
                <a:lnTo>
                  <a:pt x="457568" y="352284"/>
                </a:lnTo>
                <a:lnTo>
                  <a:pt x="454629" y="363862"/>
                </a:lnTo>
                <a:lnTo>
                  <a:pt x="451501" y="375086"/>
                </a:lnTo>
                <a:lnTo>
                  <a:pt x="448247" y="386075"/>
                </a:lnTo>
                <a:lnTo>
                  <a:pt x="443740" y="396907"/>
                </a:lnTo>
                <a:lnTo>
                  <a:pt x="438399" y="407634"/>
                </a:lnTo>
                <a:lnTo>
                  <a:pt x="432500" y="418291"/>
                </a:lnTo>
                <a:lnTo>
                  <a:pt x="426231" y="428902"/>
                </a:lnTo>
                <a:lnTo>
                  <a:pt x="413032" y="450040"/>
                </a:lnTo>
                <a:lnTo>
                  <a:pt x="392461" y="481651"/>
                </a:lnTo>
                <a:lnTo>
                  <a:pt x="384346" y="491008"/>
                </a:lnTo>
                <a:lnTo>
                  <a:pt x="375430" y="499584"/>
                </a:lnTo>
                <a:lnTo>
                  <a:pt x="365980" y="507638"/>
                </a:lnTo>
                <a:lnTo>
                  <a:pt x="356175" y="514176"/>
                </a:lnTo>
                <a:lnTo>
                  <a:pt x="346131" y="519703"/>
                </a:lnTo>
                <a:lnTo>
                  <a:pt x="335930" y="524557"/>
                </a:lnTo>
                <a:lnTo>
                  <a:pt x="325623" y="528961"/>
                </a:lnTo>
                <a:lnTo>
                  <a:pt x="315246" y="533066"/>
                </a:lnTo>
                <a:lnTo>
                  <a:pt x="294367" y="540743"/>
                </a:lnTo>
                <a:lnTo>
                  <a:pt x="273402" y="548051"/>
                </a:lnTo>
                <a:lnTo>
                  <a:pt x="261734" y="550467"/>
                </a:lnTo>
                <a:lnTo>
                  <a:pt x="249281" y="552078"/>
                </a:lnTo>
                <a:lnTo>
                  <a:pt x="236304" y="553151"/>
                </a:lnTo>
                <a:lnTo>
                  <a:pt x="224148" y="552699"/>
                </a:lnTo>
                <a:lnTo>
                  <a:pt x="212537" y="551228"/>
                </a:lnTo>
                <a:lnTo>
                  <a:pt x="201291" y="549079"/>
                </a:lnTo>
                <a:lnTo>
                  <a:pt x="190288" y="546478"/>
                </a:lnTo>
                <a:lnTo>
                  <a:pt x="179447" y="543575"/>
                </a:lnTo>
                <a:lnTo>
                  <a:pt x="158051" y="537234"/>
                </a:lnTo>
                <a:lnTo>
                  <a:pt x="115750" y="523640"/>
                </a:lnTo>
                <a:lnTo>
                  <a:pt x="105213" y="520170"/>
                </a:lnTo>
                <a:lnTo>
                  <a:pt x="95852" y="515519"/>
                </a:lnTo>
                <a:lnTo>
                  <a:pt x="87273" y="510081"/>
                </a:lnTo>
                <a:lnTo>
                  <a:pt x="79217" y="504118"/>
                </a:lnTo>
                <a:lnTo>
                  <a:pt x="71509" y="497806"/>
                </a:lnTo>
                <a:lnTo>
                  <a:pt x="64034" y="491260"/>
                </a:lnTo>
                <a:lnTo>
                  <a:pt x="49494" y="476587"/>
                </a:lnTo>
                <a:lnTo>
                  <a:pt x="42345" y="467765"/>
                </a:lnTo>
                <a:lnTo>
                  <a:pt x="35242" y="458379"/>
                </a:lnTo>
                <a:lnTo>
                  <a:pt x="29337" y="448615"/>
                </a:lnTo>
                <a:lnTo>
                  <a:pt x="24233" y="438600"/>
                </a:lnTo>
                <a:lnTo>
                  <a:pt x="19661" y="428418"/>
                </a:lnTo>
                <a:lnTo>
                  <a:pt x="15445" y="418123"/>
                </a:lnTo>
                <a:lnTo>
                  <a:pt x="11465" y="407755"/>
                </a:lnTo>
                <a:lnTo>
                  <a:pt x="0" y="355465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809855" y="874422"/>
            <a:ext cx="1304183" cy="790447"/>
            <a:chOff x="809855" y="874422"/>
            <a:chExt cx="1304183" cy="790447"/>
          </a:xfrm>
        </p:grpSpPr>
        <p:sp>
          <p:nvSpPr>
            <p:cNvPr id="19" name="Freeform 18"/>
            <p:cNvSpPr/>
            <p:nvPr/>
          </p:nvSpPr>
          <p:spPr>
            <a:xfrm>
              <a:off x="1283147" y="1104347"/>
              <a:ext cx="10518" cy="10519"/>
            </a:xfrm>
            <a:custGeom>
              <a:avLst/>
              <a:gdLst/>
              <a:ahLst/>
              <a:cxnLst/>
              <a:rect l="0" t="0" r="0" b="0"/>
              <a:pathLst>
                <a:path w="10518" h="10519">
                  <a:moveTo>
                    <a:pt x="10517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496160" y="904513"/>
              <a:ext cx="137066" cy="169392"/>
            </a:xfrm>
            <a:custGeom>
              <a:avLst/>
              <a:gdLst/>
              <a:ahLst/>
              <a:cxnLst/>
              <a:rect l="0" t="0" r="0" b="0"/>
              <a:pathLst>
                <a:path w="137066" h="169392">
                  <a:moveTo>
                    <a:pt x="70962" y="0"/>
                  </a:moveTo>
                  <a:lnTo>
                    <a:pt x="41684" y="29278"/>
                  </a:lnTo>
                  <a:lnTo>
                    <a:pt x="35082" y="38217"/>
                  </a:lnTo>
                  <a:lnTo>
                    <a:pt x="28344" y="48850"/>
                  </a:lnTo>
                  <a:lnTo>
                    <a:pt x="21515" y="60614"/>
                  </a:lnTo>
                  <a:lnTo>
                    <a:pt x="15793" y="71962"/>
                  </a:lnTo>
                  <a:lnTo>
                    <a:pt x="10810" y="83033"/>
                  </a:lnTo>
                  <a:lnTo>
                    <a:pt x="6320" y="93920"/>
                  </a:lnTo>
                  <a:lnTo>
                    <a:pt x="3326" y="107021"/>
                  </a:lnTo>
                  <a:lnTo>
                    <a:pt x="1330" y="121598"/>
                  </a:lnTo>
                  <a:lnTo>
                    <a:pt x="0" y="137159"/>
                  </a:lnTo>
                  <a:lnTo>
                    <a:pt x="2618" y="148702"/>
                  </a:lnTo>
                  <a:lnTo>
                    <a:pt x="7870" y="157566"/>
                  </a:lnTo>
                  <a:lnTo>
                    <a:pt x="14877" y="164644"/>
                  </a:lnTo>
                  <a:lnTo>
                    <a:pt x="25392" y="168194"/>
                  </a:lnTo>
                  <a:lnTo>
                    <a:pt x="38244" y="169391"/>
                  </a:lnTo>
                  <a:lnTo>
                    <a:pt x="52656" y="169022"/>
                  </a:lnTo>
                  <a:lnTo>
                    <a:pt x="65770" y="165269"/>
                  </a:lnTo>
                  <a:lnTo>
                    <a:pt x="78018" y="159261"/>
                  </a:lnTo>
                  <a:lnTo>
                    <a:pt x="89689" y="151751"/>
                  </a:lnTo>
                  <a:lnTo>
                    <a:pt x="99807" y="144406"/>
                  </a:lnTo>
                  <a:lnTo>
                    <a:pt x="108890" y="137172"/>
                  </a:lnTo>
                  <a:lnTo>
                    <a:pt x="117283" y="130013"/>
                  </a:lnTo>
                  <a:lnTo>
                    <a:pt x="124046" y="121734"/>
                  </a:lnTo>
                  <a:lnTo>
                    <a:pt x="129724" y="112709"/>
                  </a:lnTo>
                  <a:lnTo>
                    <a:pt x="134677" y="103186"/>
                  </a:lnTo>
                  <a:lnTo>
                    <a:pt x="136811" y="92163"/>
                  </a:lnTo>
                  <a:lnTo>
                    <a:pt x="137065" y="80140"/>
                  </a:lnTo>
                  <a:lnTo>
                    <a:pt x="136066" y="67450"/>
                  </a:lnTo>
                  <a:lnTo>
                    <a:pt x="133063" y="55484"/>
                  </a:lnTo>
                  <a:lnTo>
                    <a:pt x="128723" y="44001"/>
                  </a:lnTo>
                  <a:lnTo>
                    <a:pt x="123493" y="32840"/>
                  </a:lnTo>
                  <a:lnTo>
                    <a:pt x="115331" y="24231"/>
                  </a:lnTo>
                  <a:lnTo>
                    <a:pt x="105216" y="17322"/>
                  </a:lnTo>
                  <a:lnTo>
                    <a:pt x="93798" y="11548"/>
                  </a:lnTo>
                  <a:lnTo>
                    <a:pt x="81511" y="8867"/>
                  </a:lnTo>
                  <a:lnTo>
                    <a:pt x="68646" y="8249"/>
                  </a:lnTo>
                  <a:lnTo>
                    <a:pt x="7856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733058" y="874422"/>
              <a:ext cx="149593" cy="225327"/>
            </a:xfrm>
            <a:custGeom>
              <a:avLst/>
              <a:gdLst/>
              <a:ahLst/>
              <a:cxnLst/>
              <a:rect l="0" t="0" r="0" b="0"/>
              <a:pathLst>
                <a:path w="149593" h="225327">
                  <a:moveTo>
                    <a:pt x="149592" y="9056"/>
                  </a:moveTo>
                  <a:lnTo>
                    <a:pt x="132842" y="3472"/>
                  </a:lnTo>
                  <a:lnTo>
                    <a:pt x="122064" y="1828"/>
                  </a:lnTo>
                  <a:lnTo>
                    <a:pt x="109036" y="731"/>
                  </a:lnTo>
                  <a:lnTo>
                    <a:pt x="94508" y="0"/>
                  </a:lnTo>
                  <a:lnTo>
                    <a:pt x="81316" y="681"/>
                  </a:lnTo>
                  <a:lnTo>
                    <a:pt x="69016" y="2304"/>
                  </a:lnTo>
                  <a:lnTo>
                    <a:pt x="57310" y="4555"/>
                  </a:lnTo>
                  <a:lnTo>
                    <a:pt x="46000" y="8392"/>
                  </a:lnTo>
                  <a:lnTo>
                    <a:pt x="34954" y="13288"/>
                  </a:lnTo>
                  <a:lnTo>
                    <a:pt x="24085" y="18889"/>
                  </a:lnTo>
                  <a:lnTo>
                    <a:pt x="15670" y="26129"/>
                  </a:lnTo>
                  <a:lnTo>
                    <a:pt x="8891" y="34461"/>
                  </a:lnTo>
                  <a:lnTo>
                    <a:pt x="3203" y="43522"/>
                  </a:lnTo>
                  <a:lnTo>
                    <a:pt x="580" y="55406"/>
                  </a:lnTo>
                  <a:lnTo>
                    <a:pt x="0" y="69171"/>
                  </a:lnTo>
                  <a:lnTo>
                    <a:pt x="782" y="84191"/>
                  </a:lnTo>
                  <a:lnTo>
                    <a:pt x="4809" y="96542"/>
                  </a:lnTo>
                  <a:lnTo>
                    <a:pt x="10999" y="107113"/>
                  </a:lnTo>
                  <a:lnTo>
                    <a:pt x="18632" y="116498"/>
                  </a:lnTo>
                  <a:lnTo>
                    <a:pt x="28395" y="125091"/>
                  </a:lnTo>
                  <a:lnTo>
                    <a:pt x="39578" y="133158"/>
                  </a:lnTo>
                  <a:lnTo>
                    <a:pt x="74535" y="155677"/>
                  </a:lnTo>
                  <a:lnTo>
                    <a:pt x="85530" y="162897"/>
                  </a:lnTo>
                  <a:lnTo>
                    <a:pt x="94029" y="171216"/>
                  </a:lnTo>
                  <a:lnTo>
                    <a:pt x="100864" y="180269"/>
                  </a:lnTo>
                  <a:lnTo>
                    <a:pt x="106589" y="189809"/>
                  </a:lnTo>
                  <a:lnTo>
                    <a:pt x="105731" y="198507"/>
                  </a:lnTo>
                  <a:lnTo>
                    <a:pt x="100485" y="206642"/>
                  </a:lnTo>
                  <a:lnTo>
                    <a:pt x="92313" y="214403"/>
                  </a:lnTo>
                  <a:lnTo>
                    <a:pt x="82190" y="219577"/>
                  </a:lnTo>
                  <a:lnTo>
                    <a:pt x="70767" y="223027"/>
                  </a:lnTo>
                  <a:lnTo>
                    <a:pt x="58477" y="225326"/>
                  </a:lnTo>
                  <a:lnTo>
                    <a:pt x="47947" y="224522"/>
                  </a:lnTo>
                  <a:lnTo>
                    <a:pt x="38589" y="221649"/>
                  </a:lnTo>
                  <a:lnTo>
                    <a:pt x="30014" y="217396"/>
                  </a:lnTo>
                  <a:lnTo>
                    <a:pt x="25466" y="211055"/>
                  </a:lnTo>
                  <a:lnTo>
                    <a:pt x="23602" y="203321"/>
                  </a:lnTo>
                  <a:lnTo>
                    <a:pt x="23528" y="194660"/>
                  </a:lnTo>
                  <a:lnTo>
                    <a:pt x="26985" y="185380"/>
                  </a:lnTo>
                  <a:lnTo>
                    <a:pt x="32795" y="175687"/>
                  </a:lnTo>
                  <a:lnTo>
                    <a:pt x="40174" y="165720"/>
                  </a:lnTo>
                  <a:lnTo>
                    <a:pt x="48600" y="155569"/>
                  </a:lnTo>
                  <a:lnTo>
                    <a:pt x="57723" y="145296"/>
                  </a:lnTo>
                  <a:lnTo>
                    <a:pt x="77208" y="124532"/>
                  </a:lnTo>
                  <a:lnTo>
                    <a:pt x="123136" y="77716"/>
                  </a:lnTo>
                  <a:lnTo>
                    <a:pt x="129618" y="68853"/>
                  </a:lnTo>
                  <a:lnTo>
                    <a:pt x="135107" y="59438"/>
                  </a:lnTo>
                  <a:lnTo>
                    <a:pt x="139935" y="49656"/>
                  </a:lnTo>
                  <a:lnTo>
                    <a:pt x="140817" y="40797"/>
                  </a:lnTo>
                  <a:lnTo>
                    <a:pt x="139067" y="32554"/>
                  </a:lnTo>
                  <a:lnTo>
                    <a:pt x="135564" y="24721"/>
                  </a:lnTo>
                  <a:lnTo>
                    <a:pt x="128553" y="19499"/>
                  </a:lnTo>
                  <a:lnTo>
                    <a:pt x="119205" y="16018"/>
                  </a:lnTo>
                  <a:lnTo>
                    <a:pt x="75968" y="905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99171" y="936066"/>
              <a:ext cx="157765" cy="147247"/>
            </a:xfrm>
            <a:custGeom>
              <a:avLst/>
              <a:gdLst/>
              <a:ahLst/>
              <a:cxnLst/>
              <a:rect l="0" t="0" r="0" b="0"/>
              <a:pathLst>
                <a:path w="157765" h="147247">
                  <a:moveTo>
                    <a:pt x="0" y="0"/>
                  </a:moveTo>
                  <a:lnTo>
                    <a:pt x="29278" y="29278"/>
                  </a:lnTo>
                  <a:lnTo>
                    <a:pt x="37048" y="35879"/>
                  </a:lnTo>
                  <a:lnTo>
                    <a:pt x="45734" y="42617"/>
                  </a:lnTo>
                  <a:lnTo>
                    <a:pt x="55031" y="49447"/>
                  </a:lnTo>
                  <a:lnTo>
                    <a:pt x="64734" y="57505"/>
                  </a:lnTo>
                  <a:lnTo>
                    <a:pt x="74709" y="66384"/>
                  </a:lnTo>
                  <a:lnTo>
                    <a:pt x="84865" y="75809"/>
                  </a:lnTo>
                  <a:lnTo>
                    <a:pt x="95141" y="84429"/>
                  </a:lnTo>
                  <a:lnTo>
                    <a:pt x="105498" y="92513"/>
                  </a:lnTo>
                  <a:lnTo>
                    <a:pt x="115908" y="100240"/>
                  </a:lnTo>
                  <a:lnTo>
                    <a:pt x="125186" y="107728"/>
                  </a:lnTo>
                  <a:lnTo>
                    <a:pt x="133708" y="115058"/>
                  </a:lnTo>
                  <a:lnTo>
                    <a:pt x="157764" y="147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999171" y="925548"/>
              <a:ext cx="147248" cy="178800"/>
            </a:xfrm>
            <a:custGeom>
              <a:avLst/>
              <a:gdLst/>
              <a:ahLst/>
              <a:cxnLst/>
              <a:rect l="0" t="0" r="0" b="0"/>
              <a:pathLst>
                <a:path w="147248" h="178800">
                  <a:moveTo>
                    <a:pt x="147247" y="0"/>
                  </a:moveTo>
                  <a:lnTo>
                    <a:pt x="136080" y="11167"/>
                  </a:lnTo>
                  <a:lnTo>
                    <a:pt x="129285" y="16794"/>
                  </a:lnTo>
                  <a:lnTo>
                    <a:pt x="121248" y="22882"/>
                  </a:lnTo>
                  <a:lnTo>
                    <a:pt x="112385" y="29278"/>
                  </a:lnTo>
                  <a:lnTo>
                    <a:pt x="104139" y="38217"/>
                  </a:lnTo>
                  <a:lnTo>
                    <a:pt x="96305" y="48850"/>
                  </a:lnTo>
                  <a:lnTo>
                    <a:pt x="88744" y="60614"/>
                  </a:lnTo>
                  <a:lnTo>
                    <a:pt x="80198" y="73131"/>
                  </a:lnTo>
                  <a:lnTo>
                    <a:pt x="36617" y="135048"/>
                  </a:lnTo>
                  <a:lnTo>
                    <a:pt x="29086" y="144957"/>
                  </a:lnTo>
                  <a:lnTo>
                    <a:pt x="21728" y="153901"/>
                  </a:ln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09855" y="1209523"/>
              <a:ext cx="1304183" cy="52589"/>
            </a:xfrm>
            <a:custGeom>
              <a:avLst/>
              <a:gdLst/>
              <a:ahLst/>
              <a:cxnLst/>
              <a:rect l="0" t="0" r="0" b="0"/>
              <a:pathLst>
                <a:path w="1304183" h="52589">
                  <a:moveTo>
                    <a:pt x="0" y="52588"/>
                  </a:moveTo>
                  <a:lnTo>
                    <a:pt x="27917" y="52588"/>
                  </a:lnTo>
                  <a:lnTo>
                    <a:pt x="41983" y="51420"/>
                  </a:lnTo>
                  <a:lnTo>
                    <a:pt x="57204" y="49472"/>
                  </a:lnTo>
                  <a:lnTo>
                    <a:pt x="73195" y="47005"/>
                  </a:lnTo>
                  <a:lnTo>
                    <a:pt x="89698" y="45360"/>
                  </a:lnTo>
                  <a:lnTo>
                    <a:pt x="106544" y="44264"/>
                  </a:lnTo>
                  <a:lnTo>
                    <a:pt x="140842" y="43045"/>
                  </a:lnTo>
                  <a:lnTo>
                    <a:pt x="175563" y="42504"/>
                  </a:lnTo>
                  <a:lnTo>
                    <a:pt x="193002" y="41191"/>
                  </a:lnTo>
                  <a:lnTo>
                    <a:pt x="210472" y="39147"/>
                  </a:lnTo>
                  <a:lnTo>
                    <a:pt x="227961" y="36616"/>
                  </a:lnTo>
                  <a:lnTo>
                    <a:pt x="245464" y="34928"/>
                  </a:lnTo>
                  <a:lnTo>
                    <a:pt x="262975" y="33803"/>
                  </a:lnTo>
                  <a:lnTo>
                    <a:pt x="299183" y="32553"/>
                  </a:lnTo>
                  <a:lnTo>
                    <a:pt x="394703" y="31685"/>
                  </a:lnTo>
                  <a:lnTo>
                    <a:pt x="732280" y="31553"/>
                  </a:lnTo>
                  <a:lnTo>
                    <a:pt x="751127" y="30385"/>
                  </a:lnTo>
                  <a:lnTo>
                    <a:pt x="770703" y="28437"/>
                  </a:lnTo>
                  <a:lnTo>
                    <a:pt x="790765" y="25970"/>
                  </a:lnTo>
                  <a:lnTo>
                    <a:pt x="808814" y="24325"/>
                  </a:lnTo>
                  <a:lnTo>
                    <a:pt x="825522" y="23228"/>
                  </a:lnTo>
                  <a:lnTo>
                    <a:pt x="858888" y="22010"/>
                  </a:lnTo>
                  <a:lnTo>
                    <a:pt x="946851" y="21164"/>
                  </a:lnTo>
                  <a:lnTo>
                    <a:pt x="1048585" y="21047"/>
                  </a:lnTo>
                  <a:lnTo>
                    <a:pt x="1064835" y="19874"/>
                  </a:lnTo>
                  <a:lnTo>
                    <a:pt x="1080343" y="17924"/>
                  </a:lnTo>
                  <a:lnTo>
                    <a:pt x="1095356" y="15456"/>
                  </a:lnTo>
                  <a:lnTo>
                    <a:pt x="1110040" y="13810"/>
                  </a:lnTo>
                  <a:lnTo>
                    <a:pt x="1124503" y="12712"/>
                  </a:lnTo>
                  <a:lnTo>
                    <a:pt x="1155376" y="11493"/>
                  </a:lnTo>
                  <a:lnTo>
                    <a:pt x="1192470" y="10951"/>
                  </a:lnTo>
                  <a:lnTo>
                    <a:pt x="1211009" y="9638"/>
                  </a:lnTo>
                  <a:lnTo>
                    <a:pt x="1304182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865557" y="1419875"/>
              <a:ext cx="210148" cy="207441"/>
            </a:xfrm>
            <a:custGeom>
              <a:avLst/>
              <a:gdLst/>
              <a:ahLst/>
              <a:cxnLst/>
              <a:rect l="0" t="0" r="0" b="0"/>
              <a:pathLst>
                <a:path w="210148" h="207441">
                  <a:moveTo>
                    <a:pt x="90716" y="0"/>
                  </a:moveTo>
                  <a:lnTo>
                    <a:pt x="73965" y="11167"/>
                  </a:lnTo>
                  <a:lnTo>
                    <a:pt x="66694" y="16794"/>
                  </a:lnTo>
                  <a:lnTo>
                    <a:pt x="59509" y="22882"/>
                  </a:lnTo>
                  <a:lnTo>
                    <a:pt x="52382" y="29278"/>
                  </a:lnTo>
                  <a:lnTo>
                    <a:pt x="45293" y="37048"/>
                  </a:lnTo>
                  <a:lnTo>
                    <a:pt x="38231" y="45734"/>
                  </a:lnTo>
                  <a:lnTo>
                    <a:pt x="31185" y="55031"/>
                  </a:lnTo>
                  <a:lnTo>
                    <a:pt x="17123" y="74709"/>
                  </a:lnTo>
                  <a:lnTo>
                    <a:pt x="10101" y="84865"/>
                  </a:lnTo>
                  <a:lnTo>
                    <a:pt x="5420" y="96310"/>
                  </a:lnTo>
                  <a:lnTo>
                    <a:pt x="2299" y="108614"/>
                  </a:lnTo>
                  <a:lnTo>
                    <a:pt x="219" y="121492"/>
                  </a:lnTo>
                  <a:lnTo>
                    <a:pt x="0" y="133583"/>
                  </a:lnTo>
                  <a:lnTo>
                    <a:pt x="1023" y="145149"/>
                  </a:lnTo>
                  <a:lnTo>
                    <a:pt x="2874" y="156366"/>
                  </a:lnTo>
                  <a:lnTo>
                    <a:pt x="7613" y="166181"/>
                  </a:lnTo>
                  <a:lnTo>
                    <a:pt x="14279" y="175062"/>
                  </a:lnTo>
                  <a:lnTo>
                    <a:pt x="22229" y="183319"/>
                  </a:lnTo>
                  <a:lnTo>
                    <a:pt x="32203" y="189993"/>
                  </a:lnTo>
                  <a:lnTo>
                    <a:pt x="43527" y="195611"/>
                  </a:lnTo>
                  <a:lnTo>
                    <a:pt x="55751" y="200525"/>
                  </a:lnTo>
                  <a:lnTo>
                    <a:pt x="68574" y="203800"/>
                  </a:lnTo>
                  <a:lnTo>
                    <a:pt x="81798" y="205984"/>
                  </a:lnTo>
                  <a:lnTo>
                    <a:pt x="95288" y="207440"/>
                  </a:lnTo>
                  <a:lnTo>
                    <a:pt x="108956" y="206074"/>
                  </a:lnTo>
                  <a:lnTo>
                    <a:pt x="122742" y="202825"/>
                  </a:lnTo>
                  <a:lnTo>
                    <a:pt x="136608" y="198323"/>
                  </a:lnTo>
                  <a:lnTo>
                    <a:pt x="149357" y="192984"/>
                  </a:lnTo>
                  <a:lnTo>
                    <a:pt x="161363" y="187087"/>
                  </a:lnTo>
                  <a:lnTo>
                    <a:pt x="172873" y="180819"/>
                  </a:lnTo>
                  <a:lnTo>
                    <a:pt x="181714" y="173134"/>
                  </a:lnTo>
                  <a:lnTo>
                    <a:pt x="188777" y="164505"/>
                  </a:lnTo>
                  <a:lnTo>
                    <a:pt x="194655" y="155246"/>
                  </a:lnTo>
                  <a:lnTo>
                    <a:pt x="199742" y="144399"/>
                  </a:lnTo>
                  <a:lnTo>
                    <a:pt x="204301" y="132494"/>
                  </a:lnTo>
                  <a:lnTo>
                    <a:pt x="208510" y="119882"/>
                  </a:lnTo>
                  <a:lnTo>
                    <a:pt x="210147" y="106800"/>
                  </a:lnTo>
                  <a:lnTo>
                    <a:pt x="210070" y="93404"/>
                  </a:lnTo>
                  <a:lnTo>
                    <a:pt x="208850" y="79799"/>
                  </a:lnTo>
                  <a:lnTo>
                    <a:pt x="205699" y="67223"/>
                  </a:lnTo>
                  <a:lnTo>
                    <a:pt x="201261" y="55333"/>
                  </a:lnTo>
                  <a:lnTo>
                    <a:pt x="195966" y="43900"/>
                  </a:lnTo>
                  <a:lnTo>
                    <a:pt x="190098" y="33941"/>
                  </a:lnTo>
                  <a:lnTo>
                    <a:pt x="183849" y="24965"/>
                  </a:lnTo>
                  <a:lnTo>
                    <a:pt x="177346" y="16644"/>
                  </a:lnTo>
                  <a:lnTo>
                    <a:pt x="168336" y="11096"/>
                  </a:lnTo>
                  <a:lnTo>
                    <a:pt x="157654" y="7397"/>
                  </a:lnTo>
                  <a:lnTo>
                    <a:pt x="145859" y="4932"/>
                  </a:lnTo>
                  <a:lnTo>
                    <a:pt x="133321" y="5625"/>
                  </a:lnTo>
                  <a:lnTo>
                    <a:pt x="120288" y="8425"/>
                  </a:lnTo>
                  <a:lnTo>
                    <a:pt x="106925" y="12628"/>
                  </a:lnTo>
                  <a:lnTo>
                    <a:pt x="94510" y="17768"/>
                  </a:lnTo>
                  <a:lnTo>
                    <a:pt x="82728" y="23532"/>
                  </a:lnTo>
                  <a:lnTo>
                    <a:pt x="38128" y="4207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614362" y="1419875"/>
              <a:ext cx="152022" cy="244994"/>
            </a:xfrm>
            <a:custGeom>
              <a:avLst/>
              <a:gdLst/>
              <a:ahLst/>
              <a:cxnLst/>
              <a:rect l="0" t="0" r="0" b="0"/>
              <a:pathLst>
                <a:path w="152022" h="244994">
                  <a:moveTo>
                    <a:pt x="100006" y="0"/>
                  </a:moveTo>
                  <a:lnTo>
                    <a:pt x="41450" y="0"/>
                  </a:lnTo>
                  <a:lnTo>
                    <a:pt x="30585" y="2338"/>
                  </a:lnTo>
                  <a:lnTo>
                    <a:pt x="21004" y="6233"/>
                  </a:lnTo>
                  <a:lnTo>
                    <a:pt x="12279" y="11167"/>
                  </a:lnTo>
                  <a:lnTo>
                    <a:pt x="6463" y="19131"/>
                  </a:lnTo>
                  <a:lnTo>
                    <a:pt x="2585" y="29115"/>
                  </a:lnTo>
                  <a:lnTo>
                    <a:pt x="0" y="40445"/>
                  </a:lnTo>
                  <a:lnTo>
                    <a:pt x="1783" y="51505"/>
                  </a:lnTo>
                  <a:lnTo>
                    <a:pt x="6477" y="62383"/>
                  </a:lnTo>
                  <a:lnTo>
                    <a:pt x="13112" y="73142"/>
                  </a:lnTo>
                  <a:lnTo>
                    <a:pt x="22210" y="83820"/>
                  </a:lnTo>
                  <a:lnTo>
                    <a:pt x="32950" y="94445"/>
                  </a:lnTo>
                  <a:lnTo>
                    <a:pt x="44784" y="105034"/>
                  </a:lnTo>
                  <a:lnTo>
                    <a:pt x="57348" y="115599"/>
                  </a:lnTo>
                  <a:lnTo>
                    <a:pt x="83774" y="136687"/>
                  </a:lnTo>
                  <a:lnTo>
                    <a:pt x="124931" y="168269"/>
                  </a:lnTo>
                  <a:lnTo>
                    <a:pt x="135321" y="178791"/>
                  </a:lnTo>
                  <a:lnTo>
                    <a:pt x="143416" y="189312"/>
                  </a:lnTo>
                  <a:lnTo>
                    <a:pt x="149981" y="199831"/>
                  </a:lnTo>
                  <a:lnTo>
                    <a:pt x="152021" y="209181"/>
                  </a:lnTo>
                  <a:lnTo>
                    <a:pt x="151043" y="217752"/>
                  </a:lnTo>
                  <a:lnTo>
                    <a:pt x="148054" y="225803"/>
                  </a:lnTo>
                  <a:lnTo>
                    <a:pt x="141387" y="232339"/>
                  </a:lnTo>
                  <a:lnTo>
                    <a:pt x="132268" y="237865"/>
                  </a:lnTo>
                  <a:lnTo>
                    <a:pt x="121514" y="242717"/>
                  </a:lnTo>
                  <a:lnTo>
                    <a:pt x="110839" y="244784"/>
                  </a:lnTo>
                  <a:lnTo>
                    <a:pt x="100216" y="244993"/>
                  </a:lnTo>
                  <a:lnTo>
                    <a:pt x="89628" y="243964"/>
                  </a:lnTo>
                  <a:lnTo>
                    <a:pt x="77895" y="242109"/>
                  </a:lnTo>
                  <a:lnTo>
                    <a:pt x="65399" y="239704"/>
                  </a:lnTo>
                  <a:lnTo>
                    <a:pt x="52394" y="236932"/>
                  </a:lnTo>
                  <a:lnTo>
                    <a:pt x="42555" y="231578"/>
                  </a:lnTo>
                  <a:lnTo>
                    <a:pt x="34827" y="224502"/>
                  </a:lnTo>
                  <a:lnTo>
                    <a:pt x="28506" y="216280"/>
                  </a:lnTo>
                  <a:lnTo>
                    <a:pt x="27799" y="207292"/>
                  </a:lnTo>
                  <a:lnTo>
                    <a:pt x="30832" y="197795"/>
                  </a:lnTo>
                  <a:lnTo>
                    <a:pt x="36361" y="187957"/>
                  </a:lnTo>
                  <a:lnTo>
                    <a:pt x="42384" y="179061"/>
                  </a:lnTo>
                  <a:lnTo>
                    <a:pt x="48737" y="170794"/>
                  </a:lnTo>
                  <a:lnTo>
                    <a:pt x="55309" y="162945"/>
                  </a:lnTo>
                  <a:lnTo>
                    <a:pt x="63196" y="155375"/>
                  </a:lnTo>
                  <a:lnTo>
                    <a:pt x="71960" y="147991"/>
                  </a:lnTo>
                  <a:lnTo>
                    <a:pt x="81309" y="140731"/>
                  </a:lnTo>
                  <a:lnTo>
                    <a:pt x="89878" y="133554"/>
                  </a:lnTo>
                  <a:lnTo>
                    <a:pt x="97929" y="126432"/>
                  </a:lnTo>
                  <a:lnTo>
                    <a:pt x="113106" y="112286"/>
                  </a:lnTo>
                  <a:lnTo>
                    <a:pt x="127643" y="98208"/>
                  </a:lnTo>
                  <a:lnTo>
                    <a:pt x="132454" y="88845"/>
                  </a:lnTo>
                  <a:lnTo>
                    <a:pt x="135661" y="77928"/>
                  </a:lnTo>
                  <a:lnTo>
                    <a:pt x="137800" y="65975"/>
                  </a:lnTo>
                  <a:lnTo>
                    <a:pt x="135719" y="55670"/>
                  </a:lnTo>
                  <a:lnTo>
                    <a:pt x="130827" y="46462"/>
                  </a:lnTo>
                  <a:lnTo>
                    <a:pt x="124059" y="37987"/>
                  </a:lnTo>
                  <a:lnTo>
                    <a:pt x="116041" y="31168"/>
                  </a:lnTo>
                  <a:lnTo>
                    <a:pt x="107191" y="25453"/>
                  </a:lnTo>
                  <a:lnTo>
                    <a:pt x="78971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209523" y="178799"/>
            <a:ext cx="147248" cy="220870"/>
            <a:chOff x="1209523" y="178799"/>
            <a:chExt cx="147248" cy="220870"/>
          </a:xfrm>
        </p:grpSpPr>
        <p:sp>
          <p:nvSpPr>
            <p:cNvPr id="28" name="Freeform 27"/>
            <p:cNvSpPr/>
            <p:nvPr/>
          </p:nvSpPr>
          <p:spPr>
            <a:xfrm>
              <a:off x="1209523" y="178799"/>
              <a:ext cx="147248" cy="136646"/>
            </a:xfrm>
            <a:custGeom>
              <a:avLst/>
              <a:gdLst/>
              <a:ahLst/>
              <a:cxnLst/>
              <a:rect l="0" t="0" r="0" b="0"/>
              <a:pathLst>
                <a:path w="147248" h="136646">
                  <a:moveTo>
                    <a:pt x="0" y="0"/>
                  </a:moveTo>
                  <a:lnTo>
                    <a:pt x="5584" y="22333"/>
                  </a:lnTo>
                  <a:lnTo>
                    <a:pt x="7228" y="34755"/>
                  </a:lnTo>
                  <a:lnTo>
                    <a:pt x="8325" y="48880"/>
                  </a:lnTo>
                  <a:lnTo>
                    <a:pt x="9056" y="64139"/>
                  </a:lnTo>
                  <a:lnTo>
                    <a:pt x="8375" y="77818"/>
                  </a:lnTo>
                  <a:lnTo>
                    <a:pt x="6752" y="90443"/>
                  </a:lnTo>
                  <a:lnTo>
                    <a:pt x="4501" y="102366"/>
                  </a:lnTo>
                  <a:lnTo>
                    <a:pt x="5338" y="112651"/>
                  </a:lnTo>
                  <a:lnTo>
                    <a:pt x="8233" y="121846"/>
                  </a:lnTo>
                  <a:lnTo>
                    <a:pt x="12501" y="130312"/>
                  </a:lnTo>
                  <a:lnTo>
                    <a:pt x="20020" y="134788"/>
                  </a:lnTo>
                  <a:lnTo>
                    <a:pt x="29708" y="136604"/>
                  </a:lnTo>
                  <a:lnTo>
                    <a:pt x="40840" y="136645"/>
                  </a:lnTo>
                  <a:lnTo>
                    <a:pt x="52937" y="135504"/>
                  </a:lnTo>
                  <a:lnTo>
                    <a:pt x="65675" y="133575"/>
                  </a:lnTo>
                  <a:lnTo>
                    <a:pt x="78842" y="131120"/>
                  </a:lnTo>
                  <a:lnTo>
                    <a:pt x="92295" y="129484"/>
                  </a:lnTo>
                  <a:lnTo>
                    <a:pt x="105938" y="128393"/>
                  </a:lnTo>
                  <a:lnTo>
                    <a:pt x="147247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335735" y="199834"/>
              <a:ext cx="10518" cy="199835"/>
            </a:xfrm>
            <a:custGeom>
              <a:avLst/>
              <a:gdLst/>
              <a:ahLst/>
              <a:cxnLst/>
              <a:rect l="0" t="0" r="0" b="0"/>
              <a:pathLst>
                <a:path w="10518" h="199835">
                  <a:moveTo>
                    <a:pt x="0" y="0"/>
                  </a:moveTo>
                  <a:lnTo>
                    <a:pt x="0" y="113533"/>
                  </a:lnTo>
                  <a:lnTo>
                    <a:pt x="1168" y="129445"/>
                  </a:lnTo>
                  <a:lnTo>
                    <a:pt x="10517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55500" y="936066"/>
            <a:ext cx="1105950" cy="763236"/>
            <a:chOff x="955500" y="936066"/>
            <a:chExt cx="1105950" cy="763236"/>
          </a:xfrm>
        </p:grpSpPr>
        <p:sp>
          <p:nvSpPr>
            <p:cNvPr id="31" name="Freeform 30"/>
            <p:cNvSpPr/>
            <p:nvPr/>
          </p:nvSpPr>
          <p:spPr>
            <a:xfrm>
              <a:off x="955500" y="1463197"/>
              <a:ext cx="285577" cy="233100"/>
            </a:xfrm>
            <a:custGeom>
              <a:avLst/>
              <a:gdLst/>
              <a:ahLst/>
              <a:cxnLst/>
              <a:rect l="0" t="0" r="0" b="0"/>
              <a:pathLst>
                <a:path w="285577" h="233100">
                  <a:moveTo>
                    <a:pt x="12119" y="51337"/>
                  </a:moveTo>
                  <a:lnTo>
                    <a:pt x="952" y="34586"/>
                  </a:lnTo>
                  <a:lnTo>
                    <a:pt x="0" y="27315"/>
                  </a:lnTo>
                  <a:lnTo>
                    <a:pt x="1702" y="20130"/>
                  </a:lnTo>
                  <a:lnTo>
                    <a:pt x="5174" y="13003"/>
                  </a:lnTo>
                  <a:lnTo>
                    <a:pt x="12163" y="8252"/>
                  </a:lnTo>
                  <a:lnTo>
                    <a:pt x="21498" y="5084"/>
                  </a:lnTo>
                  <a:lnTo>
                    <a:pt x="32395" y="2972"/>
                  </a:lnTo>
                  <a:lnTo>
                    <a:pt x="44334" y="1564"/>
                  </a:lnTo>
                  <a:lnTo>
                    <a:pt x="56968" y="626"/>
                  </a:lnTo>
                  <a:lnTo>
                    <a:pt x="70065" y="0"/>
                  </a:lnTo>
                  <a:lnTo>
                    <a:pt x="82302" y="752"/>
                  </a:lnTo>
                  <a:lnTo>
                    <a:pt x="93966" y="2421"/>
                  </a:lnTo>
                  <a:lnTo>
                    <a:pt x="105248" y="4703"/>
                  </a:lnTo>
                  <a:lnTo>
                    <a:pt x="115107" y="8561"/>
                  </a:lnTo>
                  <a:lnTo>
                    <a:pt x="124016" y="13471"/>
                  </a:lnTo>
                  <a:lnTo>
                    <a:pt x="132293" y="19081"/>
                  </a:lnTo>
                  <a:lnTo>
                    <a:pt x="153955" y="34664"/>
                  </a:lnTo>
                  <a:lnTo>
                    <a:pt x="166276" y="43727"/>
                  </a:lnTo>
                  <a:lnTo>
                    <a:pt x="176827" y="52107"/>
                  </a:lnTo>
                  <a:lnTo>
                    <a:pt x="186199" y="60030"/>
                  </a:lnTo>
                  <a:lnTo>
                    <a:pt x="194783" y="67650"/>
                  </a:lnTo>
                  <a:lnTo>
                    <a:pt x="201675" y="77404"/>
                  </a:lnTo>
                  <a:lnTo>
                    <a:pt x="207438" y="88582"/>
                  </a:lnTo>
                  <a:lnTo>
                    <a:pt x="212449" y="100708"/>
                  </a:lnTo>
                  <a:lnTo>
                    <a:pt x="214621" y="114635"/>
                  </a:lnTo>
                  <a:lnTo>
                    <a:pt x="214900" y="129763"/>
                  </a:lnTo>
                  <a:lnTo>
                    <a:pt x="213918" y="145691"/>
                  </a:lnTo>
                  <a:lnTo>
                    <a:pt x="210926" y="159816"/>
                  </a:lnTo>
                  <a:lnTo>
                    <a:pt x="206594" y="172738"/>
                  </a:lnTo>
                  <a:lnTo>
                    <a:pt x="201368" y="184859"/>
                  </a:lnTo>
                  <a:lnTo>
                    <a:pt x="194379" y="195277"/>
                  </a:lnTo>
                  <a:lnTo>
                    <a:pt x="186213" y="204559"/>
                  </a:lnTo>
                  <a:lnTo>
                    <a:pt x="177264" y="213085"/>
                  </a:lnTo>
                  <a:lnTo>
                    <a:pt x="167792" y="219937"/>
                  </a:lnTo>
                  <a:lnTo>
                    <a:pt x="157971" y="225674"/>
                  </a:lnTo>
                  <a:lnTo>
                    <a:pt x="147918" y="230667"/>
                  </a:lnTo>
                  <a:lnTo>
                    <a:pt x="137710" y="232827"/>
                  </a:lnTo>
                  <a:lnTo>
                    <a:pt x="127399" y="233099"/>
                  </a:lnTo>
                  <a:lnTo>
                    <a:pt x="117019" y="232111"/>
                  </a:lnTo>
                  <a:lnTo>
                    <a:pt x="107762" y="229115"/>
                  </a:lnTo>
                  <a:lnTo>
                    <a:pt x="99253" y="224781"/>
                  </a:lnTo>
                  <a:lnTo>
                    <a:pt x="91244" y="219554"/>
                  </a:lnTo>
                  <a:lnTo>
                    <a:pt x="85904" y="211395"/>
                  </a:lnTo>
                  <a:lnTo>
                    <a:pt x="82344" y="201282"/>
                  </a:lnTo>
                  <a:lnTo>
                    <a:pt x="79971" y="189864"/>
                  </a:lnTo>
                  <a:lnTo>
                    <a:pt x="80726" y="179916"/>
                  </a:lnTo>
                  <a:lnTo>
                    <a:pt x="83566" y="170946"/>
                  </a:lnTo>
                  <a:lnTo>
                    <a:pt x="87797" y="162629"/>
                  </a:lnTo>
                  <a:lnTo>
                    <a:pt x="94124" y="154747"/>
                  </a:lnTo>
                  <a:lnTo>
                    <a:pt x="101847" y="147155"/>
                  </a:lnTo>
                  <a:lnTo>
                    <a:pt x="110502" y="139757"/>
                  </a:lnTo>
                  <a:lnTo>
                    <a:pt x="120947" y="135993"/>
                  </a:lnTo>
                  <a:lnTo>
                    <a:pt x="132584" y="134653"/>
                  </a:lnTo>
                  <a:lnTo>
                    <a:pt x="145017" y="134928"/>
                  </a:lnTo>
                  <a:lnTo>
                    <a:pt x="156811" y="136280"/>
                  </a:lnTo>
                  <a:lnTo>
                    <a:pt x="168180" y="138350"/>
                  </a:lnTo>
                  <a:lnTo>
                    <a:pt x="179265" y="140898"/>
                  </a:lnTo>
                  <a:lnTo>
                    <a:pt x="188993" y="146103"/>
                  </a:lnTo>
                  <a:lnTo>
                    <a:pt x="197815" y="153079"/>
                  </a:lnTo>
                  <a:lnTo>
                    <a:pt x="234351" y="189465"/>
                  </a:lnTo>
                  <a:lnTo>
                    <a:pt x="244414" y="198347"/>
                  </a:lnTo>
                  <a:lnTo>
                    <a:pt x="254629" y="206606"/>
                  </a:lnTo>
                  <a:lnTo>
                    <a:pt x="285576" y="23013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283113" y="1443239"/>
              <a:ext cx="170117" cy="256063"/>
            </a:xfrm>
            <a:custGeom>
              <a:avLst/>
              <a:gdLst/>
              <a:ahLst/>
              <a:cxnLst/>
              <a:rect l="0" t="0" r="0" b="0"/>
              <a:pathLst>
                <a:path w="170117" h="256063">
                  <a:moveTo>
                    <a:pt x="147280" y="29224"/>
                  </a:moveTo>
                  <a:lnTo>
                    <a:pt x="136113" y="18057"/>
                  </a:lnTo>
                  <a:lnTo>
                    <a:pt x="128149" y="13599"/>
                  </a:lnTo>
                  <a:lnTo>
                    <a:pt x="118165" y="9459"/>
                  </a:lnTo>
                  <a:lnTo>
                    <a:pt x="106835" y="5530"/>
                  </a:lnTo>
                  <a:lnTo>
                    <a:pt x="94607" y="2910"/>
                  </a:lnTo>
                  <a:lnTo>
                    <a:pt x="81780" y="1164"/>
                  </a:lnTo>
                  <a:lnTo>
                    <a:pt x="68555" y="0"/>
                  </a:lnTo>
                  <a:lnTo>
                    <a:pt x="56232" y="1561"/>
                  </a:lnTo>
                  <a:lnTo>
                    <a:pt x="44511" y="4939"/>
                  </a:lnTo>
                  <a:lnTo>
                    <a:pt x="33191" y="9528"/>
                  </a:lnTo>
                  <a:lnTo>
                    <a:pt x="23307" y="14925"/>
                  </a:lnTo>
                  <a:lnTo>
                    <a:pt x="14381" y="20860"/>
                  </a:lnTo>
                  <a:lnTo>
                    <a:pt x="6092" y="27154"/>
                  </a:lnTo>
                  <a:lnTo>
                    <a:pt x="1735" y="34856"/>
                  </a:lnTo>
                  <a:lnTo>
                    <a:pt x="0" y="43496"/>
                  </a:lnTo>
                  <a:lnTo>
                    <a:pt x="11" y="52762"/>
                  </a:lnTo>
                  <a:lnTo>
                    <a:pt x="3524" y="61277"/>
                  </a:lnTo>
                  <a:lnTo>
                    <a:pt x="9372" y="69291"/>
                  </a:lnTo>
                  <a:lnTo>
                    <a:pt x="38365" y="98946"/>
                  </a:lnTo>
                  <a:lnTo>
                    <a:pt x="47792" y="107258"/>
                  </a:lnTo>
                  <a:lnTo>
                    <a:pt x="58751" y="116305"/>
                  </a:lnTo>
                  <a:lnTo>
                    <a:pt x="83393" y="135707"/>
                  </a:lnTo>
                  <a:lnTo>
                    <a:pt x="109926" y="156016"/>
                  </a:lnTo>
                  <a:lnTo>
                    <a:pt x="134184" y="173612"/>
                  </a:lnTo>
                  <a:lnTo>
                    <a:pt x="145561" y="181577"/>
                  </a:lnTo>
                  <a:lnTo>
                    <a:pt x="151977" y="191561"/>
                  </a:lnTo>
                  <a:lnTo>
                    <a:pt x="155086" y="202892"/>
                  </a:lnTo>
                  <a:lnTo>
                    <a:pt x="155990" y="215120"/>
                  </a:lnTo>
                  <a:lnTo>
                    <a:pt x="154255" y="225609"/>
                  </a:lnTo>
                  <a:lnTo>
                    <a:pt x="150761" y="234939"/>
                  </a:lnTo>
                  <a:lnTo>
                    <a:pt x="146095" y="243497"/>
                  </a:lnTo>
                  <a:lnTo>
                    <a:pt x="138310" y="249202"/>
                  </a:lnTo>
                  <a:lnTo>
                    <a:pt x="128445" y="253005"/>
                  </a:lnTo>
                  <a:lnTo>
                    <a:pt x="117194" y="255541"/>
                  </a:lnTo>
                  <a:lnTo>
                    <a:pt x="106187" y="256062"/>
                  </a:lnTo>
                  <a:lnTo>
                    <a:pt x="95344" y="255241"/>
                  </a:lnTo>
                  <a:lnTo>
                    <a:pt x="84609" y="253526"/>
                  </a:lnTo>
                  <a:lnTo>
                    <a:pt x="79790" y="247707"/>
                  </a:lnTo>
                  <a:lnTo>
                    <a:pt x="78914" y="239154"/>
                  </a:lnTo>
                  <a:lnTo>
                    <a:pt x="80667" y="228777"/>
                  </a:lnTo>
                  <a:lnTo>
                    <a:pt x="85342" y="218353"/>
                  </a:lnTo>
                  <a:lnTo>
                    <a:pt x="91965" y="207898"/>
                  </a:lnTo>
                  <a:lnTo>
                    <a:pt x="99885" y="197422"/>
                  </a:lnTo>
                  <a:lnTo>
                    <a:pt x="108672" y="186933"/>
                  </a:lnTo>
                  <a:lnTo>
                    <a:pt x="118035" y="176434"/>
                  </a:lnTo>
                  <a:lnTo>
                    <a:pt x="127784" y="165928"/>
                  </a:lnTo>
                  <a:lnTo>
                    <a:pt x="136620" y="155419"/>
                  </a:lnTo>
                  <a:lnTo>
                    <a:pt x="144847" y="144907"/>
                  </a:lnTo>
                  <a:lnTo>
                    <a:pt x="152670" y="134393"/>
                  </a:lnTo>
                  <a:lnTo>
                    <a:pt x="159054" y="122709"/>
                  </a:lnTo>
                  <a:lnTo>
                    <a:pt x="164478" y="110246"/>
                  </a:lnTo>
                  <a:lnTo>
                    <a:pt x="169263" y="97262"/>
                  </a:lnTo>
                  <a:lnTo>
                    <a:pt x="170116" y="85100"/>
                  </a:lnTo>
                  <a:lnTo>
                    <a:pt x="168347" y="73487"/>
                  </a:lnTo>
                  <a:lnTo>
                    <a:pt x="164830" y="62238"/>
                  </a:lnTo>
                  <a:lnTo>
                    <a:pt x="157812" y="54740"/>
                  </a:lnTo>
                  <a:lnTo>
                    <a:pt x="148458" y="49740"/>
                  </a:lnTo>
                  <a:lnTo>
                    <a:pt x="94692" y="502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346252" y="936066"/>
              <a:ext cx="715198" cy="312812"/>
            </a:xfrm>
            <a:custGeom>
              <a:avLst/>
              <a:gdLst/>
              <a:ahLst/>
              <a:cxnLst/>
              <a:rect l="0" t="0" r="0" b="0"/>
              <a:pathLst>
                <a:path w="715198" h="312812">
                  <a:moveTo>
                    <a:pt x="715197" y="0"/>
                  </a:moveTo>
                  <a:lnTo>
                    <a:pt x="709613" y="16750"/>
                  </a:lnTo>
                  <a:lnTo>
                    <a:pt x="706800" y="27527"/>
                  </a:lnTo>
                  <a:lnTo>
                    <a:pt x="700558" y="55084"/>
                  </a:lnTo>
                  <a:lnTo>
                    <a:pt x="697257" y="68275"/>
                  </a:lnTo>
                  <a:lnTo>
                    <a:pt x="693888" y="80575"/>
                  </a:lnTo>
                  <a:lnTo>
                    <a:pt x="690473" y="92281"/>
                  </a:lnTo>
                  <a:lnTo>
                    <a:pt x="685860" y="103591"/>
                  </a:lnTo>
                  <a:lnTo>
                    <a:pt x="680446" y="114637"/>
                  </a:lnTo>
                  <a:lnTo>
                    <a:pt x="674501" y="125507"/>
                  </a:lnTo>
                  <a:lnTo>
                    <a:pt x="668200" y="136259"/>
                  </a:lnTo>
                  <a:lnTo>
                    <a:pt x="654965" y="157555"/>
                  </a:lnTo>
                  <a:lnTo>
                    <a:pt x="648164" y="166974"/>
                  </a:lnTo>
                  <a:lnTo>
                    <a:pt x="641293" y="175590"/>
                  </a:lnTo>
                  <a:lnTo>
                    <a:pt x="634375" y="183671"/>
                  </a:lnTo>
                  <a:lnTo>
                    <a:pt x="626257" y="191396"/>
                  </a:lnTo>
                  <a:lnTo>
                    <a:pt x="617339" y="198883"/>
                  </a:lnTo>
                  <a:lnTo>
                    <a:pt x="607888" y="206212"/>
                  </a:lnTo>
                  <a:lnTo>
                    <a:pt x="598081" y="213435"/>
                  </a:lnTo>
                  <a:lnTo>
                    <a:pt x="577836" y="227693"/>
                  </a:lnTo>
                  <a:lnTo>
                    <a:pt x="566361" y="233599"/>
                  </a:lnTo>
                  <a:lnTo>
                    <a:pt x="554036" y="238705"/>
                  </a:lnTo>
                  <a:lnTo>
                    <a:pt x="541145" y="243277"/>
                  </a:lnTo>
                  <a:lnTo>
                    <a:pt x="527876" y="246325"/>
                  </a:lnTo>
                  <a:lnTo>
                    <a:pt x="514356" y="248358"/>
                  </a:lnTo>
                  <a:lnTo>
                    <a:pt x="500668" y="249712"/>
                  </a:lnTo>
                  <a:lnTo>
                    <a:pt x="488037" y="249447"/>
                  </a:lnTo>
                  <a:lnTo>
                    <a:pt x="476110" y="248102"/>
                  </a:lnTo>
                  <a:lnTo>
                    <a:pt x="464653" y="246036"/>
                  </a:lnTo>
                  <a:lnTo>
                    <a:pt x="442574" y="237508"/>
                  </a:lnTo>
                  <a:lnTo>
                    <a:pt x="431778" y="231962"/>
                  </a:lnTo>
                  <a:lnTo>
                    <a:pt x="422244" y="225927"/>
                  </a:lnTo>
                  <a:lnTo>
                    <a:pt x="413550" y="219567"/>
                  </a:lnTo>
                  <a:lnTo>
                    <a:pt x="405417" y="212989"/>
                  </a:lnTo>
                  <a:lnTo>
                    <a:pt x="396489" y="206267"/>
                  </a:lnTo>
                  <a:lnTo>
                    <a:pt x="377221" y="192565"/>
                  </a:lnTo>
                  <a:lnTo>
                    <a:pt x="368343" y="185639"/>
                  </a:lnTo>
                  <a:lnTo>
                    <a:pt x="360087" y="178685"/>
                  </a:lnTo>
                  <a:lnTo>
                    <a:pt x="352246" y="171711"/>
                  </a:lnTo>
                  <a:lnTo>
                    <a:pt x="347018" y="171736"/>
                  </a:lnTo>
                  <a:lnTo>
                    <a:pt x="343533" y="176428"/>
                  </a:lnTo>
                  <a:lnTo>
                    <a:pt x="341210" y="184230"/>
                  </a:lnTo>
                  <a:lnTo>
                    <a:pt x="337324" y="194106"/>
                  </a:lnTo>
                  <a:lnTo>
                    <a:pt x="332396" y="205364"/>
                  </a:lnTo>
                  <a:lnTo>
                    <a:pt x="326773" y="217544"/>
                  </a:lnTo>
                  <a:lnTo>
                    <a:pt x="320688" y="228002"/>
                  </a:lnTo>
                  <a:lnTo>
                    <a:pt x="314293" y="237310"/>
                  </a:lnTo>
                  <a:lnTo>
                    <a:pt x="307693" y="245854"/>
                  </a:lnTo>
                  <a:lnTo>
                    <a:pt x="300956" y="253886"/>
                  </a:lnTo>
                  <a:lnTo>
                    <a:pt x="294127" y="261579"/>
                  </a:lnTo>
                  <a:lnTo>
                    <a:pt x="280307" y="276358"/>
                  </a:lnTo>
                  <a:lnTo>
                    <a:pt x="266374" y="290718"/>
                  </a:lnTo>
                  <a:lnTo>
                    <a:pt x="258217" y="296651"/>
                  </a:lnTo>
                  <a:lnTo>
                    <a:pt x="239806" y="306359"/>
                  </a:lnTo>
                  <a:lnTo>
                    <a:pt x="227651" y="309415"/>
                  </a:lnTo>
                  <a:lnTo>
                    <a:pt x="213704" y="311453"/>
                  </a:lnTo>
                  <a:lnTo>
                    <a:pt x="198563" y="312811"/>
                  </a:lnTo>
                  <a:lnTo>
                    <a:pt x="184964" y="312548"/>
                  </a:lnTo>
                  <a:lnTo>
                    <a:pt x="172391" y="311204"/>
                  </a:lnTo>
                  <a:lnTo>
                    <a:pt x="160504" y="309139"/>
                  </a:lnTo>
                  <a:lnTo>
                    <a:pt x="149073" y="305426"/>
                  </a:lnTo>
                  <a:lnTo>
                    <a:pt x="137946" y="300613"/>
                  </a:lnTo>
                  <a:lnTo>
                    <a:pt x="127023" y="295067"/>
                  </a:lnTo>
                  <a:lnTo>
                    <a:pt x="117403" y="289032"/>
                  </a:lnTo>
                  <a:lnTo>
                    <a:pt x="108653" y="282672"/>
                  </a:lnTo>
                  <a:lnTo>
                    <a:pt x="100482" y="276095"/>
                  </a:lnTo>
                  <a:lnTo>
                    <a:pt x="91529" y="269372"/>
                  </a:lnTo>
                  <a:lnTo>
                    <a:pt x="72233" y="255671"/>
                  </a:lnTo>
                  <a:lnTo>
                    <a:pt x="63347" y="248745"/>
                  </a:lnTo>
                  <a:lnTo>
                    <a:pt x="55086" y="241790"/>
                  </a:lnTo>
                  <a:lnTo>
                    <a:pt x="47242" y="234816"/>
                  </a:lnTo>
                  <a:lnTo>
                    <a:pt x="32293" y="220835"/>
                  </a:lnTo>
                  <a:lnTo>
                    <a:pt x="25035" y="213835"/>
                  </a:lnTo>
                  <a:lnTo>
                    <a:pt x="19027" y="205662"/>
                  </a:lnTo>
                  <a:lnTo>
                    <a:pt x="13853" y="196708"/>
                  </a:lnTo>
                  <a:lnTo>
                    <a:pt x="0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Freeform 34"/>
          <p:cNvSpPr/>
          <p:nvPr/>
        </p:nvSpPr>
        <p:spPr>
          <a:xfrm>
            <a:off x="1541597" y="1651262"/>
            <a:ext cx="635546" cy="172436"/>
          </a:xfrm>
          <a:custGeom>
            <a:avLst/>
            <a:gdLst/>
            <a:ahLst/>
            <a:cxnLst/>
            <a:rect l="0" t="0" r="0" b="0"/>
            <a:pathLst>
              <a:path w="635546" h="172436">
                <a:moveTo>
                  <a:pt x="635545" y="0"/>
                </a:moveTo>
                <a:lnTo>
                  <a:pt x="624379" y="11167"/>
                </a:lnTo>
                <a:lnTo>
                  <a:pt x="618752" y="17963"/>
                </a:lnTo>
                <a:lnTo>
                  <a:pt x="612663" y="25999"/>
                </a:lnTo>
                <a:lnTo>
                  <a:pt x="606267" y="34862"/>
                </a:lnTo>
                <a:lnTo>
                  <a:pt x="599666" y="43108"/>
                </a:lnTo>
                <a:lnTo>
                  <a:pt x="592928" y="50943"/>
                </a:lnTo>
                <a:lnTo>
                  <a:pt x="586098" y="58503"/>
                </a:lnTo>
                <a:lnTo>
                  <a:pt x="578040" y="65881"/>
                </a:lnTo>
                <a:lnTo>
                  <a:pt x="569161" y="73136"/>
                </a:lnTo>
                <a:lnTo>
                  <a:pt x="559736" y="80310"/>
                </a:lnTo>
                <a:lnTo>
                  <a:pt x="549948" y="86262"/>
                </a:lnTo>
                <a:lnTo>
                  <a:pt x="539916" y="91398"/>
                </a:lnTo>
                <a:lnTo>
                  <a:pt x="529722" y="95991"/>
                </a:lnTo>
                <a:lnTo>
                  <a:pt x="518252" y="100221"/>
                </a:lnTo>
                <a:lnTo>
                  <a:pt x="505930" y="104210"/>
                </a:lnTo>
                <a:lnTo>
                  <a:pt x="493041" y="108038"/>
                </a:lnTo>
                <a:lnTo>
                  <a:pt x="466255" y="115408"/>
                </a:lnTo>
                <a:lnTo>
                  <a:pt x="452568" y="119009"/>
                </a:lnTo>
                <a:lnTo>
                  <a:pt x="439937" y="120241"/>
                </a:lnTo>
                <a:lnTo>
                  <a:pt x="428011" y="119894"/>
                </a:lnTo>
                <a:lnTo>
                  <a:pt x="416554" y="118494"/>
                </a:lnTo>
                <a:lnTo>
                  <a:pt x="403073" y="116392"/>
                </a:lnTo>
                <a:lnTo>
                  <a:pt x="372513" y="110940"/>
                </a:lnTo>
                <a:lnTo>
                  <a:pt x="358520" y="107850"/>
                </a:lnTo>
                <a:lnTo>
                  <a:pt x="345686" y="104622"/>
                </a:lnTo>
                <a:lnTo>
                  <a:pt x="333624" y="101301"/>
                </a:lnTo>
                <a:lnTo>
                  <a:pt x="323245" y="95581"/>
                </a:lnTo>
                <a:lnTo>
                  <a:pt x="313989" y="88262"/>
                </a:lnTo>
                <a:lnTo>
                  <a:pt x="305481" y="79877"/>
                </a:lnTo>
                <a:lnTo>
                  <a:pt x="298640" y="70780"/>
                </a:lnTo>
                <a:lnTo>
                  <a:pt x="292911" y="61210"/>
                </a:lnTo>
                <a:lnTo>
                  <a:pt x="287923" y="51325"/>
                </a:lnTo>
                <a:lnTo>
                  <a:pt x="283429" y="49409"/>
                </a:lnTo>
                <a:lnTo>
                  <a:pt x="279264" y="52806"/>
                </a:lnTo>
                <a:lnTo>
                  <a:pt x="275320" y="59745"/>
                </a:lnTo>
                <a:lnTo>
                  <a:pt x="271521" y="67877"/>
                </a:lnTo>
                <a:lnTo>
                  <a:pt x="267820" y="76805"/>
                </a:lnTo>
                <a:lnTo>
                  <a:pt x="264184" y="86262"/>
                </a:lnTo>
                <a:lnTo>
                  <a:pt x="257028" y="106119"/>
                </a:lnTo>
                <a:lnTo>
                  <a:pt x="253483" y="116322"/>
                </a:lnTo>
                <a:lnTo>
                  <a:pt x="248783" y="125462"/>
                </a:lnTo>
                <a:lnTo>
                  <a:pt x="243312" y="133892"/>
                </a:lnTo>
                <a:lnTo>
                  <a:pt x="237328" y="141850"/>
                </a:lnTo>
                <a:lnTo>
                  <a:pt x="229832" y="148323"/>
                </a:lnTo>
                <a:lnTo>
                  <a:pt x="221330" y="153808"/>
                </a:lnTo>
                <a:lnTo>
                  <a:pt x="212155" y="158632"/>
                </a:lnTo>
                <a:lnTo>
                  <a:pt x="202533" y="163017"/>
                </a:lnTo>
                <a:lnTo>
                  <a:pt x="192612" y="167109"/>
                </a:lnTo>
                <a:lnTo>
                  <a:pt x="182493" y="171006"/>
                </a:lnTo>
                <a:lnTo>
                  <a:pt x="171072" y="172435"/>
                </a:lnTo>
                <a:lnTo>
                  <a:pt x="158783" y="172220"/>
                </a:lnTo>
                <a:lnTo>
                  <a:pt x="145917" y="170907"/>
                </a:lnTo>
                <a:lnTo>
                  <a:pt x="133833" y="168863"/>
                </a:lnTo>
                <a:lnTo>
                  <a:pt x="122271" y="166333"/>
                </a:lnTo>
                <a:lnTo>
                  <a:pt x="111058" y="163477"/>
                </a:lnTo>
                <a:lnTo>
                  <a:pt x="98907" y="159235"/>
                </a:lnTo>
                <a:lnTo>
                  <a:pt x="86133" y="154071"/>
                </a:lnTo>
                <a:lnTo>
                  <a:pt x="72942" y="148290"/>
                </a:lnTo>
                <a:lnTo>
                  <a:pt x="61811" y="139762"/>
                </a:lnTo>
                <a:lnTo>
                  <a:pt x="52053" y="129402"/>
                </a:lnTo>
                <a:lnTo>
                  <a:pt x="43210" y="117821"/>
                </a:lnTo>
                <a:lnTo>
                  <a:pt x="36146" y="106594"/>
                </a:lnTo>
                <a:lnTo>
                  <a:pt x="30268" y="95604"/>
                </a:lnTo>
                <a:lnTo>
                  <a:pt x="25181" y="84771"/>
                </a:lnTo>
                <a:lnTo>
                  <a:pt x="20621" y="74044"/>
                </a:lnTo>
                <a:lnTo>
                  <a:pt x="16413" y="63386"/>
                </a:lnTo>
                <a:lnTo>
                  <a:pt x="12438" y="52775"/>
                </a:lnTo>
                <a:lnTo>
                  <a:pt x="8620" y="49207"/>
                </a:lnTo>
                <a:lnTo>
                  <a:pt x="4906" y="50334"/>
                </a:lnTo>
                <a:lnTo>
                  <a:pt x="1261" y="54592"/>
                </a:lnTo>
                <a:lnTo>
                  <a:pt x="0" y="60936"/>
                </a:lnTo>
                <a:lnTo>
                  <a:pt x="328" y="68671"/>
                </a:lnTo>
                <a:lnTo>
                  <a:pt x="1715" y="77334"/>
                </a:lnTo>
                <a:lnTo>
                  <a:pt x="6146" y="81940"/>
                </a:lnTo>
                <a:lnTo>
                  <a:pt x="12606" y="83842"/>
                </a:lnTo>
                <a:lnTo>
                  <a:pt x="20418" y="83942"/>
                </a:lnTo>
                <a:lnTo>
                  <a:pt x="26795" y="80503"/>
                </a:lnTo>
                <a:lnTo>
                  <a:pt x="32214" y="74704"/>
                </a:lnTo>
                <a:lnTo>
                  <a:pt x="36996" y="67332"/>
                </a:lnTo>
                <a:lnTo>
                  <a:pt x="35510" y="63586"/>
                </a:lnTo>
                <a:lnTo>
                  <a:pt x="29844" y="62258"/>
                </a:lnTo>
                <a:lnTo>
                  <a:pt x="21393" y="62540"/>
                </a:lnTo>
                <a:lnTo>
                  <a:pt x="18096" y="65066"/>
                </a:lnTo>
                <a:lnTo>
                  <a:pt x="18235" y="69087"/>
                </a:lnTo>
                <a:lnTo>
                  <a:pt x="20665" y="74105"/>
                </a:lnTo>
                <a:lnTo>
                  <a:pt x="26959" y="77451"/>
                </a:lnTo>
                <a:lnTo>
                  <a:pt x="46418" y="81168"/>
                </a:lnTo>
                <a:lnTo>
                  <a:pt x="51140" y="79822"/>
                </a:lnTo>
                <a:lnTo>
                  <a:pt x="51951" y="76587"/>
                </a:lnTo>
                <a:lnTo>
                  <a:pt x="50154" y="72093"/>
                </a:lnTo>
                <a:lnTo>
                  <a:pt x="45450" y="67929"/>
                </a:lnTo>
                <a:lnTo>
                  <a:pt x="38808" y="63984"/>
                </a:lnTo>
                <a:lnTo>
                  <a:pt x="4490" y="63106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1610482" y="2141479"/>
            <a:ext cx="882847" cy="315926"/>
            <a:chOff x="1610482" y="2141479"/>
            <a:chExt cx="882847" cy="315926"/>
          </a:xfrm>
        </p:grpSpPr>
        <p:sp>
          <p:nvSpPr>
            <p:cNvPr id="36" name="Freeform 35"/>
            <p:cNvSpPr/>
            <p:nvPr/>
          </p:nvSpPr>
          <p:spPr>
            <a:xfrm>
              <a:off x="1610482" y="2141479"/>
              <a:ext cx="164430" cy="259334"/>
            </a:xfrm>
            <a:custGeom>
              <a:avLst/>
              <a:gdLst/>
              <a:ahLst/>
              <a:cxnLst/>
              <a:rect l="0" t="0" r="0" b="0"/>
              <a:pathLst>
                <a:path w="164430" h="259334">
                  <a:moveTo>
                    <a:pt x="19745" y="25146"/>
                  </a:moveTo>
                  <a:lnTo>
                    <a:pt x="30912" y="13979"/>
                  </a:lnTo>
                  <a:lnTo>
                    <a:pt x="37707" y="9521"/>
                  </a:lnTo>
                  <a:lnTo>
                    <a:pt x="45744" y="5380"/>
                  </a:lnTo>
                  <a:lnTo>
                    <a:pt x="54607" y="1451"/>
                  </a:lnTo>
                  <a:lnTo>
                    <a:pt x="64021" y="0"/>
                  </a:lnTo>
                  <a:lnTo>
                    <a:pt x="73804" y="202"/>
                  </a:lnTo>
                  <a:lnTo>
                    <a:pt x="83831" y="1505"/>
                  </a:lnTo>
                  <a:lnTo>
                    <a:pt x="95191" y="4711"/>
                  </a:lnTo>
                  <a:lnTo>
                    <a:pt x="107438" y="9185"/>
                  </a:lnTo>
                  <a:lnTo>
                    <a:pt x="120277" y="14505"/>
                  </a:lnTo>
                  <a:lnTo>
                    <a:pt x="130006" y="21558"/>
                  </a:lnTo>
                  <a:lnTo>
                    <a:pt x="137660" y="29766"/>
                  </a:lnTo>
                  <a:lnTo>
                    <a:pt x="143931" y="38743"/>
                  </a:lnTo>
                  <a:lnTo>
                    <a:pt x="149281" y="49403"/>
                  </a:lnTo>
                  <a:lnTo>
                    <a:pt x="154016" y="61184"/>
                  </a:lnTo>
                  <a:lnTo>
                    <a:pt x="158341" y="73712"/>
                  </a:lnTo>
                  <a:lnTo>
                    <a:pt x="161224" y="87907"/>
                  </a:lnTo>
                  <a:lnTo>
                    <a:pt x="163147" y="103214"/>
                  </a:lnTo>
                  <a:lnTo>
                    <a:pt x="164429" y="119262"/>
                  </a:lnTo>
                  <a:lnTo>
                    <a:pt x="162946" y="134635"/>
                  </a:lnTo>
                  <a:lnTo>
                    <a:pt x="159620" y="149558"/>
                  </a:lnTo>
                  <a:lnTo>
                    <a:pt x="155065" y="164181"/>
                  </a:lnTo>
                  <a:lnTo>
                    <a:pt x="148523" y="178604"/>
                  </a:lnTo>
                  <a:lnTo>
                    <a:pt x="140656" y="192894"/>
                  </a:lnTo>
                  <a:lnTo>
                    <a:pt x="131905" y="207095"/>
                  </a:lnTo>
                  <a:lnTo>
                    <a:pt x="122566" y="218900"/>
                  </a:lnTo>
                  <a:lnTo>
                    <a:pt x="112833" y="229107"/>
                  </a:lnTo>
                  <a:lnTo>
                    <a:pt x="102839" y="238249"/>
                  </a:lnTo>
                  <a:lnTo>
                    <a:pt x="92671" y="245512"/>
                  </a:lnTo>
                  <a:lnTo>
                    <a:pt x="82385" y="251523"/>
                  </a:lnTo>
                  <a:lnTo>
                    <a:pt x="72023" y="256699"/>
                  </a:lnTo>
                  <a:lnTo>
                    <a:pt x="61609" y="258981"/>
                  </a:lnTo>
                  <a:lnTo>
                    <a:pt x="51160" y="259333"/>
                  </a:lnTo>
                  <a:lnTo>
                    <a:pt x="40689" y="258400"/>
                  </a:lnTo>
                  <a:lnTo>
                    <a:pt x="30202" y="254272"/>
                  </a:lnTo>
                  <a:lnTo>
                    <a:pt x="19704" y="248014"/>
                  </a:lnTo>
                  <a:lnTo>
                    <a:pt x="9201" y="240336"/>
                  </a:lnTo>
                  <a:lnTo>
                    <a:pt x="3366" y="229374"/>
                  </a:lnTo>
                  <a:lnTo>
                    <a:pt x="646" y="216223"/>
                  </a:lnTo>
                  <a:lnTo>
                    <a:pt x="0" y="201613"/>
                  </a:lnTo>
                  <a:lnTo>
                    <a:pt x="3076" y="190704"/>
                  </a:lnTo>
                  <a:lnTo>
                    <a:pt x="8633" y="182263"/>
                  </a:lnTo>
                  <a:lnTo>
                    <a:pt x="15843" y="175467"/>
                  </a:lnTo>
                  <a:lnTo>
                    <a:pt x="25324" y="172105"/>
                  </a:lnTo>
                  <a:lnTo>
                    <a:pt x="36319" y="171032"/>
                  </a:lnTo>
                  <a:lnTo>
                    <a:pt x="48324" y="171485"/>
                  </a:lnTo>
                  <a:lnTo>
                    <a:pt x="59833" y="174125"/>
                  </a:lnTo>
                  <a:lnTo>
                    <a:pt x="71011" y="178222"/>
                  </a:lnTo>
                  <a:lnTo>
                    <a:pt x="81970" y="183290"/>
                  </a:lnTo>
                  <a:lnTo>
                    <a:pt x="91612" y="189007"/>
                  </a:lnTo>
                  <a:lnTo>
                    <a:pt x="100378" y="195155"/>
                  </a:lnTo>
                  <a:lnTo>
                    <a:pt x="108559" y="201591"/>
                  </a:lnTo>
                  <a:lnTo>
                    <a:pt x="116350" y="208219"/>
                  </a:lnTo>
                  <a:lnTo>
                    <a:pt x="123882" y="214974"/>
                  </a:lnTo>
                  <a:lnTo>
                    <a:pt x="156474" y="23549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850167" y="2175427"/>
              <a:ext cx="135899" cy="228345"/>
            </a:xfrm>
            <a:custGeom>
              <a:avLst/>
              <a:gdLst/>
              <a:ahLst/>
              <a:cxnLst/>
              <a:rect l="0" t="0" r="0" b="0"/>
              <a:pathLst>
                <a:path w="135899" h="228345">
                  <a:moveTo>
                    <a:pt x="85071" y="33268"/>
                  </a:moveTo>
                  <a:lnTo>
                    <a:pt x="73904" y="22101"/>
                  </a:lnTo>
                  <a:lnTo>
                    <a:pt x="67108" y="16475"/>
                  </a:lnTo>
                  <a:lnTo>
                    <a:pt x="59072" y="10386"/>
                  </a:lnTo>
                  <a:lnTo>
                    <a:pt x="50209" y="3990"/>
                  </a:lnTo>
                  <a:lnTo>
                    <a:pt x="40795" y="895"/>
                  </a:lnTo>
                  <a:lnTo>
                    <a:pt x="31012" y="0"/>
                  </a:lnTo>
                  <a:lnTo>
                    <a:pt x="20985" y="571"/>
                  </a:lnTo>
                  <a:lnTo>
                    <a:pt x="13131" y="4459"/>
                  </a:lnTo>
                  <a:lnTo>
                    <a:pt x="6727" y="10556"/>
                  </a:lnTo>
                  <a:lnTo>
                    <a:pt x="1288" y="18127"/>
                  </a:lnTo>
                  <a:lnTo>
                    <a:pt x="0" y="26680"/>
                  </a:lnTo>
                  <a:lnTo>
                    <a:pt x="1479" y="35888"/>
                  </a:lnTo>
                  <a:lnTo>
                    <a:pt x="4802" y="45532"/>
                  </a:lnTo>
                  <a:lnTo>
                    <a:pt x="10523" y="55468"/>
                  </a:lnTo>
                  <a:lnTo>
                    <a:pt x="17843" y="65597"/>
                  </a:lnTo>
                  <a:lnTo>
                    <a:pt x="26229" y="75856"/>
                  </a:lnTo>
                  <a:lnTo>
                    <a:pt x="34156" y="85032"/>
                  </a:lnTo>
                  <a:lnTo>
                    <a:pt x="41779" y="93487"/>
                  </a:lnTo>
                  <a:lnTo>
                    <a:pt x="49198" y="101461"/>
                  </a:lnTo>
                  <a:lnTo>
                    <a:pt x="58818" y="110283"/>
                  </a:lnTo>
                  <a:lnTo>
                    <a:pt x="69906" y="119670"/>
                  </a:lnTo>
                  <a:lnTo>
                    <a:pt x="81973" y="129434"/>
                  </a:lnTo>
                  <a:lnTo>
                    <a:pt x="92354" y="139449"/>
                  </a:lnTo>
                  <a:lnTo>
                    <a:pt x="101613" y="149632"/>
                  </a:lnTo>
                  <a:lnTo>
                    <a:pt x="110122" y="159926"/>
                  </a:lnTo>
                  <a:lnTo>
                    <a:pt x="118132" y="170295"/>
                  </a:lnTo>
                  <a:lnTo>
                    <a:pt x="125810" y="180713"/>
                  </a:lnTo>
                  <a:lnTo>
                    <a:pt x="133265" y="191164"/>
                  </a:lnTo>
                  <a:lnTo>
                    <a:pt x="135898" y="200469"/>
                  </a:lnTo>
                  <a:lnTo>
                    <a:pt x="135317" y="209010"/>
                  </a:lnTo>
                  <a:lnTo>
                    <a:pt x="132591" y="217041"/>
                  </a:lnTo>
                  <a:lnTo>
                    <a:pt x="124932" y="222395"/>
                  </a:lnTo>
                  <a:lnTo>
                    <a:pt x="113982" y="225964"/>
                  </a:lnTo>
                  <a:lnTo>
                    <a:pt x="100839" y="228344"/>
                  </a:lnTo>
                  <a:lnTo>
                    <a:pt x="89740" y="227593"/>
                  </a:lnTo>
                  <a:lnTo>
                    <a:pt x="80003" y="224755"/>
                  </a:lnTo>
                  <a:lnTo>
                    <a:pt x="71175" y="220526"/>
                  </a:lnTo>
                  <a:lnTo>
                    <a:pt x="65289" y="213032"/>
                  </a:lnTo>
                  <a:lnTo>
                    <a:pt x="61365" y="203361"/>
                  </a:lnTo>
                  <a:lnTo>
                    <a:pt x="58750" y="192240"/>
                  </a:lnTo>
                  <a:lnTo>
                    <a:pt x="59343" y="181320"/>
                  </a:lnTo>
                  <a:lnTo>
                    <a:pt x="62076" y="170534"/>
                  </a:lnTo>
                  <a:lnTo>
                    <a:pt x="66235" y="159837"/>
                  </a:lnTo>
                  <a:lnTo>
                    <a:pt x="71345" y="150369"/>
                  </a:lnTo>
                  <a:lnTo>
                    <a:pt x="77089" y="141720"/>
                  </a:lnTo>
                  <a:lnTo>
                    <a:pt x="83255" y="133616"/>
                  </a:lnTo>
                  <a:lnTo>
                    <a:pt x="89703" y="125876"/>
                  </a:lnTo>
                  <a:lnTo>
                    <a:pt x="96339" y="118379"/>
                  </a:lnTo>
                  <a:lnTo>
                    <a:pt x="103101" y="111044"/>
                  </a:lnTo>
                  <a:lnTo>
                    <a:pt x="109946" y="102648"/>
                  </a:lnTo>
                  <a:lnTo>
                    <a:pt x="116846" y="93545"/>
                  </a:lnTo>
                  <a:lnTo>
                    <a:pt x="123784" y="83970"/>
                  </a:lnTo>
                  <a:lnTo>
                    <a:pt x="127240" y="74081"/>
                  </a:lnTo>
                  <a:lnTo>
                    <a:pt x="128376" y="63983"/>
                  </a:lnTo>
                  <a:lnTo>
                    <a:pt x="127964" y="53745"/>
                  </a:lnTo>
                  <a:lnTo>
                    <a:pt x="124184" y="45750"/>
                  </a:lnTo>
                  <a:lnTo>
                    <a:pt x="118158" y="39252"/>
                  </a:lnTo>
                  <a:lnTo>
                    <a:pt x="110635" y="33752"/>
                  </a:lnTo>
                  <a:lnTo>
                    <a:pt x="102113" y="31253"/>
                  </a:lnTo>
                  <a:lnTo>
                    <a:pt x="92926" y="30756"/>
                  </a:lnTo>
                  <a:lnTo>
                    <a:pt x="53518" y="3326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103519" y="2398012"/>
              <a:ext cx="10519" cy="21036"/>
            </a:xfrm>
            <a:custGeom>
              <a:avLst/>
              <a:gdLst/>
              <a:ahLst/>
              <a:cxnLst/>
              <a:rect l="0" t="0" r="0" b="0"/>
              <a:pathLst>
                <a:path w="10519" h="21036">
                  <a:moveTo>
                    <a:pt x="10518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194933" y="2194919"/>
              <a:ext cx="128767" cy="262486"/>
            </a:xfrm>
            <a:custGeom>
              <a:avLst/>
              <a:gdLst/>
              <a:ahLst/>
              <a:cxnLst/>
              <a:rect l="0" t="0" r="0" b="0"/>
              <a:pathLst>
                <a:path w="128767" h="262486">
                  <a:moveTo>
                    <a:pt x="87385" y="34811"/>
                  </a:moveTo>
                  <a:lnTo>
                    <a:pt x="76219" y="18061"/>
                  </a:lnTo>
                  <a:lnTo>
                    <a:pt x="69423" y="11958"/>
                  </a:lnTo>
                  <a:lnTo>
                    <a:pt x="61387" y="6721"/>
                  </a:lnTo>
                  <a:lnTo>
                    <a:pt x="52524" y="2061"/>
                  </a:lnTo>
                  <a:lnTo>
                    <a:pt x="41941" y="123"/>
                  </a:lnTo>
                  <a:lnTo>
                    <a:pt x="30211" y="0"/>
                  </a:lnTo>
                  <a:lnTo>
                    <a:pt x="17716" y="1086"/>
                  </a:lnTo>
                  <a:lnTo>
                    <a:pt x="9386" y="6485"/>
                  </a:lnTo>
                  <a:lnTo>
                    <a:pt x="3833" y="14758"/>
                  </a:lnTo>
                  <a:lnTo>
                    <a:pt x="131" y="24948"/>
                  </a:lnTo>
                  <a:lnTo>
                    <a:pt x="0" y="35248"/>
                  </a:lnTo>
                  <a:lnTo>
                    <a:pt x="2250" y="45620"/>
                  </a:lnTo>
                  <a:lnTo>
                    <a:pt x="6088" y="56041"/>
                  </a:lnTo>
                  <a:lnTo>
                    <a:pt x="12152" y="66493"/>
                  </a:lnTo>
                  <a:lnTo>
                    <a:pt x="19700" y="76968"/>
                  </a:lnTo>
                  <a:lnTo>
                    <a:pt x="28239" y="87457"/>
                  </a:lnTo>
                  <a:lnTo>
                    <a:pt x="36268" y="96787"/>
                  </a:lnTo>
                  <a:lnTo>
                    <a:pt x="43958" y="105344"/>
                  </a:lnTo>
                  <a:lnTo>
                    <a:pt x="58735" y="121084"/>
                  </a:lnTo>
                  <a:lnTo>
                    <a:pt x="94318" y="157336"/>
                  </a:lnTo>
                  <a:lnTo>
                    <a:pt x="102525" y="166745"/>
                  </a:lnTo>
                  <a:lnTo>
                    <a:pt x="111502" y="177692"/>
                  </a:lnTo>
                  <a:lnTo>
                    <a:pt x="120992" y="189665"/>
                  </a:lnTo>
                  <a:lnTo>
                    <a:pt x="126151" y="202322"/>
                  </a:lnTo>
                  <a:lnTo>
                    <a:pt x="128421" y="215433"/>
                  </a:lnTo>
                  <a:lnTo>
                    <a:pt x="128766" y="228849"/>
                  </a:lnTo>
                  <a:lnTo>
                    <a:pt x="125490" y="238962"/>
                  </a:lnTo>
                  <a:lnTo>
                    <a:pt x="119800" y="246872"/>
                  </a:lnTo>
                  <a:lnTo>
                    <a:pt x="112501" y="253314"/>
                  </a:lnTo>
                  <a:lnTo>
                    <a:pt x="102961" y="257609"/>
                  </a:lnTo>
                  <a:lnTo>
                    <a:pt x="91926" y="260472"/>
                  </a:lnTo>
                  <a:lnTo>
                    <a:pt x="79895" y="262381"/>
                  </a:lnTo>
                  <a:lnTo>
                    <a:pt x="68368" y="262485"/>
                  </a:lnTo>
                  <a:lnTo>
                    <a:pt x="57178" y="261386"/>
                  </a:lnTo>
                  <a:lnTo>
                    <a:pt x="46212" y="259484"/>
                  </a:lnTo>
                  <a:lnTo>
                    <a:pt x="37733" y="254710"/>
                  </a:lnTo>
                  <a:lnTo>
                    <a:pt x="30911" y="248022"/>
                  </a:lnTo>
                  <a:lnTo>
                    <a:pt x="25195" y="240057"/>
                  </a:lnTo>
                  <a:lnTo>
                    <a:pt x="22553" y="230073"/>
                  </a:lnTo>
                  <a:lnTo>
                    <a:pt x="21960" y="218743"/>
                  </a:lnTo>
                  <a:lnTo>
                    <a:pt x="22733" y="206514"/>
                  </a:lnTo>
                  <a:lnTo>
                    <a:pt x="26755" y="196025"/>
                  </a:lnTo>
                  <a:lnTo>
                    <a:pt x="32941" y="186695"/>
                  </a:lnTo>
                  <a:lnTo>
                    <a:pt x="40572" y="178137"/>
                  </a:lnTo>
                  <a:lnTo>
                    <a:pt x="47996" y="167758"/>
                  </a:lnTo>
                  <a:lnTo>
                    <a:pt x="55283" y="156164"/>
                  </a:lnTo>
                  <a:lnTo>
                    <a:pt x="62478" y="143760"/>
                  </a:lnTo>
                  <a:lnTo>
                    <a:pt x="69612" y="133153"/>
                  </a:lnTo>
                  <a:lnTo>
                    <a:pt x="76705" y="123745"/>
                  </a:lnTo>
                  <a:lnTo>
                    <a:pt x="83771" y="115136"/>
                  </a:lnTo>
                  <a:lnTo>
                    <a:pt x="90819" y="105890"/>
                  </a:lnTo>
                  <a:lnTo>
                    <a:pt x="97855" y="96221"/>
                  </a:lnTo>
                  <a:lnTo>
                    <a:pt x="104883" y="86269"/>
                  </a:lnTo>
                  <a:lnTo>
                    <a:pt x="109568" y="74959"/>
                  </a:lnTo>
                  <a:lnTo>
                    <a:pt x="112691" y="62745"/>
                  </a:lnTo>
                  <a:lnTo>
                    <a:pt x="114774" y="49928"/>
                  </a:lnTo>
                  <a:lnTo>
                    <a:pt x="112656" y="40215"/>
                  </a:lnTo>
                  <a:lnTo>
                    <a:pt x="107738" y="32571"/>
                  </a:lnTo>
                  <a:lnTo>
                    <a:pt x="100954" y="26306"/>
                  </a:lnTo>
                  <a:lnTo>
                    <a:pt x="94094" y="24467"/>
                  </a:lnTo>
                  <a:lnTo>
                    <a:pt x="87183" y="25578"/>
                  </a:lnTo>
                  <a:lnTo>
                    <a:pt x="66350" y="348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419047" y="2166625"/>
              <a:ext cx="74282" cy="73655"/>
            </a:xfrm>
            <a:custGeom>
              <a:avLst/>
              <a:gdLst/>
              <a:ahLst/>
              <a:cxnLst/>
              <a:rect l="0" t="0" r="0" b="0"/>
              <a:pathLst>
                <a:path w="74282" h="73655">
                  <a:moveTo>
                    <a:pt x="21035" y="0"/>
                  </a:moveTo>
                  <a:lnTo>
                    <a:pt x="9869" y="11167"/>
                  </a:lnTo>
                  <a:lnTo>
                    <a:pt x="7748" y="19131"/>
                  </a:lnTo>
                  <a:lnTo>
                    <a:pt x="7502" y="29114"/>
                  </a:lnTo>
                  <a:lnTo>
                    <a:pt x="8507" y="40445"/>
                  </a:lnTo>
                  <a:lnTo>
                    <a:pt x="11515" y="50335"/>
                  </a:lnTo>
                  <a:lnTo>
                    <a:pt x="15857" y="59267"/>
                  </a:lnTo>
                  <a:lnTo>
                    <a:pt x="21089" y="67558"/>
                  </a:lnTo>
                  <a:lnTo>
                    <a:pt x="28083" y="71917"/>
                  </a:lnTo>
                  <a:lnTo>
                    <a:pt x="36251" y="73654"/>
                  </a:lnTo>
                  <a:lnTo>
                    <a:pt x="45203" y="73644"/>
                  </a:lnTo>
                  <a:lnTo>
                    <a:pt x="53508" y="71300"/>
                  </a:lnTo>
                  <a:lnTo>
                    <a:pt x="61382" y="67400"/>
                  </a:lnTo>
                  <a:lnTo>
                    <a:pt x="68968" y="62462"/>
                  </a:lnTo>
                  <a:lnTo>
                    <a:pt x="72857" y="55665"/>
                  </a:lnTo>
                  <a:lnTo>
                    <a:pt x="74281" y="47628"/>
                  </a:lnTo>
                  <a:lnTo>
                    <a:pt x="74062" y="38763"/>
                  </a:lnTo>
                  <a:lnTo>
                    <a:pt x="70410" y="31685"/>
                  </a:lnTo>
                  <a:lnTo>
                    <a:pt x="64469" y="25798"/>
                  </a:lnTo>
                  <a:lnTo>
                    <a:pt x="57003" y="20704"/>
                  </a:lnTo>
                  <a:lnTo>
                    <a:pt x="48520" y="18477"/>
                  </a:lnTo>
                  <a:lnTo>
                    <a:pt x="39358" y="18161"/>
                  </a:lnTo>
                  <a:lnTo>
                    <a:pt x="29745" y="19119"/>
                  </a:lnTo>
                  <a:lnTo>
                    <a:pt x="22167" y="23264"/>
                  </a:lnTo>
                  <a:lnTo>
                    <a:pt x="15947" y="29533"/>
                  </a:lnTo>
                  <a:lnTo>
                    <a:pt x="0" y="525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2587" y="2809513"/>
            <a:ext cx="565056" cy="573919"/>
            <a:chOff x="52587" y="2809513"/>
            <a:chExt cx="565056" cy="573919"/>
          </a:xfrm>
        </p:grpSpPr>
        <p:sp>
          <p:nvSpPr>
            <p:cNvPr id="42" name="Freeform 41"/>
            <p:cNvSpPr/>
            <p:nvPr/>
          </p:nvSpPr>
          <p:spPr>
            <a:xfrm>
              <a:off x="192586" y="2881821"/>
              <a:ext cx="171087" cy="268442"/>
            </a:xfrm>
            <a:custGeom>
              <a:avLst/>
              <a:gdLst/>
              <a:ahLst/>
              <a:cxnLst/>
              <a:rect l="0" t="0" r="0" b="0"/>
              <a:pathLst>
                <a:path w="171087" h="268442">
                  <a:moveTo>
                    <a:pt x="59836" y="0"/>
                  </a:moveTo>
                  <a:lnTo>
                    <a:pt x="54252" y="16751"/>
                  </a:lnTo>
                  <a:lnTo>
                    <a:pt x="50270" y="26360"/>
                  </a:lnTo>
                  <a:lnTo>
                    <a:pt x="45279" y="37440"/>
                  </a:lnTo>
                  <a:lnTo>
                    <a:pt x="39613" y="49501"/>
                  </a:lnTo>
                  <a:lnTo>
                    <a:pt x="33499" y="61048"/>
                  </a:lnTo>
                  <a:lnTo>
                    <a:pt x="27086" y="72251"/>
                  </a:lnTo>
                  <a:lnTo>
                    <a:pt x="20473" y="83226"/>
                  </a:lnTo>
                  <a:lnTo>
                    <a:pt x="13728" y="92880"/>
                  </a:lnTo>
                  <a:lnTo>
                    <a:pt x="6893" y="101654"/>
                  </a:lnTo>
                  <a:lnTo>
                    <a:pt x="0" y="109839"/>
                  </a:lnTo>
                  <a:lnTo>
                    <a:pt x="79" y="117634"/>
                  </a:lnTo>
                  <a:lnTo>
                    <a:pt x="4806" y="125168"/>
                  </a:lnTo>
                  <a:lnTo>
                    <a:pt x="12631" y="132527"/>
                  </a:lnTo>
                  <a:lnTo>
                    <a:pt x="23692" y="138603"/>
                  </a:lnTo>
                  <a:lnTo>
                    <a:pt x="36908" y="143821"/>
                  </a:lnTo>
                  <a:lnTo>
                    <a:pt x="51563" y="148469"/>
                  </a:lnTo>
                  <a:lnTo>
                    <a:pt x="67175" y="155073"/>
                  </a:lnTo>
                  <a:lnTo>
                    <a:pt x="83427" y="162982"/>
                  </a:lnTo>
                  <a:lnTo>
                    <a:pt x="100104" y="171761"/>
                  </a:lnTo>
                  <a:lnTo>
                    <a:pt x="114728" y="181119"/>
                  </a:lnTo>
                  <a:lnTo>
                    <a:pt x="127984" y="190863"/>
                  </a:lnTo>
                  <a:lnTo>
                    <a:pt x="140326" y="200866"/>
                  </a:lnTo>
                  <a:lnTo>
                    <a:pt x="150892" y="209871"/>
                  </a:lnTo>
                  <a:lnTo>
                    <a:pt x="160273" y="218212"/>
                  </a:lnTo>
                  <a:lnTo>
                    <a:pt x="168864" y="226110"/>
                  </a:lnTo>
                  <a:lnTo>
                    <a:pt x="171086" y="234881"/>
                  </a:lnTo>
                  <a:lnTo>
                    <a:pt x="169061" y="244234"/>
                  </a:lnTo>
                  <a:lnTo>
                    <a:pt x="164206" y="253975"/>
                  </a:lnTo>
                  <a:lnTo>
                    <a:pt x="156294" y="260470"/>
                  </a:lnTo>
                  <a:lnTo>
                    <a:pt x="146345" y="264799"/>
                  </a:lnTo>
                  <a:lnTo>
                    <a:pt x="135038" y="267685"/>
                  </a:lnTo>
                  <a:lnTo>
                    <a:pt x="122825" y="268441"/>
                  </a:lnTo>
                  <a:lnTo>
                    <a:pt x="110009" y="267776"/>
                  </a:lnTo>
                  <a:lnTo>
                    <a:pt x="96791" y="266164"/>
                  </a:lnTo>
                  <a:lnTo>
                    <a:pt x="83304" y="263921"/>
                  </a:lnTo>
                  <a:lnTo>
                    <a:pt x="69638" y="261257"/>
                  </a:lnTo>
                  <a:lnTo>
                    <a:pt x="17765" y="2524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78799" y="2860786"/>
              <a:ext cx="231388" cy="31554"/>
            </a:xfrm>
            <a:custGeom>
              <a:avLst/>
              <a:gdLst/>
              <a:ahLst/>
              <a:cxnLst/>
              <a:rect l="0" t="0" r="0" b="0"/>
              <a:pathLst>
                <a:path w="231388" h="31554">
                  <a:moveTo>
                    <a:pt x="0" y="0"/>
                  </a:moveTo>
                  <a:lnTo>
                    <a:pt x="16750" y="5584"/>
                  </a:lnTo>
                  <a:lnTo>
                    <a:pt x="28696" y="7228"/>
                  </a:lnTo>
                  <a:lnTo>
                    <a:pt x="43672" y="8325"/>
                  </a:lnTo>
                  <a:lnTo>
                    <a:pt x="60667" y="9056"/>
                  </a:lnTo>
                  <a:lnTo>
                    <a:pt x="75503" y="10712"/>
                  </a:lnTo>
                  <a:lnTo>
                    <a:pt x="88900" y="12984"/>
                  </a:lnTo>
                  <a:lnTo>
                    <a:pt x="101337" y="15668"/>
                  </a:lnTo>
                  <a:lnTo>
                    <a:pt x="133854" y="21766"/>
                  </a:lnTo>
                  <a:lnTo>
                    <a:pt x="152341" y="25028"/>
                  </a:lnTo>
                  <a:lnTo>
                    <a:pt x="169341" y="27203"/>
                  </a:lnTo>
                  <a:lnTo>
                    <a:pt x="185348" y="28653"/>
                  </a:lnTo>
                  <a:lnTo>
                    <a:pt x="231387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2587" y="2809513"/>
              <a:ext cx="565056" cy="573919"/>
            </a:xfrm>
            <a:custGeom>
              <a:avLst/>
              <a:gdLst/>
              <a:ahLst/>
              <a:cxnLst/>
              <a:rect l="0" t="0" r="0" b="0"/>
              <a:pathLst>
                <a:path w="565056" h="573919">
                  <a:moveTo>
                    <a:pt x="189317" y="19721"/>
                  </a:moveTo>
                  <a:lnTo>
                    <a:pt x="130761" y="78277"/>
                  </a:lnTo>
                  <a:lnTo>
                    <a:pt x="118727" y="91479"/>
                  </a:lnTo>
                  <a:lnTo>
                    <a:pt x="107198" y="104956"/>
                  </a:lnTo>
                  <a:lnTo>
                    <a:pt x="96007" y="118614"/>
                  </a:lnTo>
                  <a:lnTo>
                    <a:pt x="74223" y="146256"/>
                  </a:lnTo>
                  <a:lnTo>
                    <a:pt x="63505" y="160171"/>
                  </a:lnTo>
                  <a:lnTo>
                    <a:pt x="55192" y="175291"/>
                  </a:lnTo>
                  <a:lnTo>
                    <a:pt x="48481" y="191214"/>
                  </a:lnTo>
                  <a:lnTo>
                    <a:pt x="42838" y="207673"/>
                  </a:lnTo>
                  <a:lnTo>
                    <a:pt x="37908" y="223320"/>
                  </a:lnTo>
                  <a:lnTo>
                    <a:pt x="29314" y="253170"/>
                  </a:lnTo>
                  <a:lnTo>
                    <a:pt x="26554" y="268844"/>
                  </a:lnTo>
                  <a:lnTo>
                    <a:pt x="24715" y="285136"/>
                  </a:lnTo>
                  <a:lnTo>
                    <a:pt x="23488" y="301840"/>
                  </a:lnTo>
                  <a:lnTo>
                    <a:pt x="23839" y="318819"/>
                  </a:lnTo>
                  <a:lnTo>
                    <a:pt x="25242" y="335982"/>
                  </a:lnTo>
                  <a:lnTo>
                    <a:pt x="27346" y="353267"/>
                  </a:lnTo>
                  <a:lnTo>
                    <a:pt x="31086" y="369465"/>
                  </a:lnTo>
                  <a:lnTo>
                    <a:pt x="35916" y="384937"/>
                  </a:lnTo>
                  <a:lnTo>
                    <a:pt x="41473" y="399927"/>
                  </a:lnTo>
                  <a:lnTo>
                    <a:pt x="48684" y="414595"/>
                  </a:lnTo>
                  <a:lnTo>
                    <a:pt x="56997" y="429048"/>
                  </a:lnTo>
                  <a:lnTo>
                    <a:pt x="66045" y="443358"/>
                  </a:lnTo>
                  <a:lnTo>
                    <a:pt x="75583" y="457572"/>
                  </a:lnTo>
                  <a:lnTo>
                    <a:pt x="95530" y="485831"/>
                  </a:lnTo>
                  <a:lnTo>
                    <a:pt x="108094" y="497574"/>
                  </a:lnTo>
                  <a:lnTo>
                    <a:pt x="122314" y="507739"/>
                  </a:lnTo>
                  <a:lnTo>
                    <a:pt x="187119" y="546432"/>
                  </a:lnTo>
                  <a:lnTo>
                    <a:pt x="204212" y="554335"/>
                  </a:lnTo>
                  <a:lnTo>
                    <a:pt x="221451" y="560772"/>
                  </a:lnTo>
                  <a:lnTo>
                    <a:pt x="238787" y="566233"/>
                  </a:lnTo>
                  <a:lnTo>
                    <a:pt x="256187" y="569873"/>
                  </a:lnTo>
                  <a:lnTo>
                    <a:pt x="273630" y="572300"/>
                  </a:lnTo>
                  <a:lnTo>
                    <a:pt x="291102" y="573918"/>
                  </a:lnTo>
                  <a:lnTo>
                    <a:pt x="308593" y="573827"/>
                  </a:lnTo>
                  <a:lnTo>
                    <a:pt x="326097" y="572599"/>
                  </a:lnTo>
                  <a:lnTo>
                    <a:pt x="343609" y="570611"/>
                  </a:lnTo>
                  <a:lnTo>
                    <a:pt x="361127" y="568117"/>
                  </a:lnTo>
                  <a:lnTo>
                    <a:pt x="396173" y="562230"/>
                  </a:lnTo>
                  <a:lnTo>
                    <a:pt x="412531" y="556686"/>
                  </a:lnTo>
                  <a:lnTo>
                    <a:pt x="428110" y="549485"/>
                  </a:lnTo>
                  <a:lnTo>
                    <a:pt x="443171" y="541178"/>
                  </a:lnTo>
                  <a:lnTo>
                    <a:pt x="456717" y="530966"/>
                  </a:lnTo>
                  <a:lnTo>
                    <a:pt x="469254" y="519484"/>
                  </a:lnTo>
                  <a:lnTo>
                    <a:pt x="481118" y="507154"/>
                  </a:lnTo>
                  <a:lnTo>
                    <a:pt x="492533" y="494260"/>
                  </a:lnTo>
                  <a:lnTo>
                    <a:pt x="503649" y="480989"/>
                  </a:lnTo>
                  <a:lnTo>
                    <a:pt x="514565" y="467467"/>
                  </a:lnTo>
                  <a:lnTo>
                    <a:pt x="524180" y="453779"/>
                  </a:lnTo>
                  <a:lnTo>
                    <a:pt x="532927" y="439978"/>
                  </a:lnTo>
                  <a:lnTo>
                    <a:pt x="541096" y="426103"/>
                  </a:lnTo>
                  <a:lnTo>
                    <a:pt x="547710" y="409842"/>
                  </a:lnTo>
                  <a:lnTo>
                    <a:pt x="553289" y="391989"/>
                  </a:lnTo>
                  <a:lnTo>
                    <a:pt x="558176" y="373076"/>
                  </a:lnTo>
                  <a:lnTo>
                    <a:pt x="561434" y="354624"/>
                  </a:lnTo>
                  <a:lnTo>
                    <a:pt x="563606" y="336479"/>
                  </a:lnTo>
                  <a:lnTo>
                    <a:pt x="565055" y="318540"/>
                  </a:lnTo>
                  <a:lnTo>
                    <a:pt x="563683" y="300737"/>
                  </a:lnTo>
                  <a:lnTo>
                    <a:pt x="560431" y="283025"/>
                  </a:lnTo>
                  <a:lnTo>
                    <a:pt x="555926" y="265374"/>
                  </a:lnTo>
                  <a:lnTo>
                    <a:pt x="550585" y="246595"/>
                  </a:lnTo>
                  <a:lnTo>
                    <a:pt x="538418" y="207032"/>
                  </a:lnTo>
                  <a:lnTo>
                    <a:pt x="529565" y="189003"/>
                  </a:lnTo>
                  <a:lnTo>
                    <a:pt x="518988" y="172308"/>
                  </a:lnTo>
                  <a:lnTo>
                    <a:pt x="494770" y="140125"/>
                  </a:lnTo>
                  <a:lnTo>
                    <a:pt x="468425" y="106345"/>
                  </a:lnTo>
                  <a:lnTo>
                    <a:pt x="454855" y="91494"/>
                  </a:lnTo>
                  <a:lnTo>
                    <a:pt x="441134" y="78087"/>
                  </a:lnTo>
                  <a:lnTo>
                    <a:pt x="427313" y="65643"/>
                  </a:lnTo>
                  <a:lnTo>
                    <a:pt x="412255" y="55010"/>
                  </a:lnTo>
                  <a:lnTo>
                    <a:pt x="396374" y="45584"/>
                  </a:lnTo>
                  <a:lnTo>
                    <a:pt x="379943" y="36963"/>
                  </a:lnTo>
                  <a:lnTo>
                    <a:pt x="363146" y="28878"/>
                  </a:lnTo>
                  <a:lnTo>
                    <a:pt x="346105" y="21151"/>
                  </a:lnTo>
                  <a:lnTo>
                    <a:pt x="328901" y="13662"/>
                  </a:lnTo>
                  <a:lnTo>
                    <a:pt x="310420" y="8670"/>
                  </a:lnTo>
                  <a:lnTo>
                    <a:pt x="291088" y="5342"/>
                  </a:lnTo>
                  <a:lnTo>
                    <a:pt x="271188" y="3123"/>
                  </a:lnTo>
                  <a:lnTo>
                    <a:pt x="252078" y="1644"/>
                  </a:lnTo>
                  <a:lnTo>
                    <a:pt x="233495" y="658"/>
                  </a:lnTo>
                  <a:lnTo>
                    <a:pt x="215263" y="0"/>
                  </a:lnTo>
                  <a:lnTo>
                    <a:pt x="197266" y="730"/>
                  </a:lnTo>
                  <a:lnTo>
                    <a:pt x="179424" y="2386"/>
                  </a:lnTo>
                  <a:lnTo>
                    <a:pt x="161687" y="4658"/>
                  </a:lnTo>
                  <a:lnTo>
                    <a:pt x="145187" y="8510"/>
                  </a:lnTo>
                  <a:lnTo>
                    <a:pt x="129513" y="13416"/>
                  </a:lnTo>
                  <a:lnTo>
                    <a:pt x="114389" y="19023"/>
                  </a:lnTo>
                  <a:lnTo>
                    <a:pt x="99632" y="25099"/>
                  </a:lnTo>
                  <a:lnTo>
                    <a:pt x="85119" y="31486"/>
                  </a:lnTo>
                  <a:lnTo>
                    <a:pt x="70770" y="38082"/>
                  </a:lnTo>
                  <a:lnTo>
                    <a:pt x="58866" y="47154"/>
                  </a:lnTo>
                  <a:lnTo>
                    <a:pt x="48593" y="57876"/>
                  </a:lnTo>
                  <a:lnTo>
                    <a:pt x="39407" y="69698"/>
                  </a:lnTo>
                  <a:lnTo>
                    <a:pt x="30946" y="83423"/>
                  </a:lnTo>
                  <a:lnTo>
                    <a:pt x="22968" y="98416"/>
                  </a:lnTo>
                  <a:lnTo>
                    <a:pt x="0" y="14593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978136" y="2860786"/>
            <a:ext cx="5532258" cy="557434"/>
            <a:chOff x="978136" y="2860786"/>
            <a:chExt cx="5532258" cy="557434"/>
          </a:xfrm>
        </p:grpSpPr>
        <p:sp>
          <p:nvSpPr>
            <p:cNvPr id="46" name="Freeform 45"/>
            <p:cNvSpPr/>
            <p:nvPr/>
          </p:nvSpPr>
          <p:spPr>
            <a:xfrm>
              <a:off x="978136" y="2986997"/>
              <a:ext cx="20603" cy="262941"/>
            </a:xfrm>
            <a:custGeom>
              <a:avLst/>
              <a:gdLst/>
              <a:ahLst/>
              <a:cxnLst/>
              <a:rect l="0" t="0" r="0" b="0"/>
              <a:pathLst>
                <a:path w="20603" h="262941">
                  <a:moveTo>
                    <a:pt x="10518" y="0"/>
                  </a:moveTo>
                  <a:lnTo>
                    <a:pt x="10518" y="27918"/>
                  </a:lnTo>
                  <a:lnTo>
                    <a:pt x="11686" y="39647"/>
                  </a:lnTo>
                  <a:lnTo>
                    <a:pt x="13634" y="50972"/>
                  </a:lnTo>
                  <a:lnTo>
                    <a:pt x="16101" y="62029"/>
                  </a:lnTo>
                  <a:lnTo>
                    <a:pt x="17746" y="76411"/>
                  </a:lnTo>
                  <a:lnTo>
                    <a:pt x="18842" y="93012"/>
                  </a:lnTo>
                  <a:lnTo>
                    <a:pt x="20061" y="127817"/>
                  </a:lnTo>
                  <a:lnTo>
                    <a:pt x="20602" y="158867"/>
                  </a:lnTo>
                  <a:lnTo>
                    <a:pt x="19578" y="174860"/>
                  </a:lnTo>
                  <a:lnTo>
                    <a:pt x="17726" y="191366"/>
                  </a:lnTo>
                  <a:lnTo>
                    <a:pt x="0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062999" y="2997515"/>
              <a:ext cx="178078" cy="136730"/>
            </a:xfrm>
            <a:custGeom>
              <a:avLst/>
              <a:gdLst/>
              <a:ahLst/>
              <a:cxnLst/>
              <a:rect l="0" t="0" r="0" b="0"/>
              <a:pathLst>
                <a:path w="178078" h="136730">
                  <a:moveTo>
                    <a:pt x="51866" y="0"/>
                  </a:moveTo>
                  <a:lnTo>
                    <a:pt x="37227" y="58556"/>
                  </a:lnTo>
                  <a:lnTo>
                    <a:pt x="32758" y="71759"/>
                  </a:lnTo>
                  <a:lnTo>
                    <a:pt x="27441" y="85235"/>
                  </a:lnTo>
                  <a:lnTo>
                    <a:pt x="21559" y="98894"/>
                  </a:lnTo>
                  <a:lnTo>
                    <a:pt x="15301" y="110337"/>
                  </a:lnTo>
                  <a:lnTo>
                    <a:pt x="8791" y="120303"/>
                  </a:lnTo>
                  <a:lnTo>
                    <a:pt x="2114" y="129284"/>
                  </a:lnTo>
                  <a:lnTo>
                    <a:pt x="0" y="132934"/>
                  </a:lnTo>
                  <a:lnTo>
                    <a:pt x="928" y="133030"/>
                  </a:lnTo>
                  <a:lnTo>
                    <a:pt x="3884" y="130757"/>
                  </a:lnTo>
                  <a:lnTo>
                    <a:pt x="10529" y="128073"/>
                  </a:lnTo>
                  <a:lnTo>
                    <a:pt x="19633" y="125115"/>
                  </a:lnTo>
                  <a:lnTo>
                    <a:pt x="30378" y="121975"/>
                  </a:lnTo>
                  <a:lnTo>
                    <a:pt x="43384" y="119881"/>
                  </a:lnTo>
                  <a:lnTo>
                    <a:pt x="57897" y="118485"/>
                  </a:lnTo>
                  <a:lnTo>
                    <a:pt x="73416" y="117555"/>
                  </a:lnTo>
                  <a:lnTo>
                    <a:pt x="88437" y="118103"/>
                  </a:lnTo>
                  <a:lnTo>
                    <a:pt x="103125" y="119637"/>
                  </a:lnTo>
                  <a:lnTo>
                    <a:pt x="117591" y="121829"/>
                  </a:lnTo>
                  <a:lnTo>
                    <a:pt x="130741" y="124458"/>
                  </a:lnTo>
                  <a:lnTo>
                    <a:pt x="143014" y="127380"/>
                  </a:lnTo>
                  <a:lnTo>
                    <a:pt x="178077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203471" y="2976480"/>
              <a:ext cx="16571" cy="336564"/>
            </a:xfrm>
            <a:custGeom>
              <a:avLst/>
              <a:gdLst/>
              <a:ahLst/>
              <a:cxnLst/>
              <a:rect l="0" t="0" r="0" b="0"/>
              <a:pathLst>
                <a:path w="16571" h="336564">
                  <a:moveTo>
                    <a:pt x="16570" y="0"/>
                  </a:moveTo>
                  <a:lnTo>
                    <a:pt x="10987" y="27917"/>
                  </a:lnTo>
                  <a:lnTo>
                    <a:pt x="9342" y="43152"/>
                  </a:lnTo>
                  <a:lnTo>
                    <a:pt x="8245" y="60321"/>
                  </a:lnTo>
                  <a:lnTo>
                    <a:pt x="7027" y="95758"/>
                  </a:lnTo>
                  <a:lnTo>
                    <a:pt x="6245" y="156596"/>
                  </a:lnTo>
                  <a:lnTo>
                    <a:pt x="6090" y="213627"/>
                  </a:lnTo>
                  <a:lnTo>
                    <a:pt x="4909" y="226559"/>
                  </a:lnTo>
                  <a:lnTo>
                    <a:pt x="2953" y="238686"/>
                  </a:lnTo>
                  <a:lnTo>
                    <a:pt x="480" y="250276"/>
                  </a:lnTo>
                  <a:lnTo>
                    <a:pt x="0" y="261509"/>
                  </a:lnTo>
                  <a:lnTo>
                    <a:pt x="6052" y="336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283147" y="3006928"/>
              <a:ext cx="114852" cy="281447"/>
            </a:xfrm>
            <a:custGeom>
              <a:avLst/>
              <a:gdLst/>
              <a:ahLst/>
              <a:cxnLst/>
              <a:rect l="0" t="0" r="0" b="0"/>
              <a:pathLst>
                <a:path w="114852" h="281447">
                  <a:moveTo>
                    <a:pt x="21035" y="11622"/>
                  </a:moveTo>
                  <a:lnTo>
                    <a:pt x="6396" y="70178"/>
                  </a:lnTo>
                  <a:lnTo>
                    <a:pt x="4264" y="85718"/>
                  </a:lnTo>
                  <a:lnTo>
                    <a:pt x="2842" y="103090"/>
                  </a:lnTo>
                  <a:lnTo>
                    <a:pt x="1263" y="138753"/>
                  </a:lnTo>
                  <a:lnTo>
                    <a:pt x="561" y="170184"/>
                  </a:lnTo>
                  <a:lnTo>
                    <a:pt x="1543" y="183942"/>
                  </a:lnTo>
                  <a:lnTo>
                    <a:pt x="3365" y="196619"/>
                  </a:lnTo>
                  <a:lnTo>
                    <a:pt x="5749" y="208577"/>
                  </a:lnTo>
                  <a:lnTo>
                    <a:pt x="11514" y="234328"/>
                  </a:lnTo>
                  <a:lnTo>
                    <a:pt x="14688" y="247740"/>
                  </a:lnTo>
                  <a:lnTo>
                    <a:pt x="20309" y="259018"/>
                  </a:lnTo>
                  <a:lnTo>
                    <a:pt x="27563" y="268873"/>
                  </a:lnTo>
                  <a:lnTo>
                    <a:pt x="35904" y="277781"/>
                  </a:lnTo>
                  <a:lnTo>
                    <a:pt x="44971" y="281383"/>
                  </a:lnTo>
                  <a:lnTo>
                    <a:pt x="54522" y="281446"/>
                  </a:lnTo>
                  <a:lnTo>
                    <a:pt x="64395" y="279152"/>
                  </a:lnTo>
                  <a:lnTo>
                    <a:pt x="73314" y="274116"/>
                  </a:lnTo>
                  <a:lnTo>
                    <a:pt x="81597" y="267253"/>
                  </a:lnTo>
                  <a:lnTo>
                    <a:pt x="89457" y="259172"/>
                  </a:lnTo>
                  <a:lnTo>
                    <a:pt x="95865" y="250278"/>
                  </a:lnTo>
                  <a:lnTo>
                    <a:pt x="101306" y="240844"/>
                  </a:lnTo>
                  <a:lnTo>
                    <a:pt x="106101" y="231048"/>
                  </a:lnTo>
                  <a:lnTo>
                    <a:pt x="109299" y="217506"/>
                  </a:lnTo>
                  <a:lnTo>
                    <a:pt x="111430" y="201466"/>
                  </a:lnTo>
                  <a:lnTo>
                    <a:pt x="112851" y="183761"/>
                  </a:lnTo>
                  <a:lnTo>
                    <a:pt x="113798" y="167283"/>
                  </a:lnTo>
                  <a:lnTo>
                    <a:pt x="114851" y="136509"/>
                  </a:lnTo>
                  <a:lnTo>
                    <a:pt x="113963" y="119421"/>
                  </a:lnTo>
                  <a:lnTo>
                    <a:pt x="112203" y="101017"/>
                  </a:lnTo>
                  <a:lnTo>
                    <a:pt x="109860" y="81737"/>
                  </a:lnTo>
                  <a:lnTo>
                    <a:pt x="107130" y="64208"/>
                  </a:lnTo>
                  <a:lnTo>
                    <a:pt x="104141" y="47848"/>
                  </a:lnTo>
                  <a:lnTo>
                    <a:pt x="100980" y="32267"/>
                  </a:lnTo>
                  <a:lnTo>
                    <a:pt x="95367" y="20711"/>
                  </a:lnTo>
                  <a:lnTo>
                    <a:pt x="88119" y="11838"/>
                  </a:lnTo>
                  <a:lnTo>
                    <a:pt x="79781" y="4755"/>
                  </a:lnTo>
                  <a:lnTo>
                    <a:pt x="70716" y="1201"/>
                  </a:lnTo>
                  <a:lnTo>
                    <a:pt x="61168" y="0"/>
                  </a:lnTo>
                  <a:lnTo>
                    <a:pt x="51296" y="368"/>
                  </a:lnTo>
                  <a:lnTo>
                    <a:pt x="42377" y="4120"/>
                  </a:lnTo>
                  <a:lnTo>
                    <a:pt x="34095" y="10126"/>
                  </a:lnTo>
                  <a:lnTo>
                    <a:pt x="26235" y="17637"/>
                  </a:lnTo>
                  <a:lnTo>
                    <a:pt x="19827" y="26150"/>
                  </a:lnTo>
                  <a:lnTo>
                    <a:pt x="14387" y="35331"/>
                  </a:lnTo>
                  <a:lnTo>
                    <a:pt x="0" y="642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493498" y="3260455"/>
              <a:ext cx="1" cy="105177"/>
            </a:xfrm>
            <a:custGeom>
              <a:avLst/>
              <a:gdLst/>
              <a:ahLst/>
              <a:cxnLst/>
              <a:rect l="0" t="0" r="0" b="0"/>
              <a:pathLst>
                <a:path w="1" h="105177">
                  <a:moveTo>
                    <a:pt x="0" y="0"/>
                  </a:moveTo>
                  <a:lnTo>
                    <a:pt x="0" y="1051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651262" y="3008033"/>
              <a:ext cx="10519" cy="252423"/>
            </a:xfrm>
            <a:custGeom>
              <a:avLst/>
              <a:gdLst/>
              <a:ahLst/>
              <a:cxnLst/>
              <a:rect l="0" t="0" r="0" b="0"/>
              <a:pathLst>
                <a:path w="10519" h="252423">
                  <a:moveTo>
                    <a:pt x="10518" y="0"/>
                  </a:moveTo>
                  <a:lnTo>
                    <a:pt x="10518" y="128172"/>
                  </a:lnTo>
                  <a:lnTo>
                    <a:pt x="9350" y="145047"/>
                  </a:lnTo>
                  <a:lnTo>
                    <a:pt x="7402" y="159804"/>
                  </a:lnTo>
                  <a:lnTo>
                    <a:pt x="4935" y="173147"/>
                  </a:lnTo>
                  <a:lnTo>
                    <a:pt x="3290" y="187886"/>
                  </a:lnTo>
                  <a:lnTo>
                    <a:pt x="2194" y="203555"/>
                  </a:ln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736865" y="3029068"/>
              <a:ext cx="177338" cy="115694"/>
            </a:xfrm>
            <a:custGeom>
              <a:avLst/>
              <a:gdLst/>
              <a:ahLst/>
              <a:cxnLst/>
              <a:rect l="0" t="0" r="0" b="0"/>
              <a:pathLst>
                <a:path w="177338" h="115694">
                  <a:moveTo>
                    <a:pt x="9056" y="0"/>
                  </a:moveTo>
                  <a:lnTo>
                    <a:pt x="3472" y="27917"/>
                  </a:lnTo>
                  <a:lnTo>
                    <a:pt x="1828" y="41984"/>
                  </a:lnTo>
                  <a:lnTo>
                    <a:pt x="731" y="57204"/>
                  </a:lnTo>
                  <a:lnTo>
                    <a:pt x="0" y="73195"/>
                  </a:lnTo>
                  <a:lnTo>
                    <a:pt x="3019" y="85024"/>
                  </a:lnTo>
                  <a:lnTo>
                    <a:pt x="8537" y="94079"/>
                  </a:lnTo>
                  <a:lnTo>
                    <a:pt x="15722" y="101284"/>
                  </a:lnTo>
                  <a:lnTo>
                    <a:pt x="25186" y="106087"/>
                  </a:lnTo>
                  <a:lnTo>
                    <a:pt x="36170" y="109289"/>
                  </a:lnTo>
                  <a:lnTo>
                    <a:pt x="48167" y="111424"/>
                  </a:lnTo>
                  <a:lnTo>
                    <a:pt x="60840" y="112847"/>
                  </a:lnTo>
                  <a:lnTo>
                    <a:pt x="73963" y="113796"/>
                  </a:lnTo>
                  <a:lnTo>
                    <a:pt x="87386" y="114429"/>
                  </a:lnTo>
                  <a:lnTo>
                    <a:pt x="114765" y="115131"/>
                  </a:lnTo>
                  <a:lnTo>
                    <a:pt x="177337" y="1156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819544" y="2997515"/>
              <a:ext cx="31554" cy="315529"/>
            </a:xfrm>
            <a:custGeom>
              <a:avLst/>
              <a:gdLst/>
              <a:ahLst/>
              <a:cxnLst/>
              <a:rect l="0" t="0" r="0" b="0"/>
              <a:pathLst>
                <a:path w="31554" h="315529">
                  <a:moveTo>
                    <a:pt x="0" y="0"/>
                  </a:moveTo>
                  <a:lnTo>
                    <a:pt x="5583" y="22334"/>
                  </a:lnTo>
                  <a:lnTo>
                    <a:pt x="8397" y="35925"/>
                  </a:lnTo>
                  <a:lnTo>
                    <a:pt x="14639" y="69723"/>
                  </a:lnTo>
                  <a:lnTo>
                    <a:pt x="16771" y="88553"/>
                  </a:lnTo>
                  <a:lnTo>
                    <a:pt x="18192" y="108117"/>
                  </a:lnTo>
                  <a:lnTo>
                    <a:pt x="19772" y="146216"/>
                  </a:lnTo>
                  <a:lnTo>
                    <a:pt x="20661" y="195114"/>
                  </a:lnTo>
                  <a:lnTo>
                    <a:pt x="20869" y="228900"/>
                  </a:lnTo>
                  <a:lnTo>
                    <a:pt x="22093" y="244921"/>
                  </a:lnTo>
                  <a:lnTo>
                    <a:pt x="31553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925281" y="2976480"/>
              <a:ext cx="89484" cy="267126"/>
            </a:xfrm>
            <a:custGeom>
              <a:avLst/>
              <a:gdLst/>
              <a:ahLst/>
              <a:cxnLst/>
              <a:rect l="0" t="0" r="0" b="0"/>
              <a:pathLst>
                <a:path w="89484" h="267126">
                  <a:moveTo>
                    <a:pt x="20474" y="0"/>
                  </a:moveTo>
                  <a:lnTo>
                    <a:pt x="14891" y="22334"/>
                  </a:lnTo>
                  <a:lnTo>
                    <a:pt x="12077" y="32419"/>
                  </a:lnTo>
                  <a:lnTo>
                    <a:pt x="5835" y="52973"/>
                  </a:lnTo>
                  <a:lnTo>
                    <a:pt x="3703" y="64531"/>
                  </a:lnTo>
                  <a:lnTo>
                    <a:pt x="2282" y="76910"/>
                  </a:lnTo>
                  <a:lnTo>
                    <a:pt x="1334" y="89838"/>
                  </a:lnTo>
                  <a:lnTo>
                    <a:pt x="702" y="104300"/>
                  </a:lnTo>
                  <a:lnTo>
                    <a:pt x="0" y="135950"/>
                  </a:lnTo>
                  <a:lnTo>
                    <a:pt x="982" y="151401"/>
                  </a:lnTo>
                  <a:lnTo>
                    <a:pt x="2805" y="166377"/>
                  </a:lnTo>
                  <a:lnTo>
                    <a:pt x="5189" y="181035"/>
                  </a:lnTo>
                  <a:lnTo>
                    <a:pt x="9115" y="193145"/>
                  </a:lnTo>
                  <a:lnTo>
                    <a:pt x="14070" y="203555"/>
                  </a:lnTo>
                  <a:lnTo>
                    <a:pt x="19711" y="212833"/>
                  </a:lnTo>
                  <a:lnTo>
                    <a:pt x="25808" y="221355"/>
                  </a:lnTo>
                  <a:lnTo>
                    <a:pt x="32211" y="229373"/>
                  </a:lnTo>
                  <a:lnTo>
                    <a:pt x="38816" y="237056"/>
                  </a:lnTo>
                  <a:lnTo>
                    <a:pt x="46726" y="243347"/>
                  </a:lnTo>
                  <a:lnTo>
                    <a:pt x="55505" y="248709"/>
                  </a:lnTo>
                  <a:lnTo>
                    <a:pt x="64863" y="253453"/>
                  </a:lnTo>
                  <a:lnTo>
                    <a:pt x="67596" y="257784"/>
                  </a:lnTo>
                  <a:lnTo>
                    <a:pt x="65912" y="261840"/>
                  </a:lnTo>
                  <a:lnTo>
                    <a:pt x="61284" y="265712"/>
                  </a:lnTo>
                  <a:lnTo>
                    <a:pt x="54692" y="267125"/>
                  </a:lnTo>
                  <a:lnTo>
                    <a:pt x="46792" y="266899"/>
                  </a:lnTo>
                  <a:lnTo>
                    <a:pt x="38019" y="265579"/>
                  </a:lnTo>
                  <a:lnTo>
                    <a:pt x="29834" y="262362"/>
                  </a:lnTo>
                  <a:lnTo>
                    <a:pt x="22039" y="257880"/>
                  </a:lnTo>
                  <a:lnTo>
                    <a:pt x="14506" y="252555"/>
                  </a:lnTo>
                  <a:lnTo>
                    <a:pt x="10652" y="243162"/>
                  </a:lnTo>
                  <a:lnTo>
                    <a:pt x="9252" y="231056"/>
                  </a:lnTo>
                  <a:lnTo>
                    <a:pt x="9487" y="217143"/>
                  </a:lnTo>
                  <a:lnTo>
                    <a:pt x="10812" y="203193"/>
                  </a:lnTo>
                  <a:lnTo>
                    <a:pt x="12864" y="189219"/>
                  </a:lnTo>
                  <a:lnTo>
                    <a:pt x="15401" y="175228"/>
                  </a:lnTo>
                  <a:lnTo>
                    <a:pt x="20598" y="161226"/>
                  </a:lnTo>
                  <a:lnTo>
                    <a:pt x="27568" y="147217"/>
                  </a:lnTo>
                  <a:lnTo>
                    <a:pt x="35721" y="133203"/>
                  </a:lnTo>
                  <a:lnTo>
                    <a:pt x="44662" y="119186"/>
                  </a:lnTo>
                  <a:lnTo>
                    <a:pt x="54129" y="105167"/>
                  </a:lnTo>
                  <a:lnTo>
                    <a:pt x="81086" y="66219"/>
                  </a:lnTo>
                  <a:lnTo>
                    <a:pt x="88929" y="54664"/>
                  </a:lnTo>
                  <a:lnTo>
                    <a:pt x="89483" y="45791"/>
                  </a:lnTo>
                  <a:lnTo>
                    <a:pt x="85178" y="38708"/>
                  </a:lnTo>
                  <a:lnTo>
                    <a:pt x="77634" y="32817"/>
                  </a:lnTo>
                  <a:lnTo>
                    <a:pt x="69098" y="31227"/>
                  </a:lnTo>
                  <a:lnTo>
                    <a:pt x="59902" y="32504"/>
                  </a:lnTo>
                  <a:lnTo>
                    <a:pt x="30992" y="420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124554" y="3155279"/>
              <a:ext cx="21037" cy="178800"/>
            </a:xfrm>
            <a:custGeom>
              <a:avLst/>
              <a:gdLst/>
              <a:ahLst/>
              <a:cxnLst/>
              <a:rect l="0" t="0" r="0" b="0"/>
              <a:pathLst>
                <a:path w="21037" h="178800">
                  <a:moveTo>
                    <a:pt x="21036" y="0"/>
                  </a:moveTo>
                  <a:lnTo>
                    <a:pt x="21036" y="22334"/>
                  </a:lnTo>
                  <a:lnTo>
                    <a:pt x="19867" y="34756"/>
                  </a:lnTo>
                  <a:lnTo>
                    <a:pt x="17919" y="48880"/>
                  </a:lnTo>
                  <a:lnTo>
                    <a:pt x="15452" y="64139"/>
                  </a:lnTo>
                  <a:lnTo>
                    <a:pt x="13808" y="80156"/>
                  </a:lnTo>
                  <a:lnTo>
                    <a:pt x="12711" y="96676"/>
                  </a:lnTo>
                  <a:lnTo>
                    <a:pt x="11980" y="113533"/>
                  </a:lnTo>
                  <a:lnTo>
                    <a:pt x="10324" y="128277"/>
                  </a:lnTo>
                  <a:lnTo>
                    <a:pt x="8052" y="141612"/>
                  </a:lnTo>
                  <a:lnTo>
                    <a:pt x="0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303353" y="3008033"/>
              <a:ext cx="10519" cy="210353"/>
            </a:xfrm>
            <a:custGeom>
              <a:avLst/>
              <a:gdLst/>
              <a:ahLst/>
              <a:cxnLst/>
              <a:rect l="0" t="0" r="0" b="0"/>
              <a:pathLst>
                <a:path w="10519" h="210353">
                  <a:moveTo>
                    <a:pt x="10518" y="0"/>
                  </a:moveTo>
                  <a:lnTo>
                    <a:pt x="10518" y="22333"/>
                  </a:lnTo>
                  <a:lnTo>
                    <a:pt x="9350" y="35924"/>
                  </a:lnTo>
                  <a:lnTo>
                    <a:pt x="7402" y="51996"/>
                  </a:lnTo>
                  <a:lnTo>
                    <a:pt x="4935" y="69723"/>
                  </a:lnTo>
                  <a:lnTo>
                    <a:pt x="3290" y="86215"/>
                  </a:lnTo>
                  <a:lnTo>
                    <a:pt x="2193" y="101884"/>
                  </a:lnTo>
                  <a:lnTo>
                    <a:pt x="1462" y="117005"/>
                  </a:lnTo>
                  <a:lnTo>
                    <a:pt x="650" y="149387"/>
                  </a:ln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380400" y="2944927"/>
              <a:ext cx="143824" cy="294494"/>
            </a:xfrm>
            <a:custGeom>
              <a:avLst/>
              <a:gdLst/>
              <a:ahLst/>
              <a:cxnLst/>
              <a:rect l="0" t="0" r="0" b="0"/>
              <a:pathLst>
                <a:path w="143824" h="294494">
                  <a:moveTo>
                    <a:pt x="143823" y="0"/>
                  </a:moveTo>
                  <a:lnTo>
                    <a:pt x="127073" y="11167"/>
                  </a:lnTo>
                  <a:lnTo>
                    <a:pt x="118633" y="17962"/>
                  </a:lnTo>
                  <a:lnTo>
                    <a:pt x="109500" y="25998"/>
                  </a:lnTo>
                  <a:lnTo>
                    <a:pt x="99906" y="34861"/>
                  </a:lnTo>
                  <a:lnTo>
                    <a:pt x="88835" y="43108"/>
                  </a:lnTo>
                  <a:lnTo>
                    <a:pt x="76781" y="50942"/>
                  </a:lnTo>
                  <a:lnTo>
                    <a:pt x="64069" y="58503"/>
                  </a:lnTo>
                  <a:lnTo>
                    <a:pt x="52089" y="64712"/>
                  </a:lnTo>
                  <a:lnTo>
                    <a:pt x="40597" y="70019"/>
                  </a:lnTo>
                  <a:lnTo>
                    <a:pt x="29429" y="74727"/>
                  </a:lnTo>
                  <a:lnTo>
                    <a:pt x="20816" y="81371"/>
                  </a:lnTo>
                  <a:lnTo>
                    <a:pt x="13905" y="89306"/>
                  </a:lnTo>
                  <a:lnTo>
                    <a:pt x="8129" y="98102"/>
                  </a:lnTo>
                  <a:lnTo>
                    <a:pt x="4278" y="108640"/>
                  </a:lnTo>
                  <a:lnTo>
                    <a:pt x="1711" y="120340"/>
                  </a:lnTo>
                  <a:lnTo>
                    <a:pt x="0" y="132815"/>
                  </a:lnTo>
                  <a:lnTo>
                    <a:pt x="2365" y="139963"/>
                  </a:lnTo>
                  <a:lnTo>
                    <a:pt x="7447" y="143559"/>
                  </a:lnTo>
                  <a:lnTo>
                    <a:pt x="14341" y="144788"/>
                  </a:lnTo>
                  <a:lnTo>
                    <a:pt x="22443" y="143270"/>
                  </a:lnTo>
                  <a:lnTo>
                    <a:pt x="31351" y="139921"/>
                  </a:lnTo>
                  <a:lnTo>
                    <a:pt x="40795" y="135351"/>
                  </a:lnTo>
                  <a:lnTo>
                    <a:pt x="51765" y="133473"/>
                  </a:lnTo>
                  <a:lnTo>
                    <a:pt x="63753" y="133390"/>
                  </a:lnTo>
                  <a:lnTo>
                    <a:pt x="76420" y="134503"/>
                  </a:lnTo>
                  <a:lnTo>
                    <a:pt x="88370" y="138751"/>
                  </a:lnTo>
                  <a:lnTo>
                    <a:pt x="99843" y="145088"/>
                  </a:lnTo>
                  <a:lnTo>
                    <a:pt x="110997" y="152819"/>
                  </a:lnTo>
                  <a:lnTo>
                    <a:pt x="117264" y="163816"/>
                  </a:lnTo>
                  <a:lnTo>
                    <a:pt x="120274" y="176991"/>
                  </a:lnTo>
                  <a:lnTo>
                    <a:pt x="121112" y="191617"/>
                  </a:lnTo>
                  <a:lnTo>
                    <a:pt x="120502" y="204874"/>
                  </a:lnTo>
                  <a:lnTo>
                    <a:pt x="118927" y="217217"/>
                  </a:lnTo>
                  <a:lnTo>
                    <a:pt x="116708" y="228952"/>
                  </a:lnTo>
                  <a:lnTo>
                    <a:pt x="112891" y="239113"/>
                  </a:lnTo>
                  <a:lnTo>
                    <a:pt x="108010" y="248224"/>
                  </a:lnTo>
                  <a:lnTo>
                    <a:pt x="102418" y="256635"/>
                  </a:lnTo>
                  <a:lnTo>
                    <a:pt x="96353" y="264580"/>
                  </a:lnTo>
                  <a:lnTo>
                    <a:pt x="89973" y="272214"/>
                  </a:lnTo>
                  <a:lnTo>
                    <a:pt x="49165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581269" y="2966117"/>
              <a:ext cx="130135" cy="259565"/>
            </a:xfrm>
            <a:custGeom>
              <a:avLst/>
              <a:gdLst/>
              <a:ahLst/>
              <a:cxnLst/>
              <a:rect l="0" t="0" r="0" b="0"/>
              <a:pathLst>
                <a:path w="130135" h="259565">
                  <a:moveTo>
                    <a:pt x="6060" y="105021"/>
                  </a:moveTo>
                  <a:lnTo>
                    <a:pt x="6060" y="132938"/>
                  </a:lnTo>
                  <a:lnTo>
                    <a:pt x="4891" y="144668"/>
                  </a:lnTo>
                  <a:lnTo>
                    <a:pt x="2943" y="155993"/>
                  </a:lnTo>
                  <a:lnTo>
                    <a:pt x="476" y="167050"/>
                  </a:lnTo>
                  <a:lnTo>
                    <a:pt x="0" y="179095"/>
                  </a:lnTo>
                  <a:lnTo>
                    <a:pt x="851" y="191800"/>
                  </a:lnTo>
                  <a:lnTo>
                    <a:pt x="2588" y="204944"/>
                  </a:lnTo>
                  <a:lnTo>
                    <a:pt x="4914" y="218381"/>
                  </a:lnTo>
                  <a:lnTo>
                    <a:pt x="7633" y="232014"/>
                  </a:lnTo>
                  <a:lnTo>
                    <a:pt x="10614" y="245777"/>
                  </a:lnTo>
                  <a:lnTo>
                    <a:pt x="17277" y="253783"/>
                  </a:lnTo>
                  <a:lnTo>
                    <a:pt x="26392" y="257953"/>
                  </a:lnTo>
                  <a:lnTo>
                    <a:pt x="37144" y="259564"/>
                  </a:lnTo>
                  <a:lnTo>
                    <a:pt x="46649" y="257131"/>
                  </a:lnTo>
                  <a:lnTo>
                    <a:pt x="55323" y="252004"/>
                  </a:lnTo>
                  <a:lnTo>
                    <a:pt x="63443" y="245080"/>
                  </a:lnTo>
                  <a:lnTo>
                    <a:pt x="71194" y="236959"/>
                  </a:lnTo>
                  <a:lnTo>
                    <a:pt x="78698" y="228038"/>
                  </a:lnTo>
                  <a:lnTo>
                    <a:pt x="86038" y="218585"/>
                  </a:lnTo>
                  <a:lnTo>
                    <a:pt x="92100" y="208778"/>
                  </a:lnTo>
                  <a:lnTo>
                    <a:pt x="97310" y="198733"/>
                  </a:lnTo>
                  <a:lnTo>
                    <a:pt x="101952" y="188531"/>
                  </a:lnTo>
                  <a:lnTo>
                    <a:pt x="106215" y="177055"/>
                  </a:lnTo>
                  <a:lnTo>
                    <a:pt x="110226" y="164730"/>
                  </a:lnTo>
                  <a:lnTo>
                    <a:pt x="117799" y="139739"/>
                  </a:lnTo>
                  <a:lnTo>
                    <a:pt x="125060" y="116945"/>
                  </a:lnTo>
                  <a:lnTo>
                    <a:pt x="127463" y="102453"/>
                  </a:lnTo>
                  <a:lnTo>
                    <a:pt x="129066" y="85780"/>
                  </a:lnTo>
                  <a:lnTo>
                    <a:pt x="130134" y="67653"/>
                  </a:lnTo>
                  <a:lnTo>
                    <a:pt x="128509" y="52062"/>
                  </a:lnTo>
                  <a:lnTo>
                    <a:pt x="125089" y="38162"/>
                  </a:lnTo>
                  <a:lnTo>
                    <a:pt x="120471" y="25390"/>
                  </a:lnTo>
                  <a:lnTo>
                    <a:pt x="113887" y="15706"/>
                  </a:lnTo>
                  <a:lnTo>
                    <a:pt x="105991" y="8082"/>
                  </a:lnTo>
                  <a:lnTo>
                    <a:pt x="97222" y="1831"/>
                  </a:lnTo>
                  <a:lnTo>
                    <a:pt x="87870" y="0"/>
                  </a:lnTo>
                  <a:lnTo>
                    <a:pt x="78129" y="1117"/>
                  </a:lnTo>
                  <a:lnTo>
                    <a:pt x="68129" y="4199"/>
                  </a:lnTo>
                  <a:lnTo>
                    <a:pt x="59126" y="8591"/>
                  </a:lnTo>
                  <a:lnTo>
                    <a:pt x="50786" y="13856"/>
                  </a:lnTo>
                  <a:lnTo>
                    <a:pt x="42889" y="19703"/>
                  </a:lnTo>
                  <a:lnTo>
                    <a:pt x="35287" y="27108"/>
                  </a:lnTo>
                  <a:lnTo>
                    <a:pt x="27882" y="35549"/>
                  </a:lnTo>
                  <a:lnTo>
                    <a:pt x="6060" y="629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850269" y="3155279"/>
              <a:ext cx="52589" cy="168283"/>
            </a:xfrm>
            <a:custGeom>
              <a:avLst/>
              <a:gdLst/>
              <a:ahLst/>
              <a:cxnLst/>
              <a:rect l="0" t="0" r="0" b="0"/>
              <a:pathLst>
                <a:path w="52589" h="168283">
                  <a:moveTo>
                    <a:pt x="52588" y="0"/>
                  </a:moveTo>
                  <a:lnTo>
                    <a:pt x="47004" y="22334"/>
                  </a:lnTo>
                  <a:lnTo>
                    <a:pt x="41147" y="48880"/>
                  </a:lnTo>
                  <a:lnTo>
                    <a:pt x="37949" y="64139"/>
                  </a:lnTo>
                  <a:lnTo>
                    <a:pt x="34648" y="77818"/>
                  </a:lnTo>
                  <a:lnTo>
                    <a:pt x="31279" y="90444"/>
                  </a:lnTo>
                  <a:lnTo>
                    <a:pt x="27864" y="102366"/>
                  </a:lnTo>
                  <a:lnTo>
                    <a:pt x="23251" y="114989"/>
                  </a:lnTo>
                  <a:lnTo>
                    <a:pt x="17838" y="128079"/>
                  </a:lnTo>
                  <a:lnTo>
                    <a:pt x="0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092174" y="3018550"/>
              <a:ext cx="1" cy="210353"/>
            </a:xfrm>
            <a:custGeom>
              <a:avLst/>
              <a:gdLst/>
              <a:ahLst/>
              <a:cxnLst/>
              <a:rect l="0" t="0" r="0" b="0"/>
              <a:pathLst>
                <a:path w="1" h="210353">
                  <a:moveTo>
                    <a:pt x="0" y="0"/>
                  </a:moveTo>
                  <a:lnTo>
                    <a:pt x="0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191409" y="2976480"/>
              <a:ext cx="142670" cy="262941"/>
            </a:xfrm>
            <a:custGeom>
              <a:avLst/>
              <a:gdLst/>
              <a:ahLst/>
              <a:cxnLst/>
              <a:rect l="0" t="0" r="0" b="0"/>
              <a:pathLst>
                <a:path w="142670" h="262941">
                  <a:moveTo>
                    <a:pt x="142669" y="0"/>
                  </a:moveTo>
                  <a:lnTo>
                    <a:pt x="68498" y="49447"/>
                  </a:lnTo>
                  <a:lnTo>
                    <a:pt x="56995" y="52831"/>
                  </a:lnTo>
                  <a:lnTo>
                    <a:pt x="44651" y="53919"/>
                  </a:lnTo>
                  <a:lnTo>
                    <a:pt x="31748" y="53475"/>
                  </a:lnTo>
                  <a:lnTo>
                    <a:pt x="21977" y="57854"/>
                  </a:lnTo>
                  <a:lnTo>
                    <a:pt x="14294" y="65448"/>
                  </a:lnTo>
                  <a:lnTo>
                    <a:pt x="8004" y="75184"/>
                  </a:lnTo>
                  <a:lnTo>
                    <a:pt x="4979" y="85181"/>
                  </a:lnTo>
                  <a:lnTo>
                    <a:pt x="4131" y="95352"/>
                  </a:lnTo>
                  <a:lnTo>
                    <a:pt x="4734" y="105639"/>
                  </a:lnTo>
                  <a:lnTo>
                    <a:pt x="3968" y="116002"/>
                  </a:lnTo>
                  <a:lnTo>
                    <a:pt x="2288" y="126417"/>
                  </a:lnTo>
                  <a:lnTo>
                    <a:pt x="0" y="136866"/>
                  </a:lnTo>
                  <a:lnTo>
                    <a:pt x="1980" y="141495"/>
                  </a:lnTo>
                  <a:lnTo>
                    <a:pt x="6806" y="142243"/>
                  </a:lnTo>
                  <a:lnTo>
                    <a:pt x="13529" y="140405"/>
                  </a:lnTo>
                  <a:lnTo>
                    <a:pt x="22686" y="139180"/>
                  </a:lnTo>
                  <a:lnTo>
                    <a:pt x="33465" y="138363"/>
                  </a:lnTo>
                  <a:lnTo>
                    <a:pt x="45325" y="137818"/>
                  </a:lnTo>
                  <a:lnTo>
                    <a:pt x="55569" y="139792"/>
                  </a:lnTo>
                  <a:lnTo>
                    <a:pt x="64736" y="143446"/>
                  </a:lnTo>
                  <a:lnTo>
                    <a:pt x="73184" y="148218"/>
                  </a:lnTo>
                  <a:lnTo>
                    <a:pt x="81154" y="153738"/>
                  </a:lnTo>
                  <a:lnTo>
                    <a:pt x="88804" y="159754"/>
                  </a:lnTo>
                  <a:lnTo>
                    <a:pt x="96241" y="166102"/>
                  </a:lnTo>
                  <a:lnTo>
                    <a:pt x="101200" y="175009"/>
                  </a:lnTo>
                  <a:lnTo>
                    <a:pt x="104506" y="185621"/>
                  </a:lnTo>
                  <a:lnTo>
                    <a:pt x="106709" y="197371"/>
                  </a:lnTo>
                  <a:lnTo>
                    <a:pt x="105841" y="208710"/>
                  </a:lnTo>
                  <a:lnTo>
                    <a:pt x="102925" y="219775"/>
                  </a:lnTo>
                  <a:lnTo>
                    <a:pt x="98644" y="230657"/>
                  </a:lnTo>
                  <a:lnTo>
                    <a:pt x="92284" y="239081"/>
                  </a:lnTo>
                  <a:lnTo>
                    <a:pt x="84538" y="245865"/>
                  </a:lnTo>
                  <a:lnTo>
                    <a:pt x="58528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397184" y="3008033"/>
              <a:ext cx="105177" cy="217032"/>
            </a:xfrm>
            <a:custGeom>
              <a:avLst/>
              <a:gdLst/>
              <a:ahLst/>
              <a:cxnLst/>
              <a:rect l="0" t="0" r="0" b="0"/>
              <a:pathLst>
                <a:path w="105177" h="217032">
                  <a:moveTo>
                    <a:pt x="0" y="0"/>
                  </a:moveTo>
                  <a:lnTo>
                    <a:pt x="22334" y="0"/>
                  </a:lnTo>
                  <a:lnTo>
                    <a:pt x="32419" y="3506"/>
                  </a:lnTo>
                  <a:lnTo>
                    <a:pt x="42647" y="9349"/>
                  </a:lnTo>
                  <a:lnTo>
                    <a:pt x="52973" y="16750"/>
                  </a:lnTo>
                  <a:lnTo>
                    <a:pt x="62193" y="26359"/>
                  </a:lnTo>
                  <a:lnTo>
                    <a:pt x="70678" y="37439"/>
                  </a:lnTo>
                  <a:lnTo>
                    <a:pt x="78671" y="49500"/>
                  </a:lnTo>
                  <a:lnTo>
                    <a:pt x="85169" y="63384"/>
                  </a:lnTo>
                  <a:lnTo>
                    <a:pt x="90669" y="78483"/>
                  </a:lnTo>
                  <a:lnTo>
                    <a:pt x="95505" y="94393"/>
                  </a:lnTo>
                  <a:lnTo>
                    <a:pt x="98728" y="109673"/>
                  </a:lnTo>
                  <a:lnTo>
                    <a:pt x="100878" y="124535"/>
                  </a:lnTo>
                  <a:lnTo>
                    <a:pt x="102310" y="139117"/>
                  </a:lnTo>
                  <a:lnTo>
                    <a:pt x="99759" y="153513"/>
                  </a:lnTo>
                  <a:lnTo>
                    <a:pt x="94554" y="167785"/>
                  </a:lnTo>
                  <a:lnTo>
                    <a:pt x="87577" y="181974"/>
                  </a:lnTo>
                  <a:lnTo>
                    <a:pt x="79420" y="193770"/>
                  </a:lnTo>
                  <a:lnTo>
                    <a:pt x="70476" y="203972"/>
                  </a:lnTo>
                  <a:lnTo>
                    <a:pt x="61007" y="213110"/>
                  </a:lnTo>
                  <a:lnTo>
                    <a:pt x="51189" y="216865"/>
                  </a:lnTo>
                  <a:lnTo>
                    <a:pt x="41137" y="217031"/>
                  </a:lnTo>
                  <a:lnTo>
                    <a:pt x="30931" y="214804"/>
                  </a:lnTo>
                  <a:lnTo>
                    <a:pt x="22958" y="209814"/>
                  </a:lnTo>
                  <a:lnTo>
                    <a:pt x="16474" y="202982"/>
                  </a:lnTo>
                  <a:lnTo>
                    <a:pt x="10983" y="194921"/>
                  </a:lnTo>
                  <a:lnTo>
                    <a:pt x="9659" y="187210"/>
                  </a:lnTo>
                  <a:lnTo>
                    <a:pt x="11114" y="179732"/>
                  </a:lnTo>
                  <a:lnTo>
                    <a:pt x="14421" y="172409"/>
                  </a:lnTo>
                  <a:lnTo>
                    <a:pt x="21300" y="168696"/>
                  </a:lnTo>
                  <a:lnTo>
                    <a:pt x="30561" y="167389"/>
                  </a:lnTo>
                  <a:lnTo>
                    <a:pt x="41409" y="167687"/>
                  </a:lnTo>
                  <a:lnTo>
                    <a:pt x="52147" y="169054"/>
                  </a:lnTo>
                  <a:lnTo>
                    <a:pt x="62812" y="171133"/>
                  </a:lnTo>
                  <a:lnTo>
                    <a:pt x="105176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607536" y="3228902"/>
              <a:ext cx="21036" cy="115695"/>
            </a:xfrm>
            <a:custGeom>
              <a:avLst/>
              <a:gdLst/>
              <a:ahLst/>
              <a:cxnLst/>
              <a:rect l="0" t="0" r="0" b="0"/>
              <a:pathLst>
                <a:path w="21036" h="115695">
                  <a:moveTo>
                    <a:pt x="21035" y="0"/>
                  </a:moveTo>
                  <a:lnTo>
                    <a:pt x="21035" y="22334"/>
                  </a:lnTo>
                  <a:lnTo>
                    <a:pt x="19867" y="34756"/>
                  </a:lnTo>
                  <a:lnTo>
                    <a:pt x="17919" y="48880"/>
                  </a:lnTo>
                  <a:lnTo>
                    <a:pt x="0" y="11569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775817" y="3008033"/>
              <a:ext cx="10519" cy="252423"/>
            </a:xfrm>
            <a:custGeom>
              <a:avLst/>
              <a:gdLst/>
              <a:ahLst/>
              <a:cxnLst/>
              <a:rect l="0" t="0" r="0" b="0"/>
              <a:pathLst>
                <a:path w="10519" h="252423">
                  <a:moveTo>
                    <a:pt x="10518" y="0"/>
                  </a:moveTo>
                  <a:lnTo>
                    <a:pt x="10518" y="113533"/>
                  </a:lnTo>
                  <a:lnTo>
                    <a:pt x="9350" y="128276"/>
                  </a:lnTo>
                  <a:lnTo>
                    <a:pt x="7402" y="141611"/>
                  </a:lnTo>
                  <a:lnTo>
                    <a:pt x="4935" y="154007"/>
                  </a:lnTo>
                  <a:lnTo>
                    <a:pt x="3290" y="168114"/>
                  </a:lnTo>
                  <a:lnTo>
                    <a:pt x="2193" y="183362"/>
                  </a:ln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897318" y="3029068"/>
              <a:ext cx="112554" cy="283038"/>
            </a:xfrm>
            <a:custGeom>
              <a:avLst/>
              <a:gdLst/>
              <a:ahLst/>
              <a:cxnLst/>
              <a:rect l="0" t="0" r="0" b="0"/>
              <a:pathLst>
                <a:path w="112554" h="283038">
                  <a:moveTo>
                    <a:pt x="36263" y="0"/>
                  </a:moveTo>
                  <a:lnTo>
                    <a:pt x="30680" y="27917"/>
                  </a:lnTo>
                  <a:lnTo>
                    <a:pt x="27867" y="39646"/>
                  </a:lnTo>
                  <a:lnTo>
                    <a:pt x="24822" y="50972"/>
                  </a:lnTo>
                  <a:lnTo>
                    <a:pt x="21624" y="62028"/>
                  </a:lnTo>
                  <a:lnTo>
                    <a:pt x="18324" y="77579"/>
                  </a:lnTo>
                  <a:lnTo>
                    <a:pt x="14954" y="96127"/>
                  </a:lnTo>
                  <a:lnTo>
                    <a:pt x="4629" y="161316"/>
                  </a:lnTo>
                  <a:lnTo>
                    <a:pt x="1151" y="184673"/>
                  </a:lnTo>
                  <a:lnTo>
                    <a:pt x="0" y="204919"/>
                  </a:lnTo>
                  <a:lnTo>
                    <a:pt x="402" y="223091"/>
                  </a:lnTo>
                  <a:lnTo>
                    <a:pt x="1838" y="239880"/>
                  </a:lnTo>
                  <a:lnTo>
                    <a:pt x="5132" y="253409"/>
                  </a:lnTo>
                  <a:lnTo>
                    <a:pt x="9666" y="264766"/>
                  </a:lnTo>
                  <a:lnTo>
                    <a:pt x="15026" y="274675"/>
                  </a:lnTo>
                  <a:lnTo>
                    <a:pt x="22105" y="280112"/>
                  </a:lnTo>
                  <a:lnTo>
                    <a:pt x="30331" y="282569"/>
                  </a:lnTo>
                  <a:lnTo>
                    <a:pt x="39320" y="283037"/>
                  </a:lnTo>
                  <a:lnTo>
                    <a:pt x="47650" y="281013"/>
                  </a:lnTo>
                  <a:lnTo>
                    <a:pt x="55541" y="277326"/>
                  </a:lnTo>
                  <a:lnTo>
                    <a:pt x="63138" y="272530"/>
                  </a:lnTo>
                  <a:lnTo>
                    <a:pt x="71709" y="264659"/>
                  </a:lnTo>
                  <a:lnTo>
                    <a:pt x="80929" y="254737"/>
                  </a:lnTo>
                  <a:lnTo>
                    <a:pt x="90581" y="243448"/>
                  </a:lnTo>
                  <a:lnTo>
                    <a:pt x="98185" y="231247"/>
                  </a:lnTo>
                  <a:lnTo>
                    <a:pt x="104423" y="218439"/>
                  </a:lnTo>
                  <a:lnTo>
                    <a:pt x="109750" y="205226"/>
                  </a:lnTo>
                  <a:lnTo>
                    <a:pt x="112133" y="192911"/>
                  </a:lnTo>
                  <a:lnTo>
                    <a:pt x="112553" y="181195"/>
                  </a:lnTo>
                  <a:lnTo>
                    <a:pt x="111664" y="169879"/>
                  </a:lnTo>
                  <a:lnTo>
                    <a:pt x="106397" y="165841"/>
                  </a:lnTo>
                  <a:lnTo>
                    <a:pt x="98211" y="166654"/>
                  </a:lnTo>
                  <a:lnTo>
                    <a:pt x="88080" y="170703"/>
                  </a:lnTo>
                  <a:lnTo>
                    <a:pt x="77819" y="176907"/>
                  </a:lnTo>
                  <a:lnTo>
                    <a:pt x="67473" y="184550"/>
                  </a:lnTo>
                  <a:lnTo>
                    <a:pt x="57070" y="193150"/>
                  </a:lnTo>
                  <a:lnTo>
                    <a:pt x="47797" y="202390"/>
                  </a:lnTo>
                  <a:lnTo>
                    <a:pt x="39278" y="212056"/>
                  </a:lnTo>
                  <a:lnTo>
                    <a:pt x="15228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096902" y="2986997"/>
              <a:ext cx="84864" cy="272608"/>
            </a:xfrm>
            <a:custGeom>
              <a:avLst/>
              <a:gdLst/>
              <a:ahLst/>
              <a:cxnLst/>
              <a:rect l="0" t="0" r="0" b="0"/>
              <a:pathLst>
                <a:path w="84864" h="272608">
                  <a:moveTo>
                    <a:pt x="57549" y="0"/>
                  </a:moveTo>
                  <a:lnTo>
                    <a:pt x="46382" y="16751"/>
                  </a:lnTo>
                  <a:lnTo>
                    <a:pt x="41924" y="28697"/>
                  </a:lnTo>
                  <a:lnTo>
                    <a:pt x="37783" y="43672"/>
                  </a:lnTo>
                  <a:lnTo>
                    <a:pt x="22741" y="106921"/>
                  </a:lnTo>
                  <a:lnTo>
                    <a:pt x="19152" y="120363"/>
                  </a:lnTo>
                  <a:lnTo>
                    <a:pt x="12047" y="144647"/>
                  </a:lnTo>
                  <a:lnTo>
                    <a:pt x="9685" y="157200"/>
                  </a:lnTo>
                  <a:lnTo>
                    <a:pt x="8111" y="170243"/>
                  </a:lnTo>
                  <a:lnTo>
                    <a:pt x="7061" y="183613"/>
                  </a:lnTo>
                  <a:lnTo>
                    <a:pt x="5192" y="198369"/>
                  </a:lnTo>
                  <a:lnTo>
                    <a:pt x="2778" y="214050"/>
                  </a:lnTo>
                  <a:lnTo>
                    <a:pt x="0" y="230347"/>
                  </a:lnTo>
                  <a:lnTo>
                    <a:pt x="485" y="243548"/>
                  </a:lnTo>
                  <a:lnTo>
                    <a:pt x="3146" y="254687"/>
                  </a:lnTo>
                  <a:lnTo>
                    <a:pt x="7257" y="264450"/>
                  </a:lnTo>
                  <a:lnTo>
                    <a:pt x="13503" y="269790"/>
                  </a:lnTo>
                  <a:lnTo>
                    <a:pt x="21173" y="272181"/>
                  </a:lnTo>
                  <a:lnTo>
                    <a:pt x="29793" y="272607"/>
                  </a:lnTo>
                  <a:lnTo>
                    <a:pt x="37876" y="270553"/>
                  </a:lnTo>
                  <a:lnTo>
                    <a:pt x="45602" y="266847"/>
                  </a:lnTo>
                  <a:lnTo>
                    <a:pt x="53090" y="262039"/>
                  </a:lnTo>
                  <a:lnTo>
                    <a:pt x="60420" y="254159"/>
                  </a:lnTo>
                  <a:lnTo>
                    <a:pt x="67643" y="244231"/>
                  </a:lnTo>
                  <a:lnTo>
                    <a:pt x="74796" y="232938"/>
                  </a:lnTo>
                  <a:lnTo>
                    <a:pt x="79565" y="220735"/>
                  </a:lnTo>
                  <a:lnTo>
                    <a:pt x="82744" y="207926"/>
                  </a:lnTo>
                  <a:lnTo>
                    <a:pt x="84863" y="194711"/>
                  </a:lnTo>
                  <a:lnTo>
                    <a:pt x="81601" y="187070"/>
                  </a:lnTo>
                  <a:lnTo>
                    <a:pt x="74753" y="183145"/>
                  </a:lnTo>
                  <a:lnTo>
                    <a:pt x="65512" y="181696"/>
                  </a:lnTo>
                  <a:lnTo>
                    <a:pt x="57014" y="185405"/>
                  </a:lnTo>
                  <a:lnTo>
                    <a:pt x="49013" y="192552"/>
                  </a:lnTo>
                  <a:lnTo>
                    <a:pt x="15479" y="2313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259627" y="3249937"/>
              <a:ext cx="21036" cy="157766"/>
            </a:xfrm>
            <a:custGeom>
              <a:avLst/>
              <a:gdLst/>
              <a:ahLst/>
              <a:cxnLst/>
              <a:rect l="0" t="0" r="0" b="0"/>
              <a:pathLst>
                <a:path w="21036" h="157766">
                  <a:moveTo>
                    <a:pt x="21035" y="0"/>
                  </a:moveTo>
                  <a:lnTo>
                    <a:pt x="21035" y="22334"/>
                  </a:lnTo>
                  <a:lnTo>
                    <a:pt x="19867" y="34756"/>
                  </a:lnTo>
                  <a:lnTo>
                    <a:pt x="17919" y="48881"/>
                  </a:lnTo>
                  <a:lnTo>
                    <a:pt x="15452" y="64140"/>
                  </a:lnTo>
                  <a:lnTo>
                    <a:pt x="13807" y="80156"/>
                  </a:lnTo>
                  <a:lnTo>
                    <a:pt x="12711" y="96676"/>
                  </a:lnTo>
                  <a:lnTo>
                    <a:pt x="0" y="15776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448944" y="3039585"/>
              <a:ext cx="21036" cy="199836"/>
            </a:xfrm>
            <a:custGeom>
              <a:avLst/>
              <a:gdLst/>
              <a:ahLst/>
              <a:cxnLst/>
              <a:rect l="0" t="0" r="0" b="0"/>
              <a:pathLst>
                <a:path w="21036" h="199836">
                  <a:moveTo>
                    <a:pt x="21035" y="0"/>
                  </a:moveTo>
                  <a:lnTo>
                    <a:pt x="15451" y="22334"/>
                  </a:lnTo>
                  <a:lnTo>
                    <a:pt x="13807" y="33588"/>
                  </a:lnTo>
                  <a:lnTo>
                    <a:pt x="12710" y="45764"/>
                  </a:lnTo>
                  <a:lnTo>
                    <a:pt x="11979" y="58556"/>
                  </a:lnTo>
                  <a:lnTo>
                    <a:pt x="10323" y="71759"/>
                  </a:lnTo>
                  <a:lnTo>
                    <a:pt x="8051" y="85236"/>
                  </a:lnTo>
                  <a:lnTo>
                    <a:pt x="5367" y="98894"/>
                  </a:lnTo>
                  <a:lnTo>
                    <a:pt x="3578" y="115012"/>
                  </a:lnTo>
                  <a:lnTo>
                    <a:pt x="2385" y="132769"/>
                  </a:lnTo>
                  <a:lnTo>
                    <a:pt x="0" y="1998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533518" y="3050103"/>
              <a:ext cx="110878" cy="231388"/>
            </a:xfrm>
            <a:custGeom>
              <a:avLst/>
              <a:gdLst/>
              <a:ahLst/>
              <a:cxnLst/>
              <a:rect l="0" t="0" r="0" b="0"/>
              <a:pathLst>
                <a:path w="110878" h="231388">
                  <a:moveTo>
                    <a:pt x="10084" y="0"/>
                  </a:moveTo>
                  <a:lnTo>
                    <a:pt x="4501" y="16750"/>
                  </a:lnTo>
                  <a:lnTo>
                    <a:pt x="2856" y="26359"/>
                  </a:lnTo>
                  <a:lnTo>
                    <a:pt x="1759" y="37439"/>
                  </a:lnTo>
                  <a:lnTo>
                    <a:pt x="1028" y="49501"/>
                  </a:lnTo>
                  <a:lnTo>
                    <a:pt x="216" y="75367"/>
                  </a:lnTo>
                  <a:lnTo>
                    <a:pt x="0" y="88810"/>
                  </a:lnTo>
                  <a:lnTo>
                    <a:pt x="1024" y="101277"/>
                  </a:lnTo>
                  <a:lnTo>
                    <a:pt x="2875" y="113094"/>
                  </a:lnTo>
                  <a:lnTo>
                    <a:pt x="5278" y="124478"/>
                  </a:lnTo>
                  <a:lnTo>
                    <a:pt x="6880" y="137911"/>
                  </a:lnTo>
                  <a:lnTo>
                    <a:pt x="7948" y="152709"/>
                  </a:lnTo>
                  <a:lnTo>
                    <a:pt x="8660" y="168417"/>
                  </a:lnTo>
                  <a:lnTo>
                    <a:pt x="11472" y="182396"/>
                  </a:lnTo>
                  <a:lnTo>
                    <a:pt x="15684" y="195220"/>
                  </a:lnTo>
                  <a:lnTo>
                    <a:pt x="20829" y="207276"/>
                  </a:lnTo>
                  <a:lnTo>
                    <a:pt x="28934" y="215313"/>
                  </a:lnTo>
                  <a:lnTo>
                    <a:pt x="39011" y="220671"/>
                  </a:lnTo>
                  <a:lnTo>
                    <a:pt x="50404" y="224243"/>
                  </a:lnTo>
                  <a:lnTo>
                    <a:pt x="60336" y="223119"/>
                  </a:lnTo>
                  <a:lnTo>
                    <a:pt x="69295" y="218863"/>
                  </a:lnTo>
                  <a:lnTo>
                    <a:pt x="77605" y="212520"/>
                  </a:lnTo>
                  <a:lnTo>
                    <a:pt x="85482" y="203617"/>
                  </a:lnTo>
                  <a:lnTo>
                    <a:pt x="93071" y="193007"/>
                  </a:lnTo>
                  <a:lnTo>
                    <a:pt x="100468" y="181259"/>
                  </a:lnTo>
                  <a:lnTo>
                    <a:pt x="105398" y="168753"/>
                  </a:lnTo>
                  <a:lnTo>
                    <a:pt x="108686" y="155741"/>
                  </a:lnTo>
                  <a:lnTo>
                    <a:pt x="110877" y="142392"/>
                  </a:lnTo>
                  <a:lnTo>
                    <a:pt x="110001" y="131155"/>
                  </a:lnTo>
                  <a:lnTo>
                    <a:pt x="107080" y="121327"/>
                  </a:lnTo>
                  <a:lnTo>
                    <a:pt x="102795" y="112438"/>
                  </a:lnTo>
                  <a:lnTo>
                    <a:pt x="97601" y="110017"/>
                  </a:lnTo>
                  <a:lnTo>
                    <a:pt x="91801" y="111909"/>
                  </a:lnTo>
                  <a:lnTo>
                    <a:pt x="85597" y="116677"/>
                  </a:lnTo>
                  <a:lnTo>
                    <a:pt x="79124" y="124529"/>
                  </a:lnTo>
                  <a:lnTo>
                    <a:pt x="72472" y="134439"/>
                  </a:lnTo>
                  <a:lnTo>
                    <a:pt x="65699" y="145720"/>
                  </a:lnTo>
                  <a:lnTo>
                    <a:pt x="60015" y="156746"/>
                  </a:lnTo>
                  <a:lnTo>
                    <a:pt x="55058" y="167603"/>
                  </a:lnTo>
                  <a:lnTo>
                    <a:pt x="50584" y="178347"/>
                  </a:lnTo>
                  <a:lnTo>
                    <a:pt x="48770" y="189015"/>
                  </a:lnTo>
                  <a:lnTo>
                    <a:pt x="48730" y="199633"/>
                  </a:lnTo>
                  <a:lnTo>
                    <a:pt x="52154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722401" y="3039585"/>
              <a:ext cx="135255" cy="283977"/>
            </a:xfrm>
            <a:custGeom>
              <a:avLst/>
              <a:gdLst/>
              <a:ahLst/>
              <a:cxnLst/>
              <a:rect l="0" t="0" r="0" b="0"/>
              <a:pathLst>
                <a:path w="135255" h="283977">
                  <a:moveTo>
                    <a:pt x="0" y="0"/>
                  </a:moveTo>
                  <a:lnTo>
                    <a:pt x="16751" y="5584"/>
                  </a:lnTo>
                  <a:lnTo>
                    <a:pt x="27528" y="6060"/>
                  </a:lnTo>
                  <a:lnTo>
                    <a:pt x="40556" y="5209"/>
                  </a:lnTo>
                  <a:lnTo>
                    <a:pt x="55084" y="3473"/>
                  </a:lnTo>
                  <a:lnTo>
                    <a:pt x="68276" y="3484"/>
                  </a:lnTo>
                  <a:lnTo>
                    <a:pt x="80576" y="4660"/>
                  </a:lnTo>
                  <a:lnTo>
                    <a:pt x="92282" y="6613"/>
                  </a:lnTo>
                  <a:lnTo>
                    <a:pt x="102423" y="11420"/>
                  </a:lnTo>
                  <a:lnTo>
                    <a:pt x="111521" y="18131"/>
                  </a:lnTo>
                  <a:lnTo>
                    <a:pt x="119924" y="26111"/>
                  </a:lnTo>
                  <a:lnTo>
                    <a:pt x="125525" y="36105"/>
                  </a:lnTo>
                  <a:lnTo>
                    <a:pt x="129260" y="47443"/>
                  </a:lnTo>
                  <a:lnTo>
                    <a:pt x="131749" y="59676"/>
                  </a:lnTo>
                  <a:lnTo>
                    <a:pt x="133409" y="76011"/>
                  </a:lnTo>
                  <a:lnTo>
                    <a:pt x="134516" y="95082"/>
                  </a:lnTo>
                  <a:lnTo>
                    <a:pt x="135254" y="115976"/>
                  </a:lnTo>
                  <a:lnTo>
                    <a:pt x="134577" y="133412"/>
                  </a:lnTo>
                  <a:lnTo>
                    <a:pt x="132957" y="148541"/>
                  </a:lnTo>
                  <a:lnTo>
                    <a:pt x="130708" y="162133"/>
                  </a:lnTo>
                  <a:lnTo>
                    <a:pt x="128041" y="174700"/>
                  </a:lnTo>
                  <a:lnTo>
                    <a:pt x="125094" y="186584"/>
                  </a:lnTo>
                  <a:lnTo>
                    <a:pt x="115363" y="223177"/>
                  </a:lnTo>
                  <a:lnTo>
                    <a:pt x="105176" y="2839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753954" y="3186832"/>
              <a:ext cx="126212" cy="9057"/>
            </a:xfrm>
            <a:custGeom>
              <a:avLst/>
              <a:gdLst/>
              <a:ahLst/>
              <a:cxnLst/>
              <a:rect l="0" t="0" r="0" b="0"/>
              <a:pathLst>
                <a:path w="126212" h="9057">
                  <a:moveTo>
                    <a:pt x="0" y="0"/>
                  </a:moveTo>
                  <a:lnTo>
                    <a:pt x="16750" y="5583"/>
                  </a:lnTo>
                  <a:lnTo>
                    <a:pt x="26359" y="7228"/>
                  </a:lnTo>
                  <a:lnTo>
                    <a:pt x="37439" y="8325"/>
                  </a:lnTo>
                  <a:lnTo>
                    <a:pt x="49501" y="9056"/>
                  </a:lnTo>
                  <a:lnTo>
                    <a:pt x="63385" y="8374"/>
                  </a:lnTo>
                  <a:lnTo>
                    <a:pt x="78484" y="6751"/>
                  </a:ln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037929" y="3260455"/>
              <a:ext cx="21036" cy="157765"/>
            </a:xfrm>
            <a:custGeom>
              <a:avLst/>
              <a:gdLst/>
              <a:ahLst/>
              <a:cxnLst/>
              <a:rect l="0" t="0" r="0" b="0"/>
              <a:pathLst>
                <a:path w="21036" h="157765">
                  <a:moveTo>
                    <a:pt x="21035" y="0"/>
                  </a:moveTo>
                  <a:lnTo>
                    <a:pt x="21035" y="33500"/>
                  </a:lnTo>
                  <a:lnTo>
                    <a:pt x="19867" y="48043"/>
                  </a:lnTo>
                  <a:lnTo>
                    <a:pt x="17919" y="62413"/>
                  </a:lnTo>
                  <a:lnTo>
                    <a:pt x="15452" y="76668"/>
                  </a:lnTo>
                  <a:lnTo>
                    <a:pt x="12639" y="90845"/>
                  </a:lnTo>
                  <a:lnTo>
                    <a:pt x="9595" y="104971"/>
                  </a:lnTo>
                  <a:lnTo>
                    <a:pt x="0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195693" y="3008033"/>
              <a:ext cx="10519" cy="241905"/>
            </a:xfrm>
            <a:custGeom>
              <a:avLst/>
              <a:gdLst/>
              <a:ahLst/>
              <a:cxnLst/>
              <a:rect l="0" t="0" r="0" b="0"/>
              <a:pathLst>
                <a:path w="10519" h="241905">
                  <a:moveTo>
                    <a:pt x="10518" y="0"/>
                  </a:moveTo>
                  <a:lnTo>
                    <a:pt x="10518" y="22333"/>
                  </a:lnTo>
                  <a:lnTo>
                    <a:pt x="9349" y="35924"/>
                  </a:lnTo>
                  <a:lnTo>
                    <a:pt x="7401" y="51996"/>
                  </a:lnTo>
                  <a:lnTo>
                    <a:pt x="4934" y="69723"/>
                  </a:lnTo>
                  <a:lnTo>
                    <a:pt x="3290" y="86215"/>
                  </a:lnTo>
                  <a:lnTo>
                    <a:pt x="2193" y="101884"/>
                  </a:lnTo>
                  <a:lnTo>
                    <a:pt x="1462" y="117005"/>
                  </a:lnTo>
                  <a:lnTo>
                    <a:pt x="650" y="152503"/>
                  </a:lnTo>
                  <a:lnTo>
                    <a:pt x="0" y="2419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237764" y="2992493"/>
              <a:ext cx="194035" cy="278481"/>
            </a:xfrm>
            <a:custGeom>
              <a:avLst/>
              <a:gdLst/>
              <a:ahLst/>
              <a:cxnLst/>
              <a:rect l="0" t="0" r="0" b="0"/>
              <a:pathLst>
                <a:path w="194035" h="278481">
                  <a:moveTo>
                    <a:pt x="0" y="26057"/>
                  </a:moveTo>
                  <a:lnTo>
                    <a:pt x="16750" y="20474"/>
                  </a:lnTo>
                  <a:lnTo>
                    <a:pt x="26358" y="17661"/>
                  </a:lnTo>
                  <a:lnTo>
                    <a:pt x="49500" y="11418"/>
                  </a:lnTo>
                  <a:lnTo>
                    <a:pt x="63384" y="9286"/>
                  </a:lnTo>
                  <a:lnTo>
                    <a:pt x="78483" y="7865"/>
                  </a:lnTo>
                  <a:lnTo>
                    <a:pt x="94393" y="6917"/>
                  </a:lnTo>
                  <a:lnTo>
                    <a:pt x="109673" y="5117"/>
                  </a:lnTo>
                  <a:lnTo>
                    <a:pt x="124535" y="2748"/>
                  </a:lnTo>
                  <a:lnTo>
                    <a:pt x="139117" y="0"/>
                  </a:lnTo>
                  <a:lnTo>
                    <a:pt x="152344" y="506"/>
                  </a:lnTo>
                  <a:lnTo>
                    <a:pt x="164668" y="3180"/>
                  </a:lnTo>
                  <a:lnTo>
                    <a:pt x="176390" y="7300"/>
                  </a:lnTo>
                  <a:lnTo>
                    <a:pt x="184205" y="15889"/>
                  </a:lnTo>
                  <a:lnTo>
                    <a:pt x="189414" y="27459"/>
                  </a:lnTo>
                  <a:lnTo>
                    <a:pt x="192887" y="41015"/>
                  </a:lnTo>
                  <a:lnTo>
                    <a:pt x="194034" y="54727"/>
                  </a:lnTo>
                  <a:lnTo>
                    <a:pt x="193630" y="68543"/>
                  </a:lnTo>
                  <a:lnTo>
                    <a:pt x="192192" y="82428"/>
                  </a:lnTo>
                  <a:lnTo>
                    <a:pt x="190065" y="96359"/>
                  </a:lnTo>
                  <a:lnTo>
                    <a:pt x="187478" y="110321"/>
                  </a:lnTo>
                  <a:lnTo>
                    <a:pt x="184585" y="124304"/>
                  </a:lnTo>
                  <a:lnTo>
                    <a:pt x="180319" y="138300"/>
                  </a:lnTo>
                  <a:lnTo>
                    <a:pt x="175138" y="152305"/>
                  </a:lnTo>
                  <a:lnTo>
                    <a:pt x="169347" y="166316"/>
                  </a:lnTo>
                  <a:lnTo>
                    <a:pt x="164317" y="179163"/>
                  </a:lnTo>
                  <a:lnTo>
                    <a:pt x="155612" y="202786"/>
                  </a:lnTo>
                  <a:lnTo>
                    <a:pt x="136907" y="257172"/>
                  </a:lnTo>
                  <a:lnTo>
                    <a:pt x="115693" y="27848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311387" y="3113209"/>
              <a:ext cx="136729" cy="16578"/>
            </a:xfrm>
            <a:custGeom>
              <a:avLst/>
              <a:gdLst/>
              <a:ahLst/>
              <a:cxnLst/>
              <a:rect l="0" t="0" r="0" b="0"/>
              <a:pathLst>
                <a:path w="136729" h="16578">
                  <a:moveTo>
                    <a:pt x="0" y="10517"/>
                  </a:moveTo>
                  <a:lnTo>
                    <a:pt x="16750" y="16101"/>
                  </a:lnTo>
                  <a:lnTo>
                    <a:pt x="27527" y="16577"/>
                  </a:lnTo>
                  <a:lnTo>
                    <a:pt x="40555" y="15725"/>
                  </a:lnTo>
                  <a:lnTo>
                    <a:pt x="55084" y="13989"/>
                  </a:lnTo>
                  <a:lnTo>
                    <a:pt x="69444" y="12832"/>
                  </a:lnTo>
                  <a:lnTo>
                    <a:pt x="83692" y="12060"/>
                  </a:lnTo>
                  <a:lnTo>
                    <a:pt x="13672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616397" y="2965962"/>
              <a:ext cx="10519" cy="231388"/>
            </a:xfrm>
            <a:custGeom>
              <a:avLst/>
              <a:gdLst/>
              <a:ahLst/>
              <a:cxnLst/>
              <a:rect l="0" t="0" r="0" b="0"/>
              <a:pathLst>
                <a:path w="10519" h="231388">
                  <a:moveTo>
                    <a:pt x="0" y="0"/>
                  </a:moveTo>
                  <a:lnTo>
                    <a:pt x="0" y="138257"/>
                  </a:lnTo>
                  <a:lnTo>
                    <a:pt x="1169" y="157614"/>
                  </a:lnTo>
                  <a:lnTo>
                    <a:pt x="3116" y="176362"/>
                  </a:lnTo>
                  <a:lnTo>
                    <a:pt x="10518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742608" y="3218385"/>
              <a:ext cx="10519" cy="105177"/>
            </a:xfrm>
            <a:custGeom>
              <a:avLst/>
              <a:gdLst/>
              <a:ahLst/>
              <a:cxnLst/>
              <a:rect l="0" t="0" r="0" b="0"/>
              <a:pathLst>
                <a:path w="10519" h="105177">
                  <a:moveTo>
                    <a:pt x="10518" y="0"/>
                  </a:moveTo>
                  <a:lnTo>
                    <a:pt x="4934" y="22333"/>
                  </a:lnTo>
                  <a:lnTo>
                    <a:pt x="4458" y="32418"/>
                  </a:lnTo>
                  <a:lnTo>
                    <a:pt x="5309" y="42647"/>
                  </a:lnTo>
                  <a:lnTo>
                    <a:pt x="7046" y="52973"/>
                  </a:lnTo>
                  <a:lnTo>
                    <a:pt x="7034" y="63362"/>
                  </a:lnTo>
                  <a:lnTo>
                    <a:pt x="5858" y="73794"/>
                  </a:lnTo>
                  <a:lnTo>
                    <a:pt x="0" y="1051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995030" y="2923892"/>
              <a:ext cx="10519" cy="168283"/>
            </a:xfrm>
            <a:custGeom>
              <a:avLst/>
              <a:gdLst/>
              <a:ahLst/>
              <a:cxnLst/>
              <a:rect l="0" t="0" r="0" b="0"/>
              <a:pathLst>
                <a:path w="10519" h="168283">
                  <a:moveTo>
                    <a:pt x="0" y="0"/>
                  </a:moveTo>
                  <a:lnTo>
                    <a:pt x="0" y="22334"/>
                  </a:lnTo>
                  <a:lnTo>
                    <a:pt x="1169" y="37093"/>
                  </a:lnTo>
                  <a:lnTo>
                    <a:pt x="5584" y="75306"/>
                  </a:lnTo>
                  <a:lnTo>
                    <a:pt x="7229" y="94612"/>
                  </a:lnTo>
                  <a:lnTo>
                    <a:pt x="8326" y="113325"/>
                  </a:lnTo>
                  <a:lnTo>
                    <a:pt x="10518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068654" y="2917832"/>
              <a:ext cx="136730" cy="258483"/>
            </a:xfrm>
            <a:custGeom>
              <a:avLst/>
              <a:gdLst/>
              <a:ahLst/>
              <a:cxnLst/>
              <a:rect l="0" t="0" r="0" b="0"/>
              <a:pathLst>
                <a:path w="136730" h="258483">
                  <a:moveTo>
                    <a:pt x="0" y="6060"/>
                  </a:moveTo>
                  <a:lnTo>
                    <a:pt x="22333" y="477"/>
                  </a:lnTo>
                  <a:lnTo>
                    <a:pt x="32418" y="0"/>
                  </a:lnTo>
                  <a:lnTo>
                    <a:pt x="42647" y="852"/>
                  </a:lnTo>
                  <a:lnTo>
                    <a:pt x="52972" y="2588"/>
                  </a:lnTo>
                  <a:lnTo>
                    <a:pt x="63362" y="4914"/>
                  </a:lnTo>
                  <a:lnTo>
                    <a:pt x="73794" y="7633"/>
                  </a:lnTo>
                  <a:lnTo>
                    <a:pt x="84254" y="10615"/>
                  </a:lnTo>
                  <a:lnTo>
                    <a:pt x="93565" y="17277"/>
                  </a:lnTo>
                  <a:lnTo>
                    <a:pt x="102110" y="26393"/>
                  </a:lnTo>
                  <a:lnTo>
                    <a:pt x="110144" y="37144"/>
                  </a:lnTo>
                  <a:lnTo>
                    <a:pt x="115500" y="48987"/>
                  </a:lnTo>
                  <a:lnTo>
                    <a:pt x="119071" y="61556"/>
                  </a:lnTo>
                  <a:lnTo>
                    <a:pt x="121451" y="74610"/>
                  </a:lnTo>
                  <a:lnTo>
                    <a:pt x="123038" y="90325"/>
                  </a:lnTo>
                  <a:lnTo>
                    <a:pt x="124095" y="107813"/>
                  </a:lnTo>
                  <a:lnTo>
                    <a:pt x="124801" y="126483"/>
                  </a:lnTo>
                  <a:lnTo>
                    <a:pt x="126439" y="143604"/>
                  </a:lnTo>
                  <a:lnTo>
                    <a:pt x="128701" y="159693"/>
                  </a:lnTo>
                  <a:lnTo>
                    <a:pt x="131377" y="175093"/>
                  </a:lnTo>
                  <a:lnTo>
                    <a:pt x="133161" y="190035"/>
                  </a:lnTo>
                  <a:lnTo>
                    <a:pt x="134350" y="204670"/>
                  </a:lnTo>
                  <a:lnTo>
                    <a:pt x="136729" y="2584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079171" y="3008033"/>
              <a:ext cx="178801" cy="9869"/>
            </a:xfrm>
            <a:custGeom>
              <a:avLst/>
              <a:gdLst/>
              <a:ahLst/>
              <a:cxnLst/>
              <a:rect l="0" t="0" r="0" b="0"/>
              <a:pathLst>
                <a:path w="178801" h="9869">
                  <a:moveTo>
                    <a:pt x="0" y="0"/>
                  </a:moveTo>
                  <a:lnTo>
                    <a:pt x="27918" y="5583"/>
                  </a:lnTo>
                  <a:lnTo>
                    <a:pt x="41984" y="7228"/>
                  </a:lnTo>
                  <a:lnTo>
                    <a:pt x="57205" y="8324"/>
                  </a:lnTo>
                  <a:lnTo>
                    <a:pt x="73196" y="9055"/>
                  </a:lnTo>
                  <a:lnTo>
                    <a:pt x="106544" y="9868"/>
                  </a:lnTo>
                  <a:lnTo>
                    <a:pt x="17880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343486" y="2871304"/>
              <a:ext cx="166908" cy="168282"/>
            </a:xfrm>
            <a:custGeom>
              <a:avLst/>
              <a:gdLst/>
              <a:ahLst/>
              <a:cxnLst/>
              <a:rect l="0" t="0" r="0" b="0"/>
              <a:pathLst>
                <a:path w="166908" h="168282">
                  <a:moveTo>
                    <a:pt x="40696" y="0"/>
                  </a:moveTo>
                  <a:lnTo>
                    <a:pt x="35113" y="22334"/>
                  </a:lnTo>
                  <a:lnTo>
                    <a:pt x="29255" y="48880"/>
                  </a:lnTo>
                  <a:lnTo>
                    <a:pt x="26057" y="64139"/>
                  </a:lnTo>
                  <a:lnTo>
                    <a:pt x="22756" y="77818"/>
                  </a:lnTo>
                  <a:lnTo>
                    <a:pt x="19387" y="90443"/>
                  </a:lnTo>
                  <a:lnTo>
                    <a:pt x="15973" y="102366"/>
                  </a:lnTo>
                  <a:lnTo>
                    <a:pt x="11359" y="113820"/>
                  </a:lnTo>
                  <a:lnTo>
                    <a:pt x="5946" y="124962"/>
                  </a:lnTo>
                  <a:lnTo>
                    <a:pt x="0" y="135896"/>
                  </a:lnTo>
                  <a:lnTo>
                    <a:pt x="1879" y="143186"/>
                  </a:lnTo>
                  <a:lnTo>
                    <a:pt x="8975" y="148045"/>
                  </a:lnTo>
                  <a:lnTo>
                    <a:pt x="19548" y="151285"/>
                  </a:lnTo>
                  <a:lnTo>
                    <a:pt x="32441" y="153444"/>
                  </a:lnTo>
                  <a:lnTo>
                    <a:pt x="46878" y="154884"/>
                  </a:lnTo>
                  <a:lnTo>
                    <a:pt x="62347" y="155844"/>
                  </a:lnTo>
                  <a:lnTo>
                    <a:pt x="91999" y="156911"/>
                  </a:lnTo>
                  <a:lnTo>
                    <a:pt x="106451" y="157195"/>
                  </a:lnTo>
                  <a:lnTo>
                    <a:pt x="119591" y="158553"/>
                  </a:lnTo>
                  <a:lnTo>
                    <a:pt x="131857" y="160627"/>
                  </a:lnTo>
                  <a:lnTo>
                    <a:pt x="166907" y="1682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499875" y="2860786"/>
              <a:ext cx="10519" cy="357600"/>
            </a:xfrm>
            <a:custGeom>
              <a:avLst/>
              <a:gdLst/>
              <a:ahLst/>
              <a:cxnLst/>
              <a:rect l="0" t="0" r="0" b="0"/>
              <a:pathLst>
                <a:path w="10519" h="357600">
                  <a:moveTo>
                    <a:pt x="10518" y="0"/>
                  </a:moveTo>
                  <a:lnTo>
                    <a:pt x="4934" y="22334"/>
                  </a:lnTo>
                  <a:lnTo>
                    <a:pt x="3290" y="33587"/>
                  </a:lnTo>
                  <a:lnTo>
                    <a:pt x="2193" y="45764"/>
                  </a:lnTo>
                  <a:lnTo>
                    <a:pt x="1462" y="58556"/>
                  </a:lnTo>
                  <a:lnTo>
                    <a:pt x="650" y="85236"/>
                  </a:lnTo>
                  <a:lnTo>
                    <a:pt x="57" y="171494"/>
                  </a:lnTo>
                  <a:lnTo>
                    <a:pt x="0" y="3575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057998" y="1863001"/>
            <a:ext cx="1892479" cy="492942"/>
            <a:chOff x="7057998" y="1863001"/>
            <a:chExt cx="1892479" cy="492942"/>
          </a:xfrm>
        </p:grpSpPr>
        <p:sp>
          <p:nvSpPr>
            <p:cNvPr id="84" name="Freeform 83"/>
            <p:cNvSpPr/>
            <p:nvPr/>
          </p:nvSpPr>
          <p:spPr>
            <a:xfrm>
              <a:off x="7057998" y="1963102"/>
              <a:ext cx="346392" cy="392841"/>
            </a:xfrm>
            <a:custGeom>
              <a:avLst/>
              <a:gdLst/>
              <a:ahLst/>
              <a:cxnLst/>
              <a:rect l="0" t="0" r="0" b="0"/>
              <a:pathLst>
                <a:path w="346392" h="392841">
                  <a:moveTo>
                    <a:pt x="30863" y="14206"/>
                  </a:moveTo>
                  <a:lnTo>
                    <a:pt x="19696" y="30956"/>
                  </a:lnTo>
                  <a:lnTo>
                    <a:pt x="15238" y="42902"/>
                  </a:lnTo>
                  <a:lnTo>
                    <a:pt x="11097" y="57878"/>
                  </a:lnTo>
                  <a:lnTo>
                    <a:pt x="7168" y="74873"/>
                  </a:lnTo>
                  <a:lnTo>
                    <a:pt x="4549" y="94384"/>
                  </a:lnTo>
                  <a:lnTo>
                    <a:pt x="2802" y="115571"/>
                  </a:lnTo>
                  <a:lnTo>
                    <a:pt x="862" y="157422"/>
                  </a:lnTo>
                  <a:lnTo>
                    <a:pt x="0" y="191603"/>
                  </a:lnTo>
                  <a:lnTo>
                    <a:pt x="938" y="207263"/>
                  </a:lnTo>
                  <a:lnTo>
                    <a:pt x="2733" y="222377"/>
                  </a:lnTo>
                  <a:lnTo>
                    <a:pt x="5098" y="237127"/>
                  </a:lnTo>
                  <a:lnTo>
                    <a:pt x="7843" y="250467"/>
                  </a:lnTo>
                  <a:lnTo>
                    <a:pt x="10842" y="262866"/>
                  </a:lnTo>
                  <a:lnTo>
                    <a:pt x="14010" y="274637"/>
                  </a:lnTo>
                  <a:lnTo>
                    <a:pt x="20646" y="297066"/>
                  </a:lnTo>
                  <a:lnTo>
                    <a:pt x="24051" y="307956"/>
                  </a:lnTo>
                  <a:lnTo>
                    <a:pt x="30997" y="317552"/>
                  </a:lnTo>
                  <a:lnTo>
                    <a:pt x="40301" y="326287"/>
                  </a:lnTo>
                  <a:lnTo>
                    <a:pt x="51178" y="334448"/>
                  </a:lnTo>
                  <a:lnTo>
                    <a:pt x="64273" y="339888"/>
                  </a:lnTo>
                  <a:lnTo>
                    <a:pt x="78846" y="343515"/>
                  </a:lnTo>
                  <a:lnTo>
                    <a:pt x="94404" y="345933"/>
                  </a:lnTo>
                  <a:lnTo>
                    <a:pt x="109451" y="345208"/>
                  </a:lnTo>
                  <a:lnTo>
                    <a:pt x="124157" y="342387"/>
                  </a:lnTo>
                  <a:lnTo>
                    <a:pt x="138635" y="338169"/>
                  </a:lnTo>
                  <a:lnTo>
                    <a:pt x="150624" y="333020"/>
                  </a:lnTo>
                  <a:lnTo>
                    <a:pt x="160955" y="327250"/>
                  </a:lnTo>
                  <a:lnTo>
                    <a:pt x="170179" y="321066"/>
                  </a:lnTo>
                  <a:lnTo>
                    <a:pt x="177497" y="313438"/>
                  </a:lnTo>
                  <a:lnTo>
                    <a:pt x="183544" y="304847"/>
                  </a:lnTo>
                  <a:lnTo>
                    <a:pt x="188744" y="295613"/>
                  </a:lnTo>
                  <a:lnTo>
                    <a:pt x="193380" y="285951"/>
                  </a:lnTo>
                  <a:lnTo>
                    <a:pt x="197638" y="276005"/>
                  </a:lnTo>
                  <a:lnTo>
                    <a:pt x="201646" y="265867"/>
                  </a:lnTo>
                  <a:lnTo>
                    <a:pt x="209216" y="245255"/>
                  </a:lnTo>
                  <a:lnTo>
                    <a:pt x="212871" y="234850"/>
                  </a:lnTo>
                  <a:lnTo>
                    <a:pt x="216475" y="223239"/>
                  </a:lnTo>
                  <a:lnTo>
                    <a:pt x="223597" y="197873"/>
                  </a:lnTo>
                  <a:lnTo>
                    <a:pt x="225964" y="181058"/>
                  </a:lnTo>
                  <a:lnTo>
                    <a:pt x="227541" y="161668"/>
                  </a:lnTo>
                  <a:lnTo>
                    <a:pt x="228593" y="140561"/>
                  </a:lnTo>
                  <a:lnTo>
                    <a:pt x="228126" y="122984"/>
                  </a:lnTo>
                  <a:lnTo>
                    <a:pt x="226645" y="107760"/>
                  </a:lnTo>
                  <a:lnTo>
                    <a:pt x="224490" y="94104"/>
                  </a:lnTo>
                  <a:lnTo>
                    <a:pt x="220716" y="80326"/>
                  </a:lnTo>
                  <a:lnTo>
                    <a:pt x="215863" y="66467"/>
                  </a:lnTo>
                  <a:lnTo>
                    <a:pt x="210290" y="52552"/>
                  </a:lnTo>
                  <a:lnTo>
                    <a:pt x="203069" y="39770"/>
                  </a:lnTo>
                  <a:lnTo>
                    <a:pt x="194749" y="27743"/>
                  </a:lnTo>
                  <a:lnTo>
                    <a:pt x="185697" y="16219"/>
                  </a:lnTo>
                  <a:lnTo>
                    <a:pt x="173819" y="8536"/>
                  </a:lnTo>
                  <a:lnTo>
                    <a:pt x="160057" y="3414"/>
                  </a:lnTo>
                  <a:lnTo>
                    <a:pt x="145039" y="0"/>
                  </a:lnTo>
                  <a:lnTo>
                    <a:pt x="130353" y="61"/>
                  </a:lnTo>
                  <a:lnTo>
                    <a:pt x="115887" y="2439"/>
                  </a:lnTo>
                  <a:lnTo>
                    <a:pt x="101569" y="6361"/>
                  </a:lnTo>
                  <a:lnTo>
                    <a:pt x="88518" y="12482"/>
                  </a:lnTo>
                  <a:lnTo>
                    <a:pt x="76311" y="20069"/>
                  </a:lnTo>
                  <a:lnTo>
                    <a:pt x="64668" y="28632"/>
                  </a:lnTo>
                  <a:lnTo>
                    <a:pt x="56905" y="39015"/>
                  </a:lnTo>
                  <a:lnTo>
                    <a:pt x="51730" y="50612"/>
                  </a:lnTo>
                  <a:lnTo>
                    <a:pt x="48281" y="63018"/>
                  </a:lnTo>
                  <a:lnTo>
                    <a:pt x="47149" y="75963"/>
                  </a:lnTo>
                  <a:lnTo>
                    <a:pt x="47563" y="89267"/>
                  </a:lnTo>
                  <a:lnTo>
                    <a:pt x="49008" y="102812"/>
                  </a:lnTo>
                  <a:lnTo>
                    <a:pt x="52309" y="114178"/>
                  </a:lnTo>
                  <a:lnTo>
                    <a:pt x="56846" y="124093"/>
                  </a:lnTo>
                  <a:lnTo>
                    <a:pt x="62209" y="133040"/>
                  </a:lnTo>
                  <a:lnTo>
                    <a:pt x="71627" y="142511"/>
                  </a:lnTo>
                  <a:lnTo>
                    <a:pt x="83749" y="152331"/>
                  </a:lnTo>
                  <a:lnTo>
                    <a:pt x="97672" y="162383"/>
                  </a:lnTo>
                  <a:lnTo>
                    <a:pt x="109293" y="171422"/>
                  </a:lnTo>
                  <a:lnTo>
                    <a:pt x="119377" y="179785"/>
                  </a:lnTo>
                  <a:lnTo>
                    <a:pt x="128436" y="187698"/>
                  </a:lnTo>
                  <a:lnTo>
                    <a:pt x="137982" y="195310"/>
                  </a:lnTo>
                  <a:lnTo>
                    <a:pt x="147852" y="202722"/>
                  </a:lnTo>
                  <a:lnTo>
                    <a:pt x="157938" y="210001"/>
                  </a:lnTo>
                  <a:lnTo>
                    <a:pt x="168167" y="218359"/>
                  </a:lnTo>
                  <a:lnTo>
                    <a:pt x="178493" y="227437"/>
                  </a:lnTo>
                  <a:lnTo>
                    <a:pt x="198146" y="245704"/>
                  </a:lnTo>
                  <a:lnTo>
                    <a:pt x="222351" y="269128"/>
                  </a:lnTo>
                  <a:lnTo>
                    <a:pt x="346391" y="3928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467494" y="1959197"/>
              <a:ext cx="191009" cy="302087"/>
            </a:xfrm>
            <a:custGeom>
              <a:avLst/>
              <a:gdLst/>
              <a:ahLst/>
              <a:cxnLst/>
              <a:rect l="0" t="0" r="0" b="0"/>
              <a:pathLst>
                <a:path w="191009" h="302087">
                  <a:moveTo>
                    <a:pt x="0" y="18111"/>
                  </a:moveTo>
                  <a:lnTo>
                    <a:pt x="16750" y="6944"/>
                  </a:lnTo>
                  <a:lnTo>
                    <a:pt x="27528" y="3655"/>
                  </a:lnTo>
                  <a:lnTo>
                    <a:pt x="40556" y="1462"/>
                  </a:lnTo>
                  <a:lnTo>
                    <a:pt x="55084" y="0"/>
                  </a:lnTo>
                  <a:lnTo>
                    <a:pt x="69445" y="194"/>
                  </a:lnTo>
                  <a:lnTo>
                    <a:pt x="83693" y="1492"/>
                  </a:lnTo>
                  <a:lnTo>
                    <a:pt x="97865" y="3526"/>
                  </a:lnTo>
                  <a:lnTo>
                    <a:pt x="108483" y="8387"/>
                  </a:lnTo>
                  <a:lnTo>
                    <a:pt x="116729" y="15135"/>
                  </a:lnTo>
                  <a:lnTo>
                    <a:pt x="123396" y="23138"/>
                  </a:lnTo>
                  <a:lnTo>
                    <a:pt x="126671" y="33149"/>
                  </a:lnTo>
                  <a:lnTo>
                    <a:pt x="127687" y="44497"/>
                  </a:lnTo>
                  <a:lnTo>
                    <a:pt x="127195" y="56737"/>
                  </a:lnTo>
                  <a:lnTo>
                    <a:pt x="124530" y="67234"/>
                  </a:lnTo>
                  <a:lnTo>
                    <a:pt x="120417" y="76569"/>
                  </a:lnTo>
                  <a:lnTo>
                    <a:pt x="115336" y="85130"/>
                  </a:lnTo>
                  <a:lnTo>
                    <a:pt x="107276" y="94343"/>
                  </a:lnTo>
                  <a:lnTo>
                    <a:pt x="97227" y="103991"/>
                  </a:lnTo>
                  <a:lnTo>
                    <a:pt x="85854" y="113929"/>
                  </a:lnTo>
                  <a:lnTo>
                    <a:pt x="74765" y="122891"/>
                  </a:lnTo>
                  <a:lnTo>
                    <a:pt x="63867" y="131204"/>
                  </a:lnTo>
                  <a:lnTo>
                    <a:pt x="53096" y="139082"/>
                  </a:lnTo>
                  <a:lnTo>
                    <a:pt x="42409" y="145503"/>
                  </a:lnTo>
                  <a:lnTo>
                    <a:pt x="31778" y="150953"/>
                  </a:lnTo>
                  <a:lnTo>
                    <a:pt x="21186" y="155754"/>
                  </a:lnTo>
                  <a:lnTo>
                    <a:pt x="17630" y="157787"/>
                  </a:lnTo>
                  <a:lnTo>
                    <a:pt x="18765" y="157973"/>
                  </a:lnTo>
                  <a:lnTo>
                    <a:pt x="23027" y="156929"/>
                  </a:lnTo>
                  <a:lnTo>
                    <a:pt x="29375" y="155064"/>
                  </a:lnTo>
                  <a:lnTo>
                    <a:pt x="45778" y="149875"/>
                  </a:lnTo>
                  <a:lnTo>
                    <a:pt x="56228" y="146856"/>
                  </a:lnTo>
                  <a:lnTo>
                    <a:pt x="80305" y="140384"/>
                  </a:lnTo>
                  <a:lnTo>
                    <a:pt x="92101" y="139359"/>
                  </a:lnTo>
                  <a:lnTo>
                    <a:pt x="103471" y="139845"/>
                  </a:lnTo>
                  <a:lnTo>
                    <a:pt x="114557" y="141337"/>
                  </a:lnTo>
                  <a:lnTo>
                    <a:pt x="125454" y="144670"/>
                  </a:lnTo>
                  <a:lnTo>
                    <a:pt x="136224" y="149228"/>
                  </a:lnTo>
                  <a:lnTo>
                    <a:pt x="146910" y="154605"/>
                  </a:lnTo>
                  <a:lnTo>
                    <a:pt x="156371" y="161695"/>
                  </a:lnTo>
                  <a:lnTo>
                    <a:pt x="165016" y="169927"/>
                  </a:lnTo>
                  <a:lnTo>
                    <a:pt x="173117" y="178922"/>
                  </a:lnTo>
                  <a:lnTo>
                    <a:pt x="179685" y="188424"/>
                  </a:lnTo>
                  <a:lnTo>
                    <a:pt x="185233" y="198264"/>
                  </a:lnTo>
                  <a:lnTo>
                    <a:pt x="190100" y="208330"/>
                  </a:lnTo>
                  <a:lnTo>
                    <a:pt x="191008" y="219716"/>
                  </a:lnTo>
                  <a:lnTo>
                    <a:pt x="189275" y="231981"/>
                  </a:lnTo>
                  <a:lnTo>
                    <a:pt x="185783" y="244832"/>
                  </a:lnTo>
                  <a:lnTo>
                    <a:pt x="179950" y="255736"/>
                  </a:lnTo>
                  <a:lnTo>
                    <a:pt x="172555" y="265343"/>
                  </a:lnTo>
                  <a:lnTo>
                    <a:pt x="164119" y="274085"/>
                  </a:lnTo>
                  <a:lnTo>
                    <a:pt x="154989" y="281081"/>
                  </a:lnTo>
                  <a:lnTo>
                    <a:pt x="145396" y="286914"/>
                  </a:lnTo>
                  <a:lnTo>
                    <a:pt x="84141" y="30208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867163" y="2029896"/>
              <a:ext cx="147248" cy="9056"/>
            </a:xfrm>
            <a:custGeom>
              <a:avLst/>
              <a:gdLst/>
              <a:ahLst/>
              <a:cxnLst/>
              <a:rect l="0" t="0" r="0" b="0"/>
              <a:pathLst>
                <a:path w="147248" h="9056">
                  <a:moveTo>
                    <a:pt x="0" y="0"/>
                  </a:moveTo>
                  <a:lnTo>
                    <a:pt x="16751" y="5583"/>
                  </a:lnTo>
                  <a:lnTo>
                    <a:pt x="27527" y="7228"/>
                  </a:lnTo>
                  <a:lnTo>
                    <a:pt x="40555" y="8324"/>
                  </a:lnTo>
                  <a:lnTo>
                    <a:pt x="55084" y="9055"/>
                  </a:lnTo>
                  <a:lnTo>
                    <a:pt x="68275" y="8374"/>
                  </a:lnTo>
                  <a:lnTo>
                    <a:pt x="80575" y="6751"/>
                  </a:lnTo>
                  <a:lnTo>
                    <a:pt x="14724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846128" y="2114037"/>
              <a:ext cx="94659" cy="21036"/>
            </a:xfrm>
            <a:custGeom>
              <a:avLst/>
              <a:gdLst/>
              <a:ahLst/>
              <a:cxnLst/>
              <a:rect l="0" t="0" r="0" b="0"/>
              <a:pathLst>
                <a:path w="94659" h="21036">
                  <a:moveTo>
                    <a:pt x="0" y="21035"/>
                  </a:moveTo>
                  <a:lnTo>
                    <a:pt x="27917" y="15452"/>
                  </a:lnTo>
                  <a:lnTo>
                    <a:pt x="54089" y="9594"/>
                  </a:lnTo>
                  <a:lnTo>
                    <a:pt x="9465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235419" y="1924720"/>
              <a:ext cx="210213" cy="305011"/>
            </a:xfrm>
            <a:custGeom>
              <a:avLst/>
              <a:gdLst/>
              <a:ahLst/>
              <a:cxnLst/>
              <a:rect l="0" t="0" r="0" b="0"/>
              <a:pathLst>
                <a:path w="210213" h="305011">
                  <a:moveTo>
                    <a:pt x="20895" y="0"/>
                  </a:moveTo>
                  <a:lnTo>
                    <a:pt x="15312" y="16750"/>
                  </a:lnTo>
                  <a:lnTo>
                    <a:pt x="13667" y="26359"/>
                  </a:lnTo>
                  <a:lnTo>
                    <a:pt x="12571" y="37439"/>
                  </a:lnTo>
                  <a:lnTo>
                    <a:pt x="11840" y="49500"/>
                  </a:lnTo>
                  <a:lnTo>
                    <a:pt x="10184" y="62216"/>
                  </a:lnTo>
                  <a:lnTo>
                    <a:pt x="7911" y="75367"/>
                  </a:lnTo>
                  <a:lnTo>
                    <a:pt x="5228" y="88809"/>
                  </a:lnTo>
                  <a:lnTo>
                    <a:pt x="3438" y="102445"/>
                  </a:lnTo>
                  <a:lnTo>
                    <a:pt x="2245" y="116210"/>
                  </a:lnTo>
                  <a:lnTo>
                    <a:pt x="1451" y="130061"/>
                  </a:lnTo>
                  <a:lnTo>
                    <a:pt x="567" y="157917"/>
                  </a:lnTo>
                  <a:lnTo>
                    <a:pt x="0" y="225055"/>
                  </a:lnTo>
                  <a:lnTo>
                    <a:pt x="2290" y="241189"/>
                  </a:lnTo>
                  <a:lnTo>
                    <a:pt x="6155" y="255451"/>
                  </a:lnTo>
                  <a:lnTo>
                    <a:pt x="11069" y="268465"/>
                  </a:lnTo>
                  <a:lnTo>
                    <a:pt x="16681" y="279478"/>
                  </a:lnTo>
                  <a:lnTo>
                    <a:pt x="22760" y="289158"/>
                  </a:lnTo>
                  <a:lnTo>
                    <a:pt x="29150" y="297948"/>
                  </a:lnTo>
                  <a:lnTo>
                    <a:pt x="36916" y="301471"/>
                  </a:lnTo>
                  <a:lnTo>
                    <a:pt x="45599" y="301482"/>
                  </a:lnTo>
                  <a:lnTo>
                    <a:pt x="54894" y="299152"/>
                  </a:lnTo>
                  <a:lnTo>
                    <a:pt x="63427" y="292925"/>
                  </a:lnTo>
                  <a:lnTo>
                    <a:pt x="71454" y="284098"/>
                  </a:lnTo>
                  <a:lnTo>
                    <a:pt x="79142" y="273540"/>
                  </a:lnTo>
                  <a:lnTo>
                    <a:pt x="85436" y="259489"/>
                  </a:lnTo>
                  <a:lnTo>
                    <a:pt x="90800" y="243110"/>
                  </a:lnTo>
                  <a:lnTo>
                    <a:pt x="95546" y="225179"/>
                  </a:lnTo>
                  <a:lnTo>
                    <a:pt x="103934" y="195906"/>
                  </a:lnTo>
                  <a:lnTo>
                    <a:pt x="115227" y="159716"/>
                  </a:lnTo>
                  <a:lnTo>
                    <a:pt x="118842" y="148548"/>
                  </a:lnTo>
                  <a:lnTo>
                    <a:pt x="122421" y="136428"/>
                  </a:lnTo>
                  <a:lnTo>
                    <a:pt x="129513" y="110496"/>
                  </a:lnTo>
                  <a:lnTo>
                    <a:pt x="140076" y="69616"/>
                  </a:lnTo>
                  <a:lnTo>
                    <a:pt x="142420" y="66277"/>
                  </a:lnTo>
                  <a:lnTo>
                    <a:pt x="143982" y="69895"/>
                  </a:lnTo>
                  <a:lnTo>
                    <a:pt x="145024" y="78149"/>
                  </a:lnTo>
                  <a:lnTo>
                    <a:pt x="145719" y="88327"/>
                  </a:lnTo>
                  <a:lnTo>
                    <a:pt x="146181" y="99786"/>
                  </a:lnTo>
                  <a:lnTo>
                    <a:pt x="146490" y="112101"/>
                  </a:lnTo>
                  <a:lnTo>
                    <a:pt x="145526" y="123816"/>
                  </a:lnTo>
                  <a:lnTo>
                    <a:pt x="143716" y="135132"/>
                  </a:lnTo>
                  <a:lnTo>
                    <a:pt x="141341" y="146182"/>
                  </a:lnTo>
                  <a:lnTo>
                    <a:pt x="140925" y="157054"/>
                  </a:lnTo>
                  <a:lnTo>
                    <a:pt x="141817" y="167808"/>
                  </a:lnTo>
                  <a:lnTo>
                    <a:pt x="143581" y="178484"/>
                  </a:lnTo>
                  <a:lnTo>
                    <a:pt x="151645" y="221425"/>
                  </a:lnTo>
                  <a:lnTo>
                    <a:pt x="154807" y="235264"/>
                  </a:lnTo>
                  <a:lnTo>
                    <a:pt x="158083" y="247995"/>
                  </a:lnTo>
                  <a:lnTo>
                    <a:pt x="161436" y="259988"/>
                  </a:lnTo>
                  <a:lnTo>
                    <a:pt x="167177" y="269153"/>
                  </a:lnTo>
                  <a:lnTo>
                    <a:pt x="174511" y="276431"/>
                  </a:lnTo>
                  <a:lnTo>
                    <a:pt x="210212" y="3050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584626" y="1863001"/>
              <a:ext cx="365851" cy="408801"/>
            </a:xfrm>
            <a:custGeom>
              <a:avLst/>
              <a:gdLst/>
              <a:ahLst/>
              <a:cxnLst/>
              <a:rect l="0" t="0" r="0" b="0"/>
              <a:pathLst>
                <a:path w="365851" h="408801">
                  <a:moveTo>
                    <a:pt x="71357" y="61719"/>
                  </a:moveTo>
                  <a:lnTo>
                    <a:pt x="54607" y="84053"/>
                  </a:lnTo>
                  <a:lnTo>
                    <a:pt x="47335" y="96475"/>
                  </a:lnTo>
                  <a:lnTo>
                    <a:pt x="40151" y="110599"/>
                  </a:lnTo>
                  <a:lnTo>
                    <a:pt x="33023" y="125858"/>
                  </a:lnTo>
                  <a:lnTo>
                    <a:pt x="27104" y="140706"/>
                  </a:lnTo>
                  <a:lnTo>
                    <a:pt x="21988" y="155279"/>
                  </a:lnTo>
                  <a:lnTo>
                    <a:pt x="5382" y="206671"/>
                  </a:lnTo>
                  <a:lnTo>
                    <a:pt x="2832" y="221459"/>
                  </a:lnTo>
                  <a:lnTo>
                    <a:pt x="1133" y="238330"/>
                  </a:lnTo>
                  <a:lnTo>
                    <a:pt x="0" y="256589"/>
                  </a:lnTo>
                  <a:lnTo>
                    <a:pt x="1582" y="273436"/>
                  </a:lnTo>
                  <a:lnTo>
                    <a:pt x="4973" y="289341"/>
                  </a:lnTo>
                  <a:lnTo>
                    <a:pt x="9572" y="304620"/>
                  </a:lnTo>
                  <a:lnTo>
                    <a:pt x="16144" y="315974"/>
                  </a:lnTo>
                  <a:lnTo>
                    <a:pt x="24030" y="324712"/>
                  </a:lnTo>
                  <a:lnTo>
                    <a:pt x="32794" y="331706"/>
                  </a:lnTo>
                  <a:lnTo>
                    <a:pt x="43311" y="336369"/>
                  </a:lnTo>
                  <a:lnTo>
                    <a:pt x="54997" y="339477"/>
                  </a:lnTo>
                  <a:lnTo>
                    <a:pt x="67462" y="341549"/>
                  </a:lnTo>
                  <a:lnTo>
                    <a:pt x="80447" y="340594"/>
                  </a:lnTo>
                  <a:lnTo>
                    <a:pt x="93778" y="337619"/>
                  </a:lnTo>
                  <a:lnTo>
                    <a:pt x="107340" y="333299"/>
                  </a:lnTo>
                  <a:lnTo>
                    <a:pt x="118718" y="328082"/>
                  </a:lnTo>
                  <a:lnTo>
                    <a:pt x="128641" y="322266"/>
                  </a:lnTo>
                  <a:lnTo>
                    <a:pt x="137593" y="316052"/>
                  </a:lnTo>
                  <a:lnTo>
                    <a:pt x="144730" y="308404"/>
                  </a:lnTo>
                  <a:lnTo>
                    <a:pt x="150657" y="299799"/>
                  </a:lnTo>
                  <a:lnTo>
                    <a:pt x="155776" y="290556"/>
                  </a:lnTo>
                  <a:lnTo>
                    <a:pt x="161526" y="280889"/>
                  </a:lnTo>
                  <a:lnTo>
                    <a:pt x="174148" y="260798"/>
                  </a:lnTo>
                  <a:lnTo>
                    <a:pt x="194394" y="229777"/>
                  </a:lnTo>
                  <a:lnTo>
                    <a:pt x="200126" y="218165"/>
                  </a:lnTo>
                  <a:lnTo>
                    <a:pt x="205117" y="205750"/>
                  </a:lnTo>
                  <a:lnTo>
                    <a:pt x="209613" y="192798"/>
                  </a:lnTo>
                  <a:lnTo>
                    <a:pt x="213778" y="177152"/>
                  </a:lnTo>
                  <a:lnTo>
                    <a:pt x="217724" y="159710"/>
                  </a:lnTo>
                  <a:lnTo>
                    <a:pt x="221523" y="141070"/>
                  </a:lnTo>
                  <a:lnTo>
                    <a:pt x="222887" y="121631"/>
                  </a:lnTo>
                  <a:lnTo>
                    <a:pt x="222628" y="101661"/>
                  </a:lnTo>
                  <a:lnTo>
                    <a:pt x="221286" y="81335"/>
                  </a:lnTo>
                  <a:lnTo>
                    <a:pt x="219224" y="63110"/>
                  </a:lnTo>
                  <a:lnTo>
                    <a:pt x="216680" y="46286"/>
                  </a:lnTo>
                  <a:lnTo>
                    <a:pt x="213815" y="30395"/>
                  </a:lnTo>
                  <a:lnTo>
                    <a:pt x="207231" y="18632"/>
                  </a:lnTo>
                  <a:lnTo>
                    <a:pt x="198166" y="9622"/>
                  </a:lnTo>
                  <a:lnTo>
                    <a:pt x="187449" y="2447"/>
                  </a:lnTo>
                  <a:lnTo>
                    <a:pt x="176798" y="0"/>
                  </a:lnTo>
                  <a:lnTo>
                    <a:pt x="166192" y="707"/>
                  </a:lnTo>
                  <a:lnTo>
                    <a:pt x="155616" y="3515"/>
                  </a:lnTo>
                  <a:lnTo>
                    <a:pt x="145059" y="8893"/>
                  </a:lnTo>
                  <a:lnTo>
                    <a:pt x="134516" y="15984"/>
                  </a:lnTo>
                  <a:lnTo>
                    <a:pt x="123980" y="24217"/>
                  </a:lnTo>
                  <a:lnTo>
                    <a:pt x="115788" y="35549"/>
                  </a:lnTo>
                  <a:lnTo>
                    <a:pt x="109158" y="48947"/>
                  </a:lnTo>
                  <a:lnTo>
                    <a:pt x="103570" y="63722"/>
                  </a:lnTo>
                  <a:lnTo>
                    <a:pt x="101012" y="79415"/>
                  </a:lnTo>
                  <a:lnTo>
                    <a:pt x="100477" y="95720"/>
                  </a:lnTo>
                  <a:lnTo>
                    <a:pt x="101288" y="112433"/>
                  </a:lnTo>
                  <a:lnTo>
                    <a:pt x="102997" y="127081"/>
                  </a:lnTo>
                  <a:lnTo>
                    <a:pt x="105305" y="140353"/>
                  </a:lnTo>
                  <a:lnTo>
                    <a:pt x="108013" y="152706"/>
                  </a:lnTo>
                  <a:lnTo>
                    <a:pt x="113323" y="166784"/>
                  </a:lnTo>
                  <a:lnTo>
                    <a:pt x="120370" y="182013"/>
                  </a:lnTo>
                  <a:lnTo>
                    <a:pt x="128573" y="198009"/>
                  </a:lnTo>
                  <a:lnTo>
                    <a:pt x="137548" y="211010"/>
                  </a:lnTo>
                  <a:lnTo>
                    <a:pt x="147037" y="222015"/>
                  </a:lnTo>
                  <a:lnTo>
                    <a:pt x="156869" y="231688"/>
                  </a:lnTo>
                  <a:lnTo>
                    <a:pt x="165761" y="241643"/>
                  </a:lnTo>
                  <a:lnTo>
                    <a:pt x="174026" y="251786"/>
                  </a:lnTo>
                  <a:lnTo>
                    <a:pt x="181873" y="262053"/>
                  </a:lnTo>
                  <a:lnTo>
                    <a:pt x="189443" y="271236"/>
                  </a:lnTo>
                  <a:lnTo>
                    <a:pt x="196825" y="279695"/>
                  </a:lnTo>
                  <a:lnTo>
                    <a:pt x="204085" y="287671"/>
                  </a:lnTo>
                  <a:lnTo>
                    <a:pt x="212430" y="295326"/>
                  </a:lnTo>
                  <a:lnTo>
                    <a:pt x="221500" y="302766"/>
                  </a:lnTo>
                  <a:lnTo>
                    <a:pt x="231052" y="310064"/>
                  </a:lnTo>
                  <a:lnTo>
                    <a:pt x="239757" y="317266"/>
                  </a:lnTo>
                  <a:lnTo>
                    <a:pt x="247898" y="324405"/>
                  </a:lnTo>
                  <a:lnTo>
                    <a:pt x="255663" y="331501"/>
                  </a:lnTo>
                  <a:lnTo>
                    <a:pt x="265513" y="339738"/>
                  </a:lnTo>
                  <a:lnTo>
                    <a:pt x="288924" y="358239"/>
                  </a:lnTo>
                  <a:lnTo>
                    <a:pt x="300543" y="366912"/>
                  </a:lnTo>
                  <a:lnTo>
                    <a:pt x="311794" y="375032"/>
                  </a:lnTo>
                  <a:lnTo>
                    <a:pt x="365850" y="4088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Freeform 90"/>
          <p:cNvSpPr/>
          <p:nvPr/>
        </p:nvSpPr>
        <p:spPr>
          <a:xfrm>
            <a:off x="3639089" y="2450600"/>
            <a:ext cx="51527" cy="1714370"/>
          </a:xfrm>
          <a:custGeom>
            <a:avLst/>
            <a:gdLst/>
            <a:ahLst/>
            <a:cxnLst/>
            <a:rect l="0" t="0" r="0" b="0"/>
            <a:pathLst>
              <a:path w="51527" h="1714370">
                <a:moveTo>
                  <a:pt x="0" y="0"/>
                </a:moveTo>
                <a:lnTo>
                  <a:pt x="0" y="64140"/>
                </a:lnTo>
                <a:lnTo>
                  <a:pt x="1168" y="77818"/>
                </a:lnTo>
                <a:lnTo>
                  <a:pt x="3116" y="90443"/>
                </a:lnTo>
                <a:lnTo>
                  <a:pt x="5583" y="102366"/>
                </a:lnTo>
                <a:lnTo>
                  <a:pt x="7228" y="114989"/>
                </a:lnTo>
                <a:lnTo>
                  <a:pt x="8324" y="128079"/>
                </a:lnTo>
                <a:lnTo>
                  <a:pt x="9868" y="168835"/>
                </a:lnTo>
                <a:lnTo>
                  <a:pt x="11397" y="197743"/>
                </a:lnTo>
                <a:lnTo>
                  <a:pt x="13441" y="213632"/>
                </a:lnTo>
                <a:lnTo>
                  <a:pt x="15972" y="230068"/>
                </a:lnTo>
                <a:lnTo>
                  <a:pt x="17660" y="246868"/>
                </a:lnTo>
                <a:lnTo>
                  <a:pt x="18785" y="263912"/>
                </a:lnTo>
                <a:lnTo>
                  <a:pt x="20035" y="299599"/>
                </a:lnTo>
                <a:lnTo>
                  <a:pt x="20903" y="400341"/>
                </a:lnTo>
                <a:lnTo>
                  <a:pt x="21035" y="1182864"/>
                </a:lnTo>
                <a:lnTo>
                  <a:pt x="22203" y="1201099"/>
                </a:lnTo>
                <a:lnTo>
                  <a:pt x="24151" y="1219100"/>
                </a:lnTo>
                <a:lnTo>
                  <a:pt x="26618" y="1236943"/>
                </a:lnTo>
                <a:lnTo>
                  <a:pt x="28263" y="1253513"/>
                </a:lnTo>
                <a:lnTo>
                  <a:pt x="29359" y="1269234"/>
                </a:lnTo>
                <a:lnTo>
                  <a:pt x="30902" y="1316810"/>
                </a:lnTo>
                <a:lnTo>
                  <a:pt x="31424" y="1396401"/>
                </a:lnTo>
                <a:lnTo>
                  <a:pt x="32635" y="1414743"/>
                </a:lnTo>
                <a:lnTo>
                  <a:pt x="34611" y="1430478"/>
                </a:lnTo>
                <a:lnTo>
                  <a:pt x="37098" y="1444473"/>
                </a:lnTo>
                <a:lnTo>
                  <a:pt x="38755" y="1460815"/>
                </a:lnTo>
                <a:lnTo>
                  <a:pt x="39860" y="1478721"/>
                </a:lnTo>
                <a:lnTo>
                  <a:pt x="40596" y="1497671"/>
                </a:lnTo>
                <a:lnTo>
                  <a:pt x="42256" y="1516147"/>
                </a:lnTo>
                <a:lnTo>
                  <a:pt x="44531" y="1534307"/>
                </a:lnTo>
                <a:lnTo>
                  <a:pt x="47216" y="1552257"/>
                </a:lnTo>
                <a:lnTo>
                  <a:pt x="49007" y="1568898"/>
                </a:lnTo>
                <a:lnTo>
                  <a:pt x="50200" y="1584667"/>
                </a:lnTo>
                <a:lnTo>
                  <a:pt x="51526" y="1614653"/>
                </a:lnTo>
                <a:lnTo>
                  <a:pt x="51104" y="1655478"/>
                </a:lnTo>
                <a:lnTo>
                  <a:pt x="49261" y="1665759"/>
                </a:lnTo>
                <a:lnTo>
                  <a:pt x="43490" y="1687886"/>
                </a:lnTo>
                <a:lnTo>
                  <a:pt x="44185" y="1690871"/>
                </a:lnTo>
                <a:lnTo>
                  <a:pt x="45817" y="1694029"/>
                </a:lnTo>
                <a:lnTo>
                  <a:pt x="31552" y="1714369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4753954" y="2344297"/>
            <a:ext cx="557434" cy="1978437"/>
            <a:chOff x="4753954" y="2344297"/>
            <a:chExt cx="557434" cy="1978437"/>
          </a:xfrm>
        </p:grpSpPr>
        <p:sp>
          <p:nvSpPr>
            <p:cNvPr id="92" name="Freeform 91"/>
            <p:cNvSpPr/>
            <p:nvPr/>
          </p:nvSpPr>
          <p:spPr>
            <a:xfrm>
              <a:off x="5037929" y="2660952"/>
              <a:ext cx="31554" cy="1230560"/>
            </a:xfrm>
            <a:custGeom>
              <a:avLst/>
              <a:gdLst/>
              <a:ahLst/>
              <a:cxnLst/>
              <a:rect l="0" t="0" r="0" b="0"/>
              <a:pathLst>
                <a:path w="31554" h="1230560">
                  <a:moveTo>
                    <a:pt x="0" y="0"/>
                  </a:moveTo>
                  <a:lnTo>
                    <a:pt x="0" y="64139"/>
                  </a:lnTo>
                  <a:lnTo>
                    <a:pt x="1169" y="87167"/>
                  </a:lnTo>
                  <a:lnTo>
                    <a:pt x="5584" y="147033"/>
                  </a:lnTo>
                  <a:lnTo>
                    <a:pt x="7228" y="177488"/>
                  </a:lnTo>
                  <a:lnTo>
                    <a:pt x="9056" y="236258"/>
                  </a:lnTo>
                  <a:lnTo>
                    <a:pt x="10712" y="267356"/>
                  </a:lnTo>
                  <a:lnTo>
                    <a:pt x="15668" y="333072"/>
                  </a:lnTo>
                  <a:lnTo>
                    <a:pt x="17457" y="365789"/>
                  </a:lnTo>
                  <a:lnTo>
                    <a:pt x="19445" y="430187"/>
                  </a:lnTo>
                  <a:lnTo>
                    <a:pt x="20896" y="635086"/>
                  </a:lnTo>
                  <a:lnTo>
                    <a:pt x="21034" y="1015602"/>
                  </a:lnTo>
                  <a:lnTo>
                    <a:pt x="22203" y="1042847"/>
                  </a:lnTo>
                  <a:lnTo>
                    <a:pt x="24151" y="1069190"/>
                  </a:lnTo>
                  <a:lnTo>
                    <a:pt x="26618" y="1094933"/>
                  </a:lnTo>
                  <a:lnTo>
                    <a:pt x="28263" y="1117938"/>
                  </a:lnTo>
                  <a:lnTo>
                    <a:pt x="29360" y="1139117"/>
                  </a:lnTo>
                  <a:lnTo>
                    <a:pt x="31553" y="12305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848612" y="2356780"/>
              <a:ext cx="189318" cy="241067"/>
            </a:xfrm>
            <a:custGeom>
              <a:avLst/>
              <a:gdLst/>
              <a:ahLst/>
              <a:cxnLst/>
              <a:rect l="0" t="0" r="0" b="0"/>
              <a:pathLst>
                <a:path w="189318" h="241067">
                  <a:moveTo>
                    <a:pt x="0" y="20197"/>
                  </a:moveTo>
                  <a:lnTo>
                    <a:pt x="0" y="87808"/>
                  </a:lnTo>
                  <a:lnTo>
                    <a:pt x="1169" y="101499"/>
                  </a:lnTo>
                  <a:lnTo>
                    <a:pt x="3117" y="115300"/>
                  </a:lnTo>
                  <a:lnTo>
                    <a:pt x="5584" y="129175"/>
                  </a:lnTo>
                  <a:lnTo>
                    <a:pt x="8397" y="141931"/>
                  </a:lnTo>
                  <a:lnTo>
                    <a:pt x="11441" y="153941"/>
                  </a:lnTo>
                  <a:lnTo>
                    <a:pt x="14639" y="165453"/>
                  </a:lnTo>
                  <a:lnTo>
                    <a:pt x="21309" y="187594"/>
                  </a:lnTo>
                  <a:lnTo>
                    <a:pt x="24724" y="198406"/>
                  </a:lnTo>
                  <a:lnTo>
                    <a:pt x="30506" y="207952"/>
                  </a:lnTo>
                  <a:lnTo>
                    <a:pt x="37867" y="216653"/>
                  </a:lnTo>
                  <a:lnTo>
                    <a:pt x="46280" y="224791"/>
                  </a:lnTo>
                  <a:lnTo>
                    <a:pt x="56563" y="230216"/>
                  </a:lnTo>
                  <a:lnTo>
                    <a:pt x="68093" y="233833"/>
                  </a:lnTo>
                  <a:lnTo>
                    <a:pt x="80454" y="236244"/>
                  </a:lnTo>
                  <a:lnTo>
                    <a:pt x="91032" y="234346"/>
                  </a:lnTo>
                  <a:lnTo>
                    <a:pt x="100421" y="229574"/>
                  </a:lnTo>
                  <a:lnTo>
                    <a:pt x="109018" y="222887"/>
                  </a:lnTo>
                  <a:lnTo>
                    <a:pt x="117087" y="212586"/>
                  </a:lnTo>
                  <a:lnTo>
                    <a:pt x="124803" y="199876"/>
                  </a:lnTo>
                  <a:lnTo>
                    <a:pt x="132284" y="185559"/>
                  </a:lnTo>
                  <a:lnTo>
                    <a:pt x="149946" y="154070"/>
                  </a:lnTo>
                  <a:lnTo>
                    <a:pt x="159564" y="137492"/>
                  </a:lnTo>
                  <a:lnTo>
                    <a:pt x="167144" y="121766"/>
                  </a:lnTo>
                  <a:lnTo>
                    <a:pt x="173367" y="106608"/>
                  </a:lnTo>
                  <a:lnTo>
                    <a:pt x="178683" y="91828"/>
                  </a:lnTo>
                  <a:lnTo>
                    <a:pt x="182228" y="77300"/>
                  </a:lnTo>
                  <a:lnTo>
                    <a:pt x="184591" y="62940"/>
                  </a:lnTo>
                  <a:lnTo>
                    <a:pt x="186167" y="48692"/>
                  </a:lnTo>
                  <a:lnTo>
                    <a:pt x="187217" y="34519"/>
                  </a:lnTo>
                  <a:lnTo>
                    <a:pt x="187917" y="20396"/>
                  </a:lnTo>
                  <a:lnTo>
                    <a:pt x="188384" y="6306"/>
                  </a:lnTo>
                  <a:lnTo>
                    <a:pt x="187526" y="419"/>
                  </a:lnTo>
                  <a:lnTo>
                    <a:pt x="185786" y="0"/>
                  </a:lnTo>
                  <a:lnTo>
                    <a:pt x="183457" y="3226"/>
                  </a:lnTo>
                  <a:lnTo>
                    <a:pt x="181905" y="10052"/>
                  </a:lnTo>
                  <a:lnTo>
                    <a:pt x="180870" y="19277"/>
                  </a:lnTo>
                  <a:lnTo>
                    <a:pt x="180180" y="30101"/>
                  </a:lnTo>
                  <a:lnTo>
                    <a:pt x="179413" y="57710"/>
                  </a:lnTo>
                  <a:lnTo>
                    <a:pt x="178921" y="123044"/>
                  </a:lnTo>
                  <a:lnTo>
                    <a:pt x="180049" y="137844"/>
                  </a:lnTo>
                  <a:lnTo>
                    <a:pt x="181970" y="151216"/>
                  </a:lnTo>
                  <a:lnTo>
                    <a:pt x="184419" y="163637"/>
                  </a:lnTo>
                  <a:lnTo>
                    <a:pt x="186052" y="176592"/>
                  </a:lnTo>
                  <a:lnTo>
                    <a:pt x="187141" y="189903"/>
                  </a:lnTo>
                  <a:lnTo>
                    <a:pt x="189317" y="24106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113880" y="2344297"/>
              <a:ext cx="161984" cy="256405"/>
            </a:xfrm>
            <a:custGeom>
              <a:avLst/>
              <a:gdLst/>
              <a:ahLst/>
              <a:cxnLst/>
              <a:rect l="0" t="0" r="0" b="0"/>
              <a:pathLst>
                <a:path w="161984" h="256405">
                  <a:moveTo>
                    <a:pt x="29225" y="32680"/>
                  </a:moveTo>
                  <a:lnTo>
                    <a:pt x="18058" y="43847"/>
                  </a:lnTo>
                  <a:lnTo>
                    <a:pt x="13600" y="52979"/>
                  </a:lnTo>
                  <a:lnTo>
                    <a:pt x="9459" y="64911"/>
                  </a:lnTo>
                  <a:lnTo>
                    <a:pt x="5530" y="78708"/>
                  </a:lnTo>
                  <a:lnTo>
                    <a:pt x="2911" y="93749"/>
                  </a:lnTo>
                  <a:lnTo>
                    <a:pt x="1165" y="109620"/>
                  </a:lnTo>
                  <a:lnTo>
                    <a:pt x="0" y="126044"/>
                  </a:lnTo>
                  <a:lnTo>
                    <a:pt x="393" y="140499"/>
                  </a:lnTo>
                  <a:lnTo>
                    <a:pt x="1823" y="153641"/>
                  </a:lnTo>
                  <a:lnTo>
                    <a:pt x="3945" y="165909"/>
                  </a:lnTo>
                  <a:lnTo>
                    <a:pt x="6529" y="178761"/>
                  </a:lnTo>
                  <a:lnTo>
                    <a:pt x="12516" y="205508"/>
                  </a:lnTo>
                  <a:lnTo>
                    <a:pt x="16917" y="216847"/>
                  </a:lnTo>
                  <a:lnTo>
                    <a:pt x="22189" y="226744"/>
                  </a:lnTo>
                  <a:lnTo>
                    <a:pt x="28040" y="235679"/>
                  </a:lnTo>
                  <a:lnTo>
                    <a:pt x="35447" y="242804"/>
                  </a:lnTo>
                  <a:lnTo>
                    <a:pt x="43890" y="248723"/>
                  </a:lnTo>
                  <a:lnTo>
                    <a:pt x="53025" y="253838"/>
                  </a:lnTo>
                  <a:lnTo>
                    <a:pt x="62621" y="256079"/>
                  </a:lnTo>
                  <a:lnTo>
                    <a:pt x="72524" y="256404"/>
                  </a:lnTo>
                  <a:lnTo>
                    <a:pt x="82633" y="255453"/>
                  </a:lnTo>
                  <a:lnTo>
                    <a:pt x="91708" y="251312"/>
                  </a:lnTo>
                  <a:lnTo>
                    <a:pt x="100096" y="245046"/>
                  </a:lnTo>
                  <a:lnTo>
                    <a:pt x="130352" y="215383"/>
                  </a:lnTo>
                  <a:lnTo>
                    <a:pt x="137544" y="204733"/>
                  </a:lnTo>
                  <a:lnTo>
                    <a:pt x="144677" y="191789"/>
                  </a:lnTo>
                  <a:lnTo>
                    <a:pt x="151769" y="177317"/>
                  </a:lnTo>
                  <a:lnTo>
                    <a:pt x="156497" y="162995"/>
                  </a:lnTo>
                  <a:lnTo>
                    <a:pt x="159650" y="148772"/>
                  </a:lnTo>
                  <a:lnTo>
                    <a:pt x="161751" y="134616"/>
                  </a:lnTo>
                  <a:lnTo>
                    <a:pt x="161983" y="118166"/>
                  </a:lnTo>
                  <a:lnTo>
                    <a:pt x="160969" y="100188"/>
                  </a:lnTo>
                  <a:lnTo>
                    <a:pt x="159125" y="81191"/>
                  </a:lnTo>
                  <a:lnTo>
                    <a:pt x="155558" y="63852"/>
                  </a:lnTo>
                  <a:lnTo>
                    <a:pt x="150843" y="47618"/>
                  </a:lnTo>
                  <a:lnTo>
                    <a:pt x="145362" y="32121"/>
                  </a:lnTo>
                  <a:lnTo>
                    <a:pt x="138203" y="20621"/>
                  </a:lnTo>
                  <a:lnTo>
                    <a:pt x="129924" y="11786"/>
                  </a:lnTo>
                  <a:lnTo>
                    <a:pt x="120899" y="4727"/>
                  </a:lnTo>
                  <a:lnTo>
                    <a:pt x="110208" y="1190"/>
                  </a:lnTo>
                  <a:lnTo>
                    <a:pt x="98405" y="0"/>
                  </a:lnTo>
                  <a:lnTo>
                    <a:pt x="85863" y="376"/>
                  </a:lnTo>
                  <a:lnTo>
                    <a:pt x="72827" y="2963"/>
                  </a:lnTo>
                  <a:lnTo>
                    <a:pt x="59461" y="7026"/>
                  </a:lnTo>
                  <a:lnTo>
                    <a:pt x="8190" y="3268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185176" y="2482153"/>
              <a:ext cx="126212" cy="157765"/>
            </a:xfrm>
            <a:custGeom>
              <a:avLst/>
              <a:gdLst/>
              <a:ahLst/>
              <a:cxnLst/>
              <a:rect l="0" t="0" r="0" b="0"/>
              <a:pathLst>
                <a:path w="126212" h="157765">
                  <a:moveTo>
                    <a:pt x="0" y="0"/>
                  </a:moveTo>
                  <a:lnTo>
                    <a:pt x="5583" y="16750"/>
                  </a:lnTo>
                  <a:lnTo>
                    <a:pt x="10734" y="26359"/>
                  </a:lnTo>
                  <a:lnTo>
                    <a:pt x="17673" y="37439"/>
                  </a:lnTo>
                  <a:lnTo>
                    <a:pt x="25805" y="49500"/>
                  </a:lnTo>
                  <a:lnTo>
                    <a:pt x="34733" y="61047"/>
                  </a:lnTo>
                  <a:lnTo>
                    <a:pt x="44190" y="72251"/>
                  </a:lnTo>
                  <a:lnTo>
                    <a:pt x="54001" y="83226"/>
                  </a:lnTo>
                  <a:lnTo>
                    <a:pt x="62879" y="94048"/>
                  </a:lnTo>
                  <a:lnTo>
                    <a:pt x="71134" y="104769"/>
                  </a:lnTo>
                  <a:lnTo>
                    <a:pt x="78975" y="115422"/>
                  </a:lnTo>
                  <a:lnTo>
                    <a:pt x="87709" y="124862"/>
                  </a:lnTo>
                  <a:lnTo>
                    <a:pt x="97037" y="133492"/>
                  </a:lnTo>
                  <a:lnTo>
                    <a:pt x="126211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753954" y="3996687"/>
              <a:ext cx="9057" cy="326047"/>
            </a:xfrm>
            <a:custGeom>
              <a:avLst/>
              <a:gdLst/>
              <a:ahLst/>
              <a:cxnLst/>
              <a:rect l="0" t="0" r="0" b="0"/>
              <a:pathLst>
                <a:path w="9057" h="326047">
                  <a:moveTo>
                    <a:pt x="0" y="0"/>
                  </a:moveTo>
                  <a:lnTo>
                    <a:pt x="5583" y="16750"/>
                  </a:lnTo>
                  <a:lnTo>
                    <a:pt x="7228" y="29865"/>
                  </a:lnTo>
                  <a:lnTo>
                    <a:pt x="8325" y="46788"/>
                  </a:lnTo>
                  <a:lnTo>
                    <a:pt x="9056" y="66251"/>
                  </a:lnTo>
                  <a:lnTo>
                    <a:pt x="8374" y="87406"/>
                  </a:lnTo>
                  <a:lnTo>
                    <a:pt x="6751" y="109690"/>
                  </a:lnTo>
                  <a:lnTo>
                    <a:pt x="4501" y="132727"/>
                  </a:lnTo>
                  <a:lnTo>
                    <a:pt x="3000" y="152758"/>
                  </a:lnTo>
                  <a:lnTo>
                    <a:pt x="2001" y="170788"/>
                  </a:lnTo>
                  <a:lnTo>
                    <a:pt x="1334" y="187482"/>
                  </a:lnTo>
                  <a:lnTo>
                    <a:pt x="593" y="224728"/>
                  </a:lnTo>
                  <a:lnTo>
                    <a:pt x="0" y="3260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838272" y="3965134"/>
              <a:ext cx="155266" cy="357600"/>
            </a:xfrm>
            <a:custGeom>
              <a:avLst/>
              <a:gdLst/>
              <a:ahLst/>
              <a:cxnLst/>
              <a:rect l="0" t="0" r="0" b="0"/>
              <a:pathLst>
                <a:path w="155266" h="357600">
                  <a:moveTo>
                    <a:pt x="31376" y="0"/>
                  </a:moveTo>
                  <a:lnTo>
                    <a:pt x="25792" y="16750"/>
                  </a:lnTo>
                  <a:lnTo>
                    <a:pt x="22979" y="26359"/>
                  </a:lnTo>
                  <a:lnTo>
                    <a:pt x="16737" y="49501"/>
                  </a:lnTo>
                  <a:lnTo>
                    <a:pt x="13436" y="65722"/>
                  </a:lnTo>
                  <a:lnTo>
                    <a:pt x="6652" y="105560"/>
                  </a:lnTo>
                  <a:lnTo>
                    <a:pt x="4376" y="124130"/>
                  </a:lnTo>
                  <a:lnTo>
                    <a:pt x="2858" y="141184"/>
                  </a:lnTo>
                  <a:lnTo>
                    <a:pt x="1846" y="157229"/>
                  </a:lnTo>
                  <a:lnTo>
                    <a:pt x="722" y="187521"/>
                  </a:lnTo>
                  <a:lnTo>
                    <a:pt x="89" y="237088"/>
                  </a:lnTo>
                  <a:lnTo>
                    <a:pt x="0" y="256223"/>
                  </a:lnTo>
                  <a:lnTo>
                    <a:pt x="1110" y="274823"/>
                  </a:lnTo>
                  <a:lnTo>
                    <a:pt x="3018" y="293066"/>
                  </a:lnTo>
                  <a:lnTo>
                    <a:pt x="5459" y="311071"/>
                  </a:lnTo>
                  <a:lnTo>
                    <a:pt x="10592" y="325411"/>
                  </a:lnTo>
                  <a:lnTo>
                    <a:pt x="17520" y="337309"/>
                  </a:lnTo>
                  <a:lnTo>
                    <a:pt x="25645" y="347578"/>
                  </a:lnTo>
                  <a:lnTo>
                    <a:pt x="35735" y="353255"/>
                  </a:lnTo>
                  <a:lnTo>
                    <a:pt x="47137" y="355872"/>
                  </a:lnTo>
                  <a:lnTo>
                    <a:pt x="59412" y="356447"/>
                  </a:lnTo>
                  <a:lnTo>
                    <a:pt x="71102" y="353325"/>
                  </a:lnTo>
                  <a:lnTo>
                    <a:pt x="82401" y="347738"/>
                  </a:lnTo>
                  <a:lnTo>
                    <a:pt x="93439" y="340507"/>
                  </a:lnTo>
                  <a:lnTo>
                    <a:pt x="103136" y="332181"/>
                  </a:lnTo>
                  <a:lnTo>
                    <a:pt x="111937" y="323124"/>
                  </a:lnTo>
                  <a:lnTo>
                    <a:pt x="120142" y="313580"/>
                  </a:lnTo>
                  <a:lnTo>
                    <a:pt x="126781" y="302543"/>
                  </a:lnTo>
                  <a:lnTo>
                    <a:pt x="132375" y="290511"/>
                  </a:lnTo>
                  <a:lnTo>
                    <a:pt x="137273" y="277815"/>
                  </a:lnTo>
                  <a:lnTo>
                    <a:pt x="141707" y="262339"/>
                  </a:lnTo>
                  <a:lnTo>
                    <a:pt x="145832" y="245010"/>
                  </a:lnTo>
                  <a:lnTo>
                    <a:pt x="149750" y="226446"/>
                  </a:lnTo>
                  <a:lnTo>
                    <a:pt x="152362" y="208226"/>
                  </a:lnTo>
                  <a:lnTo>
                    <a:pt x="154104" y="190237"/>
                  </a:lnTo>
                  <a:lnTo>
                    <a:pt x="155265" y="172401"/>
                  </a:lnTo>
                  <a:lnTo>
                    <a:pt x="152533" y="159342"/>
                  </a:lnTo>
                  <a:lnTo>
                    <a:pt x="147206" y="149467"/>
                  </a:lnTo>
                  <a:lnTo>
                    <a:pt x="140149" y="141715"/>
                  </a:lnTo>
                  <a:lnTo>
                    <a:pt x="131938" y="142390"/>
                  </a:lnTo>
                  <a:lnTo>
                    <a:pt x="122958" y="148684"/>
                  </a:lnTo>
                  <a:lnTo>
                    <a:pt x="113466" y="158722"/>
                  </a:lnTo>
                  <a:lnTo>
                    <a:pt x="105969" y="170089"/>
                  </a:lnTo>
                  <a:lnTo>
                    <a:pt x="99802" y="182341"/>
                  </a:lnTo>
                  <a:lnTo>
                    <a:pt x="94523" y="195184"/>
                  </a:lnTo>
                  <a:lnTo>
                    <a:pt x="89834" y="207252"/>
                  </a:lnTo>
                  <a:lnTo>
                    <a:pt x="81509" y="230009"/>
                  </a:lnTo>
                  <a:lnTo>
                    <a:pt x="59515" y="294372"/>
                  </a:lnTo>
                  <a:lnTo>
                    <a:pt x="57147" y="306099"/>
                  </a:lnTo>
                  <a:lnTo>
                    <a:pt x="55568" y="318590"/>
                  </a:lnTo>
                  <a:lnTo>
                    <a:pt x="52411" y="3575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065860" y="3888252"/>
              <a:ext cx="129834" cy="381894"/>
            </a:xfrm>
            <a:custGeom>
              <a:avLst/>
              <a:gdLst/>
              <a:ahLst/>
              <a:cxnLst/>
              <a:rect l="0" t="0" r="0" b="0"/>
              <a:pathLst>
                <a:path w="129834" h="381894">
                  <a:moveTo>
                    <a:pt x="108798" y="34812"/>
                  </a:moveTo>
                  <a:lnTo>
                    <a:pt x="97631" y="18062"/>
                  </a:lnTo>
                  <a:lnTo>
                    <a:pt x="90836" y="11959"/>
                  </a:lnTo>
                  <a:lnTo>
                    <a:pt x="82800" y="6721"/>
                  </a:lnTo>
                  <a:lnTo>
                    <a:pt x="73936" y="2062"/>
                  </a:lnTo>
                  <a:lnTo>
                    <a:pt x="63353" y="123"/>
                  </a:lnTo>
                  <a:lnTo>
                    <a:pt x="51623" y="0"/>
                  </a:lnTo>
                  <a:lnTo>
                    <a:pt x="39128" y="1086"/>
                  </a:lnTo>
                  <a:lnTo>
                    <a:pt x="29630" y="6485"/>
                  </a:lnTo>
                  <a:lnTo>
                    <a:pt x="22129" y="14758"/>
                  </a:lnTo>
                  <a:lnTo>
                    <a:pt x="15960" y="24949"/>
                  </a:lnTo>
                  <a:lnTo>
                    <a:pt x="10679" y="36417"/>
                  </a:lnTo>
                  <a:lnTo>
                    <a:pt x="5990" y="48737"/>
                  </a:lnTo>
                  <a:lnTo>
                    <a:pt x="1695" y="61625"/>
                  </a:lnTo>
                  <a:lnTo>
                    <a:pt x="0" y="74891"/>
                  </a:lnTo>
                  <a:lnTo>
                    <a:pt x="38" y="88409"/>
                  </a:lnTo>
                  <a:lnTo>
                    <a:pt x="1233" y="102097"/>
                  </a:lnTo>
                  <a:lnTo>
                    <a:pt x="5535" y="110052"/>
                  </a:lnTo>
                  <a:lnTo>
                    <a:pt x="11909" y="114188"/>
                  </a:lnTo>
                  <a:lnTo>
                    <a:pt x="19664" y="115776"/>
                  </a:lnTo>
                  <a:lnTo>
                    <a:pt x="27172" y="114497"/>
                  </a:lnTo>
                  <a:lnTo>
                    <a:pt x="34514" y="111308"/>
                  </a:lnTo>
                  <a:lnTo>
                    <a:pt x="41746" y="106844"/>
                  </a:lnTo>
                  <a:lnTo>
                    <a:pt x="50073" y="100363"/>
                  </a:lnTo>
                  <a:lnTo>
                    <a:pt x="59131" y="92536"/>
                  </a:lnTo>
                  <a:lnTo>
                    <a:pt x="68675" y="83812"/>
                  </a:lnTo>
                  <a:lnTo>
                    <a:pt x="76206" y="74491"/>
                  </a:lnTo>
                  <a:lnTo>
                    <a:pt x="82395" y="64770"/>
                  </a:lnTo>
                  <a:lnTo>
                    <a:pt x="87690" y="54784"/>
                  </a:lnTo>
                  <a:lnTo>
                    <a:pt x="93558" y="44621"/>
                  </a:lnTo>
                  <a:lnTo>
                    <a:pt x="99806" y="34339"/>
                  </a:lnTo>
                  <a:lnTo>
                    <a:pt x="106309" y="23979"/>
                  </a:lnTo>
                  <a:lnTo>
                    <a:pt x="111813" y="20578"/>
                  </a:lnTo>
                  <a:lnTo>
                    <a:pt x="116651" y="21817"/>
                  </a:lnTo>
                  <a:lnTo>
                    <a:pt x="121045" y="26148"/>
                  </a:lnTo>
                  <a:lnTo>
                    <a:pt x="122806" y="34879"/>
                  </a:lnTo>
                  <a:lnTo>
                    <a:pt x="122811" y="46543"/>
                  </a:lnTo>
                  <a:lnTo>
                    <a:pt x="121646" y="60162"/>
                  </a:lnTo>
                  <a:lnTo>
                    <a:pt x="120869" y="77422"/>
                  </a:lnTo>
                  <a:lnTo>
                    <a:pt x="119776" y="137291"/>
                  </a:lnTo>
                  <a:lnTo>
                    <a:pt x="119333" y="258809"/>
                  </a:lnTo>
                  <a:lnTo>
                    <a:pt x="120496" y="272958"/>
                  </a:lnTo>
                  <a:lnTo>
                    <a:pt x="122440" y="287066"/>
                  </a:lnTo>
                  <a:lnTo>
                    <a:pt x="124904" y="301145"/>
                  </a:lnTo>
                  <a:lnTo>
                    <a:pt x="126547" y="316375"/>
                  </a:lnTo>
                  <a:lnTo>
                    <a:pt x="127643" y="332371"/>
                  </a:lnTo>
                  <a:lnTo>
                    <a:pt x="129833" y="3818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7246" y="336563"/>
            <a:ext cx="746750" cy="483810"/>
            <a:chOff x="147246" y="336563"/>
            <a:chExt cx="746750" cy="483810"/>
          </a:xfrm>
        </p:grpSpPr>
        <p:sp>
          <p:nvSpPr>
            <p:cNvPr id="2" name="Freeform 1"/>
            <p:cNvSpPr/>
            <p:nvPr/>
          </p:nvSpPr>
          <p:spPr>
            <a:xfrm>
              <a:off x="578467" y="378633"/>
              <a:ext cx="42072" cy="399670"/>
            </a:xfrm>
            <a:custGeom>
              <a:avLst/>
              <a:gdLst/>
              <a:ahLst/>
              <a:cxnLst/>
              <a:rect l="0" t="0" r="0" b="0"/>
              <a:pathLst>
                <a:path w="42072" h="399670">
                  <a:moveTo>
                    <a:pt x="42071" y="0"/>
                  </a:moveTo>
                  <a:lnTo>
                    <a:pt x="36487" y="16750"/>
                  </a:lnTo>
                  <a:lnTo>
                    <a:pt x="36011" y="29865"/>
                  </a:lnTo>
                  <a:lnTo>
                    <a:pt x="36863" y="46788"/>
                  </a:lnTo>
                  <a:lnTo>
                    <a:pt x="38599" y="66251"/>
                  </a:lnTo>
                  <a:lnTo>
                    <a:pt x="38587" y="83900"/>
                  </a:lnTo>
                  <a:lnTo>
                    <a:pt x="37411" y="100341"/>
                  </a:lnTo>
                  <a:lnTo>
                    <a:pt x="35459" y="115976"/>
                  </a:lnTo>
                  <a:lnTo>
                    <a:pt x="34157" y="134580"/>
                  </a:lnTo>
                  <a:lnTo>
                    <a:pt x="33289" y="155163"/>
                  </a:lnTo>
                  <a:lnTo>
                    <a:pt x="32068" y="213866"/>
                  </a:lnTo>
                  <a:lnTo>
                    <a:pt x="31896" y="230224"/>
                  </a:lnTo>
                  <a:lnTo>
                    <a:pt x="30613" y="244635"/>
                  </a:lnTo>
                  <a:lnTo>
                    <a:pt x="28589" y="257749"/>
                  </a:lnTo>
                  <a:lnTo>
                    <a:pt x="16944" y="315152"/>
                  </a:lnTo>
                  <a:lnTo>
                    <a:pt x="13634" y="329301"/>
                  </a:lnTo>
                  <a:lnTo>
                    <a:pt x="10258" y="342239"/>
                  </a:lnTo>
                  <a:lnTo>
                    <a:pt x="0" y="3996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47246" y="611663"/>
              <a:ext cx="746750" cy="112788"/>
            </a:xfrm>
            <a:custGeom>
              <a:avLst/>
              <a:gdLst/>
              <a:ahLst/>
              <a:cxnLst/>
              <a:rect l="0" t="0" r="0" b="0"/>
              <a:pathLst>
                <a:path w="746750" h="112788">
                  <a:moveTo>
                    <a:pt x="0" y="50945"/>
                  </a:moveTo>
                  <a:lnTo>
                    <a:pt x="16750" y="45362"/>
                  </a:lnTo>
                  <a:lnTo>
                    <a:pt x="26359" y="42548"/>
                  </a:lnTo>
                  <a:lnTo>
                    <a:pt x="61047" y="33006"/>
                  </a:lnTo>
                  <a:lnTo>
                    <a:pt x="83226" y="26222"/>
                  </a:lnTo>
                  <a:lnTo>
                    <a:pt x="96386" y="22777"/>
                  </a:lnTo>
                  <a:lnTo>
                    <a:pt x="126589" y="15833"/>
                  </a:lnTo>
                  <a:lnTo>
                    <a:pt x="141655" y="13513"/>
                  </a:lnTo>
                  <a:lnTo>
                    <a:pt x="156374" y="11967"/>
                  </a:lnTo>
                  <a:lnTo>
                    <a:pt x="170861" y="10936"/>
                  </a:lnTo>
                  <a:lnTo>
                    <a:pt x="185193" y="9081"/>
                  </a:lnTo>
                  <a:lnTo>
                    <a:pt x="199422" y="6675"/>
                  </a:lnTo>
                  <a:lnTo>
                    <a:pt x="213583" y="3902"/>
                  </a:lnTo>
                  <a:lnTo>
                    <a:pt x="228867" y="2054"/>
                  </a:lnTo>
                  <a:lnTo>
                    <a:pt x="244899" y="822"/>
                  </a:lnTo>
                  <a:lnTo>
                    <a:pt x="261430" y="0"/>
                  </a:lnTo>
                  <a:lnTo>
                    <a:pt x="277125" y="621"/>
                  </a:lnTo>
                  <a:lnTo>
                    <a:pt x="292263" y="2204"/>
                  </a:lnTo>
                  <a:lnTo>
                    <a:pt x="366896" y="13141"/>
                  </a:lnTo>
                  <a:lnTo>
                    <a:pt x="384832" y="17562"/>
                  </a:lnTo>
                  <a:lnTo>
                    <a:pt x="400295" y="22846"/>
                  </a:lnTo>
                  <a:lnTo>
                    <a:pt x="414110" y="28707"/>
                  </a:lnTo>
                  <a:lnTo>
                    <a:pt x="427994" y="36120"/>
                  </a:lnTo>
                  <a:lnTo>
                    <a:pt x="441925" y="44567"/>
                  </a:lnTo>
                  <a:lnTo>
                    <a:pt x="455886" y="53705"/>
                  </a:lnTo>
                  <a:lnTo>
                    <a:pt x="469868" y="62134"/>
                  </a:lnTo>
                  <a:lnTo>
                    <a:pt x="483864" y="70091"/>
                  </a:lnTo>
                  <a:lnTo>
                    <a:pt x="497870" y="77732"/>
                  </a:lnTo>
                  <a:lnTo>
                    <a:pt x="509544" y="85164"/>
                  </a:lnTo>
                  <a:lnTo>
                    <a:pt x="519663" y="92456"/>
                  </a:lnTo>
                  <a:lnTo>
                    <a:pt x="528747" y="99654"/>
                  </a:lnTo>
                  <a:lnTo>
                    <a:pt x="539478" y="104453"/>
                  </a:lnTo>
                  <a:lnTo>
                    <a:pt x="551306" y="107652"/>
                  </a:lnTo>
                  <a:lnTo>
                    <a:pt x="563866" y="109785"/>
                  </a:lnTo>
                  <a:lnTo>
                    <a:pt x="580419" y="111207"/>
                  </a:lnTo>
                  <a:lnTo>
                    <a:pt x="599635" y="112155"/>
                  </a:lnTo>
                  <a:lnTo>
                    <a:pt x="620626" y="112787"/>
                  </a:lnTo>
                  <a:lnTo>
                    <a:pt x="640464" y="112040"/>
                  </a:lnTo>
                  <a:lnTo>
                    <a:pt x="659531" y="110373"/>
                  </a:lnTo>
                  <a:lnTo>
                    <a:pt x="678087" y="108093"/>
                  </a:lnTo>
                  <a:lnTo>
                    <a:pt x="693962" y="105404"/>
                  </a:lnTo>
                  <a:lnTo>
                    <a:pt x="708052" y="102443"/>
                  </a:lnTo>
                  <a:lnTo>
                    <a:pt x="746749" y="930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715196" y="336563"/>
              <a:ext cx="73624" cy="483810"/>
            </a:xfrm>
            <a:custGeom>
              <a:avLst/>
              <a:gdLst/>
              <a:ahLst/>
              <a:cxnLst/>
              <a:rect l="0" t="0" r="0" b="0"/>
              <a:pathLst>
                <a:path w="73624" h="483810">
                  <a:moveTo>
                    <a:pt x="73623" y="0"/>
                  </a:moveTo>
                  <a:lnTo>
                    <a:pt x="62457" y="22333"/>
                  </a:lnTo>
                  <a:lnTo>
                    <a:pt x="57998" y="34755"/>
                  </a:lnTo>
                  <a:lnTo>
                    <a:pt x="53858" y="48880"/>
                  </a:lnTo>
                  <a:lnTo>
                    <a:pt x="28121" y="150535"/>
                  </a:lnTo>
                  <a:lnTo>
                    <a:pt x="25759" y="164631"/>
                  </a:lnTo>
                  <a:lnTo>
                    <a:pt x="24185" y="178702"/>
                  </a:lnTo>
                  <a:lnTo>
                    <a:pt x="23135" y="192758"/>
                  </a:lnTo>
                  <a:lnTo>
                    <a:pt x="21266" y="207972"/>
                  </a:lnTo>
                  <a:lnTo>
                    <a:pt x="18852" y="223957"/>
                  </a:lnTo>
                  <a:lnTo>
                    <a:pt x="16074" y="240457"/>
                  </a:lnTo>
                  <a:lnTo>
                    <a:pt x="13053" y="256132"/>
                  </a:lnTo>
                  <a:lnTo>
                    <a:pt x="6581" y="286013"/>
                  </a:lnTo>
                  <a:lnTo>
                    <a:pt x="4387" y="300526"/>
                  </a:lnTo>
                  <a:lnTo>
                    <a:pt x="2925" y="314875"/>
                  </a:lnTo>
                  <a:lnTo>
                    <a:pt x="1950" y="329116"/>
                  </a:lnTo>
                  <a:lnTo>
                    <a:pt x="1300" y="345622"/>
                  </a:lnTo>
                  <a:lnTo>
                    <a:pt x="385" y="400015"/>
                  </a:lnTo>
                  <a:lnTo>
                    <a:pt x="0" y="48380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05010" y="366744"/>
            <a:ext cx="4133417" cy="590358"/>
            <a:chOff x="305010" y="366744"/>
            <a:chExt cx="4133417" cy="590358"/>
          </a:xfrm>
        </p:grpSpPr>
        <p:sp>
          <p:nvSpPr>
            <p:cNvPr id="6" name="Freeform 5"/>
            <p:cNvSpPr/>
            <p:nvPr/>
          </p:nvSpPr>
          <p:spPr>
            <a:xfrm>
              <a:off x="900600" y="421270"/>
              <a:ext cx="1707765" cy="357837"/>
            </a:xfrm>
            <a:custGeom>
              <a:avLst/>
              <a:gdLst/>
              <a:ahLst/>
              <a:cxnLst/>
              <a:rect l="0" t="0" r="0" b="0"/>
              <a:pathLst>
                <a:path w="1707765" h="357837">
                  <a:moveTo>
                    <a:pt x="24948" y="241338"/>
                  </a:moveTo>
                  <a:lnTo>
                    <a:pt x="24948" y="274839"/>
                  </a:lnTo>
                  <a:lnTo>
                    <a:pt x="26117" y="290550"/>
                  </a:lnTo>
                  <a:lnTo>
                    <a:pt x="28065" y="306868"/>
                  </a:lnTo>
                  <a:lnTo>
                    <a:pt x="30532" y="323589"/>
                  </a:lnTo>
                  <a:lnTo>
                    <a:pt x="35682" y="335905"/>
                  </a:lnTo>
                  <a:lnTo>
                    <a:pt x="42622" y="345285"/>
                  </a:lnTo>
                  <a:lnTo>
                    <a:pt x="50754" y="352706"/>
                  </a:lnTo>
                  <a:lnTo>
                    <a:pt x="59681" y="356485"/>
                  </a:lnTo>
                  <a:lnTo>
                    <a:pt x="69139" y="357836"/>
                  </a:lnTo>
                  <a:lnTo>
                    <a:pt x="78950" y="357568"/>
                  </a:lnTo>
                  <a:lnTo>
                    <a:pt x="87827" y="352715"/>
                  </a:lnTo>
                  <a:lnTo>
                    <a:pt x="96083" y="344805"/>
                  </a:lnTo>
                  <a:lnTo>
                    <a:pt x="103924" y="334857"/>
                  </a:lnTo>
                  <a:lnTo>
                    <a:pt x="111489" y="323551"/>
                  </a:lnTo>
                  <a:lnTo>
                    <a:pt x="118869" y="311339"/>
                  </a:lnTo>
                  <a:lnTo>
                    <a:pt x="126127" y="298523"/>
                  </a:lnTo>
                  <a:lnTo>
                    <a:pt x="130965" y="285304"/>
                  </a:lnTo>
                  <a:lnTo>
                    <a:pt x="134191" y="271818"/>
                  </a:lnTo>
                  <a:lnTo>
                    <a:pt x="136341" y="258152"/>
                  </a:lnTo>
                  <a:lnTo>
                    <a:pt x="135437" y="245536"/>
                  </a:lnTo>
                  <a:lnTo>
                    <a:pt x="132498" y="233619"/>
                  </a:lnTo>
                  <a:lnTo>
                    <a:pt x="128201" y="222169"/>
                  </a:lnTo>
                  <a:lnTo>
                    <a:pt x="119493" y="212198"/>
                  </a:lnTo>
                  <a:lnTo>
                    <a:pt x="107845" y="203213"/>
                  </a:lnTo>
                  <a:lnTo>
                    <a:pt x="94236" y="194886"/>
                  </a:lnTo>
                  <a:lnTo>
                    <a:pt x="63533" y="185634"/>
                  </a:lnTo>
                  <a:lnTo>
                    <a:pt x="32748" y="182691"/>
                  </a:lnTo>
                  <a:lnTo>
                    <a:pt x="7380" y="185278"/>
                  </a:lnTo>
                  <a:lnTo>
                    <a:pt x="1550" y="188773"/>
                  </a:lnTo>
                  <a:lnTo>
                    <a:pt x="0" y="193440"/>
                  </a:lnTo>
                  <a:lnTo>
                    <a:pt x="1304" y="198888"/>
                  </a:lnTo>
                  <a:lnTo>
                    <a:pt x="8017" y="200183"/>
                  </a:lnTo>
                  <a:lnTo>
                    <a:pt x="46550" y="192008"/>
                  </a:lnTo>
                  <a:lnTo>
                    <a:pt x="98350" y="181665"/>
                  </a:lnTo>
                  <a:lnTo>
                    <a:pt x="137460" y="171199"/>
                  </a:lnTo>
                  <a:lnTo>
                    <a:pt x="160263" y="164199"/>
                  </a:lnTo>
                  <a:lnTo>
                    <a:pt x="185200" y="163426"/>
                  </a:lnTo>
                  <a:lnTo>
                    <a:pt x="198394" y="164855"/>
                  </a:lnTo>
                  <a:lnTo>
                    <a:pt x="209528" y="168146"/>
                  </a:lnTo>
                  <a:lnTo>
                    <a:pt x="228131" y="178035"/>
                  </a:lnTo>
                  <a:lnTo>
                    <a:pt x="235195" y="185112"/>
                  </a:lnTo>
                  <a:lnTo>
                    <a:pt x="241073" y="193337"/>
                  </a:lnTo>
                  <a:lnTo>
                    <a:pt x="246161" y="202325"/>
                  </a:lnTo>
                  <a:lnTo>
                    <a:pt x="248384" y="214161"/>
                  </a:lnTo>
                  <a:lnTo>
                    <a:pt x="248697" y="227895"/>
                  </a:lnTo>
                  <a:lnTo>
                    <a:pt x="247737" y="242893"/>
                  </a:lnTo>
                  <a:lnTo>
                    <a:pt x="245929" y="257567"/>
                  </a:lnTo>
                  <a:lnTo>
                    <a:pt x="243554" y="272024"/>
                  </a:lnTo>
                  <a:lnTo>
                    <a:pt x="240803" y="286337"/>
                  </a:lnTo>
                  <a:lnTo>
                    <a:pt x="238969" y="291204"/>
                  </a:lnTo>
                  <a:lnTo>
                    <a:pt x="237746" y="289774"/>
                  </a:lnTo>
                  <a:lnTo>
                    <a:pt x="236931" y="284146"/>
                  </a:lnTo>
                  <a:lnTo>
                    <a:pt x="237556" y="275720"/>
                  </a:lnTo>
                  <a:lnTo>
                    <a:pt x="239141" y="265428"/>
                  </a:lnTo>
                  <a:lnTo>
                    <a:pt x="241367" y="253892"/>
                  </a:lnTo>
                  <a:lnTo>
                    <a:pt x="244019" y="242696"/>
                  </a:lnTo>
                  <a:lnTo>
                    <a:pt x="246956" y="231726"/>
                  </a:lnTo>
                  <a:lnTo>
                    <a:pt x="250082" y="220906"/>
                  </a:lnTo>
                  <a:lnTo>
                    <a:pt x="254504" y="211356"/>
                  </a:lnTo>
                  <a:lnTo>
                    <a:pt x="259789" y="202652"/>
                  </a:lnTo>
                  <a:lnTo>
                    <a:pt x="265649" y="194512"/>
                  </a:lnTo>
                  <a:lnTo>
                    <a:pt x="271894" y="186749"/>
                  </a:lnTo>
                  <a:lnTo>
                    <a:pt x="278394" y="179235"/>
                  </a:lnTo>
                  <a:lnTo>
                    <a:pt x="285064" y="171889"/>
                  </a:lnTo>
                  <a:lnTo>
                    <a:pt x="293017" y="169329"/>
                  </a:lnTo>
                  <a:lnTo>
                    <a:pt x="301825" y="169960"/>
                  </a:lnTo>
                  <a:lnTo>
                    <a:pt x="311203" y="172717"/>
                  </a:lnTo>
                  <a:lnTo>
                    <a:pt x="318623" y="180399"/>
                  </a:lnTo>
                  <a:lnTo>
                    <a:pt x="324739" y="191363"/>
                  </a:lnTo>
                  <a:lnTo>
                    <a:pt x="329985" y="204516"/>
                  </a:lnTo>
                  <a:lnTo>
                    <a:pt x="333482" y="219127"/>
                  </a:lnTo>
                  <a:lnTo>
                    <a:pt x="335813" y="234711"/>
                  </a:lnTo>
                  <a:lnTo>
                    <a:pt x="337368" y="250944"/>
                  </a:lnTo>
                  <a:lnTo>
                    <a:pt x="339572" y="265271"/>
                  </a:lnTo>
                  <a:lnTo>
                    <a:pt x="342211" y="278329"/>
                  </a:lnTo>
                  <a:lnTo>
                    <a:pt x="345138" y="290540"/>
                  </a:lnTo>
                  <a:lnTo>
                    <a:pt x="347090" y="303355"/>
                  </a:lnTo>
                  <a:lnTo>
                    <a:pt x="348391" y="316573"/>
                  </a:lnTo>
                  <a:lnTo>
                    <a:pt x="349259" y="330059"/>
                  </a:lnTo>
                  <a:lnTo>
                    <a:pt x="348668" y="335544"/>
                  </a:lnTo>
                  <a:lnTo>
                    <a:pt x="347106" y="335695"/>
                  </a:lnTo>
                  <a:lnTo>
                    <a:pt x="344896" y="332290"/>
                  </a:lnTo>
                  <a:lnTo>
                    <a:pt x="344592" y="325345"/>
                  </a:lnTo>
                  <a:lnTo>
                    <a:pt x="345557" y="316041"/>
                  </a:lnTo>
                  <a:lnTo>
                    <a:pt x="347369" y="305163"/>
                  </a:lnTo>
                  <a:lnTo>
                    <a:pt x="355503" y="261937"/>
                  </a:lnTo>
                  <a:lnTo>
                    <a:pt x="359843" y="246891"/>
                  </a:lnTo>
                  <a:lnTo>
                    <a:pt x="365074" y="232185"/>
                  </a:lnTo>
                  <a:lnTo>
                    <a:pt x="370898" y="217707"/>
                  </a:lnTo>
                  <a:lnTo>
                    <a:pt x="377118" y="205717"/>
                  </a:lnTo>
                  <a:lnTo>
                    <a:pt x="383602" y="195387"/>
                  </a:lnTo>
                  <a:lnTo>
                    <a:pt x="390262" y="186163"/>
                  </a:lnTo>
                  <a:lnTo>
                    <a:pt x="395870" y="184688"/>
                  </a:lnTo>
                  <a:lnTo>
                    <a:pt x="400778" y="188379"/>
                  </a:lnTo>
                  <a:lnTo>
                    <a:pt x="405219" y="195515"/>
                  </a:lnTo>
                  <a:lnTo>
                    <a:pt x="409347" y="204946"/>
                  </a:lnTo>
                  <a:lnTo>
                    <a:pt x="413269" y="215908"/>
                  </a:lnTo>
                  <a:lnTo>
                    <a:pt x="417051" y="227891"/>
                  </a:lnTo>
                  <a:lnTo>
                    <a:pt x="421910" y="241722"/>
                  </a:lnTo>
                  <a:lnTo>
                    <a:pt x="433542" y="272672"/>
                  </a:lnTo>
                  <a:lnTo>
                    <a:pt x="441085" y="285600"/>
                  </a:lnTo>
                  <a:lnTo>
                    <a:pt x="449619" y="296556"/>
                  </a:lnTo>
                  <a:lnTo>
                    <a:pt x="458814" y="306197"/>
                  </a:lnTo>
                  <a:lnTo>
                    <a:pt x="468450" y="313793"/>
                  </a:lnTo>
                  <a:lnTo>
                    <a:pt x="478380" y="320026"/>
                  </a:lnTo>
                  <a:lnTo>
                    <a:pt x="488506" y="325349"/>
                  </a:lnTo>
                  <a:lnTo>
                    <a:pt x="499931" y="327730"/>
                  </a:lnTo>
                  <a:lnTo>
                    <a:pt x="525091" y="327258"/>
                  </a:lnTo>
                  <a:lnTo>
                    <a:pt x="551855" y="316921"/>
                  </a:lnTo>
                  <a:lnTo>
                    <a:pt x="565536" y="309256"/>
                  </a:lnTo>
                  <a:lnTo>
                    <a:pt x="578163" y="299472"/>
                  </a:lnTo>
                  <a:lnTo>
                    <a:pt x="590086" y="288274"/>
                  </a:lnTo>
                  <a:lnTo>
                    <a:pt x="601541" y="276135"/>
                  </a:lnTo>
                  <a:lnTo>
                    <a:pt x="611515" y="263367"/>
                  </a:lnTo>
                  <a:lnTo>
                    <a:pt x="620502" y="250181"/>
                  </a:lnTo>
                  <a:lnTo>
                    <a:pt x="628830" y="236716"/>
                  </a:lnTo>
                  <a:lnTo>
                    <a:pt x="634382" y="223065"/>
                  </a:lnTo>
                  <a:lnTo>
                    <a:pt x="638083" y="209289"/>
                  </a:lnTo>
                  <a:lnTo>
                    <a:pt x="640551" y="195431"/>
                  </a:lnTo>
                  <a:lnTo>
                    <a:pt x="639859" y="182687"/>
                  </a:lnTo>
                  <a:lnTo>
                    <a:pt x="637060" y="170684"/>
                  </a:lnTo>
                  <a:lnTo>
                    <a:pt x="632857" y="159177"/>
                  </a:lnTo>
                  <a:lnTo>
                    <a:pt x="627718" y="155011"/>
                  </a:lnTo>
                  <a:lnTo>
                    <a:pt x="621955" y="155740"/>
                  </a:lnTo>
                  <a:lnTo>
                    <a:pt x="615775" y="159732"/>
                  </a:lnTo>
                  <a:lnTo>
                    <a:pt x="610487" y="168236"/>
                  </a:lnTo>
                  <a:lnTo>
                    <a:pt x="605793" y="179748"/>
                  </a:lnTo>
                  <a:lnTo>
                    <a:pt x="601495" y="193267"/>
                  </a:lnTo>
                  <a:lnTo>
                    <a:pt x="598629" y="206953"/>
                  </a:lnTo>
                  <a:lnTo>
                    <a:pt x="596719" y="220752"/>
                  </a:lnTo>
                  <a:lnTo>
                    <a:pt x="595445" y="234626"/>
                  </a:lnTo>
                  <a:lnTo>
                    <a:pt x="595765" y="248550"/>
                  </a:lnTo>
                  <a:lnTo>
                    <a:pt x="597147" y="262506"/>
                  </a:lnTo>
                  <a:lnTo>
                    <a:pt x="599237" y="276486"/>
                  </a:lnTo>
                  <a:lnTo>
                    <a:pt x="602967" y="288142"/>
                  </a:lnTo>
                  <a:lnTo>
                    <a:pt x="607791" y="298251"/>
                  </a:lnTo>
                  <a:lnTo>
                    <a:pt x="613344" y="307327"/>
                  </a:lnTo>
                  <a:lnTo>
                    <a:pt x="620553" y="314546"/>
                  </a:lnTo>
                  <a:lnTo>
                    <a:pt x="637911" y="325684"/>
                  </a:lnTo>
                  <a:lnTo>
                    <a:pt x="648616" y="327953"/>
                  </a:lnTo>
                  <a:lnTo>
                    <a:pt x="672977" y="327358"/>
                  </a:lnTo>
                  <a:lnTo>
                    <a:pt x="696269" y="320081"/>
                  </a:lnTo>
                  <a:lnTo>
                    <a:pt x="707388" y="314869"/>
                  </a:lnTo>
                  <a:lnTo>
                    <a:pt x="717139" y="306719"/>
                  </a:lnTo>
                  <a:lnTo>
                    <a:pt x="725976" y="296612"/>
                  </a:lnTo>
                  <a:lnTo>
                    <a:pt x="734205" y="285199"/>
                  </a:lnTo>
                  <a:lnTo>
                    <a:pt x="742028" y="271747"/>
                  </a:lnTo>
                  <a:lnTo>
                    <a:pt x="749581" y="256937"/>
                  </a:lnTo>
                  <a:lnTo>
                    <a:pt x="756953" y="241219"/>
                  </a:lnTo>
                  <a:lnTo>
                    <a:pt x="763037" y="226067"/>
                  </a:lnTo>
                  <a:lnTo>
                    <a:pt x="768261" y="211291"/>
                  </a:lnTo>
                  <a:lnTo>
                    <a:pt x="772912" y="196766"/>
                  </a:lnTo>
                  <a:lnTo>
                    <a:pt x="776013" y="182408"/>
                  </a:lnTo>
                  <a:lnTo>
                    <a:pt x="778081" y="168161"/>
                  </a:lnTo>
                  <a:lnTo>
                    <a:pt x="779459" y="153989"/>
                  </a:lnTo>
                  <a:lnTo>
                    <a:pt x="781546" y="150384"/>
                  </a:lnTo>
                  <a:lnTo>
                    <a:pt x="784107" y="153824"/>
                  </a:lnTo>
                  <a:lnTo>
                    <a:pt x="786982" y="161960"/>
                  </a:lnTo>
                  <a:lnTo>
                    <a:pt x="788899" y="172059"/>
                  </a:lnTo>
                  <a:lnTo>
                    <a:pt x="790177" y="183466"/>
                  </a:lnTo>
                  <a:lnTo>
                    <a:pt x="791029" y="195745"/>
                  </a:lnTo>
                  <a:lnTo>
                    <a:pt x="792766" y="207437"/>
                  </a:lnTo>
                  <a:lnTo>
                    <a:pt x="795092" y="218737"/>
                  </a:lnTo>
                  <a:lnTo>
                    <a:pt x="807222" y="267648"/>
                  </a:lnTo>
                  <a:lnTo>
                    <a:pt x="811741" y="278744"/>
                  </a:lnTo>
                  <a:lnTo>
                    <a:pt x="817092" y="288479"/>
                  </a:lnTo>
                  <a:lnTo>
                    <a:pt x="822995" y="297307"/>
                  </a:lnTo>
                  <a:lnTo>
                    <a:pt x="830437" y="302023"/>
                  </a:lnTo>
                  <a:lnTo>
                    <a:pt x="838904" y="303999"/>
                  </a:lnTo>
                  <a:lnTo>
                    <a:pt x="848055" y="304147"/>
                  </a:lnTo>
                  <a:lnTo>
                    <a:pt x="855324" y="299571"/>
                  </a:lnTo>
                  <a:lnTo>
                    <a:pt x="861338" y="291847"/>
                  </a:lnTo>
                  <a:lnTo>
                    <a:pt x="866517" y="282022"/>
                  </a:lnTo>
                  <a:lnTo>
                    <a:pt x="871138" y="270798"/>
                  </a:lnTo>
                  <a:lnTo>
                    <a:pt x="875387" y="258641"/>
                  </a:lnTo>
                  <a:lnTo>
                    <a:pt x="879388" y="245862"/>
                  </a:lnTo>
                  <a:lnTo>
                    <a:pt x="886951" y="219197"/>
                  </a:lnTo>
                  <a:lnTo>
                    <a:pt x="890603" y="205542"/>
                  </a:lnTo>
                  <a:lnTo>
                    <a:pt x="891870" y="191765"/>
                  </a:lnTo>
                  <a:lnTo>
                    <a:pt x="891546" y="177905"/>
                  </a:lnTo>
                  <a:lnTo>
                    <a:pt x="890161" y="163991"/>
                  </a:lnTo>
                  <a:lnTo>
                    <a:pt x="889238" y="159389"/>
                  </a:lnTo>
                  <a:lnTo>
                    <a:pt x="888622" y="160996"/>
                  </a:lnTo>
                  <a:lnTo>
                    <a:pt x="888212" y="166741"/>
                  </a:lnTo>
                  <a:lnTo>
                    <a:pt x="889107" y="174078"/>
                  </a:lnTo>
                  <a:lnTo>
                    <a:pt x="890872" y="182474"/>
                  </a:lnTo>
                  <a:lnTo>
                    <a:pt x="902102" y="226724"/>
                  </a:lnTo>
                  <a:lnTo>
                    <a:pt x="906548" y="237439"/>
                  </a:lnTo>
                  <a:lnTo>
                    <a:pt x="911848" y="246919"/>
                  </a:lnTo>
                  <a:lnTo>
                    <a:pt x="917720" y="255576"/>
                  </a:lnTo>
                  <a:lnTo>
                    <a:pt x="926308" y="261348"/>
                  </a:lnTo>
                  <a:lnTo>
                    <a:pt x="948316" y="267761"/>
                  </a:lnTo>
                  <a:lnTo>
                    <a:pt x="959561" y="267134"/>
                  </a:lnTo>
                  <a:lnTo>
                    <a:pt x="981403" y="260204"/>
                  </a:lnTo>
                  <a:lnTo>
                    <a:pt x="989799" y="252747"/>
                  </a:lnTo>
                  <a:lnTo>
                    <a:pt x="996565" y="243101"/>
                  </a:lnTo>
                  <a:lnTo>
                    <a:pt x="1002244" y="231996"/>
                  </a:lnTo>
                  <a:lnTo>
                    <a:pt x="1004862" y="221086"/>
                  </a:lnTo>
                  <a:lnTo>
                    <a:pt x="1005438" y="210308"/>
                  </a:lnTo>
                  <a:lnTo>
                    <a:pt x="1004654" y="199616"/>
                  </a:lnTo>
                  <a:lnTo>
                    <a:pt x="1002962" y="188982"/>
                  </a:lnTo>
                  <a:lnTo>
                    <a:pt x="1000666" y="178387"/>
                  </a:lnTo>
                  <a:lnTo>
                    <a:pt x="997966" y="167818"/>
                  </a:lnTo>
                  <a:lnTo>
                    <a:pt x="993829" y="158435"/>
                  </a:lnTo>
                  <a:lnTo>
                    <a:pt x="988734" y="149842"/>
                  </a:lnTo>
                  <a:lnTo>
                    <a:pt x="983000" y="141776"/>
                  </a:lnTo>
                  <a:lnTo>
                    <a:pt x="982683" y="138736"/>
                  </a:lnTo>
                  <a:lnTo>
                    <a:pt x="985978" y="139047"/>
                  </a:lnTo>
                  <a:lnTo>
                    <a:pt x="991680" y="141591"/>
                  </a:lnTo>
                  <a:lnTo>
                    <a:pt x="1042816" y="145675"/>
                  </a:lnTo>
                  <a:lnTo>
                    <a:pt x="1089779" y="145213"/>
                  </a:lnTo>
                  <a:lnTo>
                    <a:pt x="1115238" y="140964"/>
                  </a:lnTo>
                  <a:lnTo>
                    <a:pt x="1121093" y="141701"/>
                  </a:lnTo>
                  <a:lnTo>
                    <a:pt x="1122659" y="144529"/>
                  </a:lnTo>
                  <a:lnTo>
                    <a:pt x="1121365" y="148752"/>
                  </a:lnTo>
                  <a:lnTo>
                    <a:pt x="1121672" y="155073"/>
                  </a:lnTo>
                  <a:lnTo>
                    <a:pt x="1123044" y="162793"/>
                  </a:lnTo>
                  <a:lnTo>
                    <a:pt x="1125128" y="171445"/>
                  </a:lnTo>
                  <a:lnTo>
                    <a:pt x="1126517" y="181888"/>
                  </a:lnTo>
                  <a:lnTo>
                    <a:pt x="1127444" y="193524"/>
                  </a:lnTo>
                  <a:lnTo>
                    <a:pt x="1128061" y="205957"/>
                  </a:lnTo>
                  <a:lnTo>
                    <a:pt x="1128747" y="232235"/>
                  </a:lnTo>
                  <a:lnTo>
                    <a:pt x="1128930" y="245787"/>
                  </a:lnTo>
                  <a:lnTo>
                    <a:pt x="1130221" y="258328"/>
                  </a:lnTo>
                  <a:lnTo>
                    <a:pt x="1132250" y="270194"/>
                  </a:lnTo>
                  <a:lnTo>
                    <a:pt x="1134771" y="281610"/>
                  </a:lnTo>
                  <a:lnTo>
                    <a:pt x="1139958" y="291559"/>
                  </a:lnTo>
                  <a:lnTo>
                    <a:pt x="1146921" y="300528"/>
                  </a:lnTo>
                  <a:lnTo>
                    <a:pt x="1155070" y="308845"/>
                  </a:lnTo>
                  <a:lnTo>
                    <a:pt x="1164008" y="313221"/>
                  </a:lnTo>
                  <a:lnTo>
                    <a:pt x="1173472" y="314970"/>
                  </a:lnTo>
                  <a:lnTo>
                    <a:pt x="1183288" y="314967"/>
                  </a:lnTo>
                  <a:lnTo>
                    <a:pt x="1192169" y="312628"/>
                  </a:lnTo>
                  <a:lnTo>
                    <a:pt x="1208269" y="303796"/>
                  </a:lnTo>
                  <a:lnTo>
                    <a:pt x="1215835" y="297000"/>
                  </a:lnTo>
                  <a:lnTo>
                    <a:pt x="1223216" y="288964"/>
                  </a:lnTo>
                  <a:lnTo>
                    <a:pt x="1230474" y="280100"/>
                  </a:lnTo>
                  <a:lnTo>
                    <a:pt x="1234144" y="270686"/>
                  </a:lnTo>
                  <a:lnTo>
                    <a:pt x="1235422" y="260903"/>
                  </a:lnTo>
                  <a:lnTo>
                    <a:pt x="1235105" y="250876"/>
                  </a:lnTo>
                  <a:lnTo>
                    <a:pt x="1233726" y="240685"/>
                  </a:lnTo>
                  <a:lnTo>
                    <a:pt x="1231637" y="230385"/>
                  </a:lnTo>
                  <a:lnTo>
                    <a:pt x="1229076" y="220013"/>
                  </a:lnTo>
                  <a:lnTo>
                    <a:pt x="1226200" y="209592"/>
                  </a:lnTo>
                  <a:lnTo>
                    <a:pt x="1219888" y="188664"/>
                  </a:lnTo>
                  <a:lnTo>
                    <a:pt x="1214232" y="180512"/>
                  </a:lnTo>
                  <a:lnTo>
                    <a:pt x="1206955" y="173909"/>
                  </a:lnTo>
                  <a:lnTo>
                    <a:pt x="1189521" y="163456"/>
                  </a:lnTo>
                  <a:lnTo>
                    <a:pt x="1170086" y="154915"/>
                  </a:lnTo>
                  <a:lnTo>
                    <a:pt x="1168176" y="151001"/>
                  </a:lnTo>
                  <a:lnTo>
                    <a:pt x="1171577" y="147224"/>
                  </a:lnTo>
                  <a:lnTo>
                    <a:pt x="1186652" y="138741"/>
                  </a:lnTo>
                  <a:lnTo>
                    <a:pt x="1205038" y="127180"/>
                  </a:lnTo>
                  <a:lnTo>
                    <a:pt x="1224896" y="117368"/>
                  </a:lnTo>
                  <a:lnTo>
                    <a:pt x="1235100" y="113115"/>
                  </a:lnTo>
                  <a:lnTo>
                    <a:pt x="1245408" y="113786"/>
                  </a:lnTo>
                  <a:lnTo>
                    <a:pt x="1255786" y="117739"/>
                  </a:lnTo>
                  <a:lnTo>
                    <a:pt x="1266211" y="123880"/>
                  </a:lnTo>
                  <a:lnTo>
                    <a:pt x="1271992" y="131480"/>
                  </a:lnTo>
                  <a:lnTo>
                    <a:pt x="1274677" y="140052"/>
                  </a:lnTo>
                  <a:lnTo>
                    <a:pt x="1275299" y="149273"/>
                  </a:lnTo>
                  <a:lnTo>
                    <a:pt x="1275714" y="161264"/>
                  </a:lnTo>
                  <a:lnTo>
                    <a:pt x="1276174" y="190168"/>
                  </a:lnTo>
                  <a:lnTo>
                    <a:pt x="1277465" y="203719"/>
                  </a:lnTo>
                  <a:lnTo>
                    <a:pt x="1279495" y="216259"/>
                  </a:lnTo>
                  <a:lnTo>
                    <a:pt x="1282017" y="228124"/>
                  </a:lnTo>
                  <a:lnTo>
                    <a:pt x="1284866" y="239541"/>
                  </a:lnTo>
                  <a:lnTo>
                    <a:pt x="1287935" y="250657"/>
                  </a:lnTo>
                  <a:lnTo>
                    <a:pt x="1291149" y="261574"/>
                  </a:lnTo>
                  <a:lnTo>
                    <a:pt x="1296798" y="270021"/>
                  </a:lnTo>
                  <a:lnTo>
                    <a:pt x="1304069" y="276821"/>
                  </a:lnTo>
                  <a:lnTo>
                    <a:pt x="1312423" y="282523"/>
                  </a:lnTo>
                  <a:lnTo>
                    <a:pt x="1337287" y="288858"/>
                  </a:lnTo>
                  <a:lnTo>
                    <a:pt x="1352097" y="290547"/>
                  </a:lnTo>
                  <a:lnTo>
                    <a:pt x="1381019" y="286192"/>
                  </a:lnTo>
                  <a:lnTo>
                    <a:pt x="1395275" y="281758"/>
                  </a:lnTo>
                  <a:lnTo>
                    <a:pt x="1408286" y="275297"/>
                  </a:lnTo>
                  <a:lnTo>
                    <a:pt x="1420465" y="267483"/>
                  </a:lnTo>
                  <a:lnTo>
                    <a:pt x="1432091" y="258768"/>
                  </a:lnTo>
                  <a:lnTo>
                    <a:pt x="1442178" y="250621"/>
                  </a:lnTo>
                  <a:lnTo>
                    <a:pt x="1451240" y="242852"/>
                  </a:lnTo>
                  <a:lnTo>
                    <a:pt x="1459619" y="235336"/>
                  </a:lnTo>
                  <a:lnTo>
                    <a:pt x="1467542" y="225650"/>
                  </a:lnTo>
                  <a:lnTo>
                    <a:pt x="1475162" y="214519"/>
                  </a:lnTo>
                  <a:lnTo>
                    <a:pt x="1482578" y="202424"/>
                  </a:lnTo>
                  <a:lnTo>
                    <a:pt x="1488692" y="190854"/>
                  </a:lnTo>
                  <a:lnTo>
                    <a:pt x="1493936" y="179635"/>
                  </a:lnTo>
                  <a:lnTo>
                    <a:pt x="1498600" y="168650"/>
                  </a:lnTo>
                  <a:lnTo>
                    <a:pt x="1502879" y="156652"/>
                  </a:lnTo>
                  <a:lnTo>
                    <a:pt x="1506900" y="143979"/>
                  </a:lnTo>
                  <a:lnTo>
                    <a:pt x="1510749" y="130856"/>
                  </a:lnTo>
                  <a:lnTo>
                    <a:pt x="1513315" y="116264"/>
                  </a:lnTo>
                  <a:lnTo>
                    <a:pt x="1515026" y="100693"/>
                  </a:lnTo>
                  <a:lnTo>
                    <a:pt x="1516166" y="84469"/>
                  </a:lnTo>
                  <a:lnTo>
                    <a:pt x="1515758" y="68979"/>
                  </a:lnTo>
                  <a:lnTo>
                    <a:pt x="1514317" y="53977"/>
                  </a:lnTo>
                  <a:lnTo>
                    <a:pt x="1512188" y="39302"/>
                  </a:lnTo>
                  <a:lnTo>
                    <a:pt x="1507263" y="27181"/>
                  </a:lnTo>
                  <a:lnTo>
                    <a:pt x="1500473" y="16763"/>
                  </a:lnTo>
                  <a:lnTo>
                    <a:pt x="1492441" y="7481"/>
                  </a:lnTo>
                  <a:lnTo>
                    <a:pt x="1482412" y="2461"/>
                  </a:lnTo>
                  <a:lnTo>
                    <a:pt x="1471051" y="283"/>
                  </a:lnTo>
                  <a:lnTo>
                    <a:pt x="1458803" y="0"/>
                  </a:lnTo>
                  <a:lnTo>
                    <a:pt x="1448300" y="4486"/>
                  </a:lnTo>
                  <a:lnTo>
                    <a:pt x="1438961" y="12151"/>
                  </a:lnTo>
                  <a:lnTo>
                    <a:pt x="1430398" y="21935"/>
                  </a:lnTo>
                  <a:lnTo>
                    <a:pt x="1424689" y="34301"/>
                  </a:lnTo>
                  <a:lnTo>
                    <a:pt x="1420883" y="48388"/>
                  </a:lnTo>
                  <a:lnTo>
                    <a:pt x="1418346" y="63623"/>
                  </a:lnTo>
                  <a:lnTo>
                    <a:pt x="1417823" y="77285"/>
                  </a:lnTo>
                  <a:lnTo>
                    <a:pt x="1418643" y="89899"/>
                  </a:lnTo>
                  <a:lnTo>
                    <a:pt x="1422670" y="116769"/>
                  </a:lnTo>
                  <a:lnTo>
                    <a:pt x="1428356" y="152084"/>
                  </a:lnTo>
                  <a:lnTo>
                    <a:pt x="1438127" y="205803"/>
                  </a:lnTo>
                  <a:lnTo>
                    <a:pt x="1444964" y="238010"/>
                  </a:lnTo>
                  <a:lnTo>
                    <a:pt x="1448423" y="253143"/>
                  </a:lnTo>
                  <a:lnTo>
                    <a:pt x="1450729" y="258557"/>
                  </a:lnTo>
                  <a:lnTo>
                    <a:pt x="1452267" y="257492"/>
                  </a:lnTo>
                  <a:lnTo>
                    <a:pt x="1453291" y="252107"/>
                  </a:lnTo>
                  <a:lnTo>
                    <a:pt x="1455143" y="245012"/>
                  </a:lnTo>
                  <a:lnTo>
                    <a:pt x="1457547" y="236776"/>
                  </a:lnTo>
                  <a:lnTo>
                    <a:pt x="1460318" y="227779"/>
                  </a:lnTo>
                  <a:lnTo>
                    <a:pt x="1465671" y="219444"/>
                  </a:lnTo>
                  <a:lnTo>
                    <a:pt x="1472745" y="211550"/>
                  </a:lnTo>
                  <a:lnTo>
                    <a:pt x="1480968" y="203950"/>
                  </a:lnTo>
                  <a:lnTo>
                    <a:pt x="1489955" y="197715"/>
                  </a:lnTo>
                  <a:lnTo>
                    <a:pt x="1509290" y="187670"/>
                  </a:lnTo>
                  <a:lnTo>
                    <a:pt x="1520523" y="185693"/>
                  </a:lnTo>
                  <a:lnTo>
                    <a:pt x="1545469" y="186612"/>
                  </a:lnTo>
                  <a:lnTo>
                    <a:pt x="1553991" y="192000"/>
                  </a:lnTo>
                  <a:lnTo>
                    <a:pt x="1559672" y="200265"/>
                  </a:lnTo>
                  <a:lnTo>
                    <a:pt x="1563460" y="210450"/>
                  </a:lnTo>
                  <a:lnTo>
                    <a:pt x="1563648" y="219578"/>
                  </a:lnTo>
                  <a:lnTo>
                    <a:pt x="1561436" y="228000"/>
                  </a:lnTo>
                  <a:lnTo>
                    <a:pt x="1557624" y="235952"/>
                  </a:lnTo>
                  <a:lnTo>
                    <a:pt x="1551577" y="242422"/>
                  </a:lnTo>
                  <a:lnTo>
                    <a:pt x="1535509" y="252727"/>
                  </a:lnTo>
                  <a:lnTo>
                    <a:pt x="1532159" y="253605"/>
                  </a:lnTo>
                  <a:lnTo>
                    <a:pt x="1532263" y="251853"/>
                  </a:lnTo>
                  <a:lnTo>
                    <a:pt x="1534669" y="248348"/>
                  </a:lnTo>
                  <a:lnTo>
                    <a:pt x="1537442" y="249517"/>
                  </a:lnTo>
                  <a:lnTo>
                    <a:pt x="1540460" y="253803"/>
                  </a:lnTo>
                  <a:lnTo>
                    <a:pt x="1543640" y="260166"/>
                  </a:lnTo>
                  <a:lnTo>
                    <a:pt x="1548097" y="267913"/>
                  </a:lnTo>
                  <a:lnTo>
                    <a:pt x="1553406" y="276584"/>
                  </a:lnTo>
                  <a:lnTo>
                    <a:pt x="1559282" y="285871"/>
                  </a:lnTo>
                  <a:lnTo>
                    <a:pt x="1566706" y="293230"/>
                  </a:lnTo>
                  <a:lnTo>
                    <a:pt x="1575161" y="299305"/>
                  </a:lnTo>
                  <a:lnTo>
                    <a:pt x="1584303" y="304524"/>
                  </a:lnTo>
                  <a:lnTo>
                    <a:pt x="1593904" y="306835"/>
                  </a:lnTo>
                  <a:lnTo>
                    <a:pt x="1613920" y="306285"/>
                  </a:lnTo>
                  <a:lnTo>
                    <a:pt x="1622998" y="303334"/>
                  </a:lnTo>
                  <a:lnTo>
                    <a:pt x="1639316" y="293823"/>
                  </a:lnTo>
                  <a:lnTo>
                    <a:pt x="1646940" y="288014"/>
                  </a:lnTo>
                  <a:lnTo>
                    <a:pt x="1654360" y="281804"/>
                  </a:lnTo>
                  <a:lnTo>
                    <a:pt x="1661644" y="275327"/>
                  </a:lnTo>
                  <a:lnTo>
                    <a:pt x="1675969" y="261898"/>
                  </a:lnTo>
                  <a:lnTo>
                    <a:pt x="1707764" y="23082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905213" y="366744"/>
              <a:ext cx="1522696" cy="352186"/>
            </a:xfrm>
            <a:custGeom>
              <a:avLst/>
              <a:gdLst/>
              <a:ahLst/>
              <a:cxnLst/>
              <a:rect l="0" t="0" r="0" b="0"/>
              <a:pathLst>
                <a:path w="1522696" h="352186">
                  <a:moveTo>
                    <a:pt x="71267" y="74995"/>
                  </a:moveTo>
                  <a:lnTo>
                    <a:pt x="71267" y="345286"/>
                  </a:lnTo>
                  <a:lnTo>
                    <a:pt x="68930" y="352185"/>
                  </a:lnTo>
                  <a:lnTo>
                    <a:pt x="65034" y="352109"/>
                  </a:lnTo>
                  <a:lnTo>
                    <a:pt x="60100" y="347384"/>
                  </a:lnTo>
                  <a:lnTo>
                    <a:pt x="53305" y="338391"/>
                  </a:lnTo>
                  <a:lnTo>
                    <a:pt x="45269" y="326553"/>
                  </a:lnTo>
                  <a:lnTo>
                    <a:pt x="36405" y="312817"/>
                  </a:lnTo>
                  <a:lnTo>
                    <a:pt x="29328" y="296649"/>
                  </a:lnTo>
                  <a:lnTo>
                    <a:pt x="23441" y="278858"/>
                  </a:lnTo>
                  <a:lnTo>
                    <a:pt x="13784" y="243898"/>
                  </a:lnTo>
                  <a:lnTo>
                    <a:pt x="5596" y="216674"/>
                  </a:lnTo>
                  <a:lnTo>
                    <a:pt x="2945" y="201001"/>
                  </a:lnTo>
                  <a:lnTo>
                    <a:pt x="1178" y="183540"/>
                  </a:lnTo>
                  <a:lnTo>
                    <a:pt x="0" y="164887"/>
                  </a:lnTo>
                  <a:lnTo>
                    <a:pt x="383" y="148947"/>
                  </a:lnTo>
                  <a:lnTo>
                    <a:pt x="1807" y="134813"/>
                  </a:lnTo>
                  <a:lnTo>
                    <a:pt x="3925" y="121886"/>
                  </a:lnTo>
                  <a:lnTo>
                    <a:pt x="7675" y="109761"/>
                  </a:lnTo>
                  <a:lnTo>
                    <a:pt x="12511" y="98172"/>
                  </a:lnTo>
                  <a:lnTo>
                    <a:pt x="18073" y="86941"/>
                  </a:lnTo>
                  <a:lnTo>
                    <a:pt x="25287" y="73610"/>
                  </a:lnTo>
                  <a:lnTo>
                    <a:pt x="42651" y="43216"/>
                  </a:lnTo>
                  <a:lnTo>
                    <a:pt x="52190" y="31605"/>
                  </a:lnTo>
                  <a:lnTo>
                    <a:pt x="62054" y="22696"/>
                  </a:lnTo>
                  <a:lnTo>
                    <a:pt x="72137" y="15588"/>
                  </a:lnTo>
                  <a:lnTo>
                    <a:pt x="102038" y="4573"/>
                  </a:lnTo>
                  <a:lnTo>
                    <a:pt x="119828" y="0"/>
                  </a:lnTo>
                  <a:lnTo>
                    <a:pt x="155176" y="1152"/>
                  </a:lnTo>
                  <a:lnTo>
                    <a:pt x="201695" y="11824"/>
                  </a:lnTo>
                  <a:lnTo>
                    <a:pt x="225062" y="20040"/>
                  </a:lnTo>
                  <a:lnTo>
                    <a:pt x="234565" y="25504"/>
                  </a:lnTo>
                  <a:lnTo>
                    <a:pt x="243238" y="31483"/>
                  </a:lnTo>
                  <a:lnTo>
                    <a:pt x="251357" y="37807"/>
                  </a:lnTo>
                  <a:lnTo>
                    <a:pt x="259107" y="44359"/>
                  </a:lnTo>
                  <a:lnTo>
                    <a:pt x="266611" y="51065"/>
                  </a:lnTo>
                  <a:lnTo>
                    <a:pt x="281182" y="64749"/>
                  </a:lnTo>
                  <a:lnTo>
                    <a:pt x="288339" y="71670"/>
                  </a:lnTo>
                  <a:lnTo>
                    <a:pt x="291942" y="82127"/>
                  </a:lnTo>
                  <a:lnTo>
                    <a:pt x="293176" y="94942"/>
                  </a:lnTo>
                  <a:lnTo>
                    <a:pt x="292829" y="109328"/>
                  </a:lnTo>
                  <a:lnTo>
                    <a:pt x="290261" y="123593"/>
                  </a:lnTo>
                  <a:lnTo>
                    <a:pt x="286212" y="137778"/>
                  </a:lnTo>
                  <a:lnTo>
                    <a:pt x="281175" y="151909"/>
                  </a:lnTo>
                  <a:lnTo>
                    <a:pt x="275480" y="163667"/>
                  </a:lnTo>
                  <a:lnTo>
                    <a:pt x="269346" y="173842"/>
                  </a:lnTo>
                  <a:lnTo>
                    <a:pt x="262919" y="182964"/>
                  </a:lnTo>
                  <a:lnTo>
                    <a:pt x="255129" y="190213"/>
                  </a:lnTo>
                  <a:lnTo>
                    <a:pt x="246429" y="196214"/>
                  </a:lnTo>
                  <a:lnTo>
                    <a:pt x="225077" y="207168"/>
                  </a:lnTo>
                  <a:lnTo>
                    <a:pt x="211203" y="213361"/>
                  </a:lnTo>
                  <a:lnTo>
                    <a:pt x="180206" y="224137"/>
                  </a:lnTo>
                  <a:lnTo>
                    <a:pt x="146952" y="228927"/>
                  </a:lnTo>
                  <a:lnTo>
                    <a:pt x="115812" y="224823"/>
                  </a:lnTo>
                  <a:lnTo>
                    <a:pt x="87559" y="215208"/>
                  </a:lnTo>
                  <a:lnTo>
                    <a:pt x="75117" y="209372"/>
                  </a:lnTo>
                  <a:lnTo>
                    <a:pt x="63316" y="203144"/>
                  </a:lnTo>
                  <a:lnTo>
                    <a:pt x="56617" y="194318"/>
                  </a:lnTo>
                  <a:lnTo>
                    <a:pt x="53320" y="183759"/>
                  </a:lnTo>
                  <a:lnTo>
                    <a:pt x="52291" y="172045"/>
                  </a:lnTo>
                  <a:lnTo>
                    <a:pt x="53942" y="161899"/>
                  </a:lnTo>
                  <a:lnTo>
                    <a:pt x="57380" y="152797"/>
                  </a:lnTo>
                  <a:lnTo>
                    <a:pt x="62009" y="144392"/>
                  </a:lnTo>
                  <a:lnTo>
                    <a:pt x="68601" y="139958"/>
                  </a:lnTo>
                  <a:lnTo>
                    <a:pt x="76501" y="138170"/>
                  </a:lnTo>
                  <a:lnTo>
                    <a:pt x="85274" y="138147"/>
                  </a:lnTo>
                  <a:lnTo>
                    <a:pt x="92291" y="141637"/>
                  </a:lnTo>
                  <a:lnTo>
                    <a:pt x="98138" y="147470"/>
                  </a:lnTo>
                  <a:lnTo>
                    <a:pt x="103205" y="154864"/>
                  </a:lnTo>
                  <a:lnTo>
                    <a:pt x="108919" y="164468"/>
                  </a:lnTo>
                  <a:lnTo>
                    <a:pt x="115066" y="175546"/>
                  </a:lnTo>
                  <a:lnTo>
                    <a:pt x="121502" y="187605"/>
                  </a:lnTo>
                  <a:lnTo>
                    <a:pt x="128129" y="201487"/>
                  </a:lnTo>
                  <a:lnTo>
                    <a:pt x="134885" y="216586"/>
                  </a:lnTo>
                  <a:lnTo>
                    <a:pt x="141726" y="232494"/>
                  </a:lnTo>
                  <a:lnTo>
                    <a:pt x="149792" y="247774"/>
                  </a:lnTo>
                  <a:lnTo>
                    <a:pt x="158676" y="262636"/>
                  </a:lnTo>
                  <a:lnTo>
                    <a:pt x="168104" y="277218"/>
                  </a:lnTo>
                  <a:lnTo>
                    <a:pt x="177895" y="290445"/>
                  </a:lnTo>
                  <a:lnTo>
                    <a:pt x="187929" y="302769"/>
                  </a:lnTo>
                  <a:lnTo>
                    <a:pt x="198124" y="314491"/>
                  </a:lnTo>
                  <a:lnTo>
                    <a:pt x="210763" y="323474"/>
                  </a:lnTo>
                  <a:lnTo>
                    <a:pt x="225033" y="330631"/>
                  </a:lnTo>
                  <a:lnTo>
                    <a:pt x="240389" y="336572"/>
                  </a:lnTo>
                  <a:lnTo>
                    <a:pt x="273033" y="340056"/>
                  </a:lnTo>
                  <a:lnTo>
                    <a:pt x="318029" y="335447"/>
                  </a:lnTo>
                  <a:lnTo>
                    <a:pt x="344546" y="327480"/>
                  </a:lnTo>
                  <a:lnTo>
                    <a:pt x="359798" y="320447"/>
                  </a:lnTo>
                  <a:lnTo>
                    <a:pt x="375808" y="312253"/>
                  </a:lnTo>
                  <a:lnTo>
                    <a:pt x="388820" y="304453"/>
                  </a:lnTo>
                  <a:lnTo>
                    <a:pt x="399831" y="296915"/>
                  </a:lnTo>
                  <a:lnTo>
                    <a:pt x="409509" y="289553"/>
                  </a:lnTo>
                  <a:lnTo>
                    <a:pt x="418298" y="282308"/>
                  </a:lnTo>
                  <a:lnTo>
                    <a:pt x="426495" y="275141"/>
                  </a:lnTo>
                  <a:lnTo>
                    <a:pt x="434297" y="268025"/>
                  </a:lnTo>
                  <a:lnTo>
                    <a:pt x="441835" y="258607"/>
                  </a:lnTo>
                  <a:lnTo>
                    <a:pt x="449198" y="247653"/>
                  </a:lnTo>
                  <a:lnTo>
                    <a:pt x="456444" y="235677"/>
                  </a:lnTo>
                  <a:lnTo>
                    <a:pt x="461274" y="223018"/>
                  </a:lnTo>
                  <a:lnTo>
                    <a:pt x="464495" y="209904"/>
                  </a:lnTo>
                  <a:lnTo>
                    <a:pt x="466642" y="196487"/>
                  </a:lnTo>
                  <a:lnTo>
                    <a:pt x="464567" y="185205"/>
                  </a:lnTo>
                  <a:lnTo>
                    <a:pt x="459678" y="175347"/>
                  </a:lnTo>
                  <a:lnTo>
                    <a:pt x="452913" y="166437"/>
                  </a:lnTo>
                  <a:lnTo>
                    <a:pt x="446066" y="162835"/>
                  </a:lnTo>
                  <a:lnTo>
                    <a:pt x="439164" y="162770"/>
                  </a:lnTo>
                  <a:lnTo>
                    <a:pt x="432225" y="165064"/>
                  </a:lnTo>
                  <a:lnTo>
                    <a:pt x="425262" y="171268"/>
                  </a:lnTo>
                  <a:lnTo>
                    <a:pt x="418283" y="180079"/>
                  </a:lnTo>
                  <a:lnTo>
                    <a:pt x="411293" y="190627"/>
                  </a:lnTo>
                  <a:lnTo>
                    <a:pt x="405464" y="203502"/>
                  </a:lnTo>
                  <a:lnTo>
                    <a:pt x="400410" y="217929"/>
                  </a:lnTo>
                  <a:lnTo>
                    <a:pt x="395871" y="233390"/>
                  </a:lnTo>
                  <a:lnTo>
                    <a:pt x="394015" y="247203"/>
                  </a:lnTo>
                  <a:lnTo>
                    <a:pt x="393945" y="259917"/>
                  </a:lnTo>
                  <a:lnTo>
                    <a:pt x="395068" y="271900"/>
                  </a:lnTo>
                  <a:lnTo>
                    <a:pt x="399322" y="283394"/>
                  </a:lnTo>
                  <a:lnTo>
                    <a:pt x="405664" y="294562"/>
                  </a:lnTo>
                  <a:lnTo>
                    <a:pt x="413398" y="305514"/>
                  </a:lnTo>
                  <a:lnTo>
                    <a:pt x="424396" y="312815"/>
                  </a:lnTo>
                  <a:lnTo>
                    <a:pt x="452199" y="320927"/>
                  </a:lnTo>
                  <a:lnTo>
                    <a:pt x="466625" y="320753"/>
                  </a:lnTo>
                  <a:lnTo>
                    <a:pt x="495119" y="314327"/>
                  </a:lnTo>
                  <a:lnTo>
                    <a:pt x="508093" y="308173"/>
                  </a:lnTo>
                  <a:lnTo>
                    <a:pt x="520248" y="300564"/>
                  </a:lnTo>
                  <a:lnTo>
                    <a:pt x="531858" y="291986"/>
                  </a:lnTo>
                  <a:lnTo>
                    <a:pt x="540766" y="282761"/>
                  </a:lnTo>
                  <a:lnTo>
                    <a:pt x="547873" y="273105"/>
                  </a:lnTo>
                  <a:lnTo>
                    <a:pt x="553780" y="263162"/>
                  </a:lnTo>
                  <a:lnTo>
                    <a:pt x="566576" y="242765"/>
                  </a:lnTo>
                  <a:lnTo>
                    <a:pt x="573261" y="232418"/>
                  </a:lnTo>
                  <a:lnTo>
                    <a:pt x="578885" y="222014"/>
                  </a:lnTo>
                  <a:lnTo>
                    <a:pt x="583804" y="211572"/>
                  </a:lnTo>
                  <a:lnTo>
                    <a:pt x="588252" y="201105"/>
                  </a:lnTo>
                  <a:lnTo>
                    <a:pt x="591216" y="198801"/>
                  </a:lnTo>
                  <a:lnTo>
                    <a:pt x="593193" y="201940"/>
                  </a:lnTo>
                  <a:lnTo>
                    <a:pt x="594511" y="208707"/>
                  </a:lnTo>
                  <a:lnTo>
                    <a:pt x="599092" y="228691"/>
                  </a:lnTo>
                  <a:lnTo>
                    <a:pt x="601949" y="240565"/>
                  </a:lnTo>
                  <a:lnTo>
                    <a:pt x="605023" y="251986"/>
                  </a:lnTo>
                  <a:lnTo>
                    <a:pt x="611554" y="274026"/>
                  </a:lnTo>
                  <a:lnTo>
                    <a:pt x="616101" y="283642"/>
                  </a:lnTo>
                  <a:lnTo>
                    <a:pt x="621469" y="292391"/>
                  </a:lnTo>
                  <a:lnTo>
                    <a:pt x="627385" y="300560"/>
                  </a:lnTo>
                  <a:lnTo>
                    <a:pt x="634835" y="307175"/>
                  </a:lnTo>
                  <a:lnTo>
                    <a:pt x="652462" y="317642"/>
                  </a:lnTo>
                  <a:lnTo>
                    <a:pt x="675099" y="323072"/>
                  </a:lnTo>
                  <a:lnTo>
                    <a:pt x="687679" y="324521"/>
                  </a:lnTo>
                  <a:lnTo>
                    <a:pt x="698404" y="323149"/>
                  </a:lnTo>
                  <a:lnTo>
                    <a:pt x="707890" y="319897"/>
                  </a:lnTo>
                  <a:lnTo>
                    <a:pt x="724664" y="310051"/>
                  </a:lnTo>
                  <a:lnTo>
                    <a:pt x="732409" y="304154"/>
                  </a:lnTo>
                  <a:lnTo>
                    <a:pt x="739910" y="297885"/>
                  </a:lnTo>
                  <a:lnTo>
                    <a:pt x="744910" y="287862"/>
                  </a:lnTo>
                  <a:lnTo>
                    <a:pt x="748243" y="275337"/>
                  </a:lnTo>
                  <a:lnTo>
                    <a:pt x="750466" y="261144"/>
                  </a:lnTo>
                  <a:lnTo>
                    <a:pt x="748442" y="248177"/>
                  </a:lnTo>
                  <a:lnTo>
                    <a:pt x="743586" y="236026"/>
                  </a:lnTo>
                  <a:lnTo>
                    <a:pt x="736844" y="224419"/>
                  </a:lnTo>
                  <a:lnTo>
                    <a:pt x="734686" y="219019"/>
                  </a:lnTo>
                  <a:lnTo>
                    <a:pt x="735584" y="217755"/>
                  </a:lnTo>
                  <a:lnTo>
                    <a:pt x="764987" y="232522"/>
                  </a:lnTo>
                  <a:lnTo>
                    <a:pt x="789383" y="238497"/>
                  </a:lnTo>
                  <a:lnTo>
                    <a:pt x="814640" y="239983"/>
                  </a:lnTo>
                  <a:lnTo>
                    <a:pt x="837551" y="236749"/>
                  </a:lnTo>
                  <a:lnTo>
                    <a:pt x="859420" y="228299"/>
                  </a:lnTo>
                  <a:lnTo>
                    <a:pt x="870160" y="222774"/>
                  </a:lnTo>
                  <a:lnTo>
                    <a:pt x="879657" y="216753"/>
                  </a:lnTo>
                  <a:lnTo>
                    <a:pt x="888325" y="210402"/>
                  </a:lnTo>
                  <a:lnTo>
                    <a:pt x="896442" y="203831"/>
                  </a:lnTo>
                  <a:lnTo>
                    <a:pt x="900684" y="195944"/>
                  </a:lnTo>
                  <a:lnTo>
                    <a:pt x="902344" y="187180"/>
                  </a:lnTo>
                  <a:lnTo>
                    <a:pt x="902282" y="177832"/>
                  </a:lnTo>
                  <a:lnTo>
                    <a:pt x="901072" y="175106"/>
                  </a:lnTo>
                  <a:lnTo>
                    <a:pt x="899096" y="176794"/>
                  </a:lnTo>
                  <a:lnTo>
                    <a:pt x="896611" y="181425"/>
                  </a:lnTo>
                  <a:lnTo>
                    <a:pt x="893785" y="189188"/>
                  </a:lnTo>
                  <a:lnTo>
                    <a:pt x="890733" y="199037"/>
                  </a:lnTo>
                  <a:lnTo>
                    <a:pt x="887529" y="210277"/>
                  </a:lnTo>
                  <a:lnTo>
                    <a:pt x="885393" y="222446"/>
                  </a:lnTo>
                  <a:lnTo>
                    <a:pt x="883970" y="235232"/>
                  </a:lnTo>
                  <a:lnTo>
                    <a:pt x="883020" y="248431"/>
                  </a:lnTo>
                  <a:lnTo>
                    <a:pt x="884725" y="260736"/>
                  </a:lnTo>
                  <a:lnTo>
                    <a:pt x="888198" y="272446"/>
                  </a:lnTo>
                  <a:lnTo>
                    <a:pt x="892851" y="283758"/>
                  </a:lnTo>
                  <a:lnTo>
                    <a:pt x="899459" y="293636"/>
                  </a:lnTo>
                  <a:lnTo>
                    <a:pt x="907370" y="302559"/>
                  </a:lnTo>
                  <a:lnTo>
                    <a:pt x="916150" y="310845"/>
                  </a:lnTo>
                  <a:lnTo>
                    <a:pt x="926678" y="316369"/>
                  </a:lnTo>
                  <a:lnTo>
                    <a:pt x="950841" y="322507"/>
                  </a:lnTo>
                  <a:lnTo>
                    <a:pt x="963828" y="321806"/>
                  </a:lnTo>
                  <a:lnTo>
                    <a:pt x="990725" y="314795"/>
                  </a:lnTo>
                  <a:lnTo>
                    <a:pt x="1015144" y="303888"/>
                  </a:lnTo>
                  <a:lnTo>
                    <a:pt x="1026564" y="297708"/>
                  </a:lnTo>
                  <a:lnTo>
                    <a:pt x="1036515" y="291250"/>
                  </a:lnTo>
                  <a:lnTo>
                    <a:pt x="1045485" y="284608"/>
                  </a:lnTo>
                  <a:lnTo>
                    <a:pt x="1053803" y="277842"/>
                  </a:lnTo>
                  <a:lnTo>
                    <a:pt x="1060517" y="269826"/>
                  </a:lnTo>
                  <a:lnTo>
                    <a:pt x="1066161" y="260976"/>
                  </a:lnTo>
                  <a:lnTo>
                    <a:pt x="1071093" y="251570"/>
                  </a:lnTo>
                  <a:lnTo>
                    <a:pt x="1074381" y="240625"/>
                  </a:lnTo>
                  <a:lnTo>
                    <a:pt x="1076573" y="228654"/>
                  </a:lnTo>
                  <a:lnTo>
                    <a:pt x="1078034" y="215999"/>
                  </a:lnTo>
                  <a:lnTo>
                    <a:pt x="1075502" y="206393"/>
                  </a:lnTo>
                  <a:lnTo>
                    <a:pt x="1070309" y="198821"/>
                  </a:lnTo>
                  <a:lnTo>
                    <a:pt x="1063340" y="192604"/>
                  </a:lnTo>
                  <a:lnTo>
                    <a:pt x="1057526" y="193134"/>
                  </a:lnTo>
                  <a:lnTo>
                    <a:pt x="1052481" y="198162"/>
                  </a:lnTo>
                  <a:lnTo>
                    <a:pt x="1047950" y="206188"/>
                  </a:lnTo>
                  <a:lnTo>
                    <a:pt x="1043760" y="216214"/>
                  </a:lnTo>
                  <a:lnTo>
                    <a:pt x="1039798" y="227572"/>
                  </a:lnTo>
                  <a:lnTo>
                    <a:pt x="1035988" y="239818"/>
                  </a:lnTo>
                  <a:lnTo>
                    <a:pt x="1034617" y="251489"/>
                  </a:lnTo>
                  <a:lnTo>
                    <a:pt x="1034872" y="262775"/>
                  </a:lnTo>
                  <a:lnTo>
                    <a:pt x="1036210" y="273804"/>
                  </a:lnTo>
                  <a:lnTo>
                    <a:pt x="1039439" y="283495"/>
                  </a:lnTo>
                  <a:lnTo>
                    <a:pt x="1043930" y="292293"/>
                  </a:lnTo>
                  <a:lnTo>
                    <a:pt x="1049260" y="300495"/>
                  </a:lnTo>
                  <a:lnTo>
                    <a:pt x="1056319" y="307132"/>
                  </a:lnTo>
                  <a:lnTo>
                    <a:pt x="1073513" y="317622"/>
                  </a:lnTo>
                  <a:lnTo>
                    <a:pt x="1095956" y="323064"/>
                  </a:lnTo>
                  <a:lnTo>
                    <a:pt x="1120344" y="324314"/>
                  </a:lnTo>
                  <a:lnTo>
                    <a:pt x="1142870" y="320974"/>
                  </a:lnTo>
                  <a:lnTo>
                    <a:pt x="1161451" y="312478"/>
                  </a:lnTo>
                  <a:lnTo>
                    <a:pt x="1169678" y="306940"/>
                  </a:lnTo>
                  <a:lnTo>
                    <a:pt x="1177500" y="299742"/>
                  </a:lnTo>
                  <a:lnTo>
                    <a:pt x="1185052" y="291438"/>
                  </a:lnTo>
                  <a:lnTo>
                    <a:pt x="1192424" y="282396"/>
                  </a:lnTo>
                  <a:lnTo>
                    <a:pt x="1199676" y="272862"/>
                  </a:lnTo>
                  <a:lnTo>
                    <a:pt x="1213966" y="252919"/>
                  </a:lnTo>
                  <a:lnTo>
                    <a:pt x="1218712" y="241525"/>
                  </a:lnTo>
                  <a:lnTo>
                    <a:pt x="1221875" y="229254"/>
                  </a:lnTo>
                  <a:lnTo>
                    <a:pt x="1223984" y="216399"/>
                  </a:lnTo>
                  <a:lnTo>
                    <a:pt x="1224222" y="211334"/>
                  </a:lnTo>
                  <a:lnTo>
                    <a:pt x="1223212" y="211464"/>
                  </a:lnTo>
                  <a:lnTo>
                    <a:pt x="1221370" y="215056"/>
                  </a:lnTo>
                  <a:lnTo>
                    <a:pt x="1220141" y="222126"/>
                  </a:lnTo>
                  <a:lnTo>
                    <a:pt x="1219323" y="231513"/>
                  </a:lnTo>
                  <a:lnTo>
                    <a:pt x="1218777" y="242446"/>
                  </a:lnTo>
                  <a:lnTo>
                    <a:pt x="1219582" y="253240"/>
                  </a:lnTo>
                  <a:lnTo>
                    <a:pt x="1221287" y="263942"/>
                  </a:lnTo>
                  <a:lnTo>
                    <a:pt x="1223592" y="274583"/>
                  </a:lnTo>
                  <a:lnTo>
                    <a:pt x="1227466" y="284014"/>
                  </a:lnTo>
                  <a:lnTo>
                    <a:pt x="1232386" y="292639"/>
                  </a:lnTo>
                  <a:lnTo>
                    <a:pt x="1238003" y="300725"/>
                  </a:lnTo>
                  <a:lnTo>
                    <a:pt x="1246423" y="306117"/>
                  </a:lnTo>
                  <a:lnTo>
                    <a:pt x="1268243" y="312107"/>
                  </a:lnTo>
                  <a:lnTo>
                    <a:pt x="1280606" y="311367"/>
                  </a:lnTo>
                  <a:lnTo>
                    <a:pt x="1306808" y="304313"/>
                  </a:lnTo>
                  <a:lnTo>
                    <a:pt x="1327802" y="293386"/>
                  </a:lnTo>
                  <a:lnTo>
                    <a:pt x="1336673" y="287201"/>
                  </a:lnTo>
                  <a:lnTo>
                    <a:pt x="1342586" y="278402"/>
                  </a:lnTo>
                  <a:lnTo>
                    <a:pt x="1346529" y="267862"/>
                  </a:lnTo>
                  <a:lnTo>
                    <a:pt x="1349157" y="256161"/>
                  </a:lnTo>
                  <a:lnTo>
                    <a:pt x="1349741" y="244854"/>
                  </a:lnTo>
                  <a:lnTo>
                    <a:pt x="1348961" y="233811"/>
                  </a:lnTo>
                  <a:lnTo>
                    <a:pt x="1347273" y="222942"/>
                  </a:lnTo>
                  <a:lnTo>
                    <a:pt x="1348485" y="218034"/>
                  </a:lnTo>
                  <a:lnTo>
                    <a:pt x="1351630" y="217099"/>
                  </a:lnTo>
                  <a:lnTo>
                    <a:pt x="1379054" y="226809"/>
                  </a:lnTo>
                  <a:lnTo>
                    <a:pt x="1419237" y="230996"/>
                  </a:lnTo>
                  <a:lnTo>
                    <a:pt x="1445161" y="225742"/>
                  </a:lnTo>
                  <a:lnTo>
                    <a:pt x="1468369" y="215617"/>
                  </a:lnTo>
                  <a:lnTo>
                    <a:pt x="1479466" y="209645"/>
                  </a:lnTo>
                  <a:lnTo>
                    <a:pt x="1522695" y="18017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733747" y="39966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05010" y="851925"/>
              <a:ext cx="4133417" cy="105177"/>
            </a:xfrm>
            <a:custGeom>
              <a:avLst/>
              <a:gdLst/>
              <a:ahLst/>
              <a:cxnLst/>
              <a:rect l="0" t="0" r="0" b="0"/>
              <a:pathLst>
                <a:path w="4133417" h="105177">
                  <a:moveTo>
                    <a:pt x="0" y="84141"/>
                  </a:moveTo>
                  <a:lnTo>
                    <a:pt x="33587" y="85309"/>
                  </a:lnTo>
                  <a:lnTo>
                    <a:pt x="45764" y="87257"/>
                  </a:lnTo>
                  <a:lnTo>
                    <a:pt x="58556" y="89724"/>
                  </a:lnTo>
                  <a:lnTo>
                    <a:pt x="85235" y="92465"/>
                  </a:lnTo>
                  <a:lnTo>
                    <a:pt x="213497" y="94601"/>
                  </a:lnTo>
                  <a:lnTo>
                    <a:pt x="266988" y="97758"/>
                  </a:lnTo>
                  <a:lnTo>
                    <a:pt x="286674" y="100231"/>
                  </a:lnTo>
                  <a:lnTo>
                    <a:pt x="327245" y="102978"/>
                  </a:lnTo>
                  <a:lnTo>
                    <a:pt x="438607" y="104887"/>
                  </a:lnTo>
                  <a:lnTo>
                    <a:pt x="844926" y="105176"/>
                  </a:lnTo>
                  <a:lnTo>
                    <a:pt x="897118" y="102059"/>
                  </a:lnTo>
                  <a:lnTo>
                    <a:pt x="924124" y="99592"/>
                  </a:lnTo>
                  <a:lnTo>
                    <a:pt x="975945" y="96851"/>
                  </a:lnTo>
                  <a:lnTo>
                    <a:pt x="1081451" y="95092"/>
                  </a:lnTo>
                  <a:lnTo>
                    <a:pt x="1108950" y="93779"/>
                  </a:lnTo>
                  <a:lnTo>
                    <a:pt x="1136631" y="91735"/>
                  </a:lnTo>
                  <a:lnTo>
                    <a:pt x="1164435" y="89203"/>
                  </a:lnTo>
                  <a:lnTo>
                    <a:pt x="1217142" y="86391"/>
                  </a:lnTo>
                  <a:lnTo>
                    <a:pt x="1323216" y="84585"/>
                  </a:lnTo>
                  <a:lnTo>
                    <a:pt x="1349593" y="83268"/>
                  </a:lnTo>
                  <a:lnTo>
                    <a:pt x="1375357" y="81222"/>
                  </a:lnTo>
                  <a:lnTo>
                    <a:pt x="1400714" y="78689"/>
                  </a:lnTo>
                  <a:lnTo>
                    <a:pt x="1453819" y="75875"/>
                  </a:lnTo>
                  <a:lnTo>
                    <a:pt x="1558505" y="74068"/>
                  </a:lnTo>
                  <a:lnTo>
                    <a:pt x="1584750" y="72751"/>
                  </a:lnTo>
                  <a:lnTo>
                    <a:pt x="1611595" y="70705"/>
                  </a:lnTo>
                  <a:lnTo>
                    <a:pt x="1638841" y="68172"/>
                  </a:lnTo>
                  <a:lnTo>
                    <a:pt x="1694045" y="65357"/>
                  </a:lnTo>
                  <a:lnTo>
                    <a:pt x="1800078" y="63550"/>
                  </a:lnTo>
                  <a:lnTo>
                    <a:pt x="1907025" y="62025"/>
                  </a:lnTo>
                  <a:lnTo>
                    <a:pt x="1932790" y="60048"/>
                  </a:lnTo>
                  <a:lnTo>
                    <a:pt x="1958147" y="57561"/>
                  </a:lnTo>
                  <a:lnTo>
                    <a:pt x="2011252" y="54798"/>
                  </a:lnTo>
                  <a:lnTo>
                    <a:pt x="2115938" y="53025"/>
                  </a:lnTo>
                  <a:lnTo>
                    <a:pt x="2142182" y="51710"/>
                  </a:lnTo>
                  <a:lnTo>
                    <a:pt x="2169028" y="49666"/>
                  </a:lnTo>
                  <a:lnTo>
                    <a:pt x="2196274" y="47134"/>
                  </a:lnTo>
                  <a:lnTo>
                    <a:pt x="2251478" y="44321"/>
                  </a:lnTo>
                  <a:lnTo>
                    <a:pt x="2357511" y="42515"/>
                  </a:lnTo>
                  <a:lnTo>
                    <a:pt x="2457229" y="40990"/>
                  </a:lnTo>
                  <a:lnTo>
                    <a:pt x="2481898" y="39013"/>
                  </a:lnTo>
                  <a:lnTo>
                    <a:pt x="2506524" y="36526"/>
                  </a:lnTo>
                  <a:lnTo>
                    <a:pt x="2555701" y="33763"/>
                  </a:lnTo>
                  <a:lnTo>
                    <a:pt x="2659509" y="31989"/>
                  </a:lnTo>
                  <a:lnTo>
                    <a:pt x="2685700" y="30675"/>
                  </a:lnTo>
                  <a:lnTo>
                    <a:pt x="2711341" y="28630"/>
                  </a:lnTo>
                  <a:lnTo>
                    <a:pt x="2736615" y="26099"/>
                  </a:lnTo>
                  <a:lnTo>
                    <a:pt x="2786512" y="23286"/>
                  </a:lnTo>
                  <a:lnTo>
                    <a:pt x="2890782" y="21480"/>
                  </a:lnTo>
                  <a:lnTo>
                    <a:pt x="2917011" y="20163"/>
                  </a:lnTo>
                  <a:lnTo>
                    <a:pt x="2942677" y="18116"/>
                  </a:lnTo>
                  <a:lnTo>
                    <a:pt x="2967968" y="15583"/>
                  </a:lnTo>
                  <a:lnTo>
                    <a:pt x="3017884" y="12769"/>
                  </a:lnTo>
                  <a:lnTo>
                    <a:pt x="3139999" y="9645"/>
                  </a:lnTo>
                  <a:lnTo>
                    <a:pt x="3162622" y="7599"/>
                  </a:lnTo>
                  <a:lnTo>
                    <a:pt x="3184716" y="5066"/>
                  </a:lnTo>
                  <a:lnTo>
                    <a:pt x="3231078" y="2252"/>
                  </a:lnTo>
                  <a:lnTo>
                    <a:pt x="3351895" y="297"/>
                  </a:lnTo>
                  <a:lnTo>
                    <a:pt x="3733603" y="0"/>
                  </a:lnTo>
                  <a:lnTo>
                    <a:pt x="3775754" y="3116"/>
                  </a:lnTo>
                  <a:lnTo>
                    <a:pt x="3816691" y="6060"/>
                  </a:lnTo>
                  <a:lnTo>
                    <a:pt x="3854362" y="3472"/>
                  </a:lnTo>
                  <a:lnTo>
                    <a:pt x="3981350" y="203"/>
                  </a:lnTo>
                  <a:lnTo>
                    <a:pt x="413341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21739" y="1188488"/>
            <a:ext cx="4432050" cy="1155806"/>
            <a:chOff x="521739" y="1188488"/>
            <a:chExt cx="4432050" cy="1155806"/>
          </a:xfrm>
        </p:grpSpPr>
        <p:sp>
          <p:nvSpPr>
            <p:cNvPr id="11" name="Freeform 10"/>
            <p:cNvSpPr/>
            <p:nvPr/>
          </p:nvSpPr>
          <p:spPr>
            <a:xfrm>
              <a:off x="521739" y="1199006"/>
              <a:ext cx="331909" cy="347082"/>
            </a:xfrm>
            <a:custGeom>
              <a:avLst/>
              <a:gdLst/>
              <a:ahLst/>
              <a:cxnLst/>
              <a:rect l="0" t="0" r="0" b="0"/>
              <a:pathLst>
                <a:path w="331909" h="347082">
                  <a:moveTo>
                    <a:pt x="277598" y="0"/>
                  </a:moveTo>
                  <a:lnTo>
                    <a:pt x="255264" y="0"/>
                  </a:lnTo>
                  <a:lnTo>
                    <a:pt x="245180" y="1168"/>
                  </a:lnTo>
                  <a:lnTo>
                    <a:pt x="234951" y="3116"/>
                  </a:lnTo>
                  <a:lnTo>
                    <a:pt x="224625" y="5583"/>
                  </a:lnTo>
                  <a:lnTo>
                    <a:pt x="214236" y="9565"/>
                  </a:lnTo>
                  <a:lnTo>
                    <a:pt x="203804" y="14557"/>
                  </a:lnTo>
                  <a:lnTo>
                    <a:pt x="181695" y="26336"/>
                  </a:lnTo>
                  <a:lnTo>
                    <a:pt x="156287" y="39362"/>
                  </a:lnTo>
                  <a:lnTo>
                    <a:pt x="144136" y="47277"/>
                  </a:lnTo>
                  <a:lnTo>
                    <a:pt x="132530" y="56059"/>
                  </a:lnTo>
                  <a:lnTo>
                    <a:pt x="121286" y="65419"/>
                  </a:lnTo>
                  <a:lnTo>
                    <a:pt x="110284" y="75166"/>
                  </a:lnTo>
                  <a:lnTo>
                    <a:pt x="88711" y="95344"/>
                  </a:lnTo>
                  <a:lnTo>
                    <a:pt x="78050" y="106801"/>
                  </a:lnTo>
                  <a:lnTo>
                    <a:pt x="67437" y="119114"/>
                  </a:lnTo>
                  <a:lnTo>
                    <a:pt x="56856" y="131997"/>
                  </a:lnTo>
                  <a:lnTo>
                    <a:pt x="47464" y="145261"/>
                  </a:lnTo>
                  <a:lnTo>
                    <a:pt x="38866" y="158777"/>
                  </a:lnTo>
                  <a:lnTo>
                    <a:pt x="30797" y="172463"/>
                  </a:lnTo>
                  <a:lnTo>
                    <a:pt x="24249" y="186261"/>
                  </a:lnTo>
                  <a:lnTo>
                    <a:pt x="18715" y="200134"/>
                  </a:lnTo>
                  <a:lnTo>
                    <a:pt x="1436" y="250404"/>
                  </a:lnTo>
                  <a:lnTo>
                    <a:pt x="0" y="261594"/>
                  </a:lnTo>
                  <a:lnTo>
                    <a:pt x="212" y="272560"/>
                  </a:lnTo>
                  <a:lnTo>
                    <a:pt x="1521" y="283377"/>
                  </a:lnTo>
                  <a:lnTo>
                    <a:pt x="4732" y="292925"/>
                  </a:lnTo>
                  <a:lnTo>
                    <a:pt x="9209" y="301628"/>
                  </a:lnTo>
                  <a:lnTo>
                    <a:pt x="14531" y="309767"/>
                  </a:lnTo>
                  <a:lnTo>
                    <a:pt x="23922" y="317530"/>
                  </a:lnTo>
                  <a:lnTo>
                    <a:pt x="36026" y="325043"/>
                  </a:lnTo>
                  <a:lnTo>
                    <a:pt x="49939" y="332389"/>
                  </a:lnTo>
                  <a:lnTo>
                    <a:pt x="66225" y="337286"/>
                  </a:lnTo>
                  <a:lnTo>
                    <a:pt x="84095" y="340551"/>
                  </a:lnTo>
                  <a:lnTo>
                    <a:pt x="103020" y="342727"/>
                  </a:lnTo>
                  <a:lnTo>
                    <a:pt x="119142" y="341841"/>
                  </a:lnTo>
                  <a:lnTo>
                    <a:pt x="133396" y="338913"/>
                  </a:lnTo>
                  <a:lnTo>
                    <a:pt x="181463" y="323004"/>
                  </a:lnTo>
                  <a:lnTo>
                    <a:pt x="191304" y="315837"/>
                  </a:lnTo>
                  <a:lnTo>
                    <a:pt x="200202" y="306385"/>
                  </a:lnTo>
                  <a:lnTo>
                    <a:pt x="208472" y="295409"/>
                  </a:lnTo>
                  <a:lnTo>
                    <a:pt x="212816" y="283417"/>
                  </a:lnTo>
                  <a:lnTo>
                    <a:pt x="214543" y="270748"/>
                  </a:lnTo>
                  <a:lnTo>
                    <a:pt x="214526" y="257628"/>
                  </a:lnTo>
                  <a:lnTo>
                    <a:pt x="212178" y="246544"/>
                  </a:lnTo>
                  <a:lnTo>
                    <a:pt x="208275" y="236817"/>
                  </a:lnTo>
                  <a:lnTo>
                    <a:pt x="203336" y="227995"/>
                  </a:lnTo>
                  <a:lnTo>
                    <a:pt x="194200" y="220945"/>
                  </a:lnTo>
                  <a:lnTo>
                    <a:pt x="182266" y="215077"/>
                  </a:lnTo>
                  <a:lnTo>
                    <a:pt x="155762" y="205440"/>
                  </a:lnTo>
                  <a:lnTo>
                    <a:pt x="132296" y="197262"/>
                  </a:lnTo>
                  <a:lnTo>
                    <a:pt x="119962" y="194613"/>
                  </a:lnTo>
                  <a:lnTo>
                    <a:pt x="107064" y="192848"/>
                  </a:lnTo>
                  <a:lnTo>
                    <a:pt x="93792" y="191671"/>
                  </a:lnTo>
                  <a:lnTo>
                    <a:pt x="89618" y="189717"/>
                  </a:lnTo>
                  <a:lnTo>
                    <a:pt x="91509" y="187246"/>
                  </a:lnTo>
                  <a:lnTo>
                    <a:pt x="97445" y="184431"/>
                  </a:lnTo>
                  <a:lnTo>
                    <a:pt x="109583" y="181385"/>
                  </a:lnTo>
                  <a:lnTo>
                    <a:pt x="125854" y="178186"/>
                  </a:lnTo>
                  <a:lnTo>
                    <a:pt x="144883" y="174884"/>
                  </a:lnTo>
                  <a:lnTo>
                    <a:pt x="162243" y="171515"/>
                  </a:lnTo>
                  <a:lnTo>
                    <a:pt x="193997" y="164654"/>
                  </a:lnTo>
                  <a:lnTo>
                    <a:pt x="212515" y="162357"/>
                  </a:lnTo>
                  <a:lnTo>
                    <a:pt x="233041" y="160826"/>
                  </a:lnTo>
                  <a:lnTo>
                    <a:pt x="274155" y="159125"/>
                  </a:lnTo>
                  <a:lnTo>
                    <a:pt x="308010" y="158369"/>
                  </a:lnTo>
                  <a:lnTo>
                    <a:pt x="318908" y="162841"/>
                  </a:lnTo>
                  <a:lnTo>
                    <a:pt x="326173" y="170498"/>
                  </a:lnTo>
                  <a:lnTo>
                    <a:pt x="331017" y="180277"/>
                  </a:lnTo>
                  <a:lnTo>
                    <a:pt x="331908" y="192639"/>
                  </a:lnTo>
                  <a:lnTo>
                    <a:pt x="330166" y="206723"/>
                  </a:lnTo>
                  <a:lnTo>
                    <a:pt x="326667" y="221956"/>
                  </a:lnTo>
                  <a:lnTo>
                    <a:pt x="321997" y="236786"/>
                  </a:lnTo>
                  <a:lnTo>
                    <a:pt x="316546" y="251347"/>
                  </a:lnTo>
                  <a:lnTo>
                    <a:pt x="310575" y="265729"/>
                  </a:lnTo>
                  <a:lnTo>
                    <a:pt x="305426" y="278823"/>
                  </a:lnTo>
                  <a:lnTo>
                    <a:pt x="300824" y="291058"/>
                  </a:lnTo>
                  <a:lnTo>
                    <a:pt x="298633" y="3470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936066" y="1514534"/>
              <a:ext cx="21036" cy="21036"/>
            </a:xfrm>
            <a:custGeom>
              <a:avLst/>
              <a:gdLst/>
              <a:ahLst/>
              <a:cxnLst/>
              <a:rect l="0" t="0" r="0" b="0"/>
              <a:pathLst>
                <a:path w="21036" h="21036">
                  <a:moveTo>
                    <a:pt x="21035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254003" y="1273894"/>
              <a:ext cx="250014" cy="261676"/>
            </a:xfrm>
            <a:custGeom>
              <a:avLst/>
              <a:gdLst/>
              <a:ahLst/>
              <a:cxnLst/>
              <a:rect l="0" t="0" r="0" b="0"/>
              <a:pathLst>
                <a:path w="250014" h="261676">
                  <a:moveTo>
                    <a:pt x="239495" y="93393"/>
                  </a:moveTo>
                  <a:lnTo>
                    <a:pt x="239496" y="71060"/>
                  </a:lnTo>
                  <a:lnTo>
                    <a:pt x="238327" y="60975"/>
                  </a:lnTo>
                  <a:lnTo>
                    <a:pt x="236379" y="50746"/>
                  </a:lnTo>
                  <a:lnTo>
                    <a:pt x="233912" y="40421"/>
                  </a:lnTo>
                  <a:lnTo>
                    <a:pt x="228761" y="30031"/>
                  </a:lnTo>
                  <a:lnTo>
                    <a:pt x="221822" y="19599"/>
                  </a:lnTo>
                  <a:lnTo>
                    <a:pt x="213690" y="9139"/>
                  </a:lnTo>
                  <a:lnTo>
                    <a:pt x="202425" y="3333"/>
                  </a:lnTo>
                  <a:lnTo>
                    <a:pt x="189072" y="632"/>
                  </a:lnTo>
                  <a:lnTo>
                    <a:pt x="174327" y="0"/>
                  </a:lnTo>
                  <a:lnTo>
                    <a:pt x="159823" y="1915"/>
                  </a:lnTo>
                  <a:lnTo>
                    <a:pt x="145478" y="5530"/>
                  </a:lnTo>
                  <a:lnTo>
                    <a:pt x="131241" y="10276"/>
                  </a:lnTo>
                  <a:lnTo>
                    <a:pt x="118244" y="15778"/>
                  </a:lnTo>
                  <a:lnTo>
                    <a:pt x="106073" y="21783"/>
                  </a:lnTo>
                  <a:lnTo>
                    <a:pt x="94453" y="28124"/>
                  </a:lnTo>
                  <a:lnTo>
                    <a:pt x="84370" y="34688"/>
                  </a:lnTo>
                  <a:lnTo>
                    <a:pt x="75310" y="41402"/>
                  </a:lnTo>
                  <a:lnTo>
                    <a:pt x="66933" y="48215"/>
                  </a:lnTo>
                  <a:lnTo>
                    <a:pt x="57842" y="57431"/>
                  </a:lnTo>
                  <a:lnTo>
                    <a:pt x="48276" y="68250"/>
                  </a:lnTo>
                  <a:lnTo>
                    <a:pt x="38393" y="80137"/>
                  </a:lnTo>
                  <a:lnTo>
                    <a:pt x="30635" y="91568"/>
                  </a:lnTo>
                  <a:lnTo>
                    <a:pt x="24295" y="102694"/>
                  </a:lnTo>
                  <a:lnTo>
                    <a:pt x="18899" y="113617"/>
                  </a:lnTo>
                  <a:lnTo>
                    <a:pt x="14134" y="124405"/>
                  </a:lnTo>
                  <a:lnTo>
                    <a:pt x="9788" y="135103"/>
                  </a:lnTo>
                  <a:lnTo>
                    <a:pt x="5722" y="145741"/>
                  </a:lnTo>
                  <a:lnTo>
                    <a:pt x="3012" y="159844"/>
                  </a:lnTo>
                  <a:lnTo>
                    <a:pt x="1205" y="176259"/>
                  </a:lnTo>
                  <a:lnTo>
                    <a:pt x="0" y="194213"/>
                  </a:lnTo>
                  <a:lnTo>
                    <a:pt x="2703" y="208520"/>
                  </a:lnTo>
                  <a:lnTo>
                    <a:pt x="8011" y="220395"/>
                  </a:lnTo>
                  <a:lnTo>
                    <a:pt x="15055" y="230649"/>
                  </a:lnTo>
                  <a:lnTo>
                    <a:pt x="24426" y="238654"/>
                  </a:lnTo>
                  <a:lnTo>
                    <a:pt x="35347" y="245159"/>
                  </a:lnTo>
                  <a:lnTo>
                    <a:pt x="47303" y="250664"/>
                  </a:lnTo>
                  <a:lnTo>
                    <a:pt x="58779" y="253166"/>
                  </a:lnTo>
                  <a:lnTo>
                    <a:pt x="69936" y="253665"/>
                  </a:lnTo>
                  <a:lnTo>
                    <a:pt x="80879" y="252829"/>
                  </a:lnTo>
                  <a:lnTo>
                    <a:pt x="90512" y="249935"/>
                  </a:lnTo>
                  <a:lnTo>
                    <a:pt x="99272" y="245668"/>
                  </a:lnTo>
                  <a:lnTo>
                    <a:pt x="107448" y="240486"/>
                  </a:lnTo>
                  <a:lnTo>
                    <a:pt x="115237" y="234694"/>
                  </a:lnTo>
                  <a:lnTo>
                    <a:pt x="122766" y="228495"/>
                  </a:lnTo>
                  <a:lnTo>
                    <a:pt x="130123" y="222026"/>
                  </a:lnTo>
                  <a:lnTo>
                    <a:pt x="137365" y="214207"/>
                  </a:lnTo>
                  <a:lnTo>
                    <a:pt x="144530" y="205489"/>
                  </a:lnTo>
                  <a:lnTo>
                    <a:pt x="151644" y="196170"/>
                  </a:lnTo>
                  <a:lnTo>
                    <a:pt x="158724" y="186452"/>
                  </a:lnTo>
                  <a:lnTo>
                    <a:pt x="172823" y="166306"/>
                  </a:lnTo>
                  <a:lnTo>
                    <a:pt x="178687" y="156025"/>
                  </a:lnTo>
                  <a:lnTo>
                    <a:pt x="183764" y="145665"/>
                  </a:lnTo>
                  <a:lnTo>
                    <a:pt x="188318" y="135253"/>
                  </a:lnTo>
                  <a:lnTo>
                    <a:pt x="193691" y="124806"/>
                  </a:lnTo>
                  <a:lnTo>
                    <a:pt x="199610" y="114335"/>
                  </a:lnTo>
                  <a:lnTo>
                    <a:pt x="205894" y="103848"/>
                  </a:lnTo>
                  <a:lnTo>
                    <a:pt x="211251" y="92183"/>
                  </a:lnTo>
                  <a:lnTo>
                    <a:pt x="215991" y="79732"/>
                  </a:lnTo>
                  <a:lnTo>
                    <a:pt x="222037" y="61612"/>
                  </a:lnTo>
                  <a:lnTo>
                    <a:pt x="220829" y="65245"/>
                  </a:lnTo>
                  <a:lnTo>
                    <a:pt x="213579" y="87001"/>
                  </a:lnTo>
                  <a:lnTo>
                    <a:pt x="211700" y="98481"/>
                  </a:lnTo>
                  <a:lnTo>
                    <a:pt x="210448" y="111977"/>
                  </a:lnTo>
                  <a:lnTo>
                    <a:pt x="209613" y="126818"/>
                  </a:lnTo>
                  <a:lnTo>
                    <a:pt x="208685" y="158889"/>
                  </a:lnTo>
                  <a:lnTo>
                    <a:pt x="208438" y="175621"/>
                  </a:lnTo>
                  <a:lnTo>
                    <a:pt x="209441" y="191451"/>
                  </a:lnTo>
                  <a:lnTo>
                    <a:pt x="211279" y="206679"/>
                  </a:lnTo>
                  <a:lnTo>
                    <a:pt x="213673" y="221505"/>
                  </a:lnTo>
                  <a:lnTo>
                    <a:pt x="218774" y="232558"/>
                  </a:lnTo>
                  <a:lnTo>
                    <a:pt x="225681" y="241095"/>
                  </a:lnTo>
                  <a:lnTo>
                    <a:pt x="250013" y="2616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598674" y="1262111"/>
              <a:ext cx="10519" cy="241906"/>
            </a:xfrm>
            <a:custGeom>
              <a:avLst/>
              <a:gdLst/>
              <a:ahLst/>
              <a:cxnLst/>
              <a:rect l="0" t="0" r="0" b="0"/>
              <a:pathLst>
                <a:path w="10519" h="241906">
                  <a:moveTo>
                    <a:pt x="10518" y="0"/>
                  </a:moveTo>
                  <a:lnTo>
                    <a:pt x="4935" y="27917"/>
                  </a:lnTo>
                  <a:lnTo>
                    <a:pt x="3290" y="43153"/>
                  </a:lnTo>
                  <a:lnTo>
                    <a:pt x="2193" y="60321"/>
                  </a:lnTo>
                  <a:lnTo>
                    <a:pt x="1463" y="78779"/>
                  </a:lnTo>
                  <a:lnTo>
                    <a:pt x="650" y="117985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653384" y="1382739"/>
              <a:ext cx="134608" cy="305036"/>
            </a:xfrm>
            <a:custGeom>
              <a:avLst/>
              <a:gdLst/>
              <a:ahLst/>
              <a:cxnLst/>
              <a:rect l="0" t="0" r="0" b="0"/>
              <a:pathLst>
                <a:path w="134608" h="305036">
                  <a:moveTo>
                    <a:pt x="134607" y="5584"/>
                  </a:moveTo>
                  <a:lnTo>
                    <a:pt x="117857" y="0"/>
                  </a:lnTo>
                  <a:lnTo>
                    <a:pt x="108248" y="1861"/>
                  </a:lnTo>
                  <a:lnTo>
                    <a:pt x="97168" y="6608"/>
                  </a:lnTo>
                  <a:lnTo>
                    <a:pt x="85107" y="13278"/>
                  </a:lnTo>
                  <a:lnTo>
                    <a:pt x="74729" y="20062"/>
                  </a:lnTo>
                  <a:lnTo>
                    <a:pt x="65473" y="26922"/>
                  </a:lnTo>
                  <a:lnTo>
                    <a:pt x="56965" y="33833"/>
                  </a:lnTo>
                  <a:lnTo>
                    <a:pt x="48955" y="40777"/>
                  </a:lnTo>
                  <a:lnTo>
                    <a:pt x="41279" y="47744"/>
                  </a:lnTo>
                  <a:lnTo>
                    <a:pt x="33824" y="54726"/>
                  </a:lnTo>
                  <a:lnTo>
                    <a:pt x="27685" y="62886"/>
                  </a:lnTo>
                  <a:lnTo>
                    <a:pt x="22424" y="71832"/>
                  </a:lnTo>
                  <a:lnTo>
                    <a:pt x="17748" y="81302"/>
                  </a:lnTo>
                  <a:lnTo>
                    <a:pt x="12293" y="91121"/>
                  </a:lnTo>
                  <a:lnTo>
                    <a:pt x="6320" y="101173"/>
                  </a:lnTo>
                  <a:lnTo>
                    <a:pt x="0" y="111380"/>
                  </a:lnTo>
                  <a:lnTo>
                    <a:pt x="462" y="118185"/>
                  </a:lnTo>
                  <a:lnTo>
                    <a:pt x="5444" y="122722"/>
                  </a:lnTo>
                  <a:lnTo>
                    <a:pt x="13440" y="125746"/>
                  </a:lnTo>
                  <a:lnTo>
                    <a:pt x="23445" y="125425"/>
                  </a:lnTo>
                  <a:lnTo>
                    <a:pt x="34789" y="122874"/>
                  </a:lnTo>
                  <a:lnTo>
                    <a:pt x="47027" y="118836"/>
                  </a:lnTo>
                  <a:lnTo>
                    <a:pt x="58691" y="111469"/>
                  </a:lnTo>
                  <a:lnTo>
                    <a:pt x="69973" y="101884"/>
                  </a:lnTo>
                  <a:lnTo>
                    <a:pt x="81000" y="90819"/>
                  </a:lnTo>
                  <a:lnTo>
                    <a:pt x="90689" y="79936"/>
                  </a:lnTo>
                  <a:lnTo>
                    <a:pt x="99485" y="69175"/>
                  </a:lnTo>
                  <a:lnTo>
                    <a:pt x="107686" y="58496"/>
                  </a:lnTo>
                  <a:lnTo>
                    <a:pt x="113154" y="58388"/>
                  </a:lnTo>
                  <a:lnTo>
                    <a:pt x="116800" y="65327"/>
                  </a:lnTo>
                  <a:lnTo>
                    <a:pt x="119230" y="76965"/>
                  </a:lnTo>
                  <a:lnTo>
                    <a:pt x="120849" y="91736"/>
                  </a:lnTo>
                  <a:lnTo>
                    <a:pt x="121930" y="108595"/>
                  </a:lnTo>
                  <a:lnTo>
                    <a:pt x="122650" y="126846"/>
                  </a:lnTo>
                  <a:lnTo>
                    <a:pt x="124298" y="143687"/>
                  </a:lnTo>
                  <a:lnTo>
                    <a:pt x="126566" y="159590"/>
                  </a:lnTo>
                  <a:lnTo>
                    <a:pt x="129246" y="174866"/>
                  </a:lnTo>
                  <a:lnTo>
                    <a:pt x="131033" y="190893"/>
                  </a:lnTo>
                  <a:lnTo>
                    <a:pt x="132225" y="207421"/>
                  </a:lnTo>
                  <a:lnTo>
                    <a:pt x="133019" y="224282"/>
                  </a:lnTo>
                  <a:lnTo>
                    <a:pt x="132380" y="239029"/>
                  </a:lnTo>
                  <a:lnTo>
                    <a:pt x="130785" y="252367"/>
                  </a:lnTo>
                  <a:lnTo>
                    <a:pt x="128553" y="264764"/>
                  </a:lnTo>
                  <a:lnTo>
                    <a:pt x="123560" y="276535"/>
                  </a:lnTo>
                  <a:lnTo>
                    <a:pt x="116725" y="287888"/>
                  </a:lnTo>
                  <a:lnTo>
                    <a:pt x="108662" y="298962"/>
                  </a:lnTo>
                  <a:lnTo>
                    <a:pt x="97444" y="304008"/>
                  </a:lnTo>
                  <a:lnTo>
                    <a:pt x="84122" y="305035"/>
                  </a:lnTo>
                  <a:lnTo>
                    <a:pt x="39949" y="3000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914202" y="1493498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070999" y="1335735"/>
              <a:ext cx="200803" cy="169651"/>
            </a:xfrm>
            <a:custGeom>
              <a:avLst/>
              <a:gdLst/>
              <a:ahLst/>
              <a:cxnLst/>
              <a:rect l="0" t="0" r="0" b="0"/>
              <a:pathLst>
                <a:path w="200803" h="169651">
                  <a:moveTo>
                    <a:pt x="95626" y="0"/>
                  </a:moveTo>
                  <a:lnTo>
                    <a:pt x="78876" y="5583"/>
                  </a:lnTo>
                  <a:lnTo>
                    <a:pt x="70436" y="10734"/>
                  </a:lnTo>
                  <a:lnTo>
                    <a:pt x="61303" y="17673"/>
                  </a:lnTo>
                  <a:lnTo>
                    <a:pt x="51709" y="25805"/>
                  </a:lnTo>
                  <a:lnTo>
                    <a:pt x="42975" y="33564"/>
                  </a:lnTo>
                  <a:lnTo>
                    <a:pt x="27039" y="48418"/>
                  </a:lnTo>
                  <a:lnTo>
                    <a:pt x="19517" y="57988"/>
                  </a:lnTo>
                  <a:lnTo>
                    <a:pt x="12165" y="69043"/>
                  </a:lnTo>
                  <a:lnTo>
                    <a:pt x="4927" y="81087"/>
                  </a:lnTo>
                  <a:lnTo>
                    <a:pt x="1270" y="93791"/>
                  </a:lnTo>
                  <a:lnTo>
                    <a:pt x="0" y="106935"/>
                  </a:lnTo>
                  <a:lnTo>
                    <a:pt x="323" y="120372"/>
                  </a:lnTo>
                  <a:lnTo>
                    <a:pt x="4043" y="131667"/>
                  </a:lnTo>
                  <a:lnTo>
                    <a:pt x="10030" y="141535"/>
                  </a:lnTo>
                  <a:lnTo>
                    <a:pt x="17527" y="150450"/>
                  </a:lnTo>
                  <a:lnTo>
                    <a:pt x="27199" y="157562"/>
                  </a:lnTo>
                  <a:lnTo>
                    <a:pt x="38322" y="163473"/>
                  </a:lnTo>
                  <a:lnTo>
                    <a:pt x="50411" y="168581"/>
                  </a:lnTo>
                  <a:lnTo>
                    <a:pt x="65483" y="169650"/>
                  </a:lnTo>
                  <a:lnTo>
                    <a:pt x="82542" y="168025"/>
                  </a:lnTo>
                  <a:lnTo>
                    <a:pt x="100927" y="164605"/>
                  </a:lnTo>
                  <a:lnTo>
                    <a:pt x="116689" y="161156"/>
                  </a:lnTo>
                  <a:lnTo>
                    <a:pt x="130703" y="157688"/>
                  </a:lnTo>
                  <a:lnTo>
                    <a:pt x="143552" y="154207"/>
                  </a:lnTo>
                  <a:lnTo>
                    <a:pt x="155624" y="149549"/>
                  </a:lnTo>
                  <a:lnTo>
                    <a:pt x="167177" y="144107"/>
                  </a:lnTo>
                  <a:lnTo>
                    <a:pt x="200802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347357" y="1188488"/>
              <a:ext cx="29621" cy="347082"/>
            </a:xfrm>
            <a:custGeom>
              <a:avLst/>
              <a:gdLst/>
              <a:ahLst/>
              <a:cxnLst/>
              <a:rect l="0" t="0" r="0" b="0"/>
              <a:pathLst>
                <a:path w="29621" h="347082">
                  <a:moveTo>
                    <a:pt x="29620" y="0"/>
                  </a:moveTo>
                  <a:lnTo>
                    <a:pt x="29620" y="33501"/>
                  </a:lnTo>
                  <a:lnTo>
                    <a:pt x="28451" y="46875"/>
                  </a:lnTo>
                  <a:lnTo>
                    <a:pt x="26503" y="59297"/>
                  </a:lnTo>
                  <a:lnTo>
                    <a:pt x="24036" y="71084"/>
                  </a:lnTo>
                  <a:lnTo>
                    <a:pt x="22392" y="83617"/>
                  </a:lnTo>
                  <a:lnTo>
                    <a:pt x="21295" y="96646"/>
                  </a:lnTo>
                  <a:lnTo>
                    <a:pt x="20564" y="110007"/>
                  </a:lnTo>
                  <a:lnTo>
                    <a:pt x="18908" y="123589"/>
                  </a:lnTo>
                  <a:lnTo>
                    <a:pt x="16636" y="137318"/>
                  </a:lnTo>
                  <a:lnTo>
                    <a:pt x="13952" y="151145"/>
                  </a:lnTo>
                  <a:lnTo>
                    <a:pt x="7854" y="188323"/>
                  </a:lnTo>
                  <a:lnTo>
                    <a:pt x="4592" y="209689"/>
                  </a:lnTo>
                  <a:lnTo>
                    <a:pt x="2417" y="229777"/>
                  </a:lnTo>
                  <a:lnTo>
                    <a:pt x="967" y="249012"/>
                  </a:lnTo>
                  <a:lnTo>
                    <a:pt x="0" y="267678"/>
                  </a:lnTo>
                  <a:lnTo>
                    <a:pt x="524" y="284797"/>
                  </a:lnTo>
                  <a:lnTo>
                    <a:pt x="2043" y="300883"/>
                  </a:lnTo>
                  <a:lnTo>
                    <a:pt x="8585" y="3470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469566" y="1351186"/>
              <a:ext cx="159834" cy="163349"/>
            </a:xfrm>
            <a:custGeom>
              <a:avLst/>
              <a:gdLst/>
              <a:ahLst/>
              <a:cxnLst/>
              <a:rect l="0" t="0" r="0" b="0"/>
              <a:pathLst>
                <a:path w="159834" h="163349">
                  <a:moveTo>
                    <a:pt x="138798" y="5584"/>
                  </a:moveTo>
                  <a:lnTo>
                    <a:pt x="122048" y="0"/>
                  </a:lnTo>
                  <a:lnTo>
                    <a:pt x="112439" y="693"/>
                  </a:lnTo>
                  <a:lnTo>
                    <a:pt x="101359" y="3492"/>
                  </a:lnTo>
                  <a:lnTo>
                    <a:pt x="89297" y="7695"/>
                  </a:lnTo>
                  <a:lnTo>
                    <a:pt x="78919" y="12834"/>
                  </a:lnTo>
                  <a:lnTo>
                    <a:pt x="69663" y="18598"/>
                  </a:lnTo>
                  <a:lnTo>
                    <a:pt x="61155" y="24777"/>
                  </a:lnTo>
                  <a:lnTo>
                    <a:pt x="53146" y="32403"/>
                  </a:lnTo>
                  <a:lnTo>
                    <a:pt x="45470" y="40992"/>
                  </a:lnTo>
                  <a:lnTo>
                    <a:pt x="38015" y="50225"/>
                  </a:lnTo>
                  <a:lnTo>
                    <a:pt x="30707" y="58717"/>
                  </a:lnTo>
                  <a:lnTo>
                    <a:pt x="23498" y="66716"/>
                  </a:lnTo>
                  <a:lnTo>
                    <a:pt x="16355" y="74385"/>
                  </a:lnTo>
                  <a:lnTo>
                    <a:pt x="10425" y="83004"/>
                  </a:lnTo>
                  <a:lnTo>
                    <a:pt x="5302" y="92256"/>
                  </a:lnTo>
                  <a:lnTo>
                    <a:pt x="719" y="101930"/>
                  </a:lnTo>
                  <a:lnTo>
                    <a:pt x="0" y="110716"/>
                  </a:lnTo>
                  <a:lnTo>
                    <a:pt x="1859" y="118911"/>
                  </a:lnTo>
                  <a:lnTo>
                    <a:pt x="5435" y="126712"/>
                  </a:lnTo>
                  <a:lnTo>
                    <a:pt x="12493" y="129575"/>
                  </a:lnTo>
                  <a:lnTo>
                    <a:pt x="21873" y="129146"/>
                  </a:lnTo>
                  <a:lnTo>
                    <a:pt x="32801" y="126523"/>
                  </a:lnTo>
                  <a:lnTo>
                    <a:pt x="42424" y="122437"/>
                  </a:lnTo>
                  <a:lnTo>
                    <a:pt x="51176" y="117376"/>
                  </a:lnTo>
                  <a:lnTo>
                    <a:pt x="59348" y="111665"/>
                  </a:lnTo>
                  <a:lnTo>
                    <a:pt x="67134" y="105520"/>
                  </a:lnTo>
                  <a:lnTo>
                    <a:pt x="74661" y="99086"/>
                  </a:lnTo>
                  <a:lnTo>
                    <a:pt x="82017" y="92460"/>
                  </a:lnTo>
                  <a:lnTo>
                    <a:pt x="89258" y="83368"/>
                  </a:lnTo>
                  <a:lnTo>
                    <a:pt x="96422" y="72632"/>
                  </a:lnTo>
                  <a:lnTo>
                    <a:pt x="103536" y="60800"/>
                  </a:lnTo>
                  <a:lnTo>
                    <a:pt x="117672" y="38305"/>
                  </a:lnTo>
                  <a:lnTo>
                    <a:pt x="124714" y="27398"/>
                  </a:lnTo>
                  <a:lnTo>
                    <a:pt x="128240" y="24801"/>
                  </a:lnTo>
                  <a:lnTo>
                    <a:pt x="129422" y="27744"/>
                  </a:lnTo>
                  <a:lnTo>
                    <a:pt x="129042" y="34381"/>
                  </a:lnTo>
                  <a:lnTo>
                    <a:pt x="127619" y="44648"/>
                  </a:lnTo>
                  <a:lnTo>
                    <a:pt x="122923" y="71638"/>
                  </a:lnTo>
                  <a:lnTo>
                    <a:pt x="121202" y="85847"/>
                  </a:lnTo>
                  <a:lnTo>
                    <a:pt x="120056" y="99994"/>
                  </a:lnTo>
                  <a:lnTo>
                    <a:pt x="119292" y="114101"/>
                  </a:lnTo>
                  <a:lnTo>
                    <a:pt x="121119" y="125842"/>
                  </a:lnTo>
                  <a:lnTo>
                    <a:pt x="124675" y="136006"/>
                  </a:lnTo>
                  <a:lnTo>
                    <a:pt x="159833" y="16334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732152" y="1325217"/>
              <a:ext cx="118118" cy="189318"/>
            </a:xfrm>
            <a:custGeom>
              <a:avLst/>
              <a:gdLst/>
              <a:ahLst/>
              <a:cxnLst/>
              <a:rect l="0" t="0" r="0" b="0"/>
              <a:pathLst>
                <a:path w="118118" h="189318">
                  <a:moveTo>
                    <a:pt x="118117" y="0"/>
                  </a:moveTo>
                  <a:lnTo>
                    <a:pt x="95783" y="0"/>
                  </a:lnTo>
                  <a:lnTo>
                    <a:pt x="84530" y="1168"/>
                  </a:lnTo>
                  <a:lnTo>
                    <a:pt x="72353" y="3116"/>
                  </a:lnTo>
                  <a:lnTo>
                    <a:pt x="59561" y="5583"/>
                  </a:lnTo>
                  <a:lnTo>
                    <a:pt x="46358" y="9565"/>
                  </a:lnTo>
                  <a:lnTo>
                    <a:pt x="32882" y="14557"/>
                  </a:lnTo>
                  <a:lnTo>
                    <a:pt x="19223" y="20222"/>
                  </a:lnTo>
                  <a:lnTo>
                    <a:pt x="10117" y="28674"/>
                  </a:lnTo>
                  <a:lnTo>
                    <a:pt x="4047" y="38982"/>
                  </a:lnTo>
                  <a:lnTo>
                    <a:pt x="0" y="50529"/>
                  </a:lnTo>
                  <a:lnTo>
                    <a:pt x="3145" y="60564"/>
                  </a:lnTo>
                  <a:lnTo>
                    <a:pt x="11085" y="69592"/>
                  </a:lnTo>
                  <a:lnTo>
                    <a:pt x="22221" y="77947"/>
                  </a:lnTo>
                  <a:lnTo>
                    <a:pt x="31982" y="85855"/>
                  </a:lnTo>
                  <a:lnTo>
                    <a:pt x="40827" y="93464"/>
                  </a:lnTo>
                  <a:lnTo>
                    <a:pt x="49061" y="100874"/>
                  </a:lnTo>
                  <a:lnTo>
                    <a:pt x="58056" y="106982"/>
                  </a:lnTo>
                  <a:lnTo>
                    <a:pt x="67559" y="112223"/>
                  </a:lnTo>
                  <a:lnTo>
                    <a:pt x="77400" y="116886"/>
                  </a:lnTo>
                  <a:lnTo>
                    <a:pt x="87466" y="123500"/>
                  </a:lnTo>
                  <a:lnTo>
                    <a:pt x="97683" y="131416"/>
                  </a:lnTo>
                  <a:lnTo>
                    <a:pt x="108000" y="140198"/>
                  </a:lnTo>
                  <a:lnTo>
                    <a:pt x="111372" y="149559"/>
                  </a:lnTo>
                  <a:lnTo>
                    <a:pt x="110115" y="159306"/>
                  </a:lnTo>
                  <a:lnTo>
                    <a:pt x="105770" y="169310"/>
                  </a:lnTo>
                  <a:lnTo>
                    <a:pt x="95862" y="175979"/>
                  </a:lnTo>
                  <a:lnTo>
                    <a:pt x="82245" y="180425"/>
                  </a:lnTo>
                  <a:lnTo>
                    <a:pt x="2423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881821" y="1335735"/>
              <a:ext cx="168283" cy="136729"/>
            </a:xfrm>
            <a:custGeom>
              <a:avLst/>
              <a:gdLst/>
              <a:ahLst/>
              <a:cxnLst/>
              <a:rect l="0" t="0" r="0" b="0"/>
              <a:pathLst>
                <a:path w="168283" h="136729">
                  <a:moveTo>
                    <a:pt x="168282" y="0"/>
                  </a:moveTo>
                  <a:lnTo>
                    <a:pt x="151532" y="5583"/>
                  </a:lnTo>
                  <a:lnTo>
                    <a:pt x="140755" y="8396"/>
                  </a:lnTo>
                  <a:lnTo>
                    <a:pt x="70417" y="24723"/>
                  </a:lnTo>
                  <a:lnTo>
                    <a:pt x="58631" y="29337"/>
                  </a:lnTo>
                  <a:lnTo>
                    <a:pt x="48436" y="34750"/>
                  </a:lnTo>
                  <a:lnTo>
                    <a:pt x="39303" y="40696"/>
                  </a:lnTo>
                  <a:lnTo>
                    <a:pt x="36720" y="46997"/>
                  </a:lnTo>
                  <a:lnTo>
                    <a:pt x="38503" y="53535"/>
                  </a:lnTo>
                  <a:lnTo>
                    <a:pt x="43198" y="60231"/>
                  </a:lnTo>
                  <a:lnTo>
                    <a:pt x="52172" y="67032"/>
                  </a:lnTo>
                  <a:lnTo>
                    <a:pt x="63997" y="73903"/>
                  </a:lnTo>
                  <a:lnTo>
                    <a:pt x="77723" y="80822"/>
                  </a:lnTo>
                  <a:lnTo>
                    <a:pt x="90380" y="86602"/>
                  </a:lnTo>
                  <a:lnTo>
                    <a:pt x="102324" y="91625"/>
                  </a:lnTo>
                  <a:lnTo>
                    <a:pt x="113793" y="96142"/>
                  </a:lnTo>
                  <a:lnTo>
                    <a:pt x="119101" y="102659"/>
                  </a:lnTo>
                  <a:lnTo>
                    <a:pt x="120303" y="110509"/>
                  </a:lnTo>
                  <a:lnTo>
                    <a:pt x="118766" y="119249"/>
                  </a:lnTo>
                  <a:lnTo>
                    <a:pt x="111899" y="125075"/>
                  </a:lnTo>
                  <a:lnTo>
                    <a:pt x="101478" y="128960"/>
                  </a:lnTo>
                  <a:lnTo>
                    <a:pt x="88687" y="131549"/>
                  </a:lnTo>
                  <a:lnTo>
                    <a:pt x="74317" y="133276"/>
                  </a:lnTo>
                  <a:lnTo>
                    <a:pt x="58894" y="134426"/>
                  </a:lnTo>
                  <a:lnTo>
                    <a:pt x="0" y="1367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197349" y="1388323"/>
              <a:ext cx="84142" cy="1"/>
            </a:xfrm>
            <a:custGeom>
              <a:avLst/>
              <a:gdLst/>
              <a:ahLst/>
              <a:cxnLst/>
              <a:rect l="0" t="0" r="0" b="0"/>
              <a:pathLst>
                <a:path w="84142" h="1">
                  <a:moveTo>
                    <a:pt x="0" y="0"/>
                  </a:moveTo>
                  <a:lnTo>
                    <a:pt x="8414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186832" y="1440910"/>
              <a:ext cx="157765" cy="1"/>
            </a:xfrm>
            <a:custGeom>
              <a:avLst/>
              <a:gdLst/>
              <a:ahLst/>
              <a:cxnLst/>
              <a:rect l="0" t="0" r="0" b="0"/>
              <a:pathLst>
                <a:path w="157765" h="1">
                  <a:moveTo>
                    <a:pt x="0" y="0"/>
                  </a:moveTo>
                  <a:lnTo>
                    <a:pt x="15776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628571" y="1209523"/>
              <a:ext cx="105177" cy="273459"/>
            </a:xfrm>
            <a:custGeom>
              <a:avLst/>
              <a:gdLst/>
              <a:ahLst/>
              <a:cxnLst/>
              <a:rect l="0" t="0" r="0" b="0"/>
              <a:pathLst>
                <a:path w="105177" h="273459">
                  <a:moveTo>
                    <a:pt x="105176" y="0"/>
                  </a:moveTo>
                  <a:lnTo>
                    <a:pt x="99592" y="16751"/>
                  </a:lnTo>
                  <a:lnTo>
                    <a:pt x="96779" y="26359"/>
                  </a:lnTo>
                  <a:lnTo>
                    <a:pt x="90537" y="49501"/>
                  </a:lnTo>
                  <a:lnTo>
                    <a:pt x="86068" y="61048"/>
                  </a:lnTo>
                  <a:lnTo>
                    <a:pt x="80751" y="72251"/>
                  </a:lnTo>
                  <a:lnTo>
                    <a:pt x="74869" y="83226"/>
                  </a:lnTo>
                  <a:lnTo>
                    <a:pt x="69779" y="95217"/>
                  </a:lnTo>
                  <a:lnTo>
                    <a:pt x="65217" y="107886"/>
                  </a:lnTo>
                  <a:lnTo>
                    <a:pt x="38688" y="188860"/>
                  </a:lnTo>
                  <a:lnTo>
                    <a:pt x="33972" y="200699"/>
                  </a:lnTo>
                  <a:lnTo>
                    <a:pt x="28491" y="213266"/>
                  </a:lnTo>
                  <a:lnTo>
                    <a:pt x="0" y="2734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774679" y="1254036"/>
              <a:ext cx="256817" cy="248761"/>
            </a:xfrm>
            <a:custGeom>
              <a:avLst/>
              <a:gdLst/>
              <a:ahLst/>
              <a:cxnLst/>
              <a:rect l="0" t="0" r="0" b="0"/>
              <a:pathLst>
                <a:path w="256817" h="248761">
                  <a:moveTo>
                    <a:pt x="64244" y="39628"/>
                  </a:moveTo>
                  <a:lnTo>
                    <a:pt x="47494" y="67545"/>
                  </a:lnTo>
                  <a:lnTo>
                    <a:pt x="40222" y="81612"/>
                  </a:lnTo>
                  <a:lnTo>
                    <a:pt x="33037" y="96833"/>
                  </a:lnTo>
                  <a:lnTo>
                    <a:pt x="25910" y="112823"/>
                  </a:lnTo>
                  <a:lnTo>
                    <a:pt x="18822" y="126989"/>
                  </a:lnTo>
                  <a:lnTo>
                    <a:pt x="11759" y="139939"/>
                  </a:lnTo>
                  <a:lnTo>
                    <a:pt x="4713" y="152079"/>
                  </a:lnTo>
                  <a:lnTo>
                    <a:pt x="1184" y="167183"/>
                  </a:lnTo>
                  <a:lnTo>
                    <a:pt x="0" y="184264"/>
                  </a:lnTo>
                  <a:lnTo>
                    <a:pt x="380" y="202664"/>
                  </a:lnTo>
                  <a:lnTo>
                    <a:pt x="4139" y="217267"/>
                  </a:lnTo>
                  <a:lnTo>
                    <a:pt x="10150" y="229340"/>
                  </a:lnTo>
                  <a:lnTo>
                    <a:pt x="17664" y="239726"/>
                  </a:lnTo>
                  <a:lnTo>
                    <a:pt x="29685" y="245481"/>
                  </a:lnTo>
                  <a:lnTo>
                    <a:pt x="44711" y="248150"/>
                  </a:lnTo>
                  <a:lnTo>
                    <a:pt x="61739" y="248760"/>
                  </a:lnTo>
                  <a:lnTo>
                    <a:pt x="77766" y="246829"/>
                  </a:lnTo>
                  <a:lnTo>
                    <a:pt x="93125" y="243205"/>
                  </a:lnTo>
                  <a:lnTo>
                    <a:pt x="108039" y="238452"/>
                  </a:lnTo>
                  <a:lnTo>
                    <a:pt x="122656" y="232945"/>
                  </a:lnTo>
                  <a:lnTo>
                    <a:pt x="137076" y="226937"/>
                  </a:lnTo>
                  <a:lnTo>
                    <a:pt x="151363" y="220595"/>
                  </a:lnTo>
                  <a:lnTo>
                    <a:pt x="164394" y="212861"/>
                  </a:lnTo>
                  <a:lnTo>
                    <a:pt x="176587" y="204199"/>
                  </a:lnTo>
                  <a:lnTo>
                    <a:pt x="188221" y="194918"/>
                  </a:lnTo>
                  <a:lnTo>
                    <a:pt x="198315" y="185225"/>
                  </a:lnTo>
                  <a:lnTo>
                    <a:pt x="207381" y="175257"/>
                  </a:lnTo>
                  <a:lnTo>
                    <a:pt x="215763" y="165106"/>
                  </a:lnTo>
                  <a:lnTo>
                    <a:pt x="223687" y="154833"/>
                  </a:lnTo>
                  <a:lnTo>
                    <a:pt x="231308" y="144478"/>
                  </a:lnTo>
                  <a:lnTo>
                    <a:pt x="238726" y="134069"/>
                  </a:lnTo>
                  <a:lnTo>
                    <a:pt x="244839" y="123624"/>
                  </a:lnTo>
                  <a:lnTo>
                    <a:pt x="250084" y="113155"/>
                  </a:lnTo>
                  <a:lnTo>
                    <a:pt x="254749" y="102669"/>
                  </a:lnTo>
                  <a:lnTo>
                    <a:pt x="256690" y="92173"/>
                  </a:lnTo>
                  <a:lnTo>
                    <a:pt x="256816" y="81670"/>
                  </a:lnTo>
                  <a:lnTo>
                    <a:pt x="255730" y="71162"/>
                  </a:lnTo>
                  <a:lnTo>
                    <a:pt x="250333" y="60651"/>
                  </a:lnTo>
                  <a:lnTo>
                    <a:pt x="242060" y="50137"/>
                  </a:lnTo>
                  <a:lnTo>
                    <a:pt x="231870" y="39622"/>
                  </a:lnTo>
                  <a:lnTo>
                    <a:pt x="221571" y="31444"/>
                  </a:lnTo>
                  <a:lnTo>
                    <a:pt x="211199" y="24823"/>
                  </a:lnTo>
                  <a:lnTo>
                    <a:pt x="200779" y="19241"/>
                  </a:lnTo>
                  <a:lnTo>
                    <a:pt x="190326" y="14350"/>
                  </a:lnTo>
                  <a:lnTo>
                    <a:pt x="179851" y="9921"/>
                  </a:lnTo>
                  <a:lnTo>
                    <a:pt x="169362" y="5800"/>
                  </a:lnTo>
                  <a:lnTo>
                    <a:pt x="157696" y="3053"/>
                  </a:lnTo>
                  <a:lnTo>
                    <a:pt x="145243" y="1221"/>
                  </a:lnTo>
                  <a:lnTo>
                    <a:pt x="132267" y="0"/>
                  </a:lnTo>
                  <a:lnTo>
                    <a:pt x="117773" y="1523"/>
                  </a:lnTo>
                  <a:lnTo>
                    <a:pt x="102267" y="4876"/>
                  </a:lnTo>
                  <a:lnTo>
                    <a:pt x="43209" y="185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036921" y="1230558"/>
              <a:ext cx="201672" cy="287951"/>
            </a:xfrm>
            <a:custGeom>
              <a:avLst/>
              <a:gdLst/>
              <a:ahLst/>
              <a:cxnLst/>
              <a:rect l="0" t="0" r="0" b="0"/>
              <a:pathLst>
                <a:path w="201672" h="287951">
                  <a:moveTo>
                    <a:pt x="201671" y="31553"/>
                  </a:moveTo>
                  <a:lnTo>
                    <a:pt x="143114" y="31553"/>
                  </a:lnTo>
                  <a:lnTo>
                    <a:pt x="131080" y="32722"/>
                  </a:lnTo>
                  <a:lnTo>
                    <a:pt x="119552" y="34670"/>
                  </a:lnTo>
                  <a:lnTo>
                    <a:pt x="108360" y="37137"/>
                  </a:lnTo>
                  <a:lnTo>
                    <a:pt x="97394" y="39950"/>
                  </a:lnTo>
                  <a:lnTo>
                    <a:pt x="86576" y="42994"/>
                  </a:lnTo>
                  <a:lnTo>
                    <a:pt x="75859" y="46192"/>
                  </a:lnTo>
                  <a:lnTo>
                    <a:pt x="64040" y="50662"/>
                  </a:lnTo>
                  <a:lnTo>
                    <a:pt x="51486" y="55978"/>
                  </a:lnTo>
                  <a:lnTo>
                    <a:pt x="38442" y="61860"/>
                  </a:lnTo>
                  <a:lnTo>
                    <a:pt x="32083" y="71625"/>
                  </a:lnTo>
                  <a:lnTo>
                    <a:pt x="30181" y="83977"/>
                  </a:lnTo>
                  <a:lnTo>
                    <a:pt x="31250" y="98055"/>
                  </a:lnTo>
                  <a:lnTo>
                    <a:pt x="37807" y="110947"/>
                  </a:lnTo>
                  <a:lnTo>
                    <a:pt x="48020" y="123047"/>
                  </a:lnTo>
                  <a:lnTo>
                    <a:pt x="60673" y="134619"/>
                  </a:lnTo>
                  <a:lnTo>
                    <a:pt x="72613" y="144672"/>
                  </a:lnTo>
                  <a:lnTo>
                    <a:pt x="84080" y="153710"/>
                  </a:lnTo>
                  <a:lnTo>
                    <a:pt x="95230" y="162073"/>
                  </a:lnTo>
                  <a:lnTo>
                    <a:pt x="105000" y="169986"/>
                  </a:lnTo>
                  <a:lnTo>
                    <a:pt x="113851" y="177598"/>
                  </a:lnTo>
                  <a:lnTo>
                    <a:pt x="122089" y="185011"/>
                  </a:lnTo>
                  <a:lnTo>
                    <a:pt x="137475" y="199479"/>
                  </a:lnTo>
                  <a:lnTo>
                    <a:pt x="166397" y="227811"/>
                  </a:lnTo>
                  <a:lnTo>
                    <a:pt x="169974" y="236015"/>
                  </a:lnTo>
                  <a:lnTo>
                    <a:pt x="171191" y="244990"/>
                  </a:lnTo>
                  <a:lnTo>
                    <a:pt x="170833" y="254480"/>
                  </a:lnTo>
                  <a:lnTo>
                    <a:pt x="165920" y="261974"/>
                  </a:lnTo>
                  <a:lnTo>
                    <a:pt x="157971" y="268140"/>
                  </a:lnTo>
                  <a:lnTo>
                    <a:pt x="147996" y="273418"/>
                  </a:lnTo>
                  <a:lnTo>
                    <a:pt x="136672" y="278106"/>
                  </a:lnTo>
                  <a:lnTo>
                    <a:pt x="124448" y="282400"/>
                  </a:lnTo>
                  <a:lnTo>
                    <a:pt x="111625" y="286431"/>
                  </a:lnTo>
                  <a:lnTo>
                    <a:pt x="97232" y="287950"/>
                  </a:lnTo>
                  <a:lnTo>
                    <a:pt x="81794" y="287794"/>
                  </a:lnTo>
                  <a:lnTo>
                    <a:pt x="65659" y="286521"/>
                  </a:lnTo>
                  <a:lnTo>
                    <a:pt x="50228" y="284504"/>
                  </a:lnTo>
                  <a:lnTo>
                    <a:pt x="35266" y="281991"/>
                  </a:lnTo>
                  <a:lnTo>
                    <a:pt x="20617" y="279146"/>
                  </a:lnTo>
                  <a:lnTo>
                    <a:pt x="10851" y="272576"/>
                  </a:lnTo>
                  <a:lnTo>
                    <a:pt x="4340" y="263521"/>
                  </a:lnTo>
                  <a:lnTo>
                    <a:pt x="0" y="252810"/>
                  </a:lnTo>
                  <a:lnTo>
                    <a:pt x="612" y="240995"/>
                  </a:lnTo>
                  <a:lnTo>
                    <a:pt x="4526" y="228443"/>
                  </a:lnTo>
                  <a:lnTo>
                    <a:pt x="10641" y="215401"/>
                  </a:lnTo>
                  <a:lnTo>
                    <a:pt x="18224" y="203201"/>
                  </a:lnTo>
                  <a:lnTo>
                    <a:pt x="26785" y="191561"/>
                  </a:lnTo>
                  <a:lnTo>
                    <a:pt x="35998" y="180296"/>
                  </a:lnTo>
                  <a:lnTo>
                    <a:pt x="44477" y="169279"/>
                  </a:lnTo>
                  <a:lnTo>
                    <a:pt x="52468" y="158429"/>
                  </a:lnTo>
                  <a:lnTo>
                    <a:pt x="60132" y="147690"/>
                  </a:lnTo>
                  <a:lnTo>
                    <a:pt x="69915" y="138193"/>
                  </a:lnTo>
                  <a:lnTo>
                    <a:pt x="81112" y="129525"/>
                  </a:lnTo>
                  <a:lnTo>
                    <a:pt x="93252" y="121409"/>
                  </a:lnTo>
                  <a:lnTo>
                    <a:pt x="103682" y="112492"/>
                  </a:lnTo>
                  <a:lnTo>
                    <a:pt x="112972" y="103042"/>
                  </a:lnTo>
                  <a:lnTo>
                    <a:pt x="121503" y="93236"/>
                  </a:lnTo>
                  <a:lnTo>
                    <a:pt x="129528" y="84361"/>
                  </a:lnTo>
                  <a:lnTo>
                    <a:pt x="144677" y="68268"/>
                  </a:lnTo>
                  <a:lnTo>
                    <a:pt x="166345" y="46067"/>
                  </a:lnTo>
                  <a:lnTo>
                    <a:pt x="168771" y="37724"/>
                  </a:lnTo>
                  <a:lnTo>
                    <a:pt x="168051" y="28655"/>
                  </a:lnTo>
                  <a:lnTo>
                    <a:pt x="138565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354285" y="1440910"/>
              <a:ext cx="10519" cy="10519"/>
            </a:xfrm>
            <a:custGeom>
              <a:avLst/>
              <a:gdLst/>
              <a:ahLst/>
              <a:cxnLst/>
              <a:rect l="0" t="0" r="0" b="0"/>
              <a:pathLst>
                <a:path w="10519" h="10519">
                  <a:moveTo>
                    <a:pt x="10518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461083" y="1243405"/>
              <a:ext cx="219249" cy="254523"/>
            </a:xfrm>
            <a:custGeom>
              <a:avLst/>
              <a:gdLst/>
              <a:ahLst/>
              <a:cxnLst/>
              <a:rect l="0" t="0" r="0" b="0"/>
              <a:pathLst>
                <a:path w="219249" h="254523">
                  <a:moveTo>
                    <a:pt x="40449" y="29224"/>
                  </a:moveTo>
                  <a:lnTo>
                    <a:pt x="57199" y="18057"/>
                  </a:lnTo>
                  <a:lnTo>
                    <a:pt x="65639" y="13599"/>
                  </a:lnTo>
                  <a:lnTo>
                    <a:pt x="74771" y="9458"/>
                  </a:lnTo>
                  <a:lnTo>
                    <a:pt x="84366" y="5529"/>
                  </a:lnTo>
                  <a:lnTo>
                    <a:pt x="95436" y="2910"/>
                  </a:lnTo>
                  <a:lnTo>
                    <a:pt x="107492" y="1164"/>
                  </a:lnTo>
                  <a:lnTo>
                    <a:pt x="120202" y="0"/>
                  </a:lnTo>
                  <a:lnTo>
                    <a:pt x="132182" y="1561"/>
                  </a:lnTo>
                  <a:lnTo>
                    <a:pt x="143675" y="4939"/>
                  </a:lnTo>
                  <a:lnTo>
                    <a:pt x="154843" y="9528"/>
                  </a:lnTo>
                  <a:lnTo>
                    <a:pt x="161119" y="16093"/>
                  </a:lnTo>
                  <a:lnTo>
                    <a:pt x="164134" y="23976"/>
                  </a:lnTo>
                  <a:lnTo>
                    <a:pt x="164976" y="32737"/>
                  </a:lnTo>
                  <a:lnTo>
                    <a:pt x="164369" y="42084"/>
                  </a:lnTo>
                  <a:lnTo>
                    <a:pt x="162795" y="51820"/>
                  </a:lnTo>
                  <a:lnTo>
                    <a:pt x="160577" y="61818"/>
                  </a:lnTo>
                  <a:lnTo>
                    <a:pt x="156762" y="70820"/>
                  </a:lnTo>
                  <a:lnTo>
                    <a:pt x="151881" y="79158"/>
                  </a:lnTo>
                  <a:lnTo>
                    <a:pt x="146290" y="87054"/>
                  </a:lnTo>
                  <a:lnTo>
                    <a:pt x="140225" y="94656"/>
                  </a:lnTo>
                  <a:lnTo>
                    <a:pt x="133844" y="102061"/>
                  </a:lnTo>
                  <a:lnTo>
                    <a:pt x="127253" y="109335"/>
                  </a:lnTo>
                  <a:lnTo>
                    <a:pt x="113698" y="123649"/>
                  </a:lnTo>
                  <a:lnTo>
                    <a:pt x="55912" y="182006"/>
                  </a:lnTo>
                  <a:lnTo>
                    <a:pt x="46083" y="190679"/>
                  </a:lnTo>
                  <a:lnTo>
                    <a:pt x="34856" y="199966"/>
                  </a:lnTo>
                  <a:lnTo>
                    <a:pt x="22697" y="209663"/>
                  </a:lnTo>
                  <a:lnTo>
                    <a:pt x="13422" y="219634"/>
                  </a:lnTo>
                  <a:lnTo>
                    <a:pt x="6070" y="229787"/>
                  </a:lnTo>
                  <a:lnTo>
                    <a:pt x="0" y="240062"/>
                  </a:lnTo>
                  <a:lnTo>
                    <a:pt x="628" y="246912"/>
                  </a:lnTo>
                  <a:lnTo>
                    <a:pt x="5721" y="251478"/>
                  </a:lnTo>
                  <a:lnTo>
                    <a:pt x="13791" y="254522"/>
                  </a:lnTo>
                  <a:lnTo>
                    <a:pt x="25014" y="254215"/>
                  </a:lnTo>
                  <a:lnTo>
                    <a:pt x="38340" y="251672"/>
                  </a:lnTo>
                  <a:lnTo>
                    <a:pt x="53066" y="247640"/>
                  </a:lnTo>
                  <a:lnTo>
                    <a:pt x="68727" y="242615"/>
                  </a:lnTo>
                  <a:lnTo>
                    <a:pt x="85010" y="236927"/>
                  </a:lnTo>
                  <a:lnTo>
                    <a:pt x="129613" y="220872"/>
                  </a:lnTo>
                  <a:lnTo>
                    <a:pt x="141962" y="216589"/>
                  </a:lnTo>
                  <a:lnTo>
                    <a:pt x="154869" y="211397"/>
                  </a:lnTo>
                  <a:lnTo>
                    <a:pt x="168148" y="205598"/>
                  </a:lnTo>
                  <a:lnTo>
                    <a:pt x="219248" y="1764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764471" y="1251594"/>
              <a:ext cx="154332" cy="241905"/>
            </a:xfrm>
            <a:custGeom>
              <a:avLst/>
              <a:gdLst/>
              <a:ahLst/>
              <a:cxnLst/>
              <a:rect l="0" t="0" r="0" b="0"/>
              <a:pathLst>
                <a:path w="154332" h="241905">
                  <a:moveTo>
                    <a:pt x="63106" y="0"/>
                  </a:moveTo>
                  <a:lnTo>
                    <a:pt x="51940" y="11167"/>
                  </a:lnTo>
                  <a:lnTo>
                    <a:pt x="47482" y="17962"/>
                  </a:lnTo>
                  <a:lnTo>
                    <a:pt x="43341" y="25998"/>
                  </a:lnTo>
                  <a:lnTo>
                    <a:pt x="39412" y="34861"/>
                  </a:lnTo>
                  <a:lnTo>
                    <a:pt x="37961" y="45445"/>
                  </a:lnTo>
                  <a:lnTo>
                    <a:pt x="38162" y="57175"/>
                  </a:lnTo>
                  <a:lnTo>
                    <a:pt x="39466" y="69669"/>
                  </a:lnTo>
                  <a:lnTo>
                    <a:pt x="43840" y="81505"/>
                  </a:lnTo>
                  <a:lnTo>
                    <a:pt x="50262" y="92901"/>
                  </a:lnTo>
                  <a:lnTo>
                    <a:pt x="58049" y="104004"/>
                  </a:lnTo>
                  <a:lnTo>
                    <a:pt x="66747" y="112575"/>
                  </a:lnTo>
                  <a:lnTo>
                    <a:pt x="76050" y="119458"/>
                  </a:lnTo>
                  <a:lnTo>
                    <a:pt x="85759" y="125215"/>
                  </a:lnTo>
                  <a:lnTo>
                    <a:pt x="96906" y="131390"/>
                  </a:lnTo>
                  <a:lnTo>
                    <a:pt x="121757" y="144484"/>
                  </a:lnTo>
                  <a:lnTo>
                    <a:pt x="132591" y="152416"/>
                  </a:lnTo>
                  <a:lnTo>
                    <a:pt x="142151" y="161210"/>
                  </a:lnTo>
                  <a:lnTo>
                    <a:pt x="150861" y="170579"/>
                  </a:lnTo>
                  <a:lnTo>
                    <a:pt x="154331" y="180331"/>
                  </a:lnTo>
                  <a:lnTo>
                    <a:pt x="154307" y="190338"/>
                  </a:lnTo>
                  <a:lnTo>
                    <a:pt x="151954" y="200515"/>
                  </a:lnTo>
                  <a:lnTo>
                    <a:pt x="146879" y="208468"/>
                  </a:lnTo>
                  <a:lnTo>
                    <a:pt x="139990" y="214939"/>
                  </a:lnTo>
                  <a:lnTo>
                    <a:pt x="131891" y="220422"/>
                  </a:lnTo>
                  <a:lnTo>
                    <a:pt x="121818" y="225245"/>
                  </a:lnTo>
                  <a:lnTo>
                    <a:pt x="110428" y="229630"/>
                  </a:lnTo>
                  <a:lnTo>
                    <a:pt x="98160" y="233721"/>
                  </a:lnTo>
                  <a:lnTo>
                    <a:pt x="84138" y="236449"/>
                  </a:lnTo>
                  <a:lnTo>
                    <a:pt x="68947" y="238268"/>
                  </a:lnTo>
                  <a:lnTo>
                    <a:pt x="0" y="2419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806542" y="1241076"/>
              <a:ext cx="147247" cy="21036"/>
            </a:xfrm>
            <a:custGeom>
              <a:avLst/>
              <a:gdLst/>
              <a:ahLst/>
              <a:cxnLst/>
              <a:rect l="0" t="0" r="0" b="0"/>
              <a:pathLst>
                <a:path w="147247" h="21036">
                  <a:moveTo>
                    <a:pt x="0" y="21035"/>
                  </a:moveTo>
                  <a:lnTo>
                    <a:pt x="16750" y="15452"/>
                  </a:lnTo>
                  <a:lnTo>
                    <a:pt x="27528" y="12639"/>
                  </a:lnTo>
                  <a:lnTo>
                    <a:pt x="55084" y="6396"/>
                  </a:lnTo>
                  <a:lnTo>
                    <a:pt x="71781" y="4264"/>
                  </a:lnTo>
                  <a:lnTo>
                    <a:pt x="89925" y="2843"/>
                  </a:ln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26223" y="1801433"/>
              <a:ext cx="252080" cy="354675"/>
            </a:xfrm>
            <a:custGeom>
              <a:avLst/>
              <a:gdLst/>
              <a:ahLst/>
              <a:cxnLst/>
              <a:rect l="0" t="0" r="0" b="0"/>
              <a:pathLst>
                <a:path w="252080" h="354675">
                  <a:moveTo>
                    <a:pt x="252079" y="18111"/>
                  </a:moveTo>
                  <a:lnTo>
                    <a:pt x="240912" y="6944"/>
                  </a:lnTo>
                  <a:lnTo>
                    <a:pt x="230611" y="3655"/>
                  </a:lnTo>
                  <a:lnTo>
                    <a:pt x="216732" y="1462"/>
                  </a:lnTo>
                  <a:lnTo>
                    <a:pt x="200467" y="0"/>
                  </a:lnTo>
                  <a:lnTo>
                    <a:pt x="182612" y="1362"/>
                  </a:lnTo>
                  <a:lnTo>
                    <a:pt x="163697" y="4608"/>
                  </a:lnTo>
                  <a:lnTo>
                    <a:pt x="144076" y="9109"/>
                  </a:lnTo>
                  <a:lnTo>
                    <a:pt x="127489" y="14447"/>
                  </a:lnTo>
                  <a:lnTo>
                    <a:pt x="112925" y="20343"/>
                  </a:lnTo>
                  <a:lnTo>
                    <a:pt x="99710" y="26611"/>
                  </a:lnTo>
                  <a:lnTo>
                    <a:pt x="87394" y="33126"/>
                  </a:lnTo>
                  <a:lnTo>
                    <a:pt x="75677" y="39807"/>
                  </a:lnTo>
                  <a:lnTo>
                    <a:pt x="64361" y="46599"/>
                  </a:lnTo>
                  <a:lnTo>
                    <a:pt x="54479" y="53464"/>
                  </a:lnTo>
                  <a:lnTo>
                    <a:pt x="45554" y="60377"/>
                  </a:lnTo>
                  <a:lnTo>
                    <a:pt x="37266" y="67324"/>
                  </a:lnTo>
                  <a:lnTo>
                    <a:pt x="30573" y="75461"/>
                  </a:lnTo>
                  <a:lnTo>
                    <a:pt x="24942" y="84391"/>
                  </a:lnTo>
                  <a:lnTo>
                    <a:pt x="1924" y="129497"/>
                  </a:lnTo>
                  <a:lnTo>
                    <a:pt x="0" y="140282"/>
                  </a:lnTo>
                  <a:lnTo>
                    <a:pt x="1054" y="149809"/>
                  </a:lnTo>
                  <a:lnTo>
                    <a:pt x="4094" y="158498"/>
                  </a:lnTo>
                  <a:lnTo>
                    <a:pt x="11964" y="164290"/>
                  </a:lnTo>
                  <a:lnTo>
                    <a:pt x="23053" y="168152"/>
                  </a:lnTo>
                  <a:lnTo>
                    <a:pt x="36290" y="170726"/>
                  </a:lnTo>
                  <a:lnTo>
                    <a:pt x="48620" y="171274"/>
                  </a:lnTo>
                  <a:lnTo>
                    <a:pt x="60345" y="170470"/>
                  </a:lnTo>
                  <a:lnTo>
                    <a:pt x="71669" y="168766"/>
                  </a:lnTo>
                  <a:lnTo>
                    <a:pt x="82723" y="165293"/>
                  </a:lnTo>
                  <a:lnTo>
                    <a:pt x="93599" y="160640"/>
                  </a:lnTo>
                  <a:lnTo>
                    <a:pt x="104355" y="155201"/>
                  </a:lnTo>
                  <a:lnTo>
                    <a:pt x="115032" y="149237"/>
                  </a:lnTo>
                  <a:lnTo>
                    <a:pt x="125655" y="142924"/>
                  </a:lnTo>
                  <a:lnTo>
                    <a:pt x="146808" y="129678"/>
                  </a:lnTo>
                  <a:lnTo>
                    <a:pt x="167896" y="115999"/>
                  </a:lnTo>
                  <a:lnTo>
                    <a:pt x="177259" y="109080"/>
                  </a:lnTo>
                  <a:lnTo>
                    <a:pt x="185838" y="102129"/>
                  </a:lnTo>
                  <a:lnTo>
                    <a:pt x="193895" y="95158"/>
                  </a:lnTo>
                  <a:lnTo>
                    <a:pt x="201603" y="87005"/>
                  </a:lnTo>
                  <a:lnTo>
                    <a:pt x="209079" y="78064"/>
                  </a:lnTo>
                  <a:lnTo>
                    <a:pt x="216401" y="68597"/>
                  </a:lnTo>
                  <a:lnTo>
                    <a:pt x="222450" y="58780"/>
                  </a:lnTo>
                  <a:lnTo>
                    <a:pt x="227652" y="48730"/>
                  </a:lnTo>
                  <a:lnTo>
                    <a:pt x="232288" y="38524"/>
                  </a:lnTo>
                  <a:lnTo>
                    <a:pt x="234211" y="38731"/>
                  </a:lnTo>
                  <a:lnTo>
                    <a:pt x="234324" y="45881"/>
                  </a:lnTo>
                  <a:lnTo>
                    <a:pt x="233230" y="57660"/>
                  </a:lnTo>
                  <a:lnTo>
                    <a:pt x="231333" y="72524"/>
                  </a:lnTo>
                  <a:lnTo>
                    <a:pt x="226108" y="107737"/>
                  </a:lnTo>
                  <a:lnTo>
                    <a:pt x="223079" y="124607"/>
                  </a:lnTo>
                  <a:lnTo>
                    <a:pt x="219891" y="140528"/>
                  </a:lnTo>
                  <a:lnTo>
                    <a:pt x="216597" y="155816"/>
                  </a:lnTo>
                  <a:lnTo>
                    <a:pt x="212063" y="170683"/>
                  </a:lnTo>
                  <a:lnTo>
                    <a:pt x="206704" y="185268"/>
                  </a:lnTo>
                  <a:lnTo>
                    <a:pt x="200794" y="199666"/>
                  </a:lnTo>
                  <a:lnTo>
                    <a:pt x="194516" y="212771"/>
                  </a:lnTo>
                  <a:lnTo>
                    <a:pt x="187994" y="225014"/>
                  </a:lnTo>
                  <a:lnTo>
                    <a:pt x="181309" y="236681"/>
                  </a:lnTo>
                  <a:lnTo>
                    <a:pt x="175683" y="249134"/>
                  </a:lnTo>
                  <a:lnTo>
                    <a:pt x="170764" y="262110"/>
                  </a:lnTo>
                  <a:lnTo>
                    <a:pt x="166316" y="275435"/>
                  </a:lnTo>
                  <a:lnTo>
                    <a:pt x="162182" y="288994"/>
                  </a:lnTo>
                  <a:lnTo>
                    <a:pt x="158258" y="302707"/>
                  </a:lnTo>
                  <a:lnTo>
                    <a:pt x="157420" y="35467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915031" y="1745921"/>
              <a:ext cx="52589" cy="189318"/>
            </a:xfrm>
            <a:custGeom>
              <a:avLst/>
              <a:gdLst/>
              <a:ahLst/>
              <a:cxnLst/>
              <a:rect l="0" t="0" r="0" b="0"/>
              <a:pathLst>
                <a:path w="52589" h="189318">
                  <a:moveTo>
                    <a:pt x="52588" y="0"/>
                  </a:moveTo>
                  <a:lnTo>
                    <a:pt x="37949" y="43917"/>
                  </a:lnTo>
                  <a:lnTo>
                    <a:pt x="34648" y="56156"/>
                  </a:lnTo>
                  <a:lnTo>
                    <a:pt x="31279" y="70159"/>
                  </a:lnTo>
                  <a:lnTo>
                    <a:pt x="20954" y="114667"/>
                  </a:lnTo>
                  <a:lnTo>
                    <a:pt x="17475" y="129032"/>
                  </a:lnTo>
                  <a:lnTo>
                    <a:pt x="13987" y="142116"/>
                  </a:lnTo>
                  <a:lnTo>
                    <a:pt x="0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09855" y="1840579"/>
              <a:ext cx="189317" cy="10519"/>
            </a:xfrm>
            <a:custGeom>
              <a:avLst/>
              <a:gdLst/>
              <a:ahLst/>
              <a:cxnLst/>
              <a:rect l="0" t="0" r="0" b="0"/>
              <a:pathLst>
                <a:path w="189317" h="10519">
                  <a:moveTo>
                    <a:pt x="0" y="0"/>
                  </a:moveTo>
                  <a:lnTo>
                    <a:pt x="93417" y="0"/>
                  </a:lnTo>
                  <a:lnTo>
                    <a:pt x="113697" y="1169"/>
                  </a:lnTo>
                  <a:lnTo>
                    <a:pt x="133061" y="3116"/>
                  </a:lnTo>
                  <a:lnTo>
                    <a:pt x="189316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121261" y="1766956"/>
              <a:ext cx="130334" cy="231388"/>
            </a:xfrm>
            <a:custGeom>
              <a:avLst/>
              <a:gdLst/>
              <a:ahLst/>
              <a:cxnLst/>
              <a:rect l="0" t="0" r="0" b="0"/>
              <a:pathLst>
                <a:path w="130334" h="231388">
                  <a:moveTo>
                    <a:pt x="14639" y="0"/>
                  </a:moveTo>
                  <a:lnTo>
                    <a:pt x="14639" y="73195"/>
                  </a:lnTo>
                  <a:lnTo>
                    <a:pt x="13470" y="88530"/>
                  </a:lnTo>
                  <a:lnTo>
                    <a:pt x="11523" y="103428"/>
                  </a:lnTo>
                  <a:lnTo>
                    <a:pt x="9056" y="118034"/>
                  </a:lnTo>
                  <a:lnTo>
                    <a:pt x="6242" y="131277"/>
                  </a:lnTo>
                  <a:lnTo>
                    <a:pt x="3198" y="143612"/>
                  </a:lnTo>
                  <a:lnTo>
                    <a:pt x="0" y="155341"/>
                  </a:lnTo>
                  <a:lnTo>
                    <a:pt x="205" y="158486"/>
                  </a:lnTo>
                  <a:lnTo>
                    <a:pt x="2679" y="155908"/>
                  </a:lnTo>
                  <a:lnTo>
                    <a:pt x="6666" y="149515"/>
                  </a:lnTo>
                  <a:lnTo>
                    <a:pt x="11661" y="142916"/>
                  </a:lnTo>
                  <a:lnTo>
                    <a:pt x="17328" y="136179"/>
                  </a:lnTo>
                  <a:lnTo>
                    <a:pt x="23444" y="129351"/>
                  </a:lnTo>
                  <a:lnTo>
                    <a:pt x="31026" y="122461"/>
                  </a:lnTo>
                  <a:lnTo>
                    <a:pt x="39587" y="115531"/>
                  </a:lnTo>
                  <a:lnTo>
                    <a:pt x="48801" y="108573"/>
                  </a:lnTo>
                  <a:lnTo>
                    <a:pt x="58449" y="105104"/>
                  </a:lnTo>
                  <a:lnTo>
                    <a:pt x="68387" y="103959"/>
                  </a:lnTo>
                  <a:lnTo>
                    <a:pt x="78518" y="104365"/>
                  </a:lnTo>
                  <a:lnTo>
                    <a:pt x="87609" y="106973"/>
                  </a:lnTo>
                  <a:lnTo>
                    <a:pt x="96007" y="111048"/>
                  </a:lnTo>
                  <a:lnTo>
                    <a:pt x="103943" y="116102"/>
                  </a:lnTo>
                  <a:lnTo>
                    <a:pt x="110402" y="124147"/>
                  </a:lnTo>
                  <a:lnTo>
                    <a:pt x="115877" y="134184"/>
                  </a:lnTo>
                  <a:lnTo>
                    <a:pt x="120696" y="145550"/>
                  </a:lnTo>
                  <a:lnTo>
                    <a:pt x="123908" y="158970"/>
                  </a:lnTo>
                  <a:lnTo>
                    <a:pt x="126050" y="173760"/>
                  </a:lnTo>
                  <a:lnTo>
                    <a:pt x="130333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62443" y="2061449"/>
              <a:ext cx="273458" cy="10518"/>
            </a:xfrm>
            <a:custGeom>
              <a:avLst/>
              <a:gdLst/>
              <a:ahLst/>
              <a:cxnLst/>
              <a:rect l="0" t="0" r="0" b="0"/>
              <a:pathLst>
                <a:path w="273458" h="10518">
                  <a:moveTo>
                    <a:pt x="0" y="10517"/>
                  </a:moveTo>
                  <a:lnTo>
                    <a:pt x="16750" y="4934"/>
                  </a:lnTo>
                  <a:lnTo>
                    <a:pt x="26359" y="3289"/>
                  </a:lnTo>
                  <a:lnTo>
                    <a:pt x="37439" y="2193"/>
                  </a:lnTo>
                  <a:lnTo>
                    <a:pt x="49500" y="1462"/>
                  </a:lnTo>
                  <a:lnTo>
                    <a:pt x="84716" y="650"/>
                  </a:lnTo>
                  <a:lnTo>
                    <a:pt x="27345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556165" y="1987826"/>
              <a:ext cx="168722" cy="356468"/>
            </a:xfrm>
            <a:custGeom>
              <a:avLst/>
              <a:gdLst/>
              <a:ahLst/>
              <a:cxnLst/>
              <a:rect l="0" t="0" r="0" b="0"/>
              <a:pathLst>
                <a:path w="168722" h="356468">
                  <a:moveTo>
                    <a:pt x="168721" y="0"/>
                  </a:moveTo>
                  <a:lnTo>
                    <a:pt x="146387" y="5583"/>
                  </a:lnTo>
                  <a:lnTo>
                    <a:pt x="136302" y="8396"/>
                  </a:lnTo>
                  <a:lnTo>
                    <a:pt x="115748" y="14639"/>
                  </a:lnTo>
                  <a:lnTo>
                    <a:pt x="84466" y="24723"/>
                  </a:lnTo>
                  <a:lnTo>
                    <a:pt x="75155" y="29337"/>
                  </a:lnTo>
                  <a:lnTo>
                    <a:pt x="66610" y="34750"/>
                  </a:lnTo>
                  <a:lnTo>
                    <a:pt x="58577" y="40696"/>
                  </a:lnTo>
                  <a:lnTo>
                    <a:pt x="40302" y="53535"/>
                  </a:lnTo>
                  <a:lnTo>
                    <a:pt x="30520" y="60231"/>
                  </a:lnTo>
                  <a:lnTo>
                    <a:pt x="21662" y="69369"/>
                  </a:lnTo>
                  <a:lnTo>
                    <a:pt x="13419" y="80136"/>
                  </a:lnTo>
                  <a:lnTo>
                    <a:pt x="5586" y="91988"/>
                  </a:lnTo>
                  <a:lnTo>
                    <a:pt x="1533" y="104565"/>
                  </a:lnTo>
                  <a:lnTo>
                    <a:pt x="0" y="117623"/>
                  </a:lnTo>
                  <a:lnTo>
                    <a:pt x="146" y="131003"/>
                  </a:lnTo>
                  <a:lnTo>
                    <a:pt x="6087" y="138755"/>
                  </a:lnTo>
                  <a:lnTo>
                    <a:pt x="15891" y="142754"/>
                  </a:lnTo>
                  <a:lnTo>
                    <a:pt x="28269" y="144251"/>
                  </a:lnTo>
                  <a:lnTo>
                    <a:pt x="40028" y="142912"/>
                  </a:lnTo>
                  <a:lnTo>
                    <a:pt x="51373" y="139682"/>
                  </a:lnTo>
                  <a:lnTo>
                    <a:pt x="62442" y="135192"/>
                  </a:lnTo>
                  <a:lnTo>
                    <a:pt x="72158" y="129861"/>
                  </a:lnTo>
                  <a:lnTo>
                    <a:pt x="80973" y="123970"/>
                  </a:lnTo>
                  <a:lnTo>
                    <a:pt x="89187" y="117705"/>
                  </a:lnTo>
                  <a:lnTo>
                    <a:pt x="98169" y="108854"/>
                  </a:lnTo>
                  <a:lnTo>
                    <a:pt x="107663" y="98279"/>
                  </a:lnTo>
                  <a:lnTo>
                    <a:pt x="117498" y="86554"/>
                  </a:lnTo>
                  <a:lnTo>
                    <a:pt x="126392" y="75232"/>
                  </a:lnTo>
                  <a:lnTo>
                    <a:pt x="134658" y="64178"/>
                  </a:lnTo>
                  <a:lnTo>
                    <a:pt x="142507" y="53303"/>
                  </a:lnTo>
                  <a:lnTo>
                    <a:pt x="148907" y="49559"/>
                  </a:lnTo>
                  <a:lnTo>
                    <a:pt x="154343" y="50568"/>
                  </a:lnTo>
                  <a:lnTo>
                    <a:pt x="159136" y="54747"/>
                  </a:lnTo>
                  <a:lnTo>
                    <a:pt x="162331" y="64545"/>
                  </a:lnTo>
                  <a:lnTo>
                    <a:pt x="164461" y="78088"/>
                  </a:lnTo>
                  <a:lnTo>
                    <a:pt x="165881" y="94129"/>
                  </a:lnTo>
                  <a:lnTo>
                    <a:pt x="166827" y="113003"/>
                  </a:lnTo>
                  <a:lnTo>
                    <a:pt x="167879" y="155789"/>
                  </a:lnTo>
                  <a:lnTo>
                    <a:pt x="166991" y="173977"/>
                  </a:lnTo>
                  <a:lnTo>
                    <a:pt x="165230" y="189607"/>
                  </a:lnTo>
                  <a:lnTo>
                    <a:pt x="162888" y="203534"/>
                  </a:lnTo>
                  <a:lnTo>
                    <a:pt x="161326" y="217493"/>
                  </a:lnTo>
                  <a:lnTo>
                    <a:pt x="160285" y="231473"/>
                  </a:lnTo>
                  <a:lnTo>
                    <a:pt x="159591" y="245468"/>
                  </a:lnTo>
                  <a:lnTo>
                    <a:pt x="156791" y="260641"/>
                  </a:lnTo>
                  <a:lnTo>
                    <a:pt x="152587" y="276599"/>
                  </a:lnTo>
                  <a:lnTo>
                    <a:pt x="147448" y="293081"/>
                  </a:lnTo>
                  <a:lnTo>
                    <a:pt x="141684" y="307575"/>
                  </a:lnTo>
                  <a:lnTo>
                    <a:pt x="135504" y="320743"/>
                  </a:lnTo>
                  <a:lnTo>
                    <a:pt x="129047" y="333028"/>
                  </a:lnTo>
                  <a:lnTo>
                    <a:pt x="120068" y="342387"/>
                  </a:lnTo>
                  <a:lnTo>
                    <a:pt x="109407" y="349794"/>
                  </a:lnTo>
                  <a:lnTo>
                    <a:pt x="97625" y="355902"/>
                  </a:lnTo>
                  <a:lnTo>
                    <a:pt x="88602" y="356467"/>
                  </a:lnTo>
                  <a:lnTo>
                    <a:pt x="81418" y="353338"/>
                  </a:lnTo>
                  <a:lnTo>
                    <a:pt x="75460" y="347746"/>
                  </a:lnTo>
                  <a:lnTo>
                    <a:pt x="70320" y="340513"/>
                  </a:lnTo>
                  <a:lnTo>
                    <a:pt x="65724" y="332184"/>
                  </a:lnTo>
                  <a:lnTo>
                    <a:pt x="61492" y="323126"/>
                  </a:lnTo>
                  <a:lnTo>
                    <a:pt x="58670" y="312413"/>
                  </a:lnTo>
                  <a:lnTo>
                    <a:pt x="56789" y="300596"/>
                  </a:lnTo>
                  <a:lnTo>
                    <a:pt x="53027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935238" y="1956273"/>
              <a:ext cx="126212" cy="161825"/>
            </a:xfrm>
            <a:custGeom>
              <a:avLst/>
              <a:gdLst/>
              <a:ahLst/>
              <a:cxnLst/>
              <a:rect l="0" t="0" r="0" b="0"/>
              <a:pathLst>
                <a:path w="126212" h="161825">
                  <a:moveTo>
                    <a:pt x="0" y="0"/>
                  </a:moveTo>
                  <a:lnTo>
                    <a:pt x="0" y="155090"/>
                  </a:lnTo>
                  <a:lnTo>
                    <a:pt x="1168" y="161824"/>
                  </a:lnTo>
                  <a:lnTo>
                    <a:pt x="3116" y="161639"/>
                  </a:lnTo>
                  <a:lnTo>
                    <a:pt x="5583" y="156842"/>
                  </a:lnTo>
                  <a:lnTo>
                    <a:pt x="7228" y="148969"/>
                  </a:lnTo>
                  <a:lnTo>
                    <a:pt x="8324" y="139046"/>
                  </a:lnTo>
                  <a:lnTo>
                    <a:pt x="9055" y="127756"/>
                  </a:lnTo>
                  <a:lnTo>
                    <a:pt x="10711" y="115555"/>
                  </a:lnTo>
                  <a:lnTo>
                    <a:pt x="12984" y="102746"/>
                  </a:lnTo>
                  <a:lnTo>
                    <a:pt x="15667" y="89532"/>
                  </a:lnTo>
                  <a:lnTo>
                    <a:pt x="18625" y="77218"/>
                  </a:lnTo>
                  <a:lnTo>
                    <a:pt x="21765" y="65502"/>
                  </a:lnTo>
                  <a:lnTo>
                    <a:pt x="25028" y="54185"/>
                  </a:lnTo>
                  <a:lnTo>
                    <a:pt x="30709" y="45473"/>
                  </a:lnTo>
                  <a:lnTo>
                    <a:pt x="38002" y="38495"/>
                  </a:lnTo>
                  <a:lnTo>
                    <a:pt x="46369" y="32675"/>
                  </a:lnTo>
                  <a:lnTo>
                    <a:pt x="56622" y="28795"/>
                  </a:lnTo>
                  <a:lnTo>
                    <a:pt x="68132" y="26208"/>
                  </a:lnTo>
                  <a:lnTo>
                    <a:pt x="126211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143568" y="1987826"/>
              <a:ext cx="149269" cy="136729"/>
            </a:xfrm>
            <a:custGeom>
              <a:avLst/>
              <a:gdLst/>
              <a:ahLst/>
              <a:cxnLst/>
              <a:rect l="0" t="0" r="0" b="0"/>
              <a:pathLst>
                <a:path w="149269" h="136729">
                  <a:moveTo>
                    <a:pt x="86162" y="0"/>
                  </a:moveTo>
                  <a:lnTo>
                    <a:pt x="63829" y="5583"/>
                  </a:lnTo>
                  <a:lnTo>
                    <a:pt x="54913" y="9565"/>
                  </a:lnTo>
                  <a:lnTo>
                    <a:pt x="46631" y="14557"/>
                  </a:lnTo>
                  <a:lnTo>
                    <a:pt x="38773" y="20222"/>
                  </a:lnTo>
                  <a:lnTo>
                    <a:pt x="31197" y="28673"/>
                  </a:lnTo>
                  <a:lnTo>
                    <a:pt x="23809" y="38982"/>
                  </a:lnTo>
                  <a:lnTo>
                    <a:pt x="16547" y="50529"/>
                  </a:lnTo>
                  <a:lnTo>
                    <a:pt x="10536" y="62901"/>
                  </a:lnTo>
                  <a:lnTo>
                    <a:pt x="5361" y="75824"/>
                  </a:lnTo>
                  <a:lnTo>
                    <a:pt x="742" y="89114"/>
                  </a:lnTo>
                  <a:lnTo>
                    <a:pt x="0" y="100311"/>
                  </a:lnTo>
                  <a:lnTo>
                    <a:pt x="1842" y="110113"/>
                  </a:lnTo>
                  <a:lnTo>
                    <a:pt x="5408" y="118985"/>
                  </a:lnTo>
                  <a:lnTo>
                    <a:pt x="11291" y="123731"/>
                  </a:lnTo>
                  <a:lnTo>
                    <a:pt x="18719" y="125726"/>
                  </a:lnTo>
                  <a:lnTo>
                    <a:pt x="27176" y="125888"/>
                  </a:lnTo>
                  <a:lnTo>
                    <a:pt x="35152" y="121321"/>
                  </a:lnTo>
                  <a:lnTo>
                    <a:pt x="42807" y="113602"/>
                  </a:lnTo>
                  <a:lnTo>
                    <a:pt x="50247" y="103781"/>
                  </a:lnTo>
                  <a:lnTo>
                    <a:pt x="57544" y="94897"/>
                  </a:lnTo>
                  <a:lnTo>
                    <a:pt x="64746" y="86637"/>
                  </a:lnTo>
                  <a:lnTo>
                    <a:pt x="71885" y="78793"/>
                  </a:lnTo>
                  <a:lnTo>
                    <a:pt x="86050" y="63845"/>
                  </a:lnTo>
                  <a:lnTo>
                    <a:pt x="93099" y="56587"/>
                  </a:lnTo>
                  <a:lnTo>
                    <a:pt x="100136" y="48242"/>
                  </a:lnTo>
                  <a:lnTo>
                    <a:pt x="107164" y="39173"/>
                  </a:lnTo>
                  <a:lnTo>
                    <a:pt x="114187" y="29621"/>
                  </a:lnTo>
                  <a:lnTo>
                    <a:pt x="118869" y="27927"/>
                  </a:lnTo>
                  <a:lnTo>
                    <a:pt x="121990" y="31473"/>
                  </a:lnTo>
                  <a:lnTo>
                    <a:pt x="124071" y="38511"/>
                  </a:lnTo>
                  <a:lnTo>
                    <a:pt x="125458" y="47878"/>
                  </a:lnTo>
                  <a:lnTo>
                    <a:pt x="126383" y="58797"/>
                  </a:lnTo>
                  <a:lnTo>
                    <a:pt x="127000" y="70750"/>
                  </a:lnTo>
                  <a:lnTo>
                    <a:pt x="129748" y="82225"/>
                  </a:lnTo>
                  <a:lnTo>
                    <a:pt x="133917" y="93381"/>
                  </a:lnTo>
                  <a:lnTo>
                    <a:pt x="149268" y="1367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385858" y="1842818"/>
              <a:ext cx="206110" cy="290558"/>
            </a:xfrm>
            <a:custGeom>
              <a:avLst/>
              <a:gdLst/>
              <a:ahLst/>
              <a:cxnLst/>
              <a:rect l="0" t="0" r="0" b="0"/>
              <a:pathLst>
                <a:path w="206110" h="290558">
                  <a:moveTo>
                    <a:pt x="169918" y="113455"/>
                  </a:moveTo>
                  <a:lnTo>
                    <a:pt x="142001" y="113455"/>
                  </a:lnTo>
                  <a:lnTo>
                    <a:pt x="131440" y="115792"/>
                  </a:lnTo>
                  <a:lnTo>
                    <a:pt x="122062" y="119687"/>
                  </a:lnTo>
                  <a:lnTo>
                    <a:pt x="113473" y="124622"/>
                  </a:lnTo>
                  <a:lnTo>
                    <a:pt x="101904" y="132586"/>
                  </a:lnTo>
                  <a:lnTo>
                    <a:pt x="88348" y="142569"/>
                  </a:lnTo>
                  <a:lnTo>
                    <a:pt x="73468" y="153900"/>
                  </a:lnTo>
                  <a:lnTo>
                    <a:pt x="61210" y="163790"/>
                  </a:lnTo>
                  <a:lnTo>
                    <a:pt x="50701" y="172721"/>
                  </a:lnTo>
                  <a:lnTo>
                    <a:pt x="41358" y="181013"/>
                  </a:lnTo>
                  <a:lnTo>
                    <a:pt x="33961" y="190046"/>
                  </a:lnTo>
                  <a:lnTo>
                    <a:pt x="27860" y="199574"/>
                  </a:lnTo>
                  <a:lnTo>
                    <a:pt x="16797" y="220679"/>
                  </a:lnTo>
                  <a:lnTo>
                    <a:pt x="4090" y="245640"/>
                  </a:lnTo>
                  <a:lnTo>
                    <a:pt x="935" y="257672"/>
                  </a:lnTo>
                  <a:lnTo>
                    <a:pt x="0" y="269199"/>
                  </a:lnTo>
                  <a:lnTo>
                    <a:pt x="545" y="280390"/>
                  </a:lnTo>
                  <a:lnTo>
                    <a:pt x="6752" y="286682"/>
                  </a:lnTo>
                  <a:lnTo>
                    <a:pt x="16733" y="289708"/>
                  </a:lnTo>
                  <a:lnTo>
                    <a:pt x="29230" y="290557"/>
                  </a:lnTo>
                  <a:lnTo>
                    <a:pt x="41067" y="288785"/>
                  </a:lnTo>
                  <a:lnTo>
                    <a:pt x="52465" y="285267"/>
                  </a:lnTo>
                  <a:lnTo>
                    <a:pt x="63569" y="280584"/>
                  </a:lnTo>
                  <a:lnTo>
                    <a:pt x="73309" y="273957"/>
                  </a:lnTo>
                  <a:lnTo>
                    <a:pt x="82139" y="266032"/>
                  </a:lnTo>
                  <a:lnTo>
                    <a:pt x="90364" y="257243"/>
                  </a:lnTo>
                  <a:lnTo>
                    <a:pt x="98184" y="247878"/>
                  </a:lnTo>
                  <a:lnTo>
                    <a:pt x="105735" y="238129"/>
                  </a:lnTo>
                  <a:lnTo>
                    <a:pt x="113106" y="228124"/>
                  </a:lnTo>
                  <a:lnTo>
                    <a:pt x="120357" y="216779"/>
                  </a:lnTo>
                  <a:lnTo>
                    <a:pt x="127528" y="204542"/>
                  </a:lnTo>
                  <a:lnTo>
                    <a:pt x="134646" y="191709"/>
                  </a:lnTo>
                  <a:lnTo>
                    <a:pt x="148788" y="164985"/>
                  </a:lnTo>
                  <a:lnTo>
                    <a:pt x="155831" y="151314"/>
                  </a:lnTo>
                  <a:lnTo>
                    <a:pt x="161695" y="137526"/>
                  </a:lnTo>
                  <a:lnTo>
                    <a:pt x="166773" y="123659"/>
                  </a:lnTo>
                  <a:lnTo>
                    <a:pt x="194275" y="40429"/>
                  </a:lnTo>
                  <a:lnTo>
                    <a:pt x="197842" y="28543"/>
                  </a:lnTo>
                  <a:lnTo>
                    <a:pt x="204922" y="2872"/>
                  </a:lnTo>
                  <a:lnTo>
                    <a:pt x="206109" y="0"/>
                  </a:lnTo>
                  <a:lnTo>
                    <a:pt x="205731" y="3928"/>
                  </a:lnTo>
                  <a:lnTo>
                    <a:pt x="204311" y="12390"/>
                  </a:lnTo>
                  <a:lnTo>
                    <a:pt x="196729" y="63383"/>
                  </a:lnTo>
                  <a:lnTo>
                    <a:pt x="193635" y="80074"/>
                  </a:lnTo>
                  <a:lnTo>
                    <a:pt x="190404" y="94707"/>
                  </a:lnTo>
                  <a:lnTo>
                    <a:pt x="187081" y="107968"/>
                  </a:lnTo>
                  <a:lnTo>
                    <a:pt x="184866" y="121483"/>
                  </a:lnTo>
                  <a:lnTo>
                    <a:pt x="183389" y="135168"/>
                  </a:lnTo>
                  <a:lnTo>
                    <a:pt x="182405" y="148965"/>
                  </a:lnTo>
                  <a:lnTo>
                    <a:pt x="180580" y="161670"/>
                  </a:lnTo>
                  <a:lnTo>
                    <a:pt x="178194" y="173645"/>
                  </a:lnTo>
                  <a:lnTo>
                    <a:pt x="175436" y="185134"/>
                  </a:lnTo>
                  <a:lnTo>
                    <a:pt x="173596" y="198637"/>
                  </a:lnTo>
                  <a:lnTo>
                    <a:pt x="172370" y="213482"/>
                  </a:lnTo>
                  <a:lnTo>
                    <a:pt x="169918" y="26070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692505" y="1961072"/>
              <a:ext cx="115694" cy="163483"/>
            </a:xfrm>
            <a:custGeom>
              <a:avLst/>
              <a:gdLst/>
              <a:ahLst/>
              <a:cxnLst/>
              <a:rect l="0" t="0" r="0" b="0"/>
              <a:pathLst>
                <a:path w="115694" h="163483">
                  <a:moveTo>
                    <a:pt x="0" y="100377"/>
                  </a:moveTo>
                  <a:lnTo>
                    <a:pt x="11166" y="83627"/>
                  </a:lnTo>
                  <a:lnTo>
                    <a:pt x="17962" y="76355"/>
                  </a:lnTo>
                  <a:lnTo>
                    <a:pt x="25998" y="69170"/>
                  </a:lnTo>
                  <a:lnTo>
                    <a:pt x="34861" y="62043"/>
                  </a:lnTo>
                  <a:lnTo>
                    <a:pt x="43107" y="53786"/>
                  </a:lnTo>
                  <a:lnTo>
                    <a:pt x="50942" y="44775"/>
                  </a:lnTo>
                  <a:lnTo>
                    <a:pt x="58502" y="35262"/>
                  </a:lnTo>
                  <a:lnTo>
                    <a:pt x="64711" y="25414"/>
                  </a:lnTo>
                  <a:lnTo>
                    <a:pt x="70019" y="15343"/>
                  </a:lnTo>
                  <a:lnTo>
                    <a:pt x="74726" y="5123"/>
                  </a:lnTo>
                  <a:lnTo>
                    <a:pt x="74358" y="647"/>
                  </a:lnTo>
                  <a:lnTo>
                    <a:pt x="70607" y="0"/>
                  </a:lnTo>
                  <a:lnTo>
                    <a:pt x="64601" y="1906"/>
                  </a:lnTo>
                  <a:lnTo>
                    <a:pt x="58259" y="5514"/>
                  </a:lnTo>
                  <a:lnTo>
                    <a:pt x="51694" y="10257"/>
                  </a:lnTo>
                  <a:lnTo>
                    <a:pt x="44980" y="15756"/>
                  </a:lnTo>
                  <a:lnTo>
                    <a:pt x="38167" y="24096"/>
                  </a:lnTo>
                  <a:lnTo>
                    <a:pt x="31288" y="34331"/>
                  </a:lnTo>
                  <a:lnTo>
                    <a:pt x="24364" y="45829"/>
                  </a:lnTo>
                  <a:lnTo>
                    <a:pt x="18580" y="58168"/>
                  </a:lnTo>
                  <a:lnTo>
                    <a:pt x="13555" y="71069"/>
                  </a:lnTo>
                  <a:lnTo>
                    <a:pt x="9037" y="84344"/>
                  </a:lnTo>
                  <a:lnTo>
                    <a:pt x="7193" y="96700"/>
                  </a:lnTo>
                  <a:lnTo>
                    <a:pt x="7132" y="108443"/>
                  </a:lnTo>
                  <a:lnTo>
                    <a:pt x="8261" y="119778"/>
                  </a:lnTo>
                  <a:lnTo>
                    <a:pt x="13687" y="129672"/>
                  </a:lnTo>
                  <a:lnTo>
                    <a:pt x="21980" y="138605"/>
                  </a:lnTo>
                  <a:lnTo>
                    <a:pt x="32182" y="146897"/>
                  </a:lnTo>
                  <a:lnTo>
                    <a:pt x="44827" y="152426"/>
                  </a:lnTo>
                  <a:lnTo>
                    <a:pt x="59100" y="156111"/>
                  </a:lnTo>
                  <a:lnTo>
                    <a:pt x="115693" y="1634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071138" y="1998343"/>
              <a:ext cx="73624" cy="1"/>
            </a:xfrm>
            <a:custGeom>
              <a:avLst/>
              <a:gdLst/>
              <a:ahLst/>
              <a:cxnLst/>
              <a:rect l="0" t="0" r="0" b="0"/>
              <a:pathLst>
                <a:path w="73624" h="1">
                  <a:moveTo>
                    <a:pt x="0" y="0"/>
                  </a:moveTo>
                  <a:lnTo>
                    <a:pt x="7362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008033" y="2071966"/>
              <a:ext cx="147247" cy="10519"/>
            </a:xfrm>
            <a:custGeom>
              <a:avLst/>
              <a:gdLst/>
              <a:ahLst/>
              <a:cxnLst/>
              <a:rect l="0" t="0" r="0" b="0"/>
              <a:pathLst>
                <a:path w="147247" h="10519">
                  <a:moveTo>
                    <a:pt x="0" y="10518"/>
                  </a:moveTo>
                  <a:lnTo>
                    <a:pt x="22333" y="10518"/>
                  </a:lnTo>
                  <a:lnTo>
                    <a:pt x="35924" y="9349"/>
                  </a:lnTo>
                  <a:lnTo>
                    <a:pt x="51996" y="7402"/>
                  </a:lnTo>
                  <a:lnTo>
                    <a:pt x="69723" y="4935"/>
                  </a:lnTo>
                  <a:lnTo>
                    <a:pt x="86215" y="3290"/>
                  </a:lnTo>
                  <a:lnTo>
                    <a:pt x="101884" y="2193"/>
                  </a:lnTo>
                  <a:lnTo>
                    <a:pt x="14724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428737" y="1872132"/>
              <a:ext cx="61644" cy="315529"/>
            </a:xfrm>
            <a:custGeom>
              <a:avLst/>
              <a:gdLst/>
              <a:ahLst/>
              <a:cxnLst/>
              <a:rect l="0" t="0" r="0" b="0"/>
              <a:pathLst>
                <a:path w="61644" h="315529">
                  <a:moveTo>
                    <a:pt x="52588" y="0"/>
                  </a:moveTo>
                  <a:lnTo>
                    <a:pt x="58171" y="16750"/>
                  </a:lnTo>
                  <a:lnTo>
                    <a:pt x="59816" y="28696"/>
                  </a:lnTo>
                  <a:lnTo>
                    <a:pt x="60912" y="43672"/>
                  </a:lnTo>
                  <a:lnTo>
                    <a:pt x="61643" y="60668"/>
                  </a:lnTo>
                  <a:lnTo>
                    <a:pt x="60962" y="75504"/>
                  </a:lnTo>
                  <a:lnTo>
                    <a:pt x="59339" y="88901"/>
                  </a:lnTo>
                  <a:lnTo>
                    <a:pt x="57088" y="101337"/>
                  </a:lnTo>
                  <a:lnTo>
                    <a:pt x="54420" y="114303"/>
                  </a:lnTo>
                  <a:lnTo>
                    <a:pt x="48338" y="141175"/>
                  </a:lnTo>
                  <a:lnTo>
                    <a:pt x="45080" y="153716"/>
                  </a:lnTo>
                  <a:lnTo>
                    <a:pt x="41739" y="165583"/>
                  </a:lnTo>
                  <a:lnTo>
                    <a:pt x="38344" y="177000"/>
                  </a:lnTo>
                  <a:lnTo>
                    <a:pt x="31455" y="202151"/>
                  </a:lnTo>
                  <a:lnTo>
                    <a:pt x="27981" y="215402"/>
                  </a:lnTo>
                  <a:lnTo>
                    <a:pt x="23329" y="228911"/>
                  </a:lnTo>
                  <a:lnTo>
                    <a:pt x="17890" y="242591"/>
                  </a:lnTo>
                  <a:lnTo>
                    <a:pt x="11927" y="256386"/>
                  </a:lnTo>
                  <a:lnTo>
                    <a:pt x="6782" y="269088"/>
                  </a:lnTo>
                  <a:lnTo>
                    <a:pt x="2184" y="281062"/>
                  </a:lnTo>
                  <a:lnTo>
                    <a:pt x="0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574880" y="1935238"/>
              <a:ext cx="182677" cy="241892"/>
            </a:xfrm>
            <a:custGeom>
              <a:avLst/>
              <a:gdLst/>
              <a:ahLst/>
              <a:cxnLst/>
              <a:rect l="0" t="0" r="0" b="0"/>
              <a:pathLst>
                <a:path w="182677" h="241892">
                  <a:moveTo>
                    <a:pt x="74726" y="31552"/>
                  </a:moveTo>
                  <a:lnTo>
                    <a:pt x="63559" y="53886"/>
                  </a:lnTo>
                  <a:lnTo>
                    <a:pt x="56764" y="65140"/>
                  </a:lnTo>
                  <a:lnTo>
                    <a:pt x="48728" y="77316"/>
                  </a:lnTo>
                  <a:lnTo>
                    <a:pt x="39865" y="90109"/>
                  </a:lnTo>
                  <a:lnTo>
                    <a:pt x="31619" y="103311"/>
                  </a:lnTo>
                  <a:lnTo>
                    <a:pt x="23784" y="116788"/>
                  </a:lnTo>
                  <a:lnTo>
                    <a:pt x="16224" y="130446"/>
                  </a:lnTo>
                  <a:lnTo>
                    <a:pt x="10015" y="144227"/>
                  </a:lnTo>
                  <a:lnTo>
                    <a:pt x="4707" y="158088"/>
                  </a:lnTo>
                  <a:lnTo>
                    <a:pt x="0" y="172003"/>
                  </a:lnTo>
                  <a:lnTo>
                    <a:pt x="368" y="184786"/>
                  </a:lnTo>
                  <a:lnTo>
                    <a:pt x="4118" y="196814"/>
                  </a:lnTo>
                  <a:lnTo>
                    <a:pt x="10125" y="208338"/>
                  </a:lnTo>
                  <a:lnTo>
                    <a:pt x="18804" y="218358"/>
                  </a:lnTo>
                  <a:lnTo>
                    <a:pt x="29264" y="227376"/>
                  </a:lnTo>
                  <a:lnTo>
                    <a:pt x="40912" y="235724"/>
                  </a:lnTo>
                  <a:lnTo>
                    <a:pt x="54521" y="240122"/>
                  </a:lnTo>
                  <a:lnTo>
                    <a:pt x="69436" y="241884"/>
                  </a:lnTo>
                  <a:lnTo>
                    <a:pt x="85223" y="241891"/>
                  </a:lnTo>
                  <a:lnTo>
                    <a:pt x="100422" y="238390"/>
                  </a:lnTo>
                  <a:lnTo>
                    <a:pt x="115229" y="232550"/>
                  </a:lnTo>
                  <a:lnTo>
                    <a:pt x="129775" y="225150"/>
                  </a:lnTo>
                  <a:lnTo>
                    <a:pt x="141810" y="216712"/>
                  </a:lnTo>
                  <a:lnTo>
                    <a:pt x="152170" y="207580"/>
                  </a:lnTo>
                  <a:lnTo>
                    <a:pt x="161414" y="197986"/>
                  </a:lnTo>
                  <a:lnTo>
                    <a:pt x="168745" y="185747"/>
                  </a:lnTo>
                  <a:lnTo>
                    <a:pt x="174802" y="171745"/>
                  </a:lnTo>
                  <a:lnTo>
                    <a:pt x="180008" y="156567"/>
                  </a:lnTo>
                  <a:lnTo>
                    <a:pt x="182310" y="140605"/>
                  </a:lnTo>
                  <a:lnTo>
                    <a:pt x="182676" y="124121"/>
                  </a:lnTo>
                  <a:lnTo>
                    <a:pt x="181751" y="107288"/>
                  </a:lnTo>
                  <a:lnTo>
                    <a:pt x="178798" y="93729"/>
                  </a:lnTo>
                  <a:lnTo>
                    <a:pt x="174491" y="82352"/>
                  </a:lnTo>
                  <a:lnTo>
                    <a:pt x="169283" y="72431"/>
                  </a:lnTo>
                  <a:lnTo>
                    <a:pt x="163474" y="63479"/>
                  </a:lnTo>
                  <a:lnTo>
                    <a:pt x="157264" y="55174"/>
                  </a:lnTo>
                  <a:lnTo>
                    <a:pt x="150786" y="47300"/>
                  </a:lnTo>
                  <a:lnTo>
                    <a:pt x="142962" y="40882"/>
                  </a:lnTo>
                  <a:lnTo>
                    <a:pt x="134240" y="35435"/>
                  </a:lnTo>
                  <a:lnTo>
                    <a:pt x="124920" y="30635"/>
                  </a:lnTo>
                  <a:lnTo>
                    <a:pt x="114032" y="26266"/>
                  </a:lnTo>
                  <a:lnTo>
                    <a:pt x="102099" y="22185"/>
                  </a:lnTo>
                  <a:lnTo>
                    <a:pt x="89469" y="18296"/>
                  </a:lnTo>
                  <a:lnTo>
                    <a:pt x="62970" y="10858"/>
                  </a:lnTo>
                  <a:lnTo>
                    <a:pt x="1162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817888" y="1924720"/>
              <a:ext cx="167977" cy="231388"/>
            </a:xfrm>
            <a:custGeom>
              <a:avLst/>
              <a:gdLst/>
              <a:ahLst/>
              <a:cxnLst/>
              <a:rect l="0" t="0" r="0" b="0"/>
              <a:pathLst>
                <a:path w="167977" h="231388">
                  <a:moveTo>
                    <a:pt x="115693" y="0"/>
                  </a:moveTo>
                  <a:lnTo>
                    <a:pt x="98943" y="16750"/>
                  </a:lnTo>
                  <a:lnTo>
                    <a:pt x="89335" y="24022"/>
                  </a:lnTo>
                  <a:lnTo>
                    <a:pt x="78254" y="31206"/>
                  </a:lnTo>
                  <a:lnTo>
                    <a:pt x="66193" y="38334"/>
                  </a:lnTo>
                  <a:lnTo>
                    <a:pt x="54646" y="44254"/>
                  </a:lnTo>
                  <a:lnTo>
                    <a:pt x="43442" y="49369"/>
                  </a:lnTo>
                  <a:lnTo>
                    <a:pt x="32467" y="53948"/>
                  </a:lnTo>
                  <a:lnTo>
                    <a:pt x="27488" y="60506"/>
                  </a:lnTo>
                  <a:lnTo>
                    <a:pt x="26506" y="68385"/>
                  </a:lnTo>
                  <a:lnTo>
                    <a:pt x="28188" y="77143"/>
                  </a:lnTo>
                  <a:lnTo>
                    <a:pt x="35152" y="85318"/>
                  </a:lnTo>
                  <a:lnTo>
                    <a:pt x="45638" y="93106"/>
                  </a:lnTo>
                  <a:lnTo>
                    <a:pt x="58473" y="100635"/>
                  </a:lnTo>
                  <a:lnTo>
                    <a:pt x="70534" y="106823"/>
                  </a:lnTo>
                  <a:lnTo>
                    <a:pt x="82082" y="112117"/>
                  </a:lnTo>
                  <a:lnTo>
                    <a:pt x="93286" y="116815"/>
                  </a:lnTo>
                  <a:lnTo>
                    <a:pt x="105429" y="123453"/>
                  </a:lnTo>
                  <a:lnTo>
                    <a:pt x="118200" y="131384"/>
                  </a:lnTo>
                  <a:lnTo>
                    <a:pt x="131387" y="140177"/>
                  </a:lnTo>
                  <a:lnTo>
                    <a:pt x="142517" y="148377"/>
                  </a:lnTo>
                  <a:lnTo>
                    <a:pt x="152274" y="156180"/>
                  </a:lnTo>
                  <a:lnTo>
                    <a:pt x="161116" y="163720"/>
                  </a:lnTo>
                  <a:lnTo>
                    <a:pt x="165841" y="172252"/>
                  </a:lnTo>
                  <a:lnTo>
                    <a:pt x="167823" y="181446"/>
                  </a:lnTo>
                  <a:lnTo>
                    <a:pt x="167976" y="191082"/>
                  </a:lnTo>
                  <a:lnTo>
                    <a:pt x="162234" y="198674"/>
                  </a:lnTo>
                  <a:lnTo>
                    <a:pt x="152564" y="204904"/>
                  </a:lnTo>
                  <a:lnTo>
                    <a:pt x="140274" y="210226"/>
                  </a:lnTo>
                  <a:lnTo>
                    <a:pt x="126237" y="213774"/>
                  </a:lnTo>
                  <a:lnTo>
                    <a:pt x="111036" y="216139"/>
                  </a:lnTo>
                  <a:lnTo>
                    <a:pt x="95059" y="217716"/>
                  </a:lnTo>
                  <a:lnTo>
                    <a:pt x="80902" y="219936"/>
                  </a:lnTo>
                  <a:lnTo>
                    <a:pt x="67958" y="222584"/>
                  </a:lnTo>
                  <a:lnTo>
                    <a:pt x="0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912546" y="1966790"/>
              <a:ext cx="273459" cy="1"/>
            </a:xfrm>
            <a:custGeom>
              <a:avLst/>
              <a:gdLst/>
              <a:ahLst/>
              <a:cxnLst/>
              <a:rect l="0" t="0" r="0" b="0"/>
              <a:pathLst>
                <a:path w="273459" h="1">
                  <a:moveTo>
                    <a:pt x="0" y="0"/>
                  </a:moveTo>
                  <a:lnTo>
                    <a:pt x="27345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31055" y="2365600"/>
            <a:ext cx="1043633" cy="453117"/>
            <a:chOff x="631055" y="2365600"/>
            <a:chExt cx="1043633" cy="453117"/>
          </a:xfrm>
        </p:grpSpPr>
        <p:sp>
          <p:nvSpPr>
            <p:cNvPr id="48" name="Freeform 47"/>
            <p:cNvSpPr/>
            <p:nvPr/>
          </p:nvSpPr>
          <p:spPr>
            <a:xfrm>
              <a:off x="631055" y="2365600"/>
              <a:ext cx="210353" cy="368976"/>
            </a:xfrm>
            <a:custGeom>
              <a:avLst/>
              <a:gdLst/>
              <a:ahLst/>
              <a:cxnLst/>
              <a:rect l="0" t="0" r="0" b="0"/>
              <a:pathLst>
                <a:path w="210353" h="368976">
                  <a:moveTo>
                    <a:pt x="0" y="42930"/>
                  </a:moveTo>
                  <a:lnTo>
                    <a:pt x="0" y="70847"/>
                  </a:lnTo>
                  <a:lnTo>
                    <a:pt x="1169" y="84913"/>
                  </a:lnTo>
                  <a:lnTo>
                    <a:pt x="3117" y="100134"/>
                  </a:lnTo>
                  <a:lnTo>
                    <a:pt x="14639" y="172130"/>
                  </a:lnTo>
                  <a:lnTo>
                    <a:pt x="16772" y="191000"/>
                  </a:lnTo>
                  <a:lnTo>
                    <a:pt x="18193" y="209424"/>
                  </a:lnTo>
                  <a:lnTo>
                    <a:pt x="19140" y="227549"/>
                  </a:lnTo>
                  <a:lnTo>
                    <a:pt x="18604" y="245475"/>
                  </a:lnTo>
                  <a:lnTo>
                    <a:pt x="17077" y="263269"/>
                  </a:lnTo>
                  <a:lnTo>
                    <a:pt x="14891" y="280975"/>
                  </a:lnTo>
                  <a:lnTo>
                    <a:pt x="13433" y="297454"/>
                  </a:lnTo>
                  <a:lnTo>
                    <a:pt x="12461" y="313114"/>
                  </a:lnTo>
                  <a:lnTo>
                    <a:pt x="11814" y="328228"/>
                  </a:lnTo>
                  <a:lnTo>
                    <a:pt x="11382" y="332462"/>
                  </a:lnTo>
                  <a:lnTo>
                    <a:pt x="10902" y="321584"/>
                  </a:lnTo>
                  <a:lnTo>
                    <a:pt x="10528" y="168022"/>
                  </a:lnTo>
                  <a:lnTo>
                    <a:pt x="11693" y="148528"/>
                  </a:lnTo>
                  <a:lnTo>
                    <a:pt x="13639" y="129689"/>
                  </a:lnTo>
                  <a:lnTo>
                    <a:pt x="16104" y="111287"/>
                  </a:lnTo>
                  <a:lnTo>
                    <a:pt x="18917" y="93176"/>
                  </a:lnTo>
                  <a:lnTo>
                    <a:pt x="25158" y="57470"/>
                  </a:lnTo>
                  <a:lnTo>
                    <a:pt x="29627" y="43274"/>
                  </a:lnTo>
                  <a:lnTo>
                    <a:pt x="34944" y="31473"/>
                  </a:lnTo>
                  <a:lnTo>
                    <a:pt x="40825" y="21269"/>
                  </a:lnTo>
                  <a:lnTo>
                    <a:pt x="48252" y="13297"/>
                  </a:lnTo>
                  <a:lnTo>
                    <a:pt x="56709" y="6814"/>
                  </a:lnTo>
                  <a:lnTo>
                    <a:pt x="65853" y="1323"/>
                  </a:lnTo>
                  <a:lnTo>
                    <a:pt x="76624" y="0"/>
                  </a:lnTo>
                  <a:lnTo>
                    <a:pt x="88479" y="1455"/>
                  </a:lnTo>
                  <a:lnTo>
                    <a:pt x="101056" y="4762"/>
                  </a:lnTo>
                  <a:lnTo>
                    <a:pt x="111779" y="11641"/>
                  </a:lnTo>
                  <a:lnTo>
                    <a:pt x="121264" y="20902"/>
                  </a:lnTo>
                  <a:lnTo>
                    <a:pt x="129925" y="31751"/>
                  </a:lnTo>
                  <a:lnTo>
                    <a:pt x="136868" y="45995"/>
                  </a:lnTo>
                  <a:lnTo>
                    <a:pt x="142665" y="62502"/>
                  </a:lnTo>
                  <a:lnTo>
                    <a:pt x="147698" y="80519"/>
                  </a:lnTo>
                  <a:lnTo>
                    <a:pt x="151053" y="99542"/>
                  </a:lnTo>
                  <a:lnTo>
                    <a:pt x="153290" y="119236"/>
                  </a:lnTo>
                  <a:lnTo>
                    <a:pt x="154782" y="139377"/>
                  </a:lnTo>
                  <a:lnTo>
                    <a:pt x="156945" y="157478"/>
                  </a:lnTo>
                  <a:lnTo>
                    <a:pt x="159555" y="174221"/>
                  </a:lnTo>
                  <a:lnTo>
                    <a:pt x="162464" y="190057"/>
                  </a:lnTo>
                  <a:lnTo>
                    <a:pt x="164403" y="207626"/>
                  </a:lnTo>
                  <a:lnTo>
                    <a:pt x="165696" y="226350"/>
                  </a:lnTo>
                  <a:lnTo>
                    <a:pt x="166558" y="245845"/>
                  </a:lnTo>
                  <a:lnTo>
                    <a:pt x="168301" y="262347"/>
                  </a:lnTo>
                  <a:lnTo>
                    <a:pt x="170632" y="276855"/>
                  </a:lnTo>
                  <a:lnTo>
                    <a:pt x="173355" y="290032"/>
                  </a:lnTo>
                  <a:lnTo>
                    <a:pt x="176338" y="302323"/>
                  </a:lnTo>
                  <a:lnTo>
                    <a:pt x="179496" y="314023"/>
                  </a:lnTo>
                  <a:lnTo>
                    <a:pt x="182770" y="325328"/>
                  </a:lnTo>
                  <a:lnTo>
                    <a:pt x="187289" y="335203"/>
                  </a:lnTo>
                  <a:lnTo>
                    <a:pt x="192640" y="344123"/>
                  </a:lnTo>
                  <a:lnTo>
                    <a:pt x="210352" y="3689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020207" y="2555776"/>
              <a:ext cx="126212" cy="10519"/>
            </a:xfrm>
            <a:custGeom>
              <a:avLst/>
              <a:gdLst/>
              <a:ahLst/>
              <a:cxnLst/>
              <a:rect l="0" t="0" r="0" b="0"/>
              <a:pathLst>
                <a:path w="126212" h="10519">
                  <a:moveTo>
                    <a:pt x="0" y="10518"/>
                  </a:moveTo>
                  <a:lnTo>
                    <a:pt x="16750" y="4934"/>
                  </a:lnTo>
                  <a:lnTo>
                    <a:pt x="28696" y="3289"/>
                  </a:lnTo>
                  <a:lnTo>
                    <a:pt x="43671" y="2193"/>
                  </a:lnTo>
                  <a:lnTo>
                    <a:pt x="12621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020207" y="2696963"/>
              <a:ext cx="168282" cy="6060"/>
            </a:xfrm>
            <a:custGeom>
              <a:avLst/>
              <a:gdLst/>
              <a:ahLst/>
              <a:cxnLst/>
              <a:rect l="0" t="0" r="0" b="0"/>
              <a:pathLst>
                <a:path w="168282" h="6060">
                  <a:moveTo>
                    <a:pt x="0" y="6059"/>
                  </a:moveTo>
                  <a:lnTo>
                    <a:pt x="16750" y="476"/>
                  </a:lnTo>
                  <a:lnTo>
                    <a:pt x="29864" y="0"/>
                  </a:lnTo>
                  <a:lnTo>
                    <a:pt x="46788" y="851"/>
                  </a:lnTo>
                  <a:lnTo>
                    <a:pt x="66250" y="2587"/>
                  </a:lnTo>
                  <a:lnTo>
                    <a:pt x="86237" y="3745"/>
                  </a:lnTo>
                  <a:lnTo>
                    <a:pt x="168281" y="60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378238" y="2482153"/>
              <a:ext cx="52156" cy="336564"/>
            </a:xfrm>
            <a:custGeom>
              <a:avLst/>
              <a:gdLst/>
              <a:ahLst/>
              <a:cxnLst/>
              <a:rect l="0" t="0" r="0" b="0"/>
              <a:pathLst>
                <a:path w="52156" h="336564">
                  <a:moveTo>
                    <a:pt x="10085" y="0"/>
                  </a:moveTo>
                  <a:lnTo>
                    <a:pt x="10085" y="22334"/>
                  </a:lnTo>
                  <a:lnTo>
                    <a:pt x="8916" y="34755"/>
                  </a:lnTo>
                  <a:lnTo>
                    <a:pt x="6968" y="48880"/>
                  </a:lnTo>
                  <a:lnTo>
                    <a:pt x="4501" y="64139"/>
                  </a:lnTo>
                  <a:lnTo>
                    <a:pt x="2856" y="80155"/>
                  </a:lnTo>
                  <a:lnTo>
                    <a:pt x="1760" y="96676"/>
                  </a:lnTo>
                  <a:lnTo>
                    <a:pt x="1029" y="113533"/>
                  </a:lnTo>
                  <a:lnTo>
                    <a:pt x="217" y="150960"/>
                  </a:lnTo>
                  <a:lnTo>
                    <a:pt x="0" y="170757"/>
                  </a:lnTo>
                  <a:lnTo>
                    <a:pt x="1024" y="189799"/>
                  </a:lnTo>
                  <a:lnTo>
                    <a:pt x="2876" y="208336"/>
                  </a:lnTo>
                  <a:lnTo>
                    <a:pt x="5279" y="226537"/>
                  </a:lnTo>
                  <a:lnTo>
                    <a:pt x="8049" y="242177"/>
                  </a:lnTo>
                  <a:lnTo>
                    <a:pt x="11065" y="256110"/>
                  </a:lnTo>
                  <a:lnTo>
                    <a:pt x="14244" y="268904"/>
                  </a:lnTo>
                  <a:lnTo>
                    <a:pt x="18701" y="280939"/>
                  </a:lnTo>
                  <a:lnTo>
                    <a:pt x="24009" y="292469"/>
                  </a:lnTo>
                  <a:lnTo>
                    <a:pt x="52155" y="336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492225" y="2492670"/>
              <a:ext cx="182463" cy="318706"/>
            </a:xfrm>
            <a:custGeom>
              <a:avLst/>
              <a:gdLst/>
              <a:ahLst/>
              <a:cxnLst/>
              <a:rect l="0" t="0" r="0" b="0"/>
              <a:pathLst>
                <a:path w="182463" h="318706">
                  <a:moveTo>
                    <a:pt x="64379" y="0"/>
                  </a:moveTo>
                  <a:lnTo>
                    <a:pt x="58796" y="16751"/>
                  </a:lnTo>
                  <a:lnTo>
                    <a:pt x="54814" y="26359"/>
                  </a:lnTo>
                  <a:lnTo>
                    <a:pt x="49822" y="37440"/>
                  </a:lnTo>
                  <a:lnTo>
                    <a:pt x="44157" y="49501"/>
                  </a:lnTo>
                  <a:lnTo>
                    <a:pt x="31629" y="78484"/>
                  </a:lnTo>
                  <a:lnTo>
                    <a:pt x="4543" y="144701"/>
                  </a:lnTo>
                  <a:lnTo>
                    <a:pt x="1116" y="161910"/>
                  </a:lnTo>
                  <a:lnTo>
                    <a:pt x="0" y="179226"/>
                  </a:lnTo>
                  <a:lnTo>
                    <a:pt x="424" y="196613"/>
                  </a:lnTo>
                  <a:lnTo>
                    <a:pt x="3045" y="212879"/>
                  </a:lnTo>
                  <a:lnTo>
                    <a:pt x="7129" y="228398"/>
                  </a:lnTo>
                  <a:lnTo>
                    <a:pt x="12189" y="243418"/>
                  </a:lnTo>
                  <a:lnTo>
                    <a:pt x="17899" y="255768"/>
                  </a:lnTo>
                  <a:lnTo>
                    <a:pt x="24044" y="266339"/>
                  </a:lnTo>
                  <a:lnTo>
                    <a:pt x="30477" y="275724"/>
                  </a:lnTo>
                  <a:lnTo>
                    <a:pt x="38272" y="284318"/>
                  </a:lnTo>
                  <a:lnTo>
                    <a:pt x="46974" y="292384"/>
                  </a:lnTo>
                  <a:lnTo>
                    <a:pt x="56282" y="300099"/>
                  </a:lnTo>
                  <a:lnTo>
                    <a:pt x="67161" y="306411"/>
                  </a:lnTo>
                  <a:lnTo>
                    <a:pt x="79089" y="311787"/>
                  </a:lnTo>
                  <a:lnTo>
                    <a:pt x="91715" y="316540"/>
                  </a:lnTo>
                  <a:lnTo>
                    <a:pt x="103638" y="318540"/>
                  </a:lnTo>
                  <a:lnTo>
                    <a:pt x="115093" y="318705"/>
                  </a:lnTo>
                  <a:lnTo>
                    <a:pt x="126235" y="317646"/>
                  </a:lnTo>
                  <a:lnTo>
                    <a:pt x="137169" y="314603"/>
                  </a:lnTo>
                  <a:lnTo>
                    <a:pt x="147965" y="310237"/>
                  </a:lnTo>
                  <a:lnTo>
                    <a:pt x="158667" y="304989"/>
                  </a:lnTo>
                  <a:lnTo>
                    <a:pt x="166971" y="297984"/>
                  </a:lnTo>
                  <a:lnTo>
                    <a:pt x="173675" y="289809"/>
                  </a:lnTo>
                  <a:lnTo>
                    <a:pt x="179314" y="280853"/>
                  </a:lnTo>
                  <a:lnTo>
                    <a:pt x="181904" y="271376"/>
                  </a:lnTo>
                  <a:lnTo>
                    <a:pt x="182462" y="261552"/>
                  </a:lnTo>
                  <a:lnTo>
                    <a:pt x="181666" y="251497"/>
                  </a:lnTo>
                  <a:lnTo>
                    <a:pt x="175292" y="244794"/>
                  </a:lnTo>
                  <a:lnTo>
                    <a:pt x="165199" y="240325"/>
                  </a:lnTo>
                  <a:lnTo>
                    <a:pt x="152627" y="237346"/>
                  </a:lnTo>
                  <a:lnTo>
                    <a:pt x="140741" y="236528"/>
                  </a:lnTo>
                  <a:lnTo>
                    <a:pt x="129310" y="237152"/>
                  </a:lnTo>
                  <a:lnTo>
                    <a:pt x="118184" y="238736"/>
                  </a:lnTo>
                  <a:lnTo>
                    <a:pt x="106092" y="242130"/>
                  </a:lnTo>
                  <a:lnTo>
                    <a:pt x="93357" y="246729"/>
                  </a:lnTo>
                  <a:lnTo>
                    <a:pt x="80192" y="252133"/>
                  </a:lnTo>
                  <a:lnTo>
                    <a:pt x="69078" y="259241"/>
                  </a:lnTo>
                  <a:lnTo>
                    <a:pt x="59331" y="267486"/>
                  </a:lnTo>
                  <a:lnTo>
                    <a:pt x="22309" y="3050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914202" y="2545258"/>
            <a:ext cx="21037" cy="147248"/>
            <a:chOff x="1914202" y="2545258"/>
            <a:chExt cx="21037" cy="147248"/>
          </a:xfrm>
        </p:grpSpPr>
        <p:sp>
          <p:nvSpPr>
            <p:cNvPr id="54" name="Freeform 53"/>
            <p:cNvSpPr/>
            <p:nvPr/>
          </p:nvSpPr>
          <p:spPr>
            <a:xfrm>
              <a:off x="1914202" y="254525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935238" y="2671470"/>
              <a:ext cx="1" cy="21036"/>
            </a:xfrm>
            <a:custGeom>
              <a:avLst/>
              <a:gdLst/>
              <a:ahLst/>
              <a:cxnLst/>
              <a:rect l="0" t="0" r="0" b="0"/>
              <a:pathLst>
                <a:path w="1" h="21036">
                  <a:moveTo>
                    <a:pt x="0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Freeform 56"/>
          <p:cNvSpPr/>
          <p:nvPr/>
        </p:nvSpPr>
        <p:spPr>
          <a:xfrm>
            <a:off x="336563" y="1419875"/>
            <a:ext cx="10518" cy="10519"/>
          </a:xfrm>
          <a:custGeom>
            <a:avLst/>
            <a:gdLst/>
            <a:ahLst/>
            <a:cxnLst/>
            <a:rect l="0" t="0" r="0" b="0"/>
            <a:pathLst>
              <a:path w="10518" h="10519">
                <a:moveTo>
                  <a:pt x="10517" y="10518"/>
                </a:move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2303353" y="2542243"/>
            <a:ext cx="1525053" cy="316134"/>
            <a:chOff x="2303353" y="2542243"/>
            <a:chExt cx="1525053" cy="316134"/>
          </a:xfrm>
        </p:grpSpPr>
        <p:sp>
          <p:nvSpPr>
            <p:cNvPr id="58" name="Freeform 57"/>
            <p:cNvSpPr/>
            <p:nvPr/>
          </p:nvSpPr>
          <p:spPr>
            <a:xfrm>
              <a:off x="2303353" y="2555776"/>
              <a:ext cx="42072" cy="273459"/>
            </a:xfrm>
            <a:custGeom>
              <a:avLst/>
              <a:gdLst/>
              <a:ahLst/>
              <a:cxnLst/>
              <a:rect l="0" t="0" r="0" b="0"/>
              <a:pathLst>
                <a:path w="42072" h="273459">
                  <a:moveTo>
                    <a:pt x="42071" y="0"/>
                  </a:moveTo>
                  <a:lnTo>
                    <a:pt x="42071" y="119116"/>
                  </a:lnTo>
                  <a:lnTo>
                    <a:pt x="40902" y="137842"/>
                  </a:lnTo>
                  <a:lnTo>
                    <a:pt x="38955" y="156169"/>
                  </a:lnTo>
                  <a:lnTo>
                    <a:pt x="36488" y="174230"/>
                  </a:lnTo>
                  <a:lnTo>
                    <a:pt x="32506" y="190945"/>
                  </a:lnTo>
                  <a:lnTo>
                    <a:pt x="27514" y="206763"/>
                  </a:lnTo>
                  <a:lnTo>
                    <a:pt x="0" y="2734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421504" y="2545258"/>
              <a:ext cx="169863" cy="241715"/>
            </a:xfrm>
            <a:custGeom>
              <a:avLst/>
              <a:gdLst/>
              <a:ahLst/>
              <a:cxnLst/>
              <a:rect l="0" t="0" r="0" b="0"/>
              <a:pathLst>
                <a:path w="169863" h="241715">
                  <a:moveTo>
                    <a:pt x="39613" y="0"/>
                  </a:moveTo>
                  <a:lnTo>
                    <a:pt x="34030" y="22334"/>
                  </a:lnTo>
                  <a:lnTo>
                    <a:pt x="30048" y="34756"/>
                  </a:lnTo>
                  <a:lnTo>
                    <a:pt x="25056" y="48880"/>
                  </a:lnTo>
                  <a:lnTo>
                    <a:pt x="19391" y="64140"/>
                  </a:lnTo>
                  <a:lnTo>
                    <a:pt x="14446" y="80156"/>
                  </a:lnTo>
                  <a:lnTo>
                    <a:pt x="9980" y="96676"/>
                  </a:lnTo>
                  <a:lnTo>
                    <a:pt x="5835" y="113533"/>
                  </a:lnTo>
                  <a:lnTo>
                    <a:pt x="3071" y="130614"/>
                  </a:lnTo>
                  <a:lnTo>
                    <a:pt x="1228" y="147845"/>
                  </a:lnTo>
                  <a:lnTo>
                    <a:pt x="0" y="165175"/>
                  </a:lnTo>
                  <a:lnTo>
                    <a:pt x="1518" y="180234"/>
                  </a:lnTo>
                  <a:lnTo>
                    <a:pt x="4868" y="193779"/>
                  </a:lnTo>
                  <a:lnTo>
                    <a:pt x="9438" y="206315"/>
                  </a:lnTo>
                  <a:lnTo>
                    <a:pt x="15991" y="217010"/>
                  </a:lnTo>
                  <a:lnTo>
                    <a:pt x="23865" y="226477"/>
                  </a:lnTo>
                  <a:lnTo>
                    <a:pt x="32620" y="235125"/>
                  </a:lnTo>
                  <a:lnTo>
                    <a:pt x="43132" y="239722"/>
                  </a:lnTo>
                  <a:lnTo>
                    <a:pt x="54814" y="241619"/>
                  </a:lnTo>
                  <a:lnTo>
                    <a:pt x="67276" y="241714"/>
                  </a:lnTo>
                  <a:lnTo>
                    <a:pt x="80259" y="239441"/>
                  </a:lnTo>
                  <a:lnTo>
                    <a:pt x="93589" y="235588"/>
                  </a:lnTo>
                  <a:lnTo>
                    <a:pt x="107150" y="230682"/>
                  </a:lnTo>
                  <a:lnTo>
                    <a:pt x="118528" y="225074"/>
                  </a:lnTo>
                  <a:lnTo>
                    <a:pt x="128450" y="218998"/>
                  </a:lnTo>
                  <a:lnTo>
                    <a:pt x="137403" y="212610"/>
                  </a:lnTo>
                  <a:lnTo>
                    <a:pt x="144539" y="203677"/>
                  </a:lnTo>
                  <a:lnTo>
                    <a:pt x="150466" y="193047"/>
                  </a:lnTo>
                  <a:lnTo>
                    <a:pt x="155585" y="181286"/>
                  </a:lnTo>
                  <a:lnTo>
                    <a:pt x="160167" y="169940"/>
                  </a:lnTo>
                  <a:lnTo>
                    <a:pt x="168374" y="147984"/>
                  </a:lnTo>
                  <a:lnTo>
                    <a:pt x="169862" y="136052"/>
                  </a:lnTo>
                  <a:lnTo>
                    <a:pt x="169685" y="123423"/>
                  </a:lnTo>
                  <a:lnTo>
                    <a:pt x="168398" y="110329"/>
                  </a:lnTo>
                  <a:lnTo>
                    <a:pt x="165203" y="99262"/>
                  </a:lnTo>
                  <a:lnTo>
                    <a:pt x="160736" y="89547"/>
                  </a:lnTo>
                  <a:lnTo>
                    <a:pt x="155420" y="80734"/>
                  </a:lnTo>
                  <a:lnTo>
                    <a:pt x="149540" y="72520"/>
                  </a:lnTo>
                  <a:lnTo>
                    <a:pt x="143282" y="64708"/>
                  </a:lnTo>
                  <a:lnTo>
                    <a:pt x="136773" y="57162"/>
                  </a:lnTo>
                  <a:lnTo>
                    <a:pt x="127759" y="49794"/>
                  </a:lnTo>
                  <a:lnTo>
                    <a:pt x="117075" y="42546"/>
                  </a:lnTo>
                  <a:lnTo>
                    <a:pt x="105278" y="35375"/>
                  </a:lnTo>
                  <a:lnTo>
                    <a:pt x="93907" y="29427"/>
                  </a:lnTo>
                  <a:lnTo>
                    <a:pt x="82821" y="24292"/>
                  </a:lnTo>
                  <a:lnTo>
                    <a:pt x="71925" y="19701"/>
                  </a:lnTo>
                  <a:lnTo>
                    <a:pt x="59986" y="16640"/>
                  </a:lnTo>
                  <a:lnTo>
                    <a:pt x="47352" y="14599"/>
                  </a:lnTo>
                  <a:lnTo>
                    <a:pt x="8061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681987" y="2542243"/>
              <a:ext cx="208445" cy="270026"/>
            </a:xfrm>
            <a:custGeom>
              <a:avLst/>
              <a:gdLst/>
              <a:ahLst/>
              <a:cxnLst/>
              <a:rect l="0" t="0" r="0" b="0"/>
              <a:pathLst>
                <a:path w="208445" h="270026">
                  <a:moveTo>
                    <a:pt x="0" y="13533"/>
                  </a:moveTo>
                  <a:lnTo>
                    <a:pt x="11167" y="2366"/>
                  </a:lnTo>
                  <a:lnTo>
                    <a:pt x="17962" y="245"/>
                  </a:lnTo>
                  <a:lnTo>
                    <a:pt x="25998" y="0"/>
                  </a:lnTo>
                  <a:lnTo>
                    <a:pt x="34862" y="1005"/>
                  </a:lnTo>
                  <a:lnTo>
                    <a:pt x="46613" y="2844"/>
                  </a:lnTo>
                  <a:lnTo>
                    <a:pt x="75253" y="8003"/>
                  </a:lnTo>
                  <a:lnTo>
                    <a:pt x="88733" y="13352"/>
                  </a:lnTo>
                  <a:lnTo>
                    <a:pt x="101226" y="20424"/>
                  </a:lnTo>
                  <a:lnTo>
                    <a:pt x="113060" y="28645"/>
                  </a:lnTo>
                  <a:lnTo>
                    <a:pt x="124456" y="37631"/>
                  </a:lnTo>
                  <a:lnTo>
                    <a:pt x="135559" y="47128"/>
                  </a:lnTo>
                  <a:lnTo>
                    <a:pt x="146466" y="56965"/>
                  </a:lnTo>
                  <a:lnTo>
                    <a:pt x="151401" y="68197"/>
                  </a:lnTo>
                  <a:lnTo>
                    <a:pt x="152353" y="80360"/>
                  </a:lnTo>
                  <a:lnTo>
                    <a:pt x="150651" y="93143"/>
                  </a:lnTo>
                  <a:lnTo>
                    <a:pt x="144842" y="102834"/>
                  </a:lnTo>
                  <a:lnTo>
                    <a:pt x="136294" y="110463"/>
                  </a:lnTo>
                  <a:lnTo>
                    <a:pt x="125922" y="116717"/>
                  </a:lnTo>
                  <a:lnTo>
                    <a:pt x="113163" y="120887"/>
                  </a:lnTo>
                  <a:lnTo>
                    <a:pt x="98815" y="123667"/>
                  </a:lnTo>
                  <a:lnTo>
                    <a:pt x="83406" y="125520"/>
                  </a:lnTo>
                  <a:lnTo>
                    <a:pt x="77808" y="125587"/>
                  </a:lnTo>
                  <a:lnTo>
                    <a:pt x="78750" y="124463"/>
                  </a:lnTo>
                  <a:lnTo>
                    <a:pt x="84053" y="122545"/>
                  </a:lnTo>
                  <a:lnTo>
                    <a:pt x="93431" y="123603"/>
                  </a:lnTo>
                  <a:lnTo>
                    <a:pt x="105527" y="126647"/>
                  </a:lnTo>
                  <a:lnTo>
                    <a:pt x="119433" y="131012"/>
                  </a:lnTo>
                  <a:lnTo>
                    <a:pt x="133379" y="136260"/>
                  </a:lnTo>
                  <a:lnTo>
                    <a:pt x="147350" y="142096"/>
                  </a:lnTo>
                  <a:lnTo>
                    <a:pt x="161339" y="148324"/>
                  </a:lnTo>
                  <a:lnTo>
                    <a:pt x="174171" y="155982"/>
                  </a:lnTo>
                  <a:lnTo>
                    <a:pt x="186231" y="164592"/>
                  </a:lnTo>
                  <a:lnTo>
                    <a:pt x="197777" y="173839"/>
                  </a:lnTo>
                  <a:lnTo>
                    <a:pt x="204306" y="184678"/>
                  </a:lnTo>
                  <a:lnTo>
                    <a:pt x="207490" y="196578"/>
                  </a:lnTo>
                  <a:lnTo>
                    <a:pt x="208444" y="209186"/>
                  </a:lnTo>
                  <a:lnTo>
                    <a:pt x="206743" y="219929"/>
                  </a:lnTo>
                  <a:lnTo>
                    <a:pt x="203271" y="229428"/>
                  </a:lnTo>
                  <a:lnTo>
                    <a:pt x="198620" y="238098"/>
                  </a:lnTo>
                  <a:lnTo>
                    <a:pt x="192013" y="245046"/>
                  </a:lnTo>
                  <a:lnTo>
                    <a:pt x="184102" y="250847"/>
                  </a:lnTo>
                  <a:lnTo>
                    <a:pt x="175323" y="255883"/>
                  </a:lnTo>
                  <a:lnTo>
                    <a:pt x="164796" y="260409"/>
                  </a:lnTo>
                  <a:lnTo>
                    <a:pt x="153103" y="264595"/>
                  </a:lnTo>
                  <a:lnTo>
                    <a:pt x="140633" y="268554"/>
                  </a:lnTo>
                  <a:lnTo>
                    <a:pt x="127645" y="270025"/>
                  </a:lnTo>
                  <a:lnTo>
                    <a:pt x="114313" y="269837"/>
                  </a:lnTo>
                  <a:lnTo>
                    <a:pt x="100750" y="268543"/>
                  </a:lnTo>
                  <a:lnTo>
                    <a:pt x="88202" y="266512"/>
                  </a:lnTo>
                  <a:lnTo>
                    <a:pt x="76330" y="263989"/>
                  </a:lnTo>
                  <a:lnTo>
                    <a:pt x="42070" y="25543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976480" y="2787163"/>
              <a:ext cx="10518" cy="10519"/>
            </a:xfrm>
            <a:custGeom>
              <a:avLst/>
              <a:gdLst/>
              <a:ahLst/>
              <a:cxnLst/>
              <a:rect l="0" t="0" r="0" b="0"/>
              <a:pathLst>
                <a:path w="10518" h="10519">
                  <a:moveTo>
                    <a:pt x="10517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081656" y="2556398"/>
              <a:ext cx="223316" cy="293872"/>
            </a:xfrm>
            <a:custGeom>
              <a:avLst/>
              <a:gdLst/>
              <a:ahLst/>
              <a:cxnLst/>
              <a:rect l="0" t="0" r="0" b="0"/>
              <a:pathLst>
                <a:path w="223316" h="293872">
                  <a:moveTo>
                    <a:pt x="0" y="51966"/>
                  </a:moveTo>
                  <a:lnTo>
                    <a:pt x="11167" y="40799"/>
                  </a:lnTo>
                  <a:lnTo>
                    <a:pt x="19131" y="36341"/>
                  </a:lnTo>
                  <a:lnTo>
                    <a:pt x="29114" y="32200"/>
                  </a:lnTo>
                  <a:lnTo>
                    <a:pt x="40445" y="28271"/>
                  </a:lnTo>
                  <a:lnTo>
                    <a:pt x="52673" y="24483"/>
                  </a:lnTo>
                  <a:lnTo>
                    <a:pt x="91048" y="13569"/>
                  </a:lnTo>
                  <a:lnTo>
                    <a:pt x="114089" y="6464"/>
                  </a:lnTo>
                  <a:lnTo>
                    <a:pt x="127479" y="4102"/>
                  </a:lnTo>
                  <a:lnTo>
                    <a:pt x="142248" y="2527"/>
                  </a:lnTo>
                  <a:lnTo>
                    <a:pt x="157938" y="1478"/>
                  </a:lnTo>
                  <a:lnTo>
                    <a:pt x="173072" y="778"/>
                  </a:lnTo>
                  <a:lnTo>
                    <a:pt x="202353" y="0"/>
                  </a:lnTo>
                  <a:lnTo>
                    <a:pt x="212031" y="4467"/>
                  </a:lnTo>
                  <a:lnTo>
                    <a:pt x="218483" y="12120"/>
                  </a:lnTo>
                  <a:lnTo>
                    <a:pt x="222784" y="21896"/>
                  </a:lnTo>
                  <a:lnTo>
                    <a:pt x="223315" y="30751"/>
                  </a:lnTo>
                  <a:lnTo>
                    <a:pt x="221331" y="38991"/>
                  </a:lnTo>
                  <a:lnTo>
                    <a:pt x="212894" y="56717"/>
                  </a:lnTo>
                  <a:lnTo>
                    <a:pt x="201354" y="80177"/>
                  </a:lnTo>
                  <a:lnTo>
                    <a:pt x="196173" y="94146"/>
                  </a:lnTo>
                  <a:lnTo>
                    <a:pt x="191550" y="109301"/>
                  </a:lnTo>
                  <a:lnTo>
                    <a:pt x="164906" y="212898"/>
                  </a:lnTo>
                  <a:lnTo>
                    <a:pt x="163694" y="227034"/>
                  </a:lnTo>
                  <a:lnTo>
                    <a:pt x="164054" y="241132"/>
                  </a:lnTo>
                  <a:lnTo>
                    <a:pt x="178799" y="29387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144761" y="2724057"/>
              <a:ext cx="231388" cy="21037"/>
            </a:xfrm>
            <a:custGeom>
              <a:avLst/>
              <a:gdLst/>
              <a:ahLst/>
              <a:cxnLst/>
              <a:rect l="0" t="0" r="0" b="0"/>
              <a:pathLst>
                <a:path w="231388" h="21037">
                  <a:moveTo>
                    <a:pt x="0" y="21036"/>
                  </a:moveTo>
                  <a:lnTo>
                    <a:pt x="16751" y="15452"/>
                  </a:lnTo>
                  <a:lnTo>
                    <a:pt x="27528" y="13808"/>
                  </a:lnTo>
                  <a:lnTo>
                    <a:pt x="40556" y="12711"/>
                  </a:lnTo>
                  <a:lnTo>
                    <a:pt x="55084" y="11980"/>
                  </a:lnTo>
                  <a:lnTo>
                    <a:pt x="83692" y="11168"/>
                  </a:lnTo>
                  <a:lnTo>
                    <a:pt x="97865" y="10951"/>
                  </a:lnTo>
                  <a:lnTo>
                    <a:pt x="114326" y="9638"/>
                  </a:lnTo>
                  <a:lnTo>
                    <a:pt x="132311" y="7594"/>
                  </a:lnTo>
                  <a:lnTo>
                    <a:pt x="151313" y="5063"/>
                  </a:lnTo>
                  <a:lnTo>
                    <a:pt x="168656" y="3375"/>
                  </a:lnTo>
                  <a:lnTo>
                    <a:pt x="184891" y="2251"/>
                  </a:lnTo>
                  <a:lnTo>
                    <a:pt x="231387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467383" y="2587329"/>
              <a:ext cx="188968" cy="271048"/>
            </a:xfrm>
            <a:custGeom>
              <a:avLst/>
              <a:gdLst/>
              <a:ahLst/>
              <a:cxnLst/>
              <a:rect l="0" t="0" r="0" b="0"/>
              <a:pathLst>
                <a:path w="188968" h="271048">
                  <a:moveTo>
                    <a:pt x="24459" y="0"/>
                  </a:moveTo>
                  <a:lnTo>
                    <a:pt x="30043" y="16750"/>
                  </a:lnTo>
                  <a:lnTo>
                    <a:pt x="29350" y="24021"/>
                  </a:lnTo>
                  <a:lnTo>
                    <a:pt x="26551" y="31206"/>
                  </a:lnTo>
                  <a:lnTo>
                    <a:pt x="22348" y="38333"/>
                  </a:lnTo>
                  <a:lnTo>
                    <a:pt x="18377" y="46591"/>
                  </a:lnTo>
                  <a:lnTo>
                    <a:pt x="14561" y="55601"/>
                  </a:lnTo>
                  <a:lnTo>
                    <a:pt x="10849" y="65114"/>
                  </a:lnTo>
                  <a:lnTo>
                    <a:pt x="3608" y="85034"/>
                  </a:lnTo>
                  <a:lnTo>
                    <a:pt x="41" y="95253"/>
                  </a:lnTo>
                  <a:lnTo>
                    <a:pt x="0" y="105573"/>
                  </a:lnTo>
                  <a:lnTo>
                    <a:pt x="2310" y="115958"/>
                  </a:lnTo>
                  <a:lnTo>
                    <a:pt x="6187" y="126387"/>
                  </a:lnTo>
                  <a:lnTo>
                    <a:pt x="13446" y="134509"/>
                  </a:lnTo>
                  <a:lnTo>
                    <a:pt x="22960" y="141092"/>
                  </a:lnTo>
                  <a:lnTo>
                    <a:pt x="33978" y="146649"/>
                  </a:lnTo>
                  <a:lnTo>
                    <a:pt x="45997" y="151523"/>
                  </a:lnTo>
                  <a:lnTo>
                    <a:pt x="58684" y="155940"/>
                  </a:lnTo>
                  <a:lnTo>
                    <a:pt x="71817" y="160054"/>
                  </a:lnTo>
                  <a:lnTo>
                    <a:pt x="98874" y="167741"/>
                  </a:lnTo>
                  <a:lnTo>
                    <a:pt x="154333" y="182198"/>
                  </a:lnTo>
                  <a:lnTo>
                    <a:pt x="165967" y="188077"/>
                  </a:lnTo>
                  <a:lnTo>
                    <a:pt x="176060" y="195502"/>
                  </a:lnTo>
                  <a:lnTo>
                    <a:pt x="185126" y="203958"/>
                  </a:lnTo>
                  <a:lnTo>
                    <a:pt x="188833" y="213101"/>
                  </a:lnTo>
                  <a:lnTo>
                    <a:pt x="188967" y="222702"/>
                  </a:lnTo>
                  <a:lnTo>
                    <a:pt x="186719" y="232609"/>
                  </a:lnTo>
                  <a:lnTo>
                    <a:pt x="181715" y="240382"/>
                  </a:lnTo>
                  <a:lnTo>
                    <a:pt x="174872" y="246732"/>
                  </a:lnTo>
                  <a:lnTo>
                    <a:pt x="166805" y="252135"/>
                  </a:lnTo>
                  <a:lnTo>
                    <a:pt x="157921" y="256905"/>
                  </a:lnTo>
                  <a:lnTo>
                    <a:pt x="148493" y="261254"/>
                  </a:lnTo>
                  <a:lnTo>
                    <a:pt x="138701" y="265322"/>
                  </a:lnTo>
                  <a:lnTo>
                    <a:pt x="127499" y="268034"/>
                  </a:lnTo>
                  <a:lnTo>
                    <a:pt x="115356" y="269841"/>
                  </a:lnTo>
                  <a:lnTo>
                    <a:pt x="102586" y="271047"/>
                  </a:lnTo>
                  <a:lnTo>
                    <a:pt x="90568" y="270682"/>
                  </a:lnTo>
                  <a:lnTo>
                    <a:pt x="79049" y="269270"/>
                  </a:lnTo>
                  <a:lnTo>
                    <a:pt x="34977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1842" y="2623340"/>
              <a:ext cx="336564" cy="48131"/>
            </a:xfrm>
            <a:custGeom>
              <a:avLst/>
              <a:gdLst/>
              <a:ahLst/>
              <a:cxnLst/>
              <a:rect l="0" t="0" r="0" b="0"/>
              <a:pathLst>
                <a:path w="336564" h="48131">
                  <a:moveTo>
                    <a:pt x="0" y="6059"/>
                  </a:moveTo>
                  <a:lnTo>
                    <a:pt x="27917" y="476"/>
                  </a:lnTo>
                  <a:lnTo>
                    <a:pt x="39647" y="0"/>
                  </a:lnTo>
                  <a:lnTo>
                    <a:pt x="50972" y="851"/>
                  </a:lnTo>
                  <a:lnTo>
                    <a:pt x="62029" y="2587"/>
                  </a:lnTo>
                  <a:lnTo>
                    <a:pt x="74074" y="3744"/>
                  </a:lnTo>
                  <a:lnTo>
                    <a:pt x="86779" y="4516"/>
                  </a:lnTo>
                  <a:lnTo>
                    <a:pt x="99923" y="5030"/>
                  </a:lnTo>
                  <a:lnTo>
                    <a:pt x="112192" y="6542"/>
                  </a:lnTo>
                  <a:lnTo>
                    <a:pt x="123877" y="8718"/>
                  </a:lnTo>
                  <a:lnTo>
                    <a:pt x="135173" y="11338"/>
                  </a:lnTo>
                  <a:lnTo>
                    <a:pt x="148546" y="13084"/>
                  </a:lnTo>
                  <a:lnTo>
                    <a:pt x="163305" y="14248"/>
                  </a:lnTo>
                  <a:lnTo>
                    <a:pt x="178988" y="15024"/>
                  </a:lnTo>
                  <a:lnTo>
                    <a:pt x="194117" y="16710"/>
                  </a:lnTo>
                  <a:lnTo>
                    <a:pt x="208878" y="19003"/>
                  </a:lnTo>
                  <a:lnTo>
                    <a:pt x="223393" y="21700"/>
                  </a:lnTo>
                  <a:lnTo>
                    <a:pt x="251986" y="27813"/>
                  </a:lnTo>
                  <a:lnTo>
                    <a:pt x="336563" y="4813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62608" y="3204595"/>
            <a:ext cx="1453612" cy="419346"/>
            <a:chOff x="662608" y="3204595"/>
            <a:chExt cx="1453612" cy="419346"/>
          </a:xfrm>
        </p:grpSpPr>
        <p:sp>
          <p:nvSpPr>
            <p:cNvPr id="67" name="Freeform 66"/>
            <p:cNvSpPr/>
            <p:nvPr/>
          </p:nvSpPr>
          <p:spPr>
            <a:xfrm>
              <a:off x="662608" y="3204595"/>
              <a:ext cx="252424" cy="384738"/>
            </a:xfrm>
            <a:custGeom>
              <a:avLst/>
              <a:gdLst/>
              <a:ahLst/>
              <a:cxnLst/>
              <a:rect l="0" t="0" r="0" b="0"/>
              <a:pathLst>
                <a:path w="252424" h="384738">
                  <a:moveTo>
                    <a:pt x="0" y="13790"/>
                  </a:moveTo>
                  <a:lnTo>
                    <a:pt x="0" y="41707"/>
                  </a:lnTo>
                  <a:lnTo>
                    <a:pt x="1169" y="55773"/>
                  </a:lnTo>
                  <a:lnTo>
                    <a:pt x="3117" y="70994"/>
                  </a:lnTo>
                  <a:lnTo>
                    <a:pt x="5584" y="86985"/>
                  </a:lnTo>
                  <a:lnTo>
                    <a:pt x="8397" y="102320"/>
                  </a:lnTo>
                  <a:lnTo>
                    <a:pt x="14639" y="131823"/>
                  </a:lnTo>
                  <a:lnTo>
                    <a:pt x="16771" y="146235"/>
                  </a:lnTo>
                  <a:lnTo>
                    <a:pt x="18193" y="160518"/>
                  </a:lnTo>
                  <a:lnTo>
                    <a:pt x="19140" y="174714"/>
                  </a:lnTo>
                  <a:lnTo>
                    <a:pt x="20941" y="190021"/>
                  </a:lnTo>
                  <a:lnTo>
                    <a:pt x="23309" y="206069"/>
                  </a:lnTo>
                  <a:lnTo>
                    <a:pt x="26057" y="222611"/>
                  </a:lnTo>
                  <a:lnTo>
                    <a:pt x="27889" y="238313"/>
                  </a:lnTo>
                  <a:lnTo>
                    <a:pt x="29110" y="253456"/>
                  </a:lnTo>
                  <a:lnTo>
                    <a:pt x="29925" y="268225"/>
                  </a:lnTo>
                  <a:lnTo>
                    <a:pt x="30829" y="306451"/>
                  </a:lnTo>
                  <a:lnTo>
                    <a:pt x="31458" y="384737"/>
                  </a:lnTo>
                  <a:lnTo>
                    <a:pt x="31540" y="333932"/>
                  </a:lnTo>
                  <a:lnTo>
                    <a:pt x="32713" y="320708"/>
                  </a:lnTo>
                  <a:lnTo>
                    <a:pt x="34664" y="307217"/>
                  </a:lnTo>
                  <a:lnTo>
                    <a:pt x="37133" y="293549"/>
                  </a:lnTo>
                  <a:lnTo>
                    <a:pt x="38779" y="276256"/>
                  </a:lnTo>
                  <a:lnTo>
                    <a:pt x="39876" y="256547"/>
                  </a:lnTo>
                  <a:lnTo>
                    <a:pt x="41095" y="216341"/>
                  </a:lnTo>
                  <a:lnTo>
                    <a:pt x="41637" y="182889"/>
                  </a:lnTo>
                  <a:lnTo>
                    <a:pt x="42950" y="167424"/>
                  </a:lnTo>
                  <a:lnTo>
                    <a:pt x="44994" y="152440"/>
                  </a:lnTo>
                  <a:lnTo>
                    <a:pt x="47526" y="137776"/>
                  </a:lnTo>
                  <a:lnTo>
                    <a:pt x="50382" y="124494"/>
                  </a:lnTo>
                  <a:lnTo>
                    <a:pt x="53454" y="112134"/>
                  </a:lnTo>
                  <a:lnTo>
                    <a:pt x="56672" y="100388"/>
                  </a:lnTo>
                  <a:lnTo>
                    <a:pt x="63362" y="77987"/>
                  </a:lnTo>
                  <a:lnTo>
                    <a:pt x="66783" y="67106"/>
                  </a:lnTo>
                  <a:lnTo>
                    <a:pt x="71400" y="57514"/>
                  </a:lnTo>
                  <a:lnTo>
                    <a:pt x="76816" y="48782"/>
                  </a:lnTo>
                  <a:lnTo>
                    <a:pt x="82763" y="40624"/>
                  </a:lnTo>
                  <a:lnTo>
                    <a:pt x="89066" y="32848"/>
                  </a:lnTo>
                  <a:lnTo>
                    <a:pt x="95604" y="25327"/>
                  </a:lnTo>
                  <a:lnTo>
                    <a:pt x="102301" y="17975"/>
                  </a:lnTo>
                  <a:lnTo>
                    <a:pt x="110271" y="11905"/>
                  </a:lnTo>
                  <a:lnTo>
                    <a:pt x="119090" y="6690"/>
                  </a:lnTo>
                  <a:lnTo>
                    <a:pt x="128476" y="2045"/>
                  </a:lnTo>
                  <a:lnTo>
                    <a:pt x="139407" y="117"/>
                  </a:lnTo>
                  <a:lnTo>
                    <a:pt x="151369" y="0"/>
                  </a:lnTo>
                  <a:lnTo>
                    <a:pt x="164019" y="1091"/>
                  </a:lnTo>
                  <a:lnTo>
                    <a:pt x="175957" y="6492"/>
                  </a:lnTo>
                  <a:lnTo>
                    <a:pt x="187422" y="14768"/>
                  </a:lnTo>
                  <a:lnTo>
                    <a:pt x="198571" y="24959"/>
                  </a:lnTo>
                  <a:lnTo>
                    <a:pt x="207173" y="35259"/>
                  </a:lnTo>
                  <a:lnTo>
                    <a:pt x="214076" y="45632"/>
                  </a:lnTo>
                  <a:lnTo>
                    <a:pt x="219846" y="56053"/>
                  </a:lnTo>
                  <a:lnTo>
                    <a:pt x="224862" y="70012"/>
                  </a:lnTo>
                  <a:lnTo>
                    <a:pt x="229374" y="86330"/>
                  </a:lnTo>
                  <a:lnTo>
                    <a:pt x="233551" y="104220"/>
                  </a:lnTo>
                  <a:lnTo>
                    <a:pt x="236336" y="120822"/>
                  </a:lnTo>
                  <a:lnTo>
                    <a:pt x="238192" y="136563"/>
                  </a:lnTo>
                  <a:lnTo>
                    <a:pt x="239430" y="151733"/>
                  </a:lnTo>
                  <a:lnTo>
                    <a:pt x="240255" y="166520"/>
                  </a:lnTo>
                  <a:lnTo>
                    <a:pt x="241172" y="195416"/>
                  </a:lnTo>
                  <a:lnTo>
                    <a:pt x="241841" y="298287"/>
                  </a:lnTo>
                  <a:lnTo>
                    <a:pt x="243031" y="312136"/>
                  </a:lnTo>
                  <a:lnTo>
                    <a:pt x="244993" y="324875"/>
                  </a:lnTo>
                  <a:lnTo>
                    <a:pt x="252423" y="36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030724" y="3271406"/>
              <a:ext cx="262941" cy="10085"/>
            </a:xfrm>
            <a:custGeom>
              <a:avLst/>
              <a:gdLst/>
              <a:ahLst/>
              <a:cxnLst/>
              <a:rect l="0" t="0" r="0" b="0"/>
              <a:pathLst>
                <a:path w="262941" h="10085">
                  <a:moveTo>
                    <a:pt x="0" y="10084"/>
                  </a:moveTo>
                  <a:lnTo>
                    <a:pt x="27917" y="4501"/>
                  </a:lnTo>
                  <a:lnTo>
                    <a:pt x="40815" y="2856"/>
                  </a:lnTo>
                  <a:lnTo>
                    <a:pt x="54089" y="1760"/>
                  </a:lnTo>
                  <a:lnTo>
                    <a:pt x="67612" y="1029"/>
                  </a:lnTo>
                  <a:lnTo>
                    <a:pt x="101336" y="216"/>
                  </a:lnTo>
                  <a:lnTo>
                    <a:pt x="120145" y="0"/>
                  </a:lnTo>
                  <a:lnTo>
                    <a:pt x="136191" y="1024"/>
                  </a:lnTo>
                  <a:lnTo>
                    <a:pt x="150394" y="2875"/>
                  </a:lnTo>
                  <a:lnTo>
                    <a:pt x="163368" y="5278"/>
                  </a:lnTo>
                  <a:lnTo>
                    <a:pt x="179029" y="6880"/>
                  </a:lnTo>
                  <a:lnTo>
                    <a:pt x="196482" y="7948"/>
                  </a:lnTo>
                  <a:lnTo>
                    <a:pt x="262940" y="1008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135900" y="3397184"/>
              <a:ext cx="178800" cy="9057"/>
            </a:xfrm>
            <a:custGeom>
              <a:avLst/>
              <a:gdLst/>
              <a:ahLst/>
              <a:cxnLst/>
              <a:rect l="0" t="0" r="0" b="0"/>
              <a:pathLst>
                <a:path w="178800" h="9057">
                  <a:moveTo>
                    <a:pt x="0" y="0"/>
                  </a:moveTo>
                  <a:lnTo>
                    <a:pt x="22334" y="5583"/>
                  </a:lnTo>
                  <a:lnTo>
                    <a:pt x="35924" y="7228"/>
                  </a:lnTo>
                  <a:lnTo>
                    <a:pt x="51997" y="8325"/>
                  </a:lnTo>
                  <a:lnTo>
                    <a:pt x="69723" y="9056"/>
                  </a:lnTo>
                  <a:lnTo>
                    <a:pt x="88553" y="8374"/>
                  </a:lnTo>
                  <a:lnTo>
                    <a:pt x="17879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449158" y="3237704"/>
              <a:ext cx="254694" cy="327762"/>
            </a:xfrm>
            <a:custGeom>
              <a:avLst/>
              <a:gdLst/>
              <a:ahLst/>
              <a:cxnLst/>
              <a:rect l="0" t="0" r="0" b="0"/>
              <a:pathLst>
                <a:path w="254694" h="327762">
                  <a:moveTo>
                    <a:pt x="65376" y="33269"/>
                  </a:moveTo>
                  <a:lnTo>
                    <a:pt x="76543" y="22102"/>
                  </a:lnTo>
                  <a:lnTo>
                    <a:pt x="83338" y="16475"/>
                  </a:lnTo>
                  <a:lnTo>
                    <a:pt x="91374" y="10387"/>
                  </a:lnTo>
                  <a:lnTo>
                    <a:pt x="100237" y="3990"/>
                  </a:lnTo>
                  <a:lnTo>
                    <a:pt x="110821" y="895"/>
                  </a:lnTo>
                  <a:lnTo>
                    <a:pt x="122551" y="0"/>
                  </a:lnTo>
                  <a:lnTo>
                    <a:pt x="135045" y="572"/>
                  </a:lnTo>
                  <a:lnTo>
                    <a:pt x="146881" y="3291"/>
                  </a:lnTo>
                  <a:lnTo>
                    <a:pt x="158277" y="7440"/>
                  </a:lnTo>
                  <a:lnTo>
                    <a:pt x="169380" y="12544"/>
                  </a:lnTo>
                  <a:lnTo>
                    <a:pt x="179120" y="20621"/>
                  </a:lnTo>
                  <a:lnTo>
                    <a:pt x="187950" y="30680"/>
                  </a:lnTo>
                  <a:lnTo>
                    <a:pt x="196174" y="42060"/>
                  </a:lnTo>
                  <a:lnTo>
                    <a:pt x="201657" y="55491"/>
                  </a:lnTo>
                  <a:lnTo>
                    <a:pt x="205312" y="70287"/>
                  </a:lnTo>
                  <a:lnTo>
                    <a:pt x="207749" y="85995"/>
                  </a:lnTo>
                  <a:lnTo>
                    <a:pt x="208204" y="101141"/>
                  </a:lnTo>
                  <a:lnTo>
                    <a:pt x="207340" y="115913"/>
                  </a:lnTo>
                  <a:lnTo>
                    <a:pt x="205595" y="130435"/>
                  </a:lnTo>
                  <a:lnTo>
                    <a:pt x="203263" y="143622"/>
                  </a:lnTo>
                  <a:lnTo>
                    <a:pt x="200539" y="155920"/>
                  </a:lnTo>
                  <a:lnTo>
                    <a:pt x="197555" y="167624"/>
                  </a:lnTo>
                  <a:lnTo>
                    <a:pt x="193228" y="178933"/>
                  </a:lnTo>
                  <a:lnTo>
                    <a:pt x="188007" y="189978"/>
                  </a:lnTo>
                  <a:lnTo>
                    <a:pt x="182188" y="200847"/>
                  </a:lnTo>
                  <a:lnTo>
                    <a:pt x="175972" y="210431"/>
                  </a:lnTo>
                  <a:lnTo>
                    <a:pt x="169491" y="219157"/>
                  </a:lnTo>
                  <a:lnTo>
                    <a:pt x="162833" y="227312"/>
                  </a:lnTo>
                  <a:lnTo>
                    <a:pt x="156057" y="236254"/>
                  </a:lnTo>
                  <a:lnTo>
                    <a:pt x="142295" y="255538"/>
                  </a:lnTo>
                  <a:lnTo>
                    <a:pt x="135353" y="264420"/>
                  </a:lnTo>
                  <a:lnTo>
                    <a:pt x="128388" y="272679"/>
                  </a:lnTo>
                  <a:lnTo>
                    <a:pt x="121407" y="280522"/>
                  </a:lnTo>
                  <a:lnTo>
                    <a:pt x="113248" y="286920"/>
                  </a:lnTo>
                  <a:lnTo>
                    <a:pt x="104302" y="292353"/>
                  </a:lnTo>
                  <a:lnTo>
                    <a:pt x="94832" y="297144"/>
                  </a:lnTo>
                  <a:lnTo>
                    <a:pt x="83845" y="301507"/>
                  </a:lnTo>
                  <a:lnTo>
                    <a:pt x="71845" y="305584"/>
                  </a:lnTo>
                  <a:lnTo>
                    <a:pt x="59171" y="309470"/>
                  </a:lnTo>
                  <a:lnTo>
                    <a:pt x="47216" y="309724"/>
                  </a:lnTo>
                  <a:lnTo>
                    <a:pt x="35740" y="307556"/>
                  </a:lnTo>
                  <a:lnTo>
                    <a:pt x="24583" y="303774"/>
                  </a:lnTo>
                  <a:lnTo>
                    <a:pt x="15977" y="296577"/>
                  </a:lnTo>
                  <a:lnTo>
                    <a:pt x="9071" y="287105"/>
                  </a:lnTo>
                  <a:lnTo>
                    <a:pt x="3298" y="276116"/>
                  </a:lnTo>
                  <a:lnTo>
                    <a:pt x="618" y="264116"/>
                  </a:lnTo>
                  <a:lnTo>
                    <a:pt x="0" y="251441"/>
                  </a:lnTo>
                  <a:lnTo>
                    <a:pt x="757" y="238317"/>
                  </a:lnTo>
                  <a:lnTo>
                    <a:pt x="4767" y="227230"/>
                  </a:lnTo>
                  <a:lnTo>
                    <a:pt x="10946" y="217501"/>
                  </a:lnTo>
                  <a:lnTo>
                    <a:pt x="18572" y="208679"/>
                  </a:lnTo>
                  <a:lnTo>
                    <a:pt x="27161" y="201628"/>
                  </a:lnTo>
                  <a:lnTo>
                    <a:pt x="36394" y="195759"/>
                  </a:lnTo>
                  <a:lnTo>
                    <a:pt x="46054" y="190678"/>
                  </a:lnTo>
                  <a:lnTo>
                    <a:pt x="56001" y="189627"/>
                  </a:lnTo>
                  <a:lnTo>
                    <a:pt x="66137" y="191264"/>
                  </a:lnTo>
                  <a:lnTo>
                    <a:pt x="76401" y="194693"/>
                  </a:lnTo>
                  <a:lnTo>
                    <a:pt x="87918" y="199316"/>
                  </a:lnTo>
                  <a:lnTo>
                    <a:pt x="100271" y="204735"/>
                  </a:lnTo>
                  <a:lnTo>
                    <a:pt x="113180" y="210685"/>
                  </a:lnTo>
                  <a:lnTo>
                    <a:pt x="125292" y="218158"/>
                  </a:lnTo>
                  <a:lnTo>
                    <a:pt x="136873" y="226646"/>
                  </a:lnTo>
                  <a:lnTo>
                    <a:pt x="148099" y="235810"/>
                  </a:lnTo>
                  <a:lnTo>
                    <a:pt x="157921" y="244257"/>
                  </a:lnTo>
                  <a:lnTo>
                    <a:pt x="166805" y="252225"/>
                  </a:lnTo>
                  <a:lnTo>
                    <a:pt x="175066" y="259874"/>
                  </a:lnTo>
                  <a:lnTo>
                    <a:pt x="203442" y="287390"/>
                  </a:lnTo>
                  <a:lnTo>
                    <a:pt x="220618" y="304365"/>
                  </a:lnTo>
                  <a:lnTo>
                    <a:pt x="254693" y="32776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754847" y="3265389"/>
              <a:ext cx="149164" cy="358552"/>
            </a:xfrm>
            <a:custGeom>
              <a:avLst/>
              <a:gdLst/>
              <a:ahLst/>
              <a:cxnLst/>
              <a:rect l="0" t="0" r="0" b="0"/>
              <a:pathLst>
                <a:path w="149164" h="358552">
                  <a:moveTo>
                    <a:pt x="106767" y="5584"/>
                  </a:moveTo>
                  <a:lnTo>
                    <a:pt x="90017" y="0"/>
                  </a:lnTo>
                  <a:lnTo>
                    <a:pt x="80409" y="693"/>
                  </a:lnTo>
                  <a:lnTo>
                    <a:pt x="69328" y="3492"/>
                  </a:lnTo>
                  <a:lnTo>
                    <a:pt x="57267" y="7695"/>
                  </a:lnTo>
                  <a:lnTo>
                    <a:pt x="46889" y="14003"/>
                  </a:lnTo>
                  <a:lnTo>
                    <a:pt x="37633" y="21714"/>
                  </a:lnTo>
                  <a:lnTo>
                    <a:pt x="29125" y="30360"/>
                  </a:lnTo>
                  <a:lnTo>
                    <a:pt x="22284" y="41968"/>
                  </a:lnTo>
                  <a:lnTo>
                    <a:pt x="16555" y="55550"/>
                  </a:lnTo>
                  <a:lnTo>
                    <a:pt x="11567" y="70447"/>
                  </a:lnTo>
                  <a:lnTo>
                    <a:pt x="9411" y="86222"/>
                  </a:lnTo>
                  <a:lnTo>
                    <a:pt x="9142" y="102581"/>
                  </a:lnTo>
                  <a:lnTo>
                    <a:pt x="10131" y="119331"/>
                  </a:lnTo>
                  <a:lnTo>
                    <a:pt x="13127" y="132834"/>
                  </a:lnTo>
                  <a:lnTo>
                    <a:pt x="17462" y="144174"/>
                  </a:lnTo>
                  <a:lnTo>
                    <a:pt x="22690" y="154071"/>
                  </a:lnTo>
                  <a:lnTo>
                    <a:pt x="27343" y="164175"/>
                  </a:lnTo>
                  <a:lnTo>
                    <a:pt x="31614" y="174417"/>
                  </a:lnTo>
                  <a:lnTo>
                    <a:pt x="35630" y="184751"/>
                  </a:lnTo>
                  <a:lnTo>
                    <a:pt x="40645" y="195145"/>
                  </a:lnTo>
                  <a:lnTo>
                    <a:pt x="46325" y="205582"/>
                  </a:lnTo>
                  <a:lnTo>
                    <a:pt x="52449" y="216045"/>
                  </a:lnTo>
                  <a:lnTo>
                    <a:pt x="58869" y="225357"/>
                  </a:lnTo>
                  <a:lnTo>
                    <a:pt x="65486" y="233903"/>
                  </a:lnTo>
                  <a:lnTo>
                    <a:pt x="72235" y="241937"/>
                  </a:lnTo>
                  <a:lnTo>
                    <a:pt x="79071" y="250799"/>
                  </a:lnTo>
                  <a:lnTo>
                    <a:pt x="85966" y="260213"/>
                  </a:lnTo>
                  <a:lnTo>
                    <a:pt x="92900" y="269995"/>
                  </a:lnTo>
                  <a:lnTo>
                    <a:pt x="99859" y="278853"/>
                  </a:lnTo>
                  <a:lnTo>
                    <a:pt x="106837" y="287096"/>
                  </a:lnTo>
                  <a:lnTo>
                    <a:pt x="113825" y="294929"/>
                  </a:lnTo>
                  <a:lnTo>
                    <a:pt x="120822" y="303657"/>
                  </a:lnTo>
                  <a:lnTo>
                    <a:pt x="127823" y="312981"/>
                  </a:lnTo>
                  <a:lnTo>
                    <a:pt x="134828" y="322703"/>
                  </a:lnTo>
                  <a:lnTo>
                    <a:pt x="137161" y="331522"/>
                  </a:lnTo>
                  <a:lnTo>
                    <a:pt x="136379" y="339738"/>
                  </a:lnTo>
                  <a:lnTo>
                    <a:pt x="133520" y="347553"/>
                  </a:lnTo>
                  <a:lnTo>
                    <a:pt x="126940" y="352763"/>
                  </a:lnTo>
                  <a:lnTo>
                    <a:pt x="117878" y="356236"/>
                  </a:lnTo>
                  <a:lnTo>
                    <a:pt x="107163" y="358551"/>
                  </a:lnTo>
                  <a:lnTo>
                    <a:pt x="95345" y="357758"/>
                  </a:lnTo>
                  <a:lnTo>
                    <a:pt x="82791" y="354891"/>
                  </a:lnTo>
                  <a:lnTo>
                    <a:pt x="69748" y="350643"/>
                  </a:lnTo>
                  <a:lnTo>
                    <a:pt x="56378" y="345474"/>
                  </a:lnTo>
                  <a:lnTo>
                    <a:pt x="42791" y="339690"/>
                  </a:lnTo>
                  <a:lnTo>
                    <a:pt x="29058" y="333497"/>
                  </a:lnTo>
                  <a:lnTo>
                    <a:pt x="18734" y="325863"/>
                  </a:lnTo>
                  <a:lnTo>
                    <a:pt x="10682" y="317267"/>
                  </a:lnTo>
                  <a:lnTo>
                    <a:pt x="4146" y="308031"/>
                  </a:lnTo>
                  <a:lnTo>
                    <a:pt x="957" y="297199"/>
                  </a:lnTo>
                  <a:lnTo>
                    <a:pt x="0" y="285303"/>
                  </a:lnTo>
                  <a:lnTo>
                    <a:pt x="530" y="272698"/>
                  </a:lnTo>
                  <a:lnTo>
                    <a:pt x="4390" y="260789"/>
                  </a:lnTo>
                  <a:lnTo>
                    <a:pt x="10469" y="249344"/>
                  </a:lnTo>
                  <a:lnTo>
                    <a:pt x="18027" y="238208"/>
                  </a:lnTo>
                  <a:lnTo>
                    <a:pt x="25404" y="228446"/>
                  </a:lnTo>
                  <a:lnTo>
                    <a:pt x="32658" y="219602"/>
                  </a:lnTo>
                  <a:lnTo>
                    <a:pt x="39832" y="211368"/>
                  </a:lnTo>
                  <a:lnTo>
                    <a:pt x="46952" y="203541"/>
                  </a:lnTo>
                  <a:lnTo>
                    <a:pt x="61095" y="188613"/>
                  </a:lnTo>
                  <a:lnTo>
                    <a:pt x="69308" y="181360"/>
                  </a:lnTo>
                  <a:lnTo>
                    <a:pt x="78288" y="174187"/>
                  </a:lnTo>
                  <a:lnTo>
                    <a:pt x="87781" y="167068"/>
                  </a:lnTo>
                  <a:lnTo>
                    <a:pt x="97616" y="157648"/>
                  </a:lnTo>
                  <a:lnTo>
                    <a:pt x="107678" y="146693"/>
                  </a:lnTo>
                  <a:lnTo>
                    <a:pt x="117892" y="134715"/>
                  </a:lnTo>
                  <a:lnTo>
                    <a:pt x="127039" y="123224"/>
                  </a:lnTo>
                  <a:lnTo>
                    <a:pt x="135474" y="112057"/>
                  </a:lnTo>
                  <a:lnTo>
                    <a:pt x="143434" y="101107"/>
                  </a:lnTo>
                  <a:lnTo>
                    <a:pt x="147573" y="89132"/>
                  </a:lnTo>
                  <a:lnTo>
                    <a:pt x="149163" y="76475"/>
                  </a:lnTo>
                  <a:lnTo>
                    <a:pt x="149055" y="63362"/>
                  </a:lnTo>
                  <a:lnTo>
                    <a:pt x="145477" y="52283"/>
                  </a:lnTo>
                  <a:lnTo>
                    <a:pt x="139585" y="42560"/>
                  </a:lnTo>
                  <a:lnTo>
                    <a:pt x="96250" y="1610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103519" y="3292008"/>
              <a:ext cx="10519" cy="10518"/>
            </a:xfrm>
            <a:custGeom>
              <a:avLst/>
              <a:gdLst/>
              <a:ahLst/>
              <a:cxnLst/>
              <a:rect l="0" t="0" r="0" b="0"/>
              <a:pathLst>
                <a:path w="10519" h="10518">
                  <a:moveTo>
                    <a:pt x="10518" y="10517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103519" y="348132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412988" y="3144761"/>
            <a:ext cx="1373348" cy="431223"/>
            <a:chOff x="2412988" y="3144761"/>
            <a:chExt cx="1373348" cy="431223"/>
          </a:xfrm>
        </p:grpSpPr>
        <p:sp>
          <p:nvSpPr>
            <p:cNvPr id="75" name="Freeform 74"/>
            <p:cNvSpPr/>
            <p:nvPr/>
          </p:nvSpPr>
          <p:spPr>
            <a:xfrm>
              <a:off x="2412988" y="3239420"/>
              <a:ext cx="48130" cy="336564"/>
            </a:xfrm>
            <a:custGeom>
              <a:avLst/>
              <a:gdLst/>
              <a:ahLst/>
              <a:cxnLst/>
              <a:rect l="0" t="0" r="0" b="0"/>
              <a:pathLst>
                <a:path w="48130" h="336564">
                  <a:moveTo>
                    <a:pt x="6059" y="0"/>
                  </a:moveTo>
                  <a:lnTo>
                    <a:pt x="476" y="22334"/>
                  </a:lnTo>
                  <a:lnTo>
                    <a:pt x="0" y="33587"/>
                  </a:lnTo>
                  <a:lnTo>
                    <a:pt x="851" y="45763"/>
                  </a:lnTo>
                  <a:lnTo>
                    <a:pt x="2587" y="58556"/>
                  </a:lnTo>
                  <a:lnTo>
                    <a:pt x="4913" y="70590"/>
                  </a:lnTo>
                  <a:lnTo>
                    <a:pt x="7632" y="82119"/>
                  </a:lnTo>
                  <a:lnTo>
                    <a:pt x="10614" y="93310"/>
                  </a:lnTo>
                  <a:lnTo>
                    <a:pt x="12601" y="105446"/>
                  </a:lnTo>
                  <a:lnTo>
                    <a:pt x="13927" y="118211"/>
                  </a:lnTo>
                  <a:lnTo>
                    <a:pt x="14810" y="131395"/>
                  </a:lnTo>
                  <a:lnTo>
                    <a:pt x="16567" y="144859"/>
                  </a:lnTo>
                  <a:lnTo>
                    <a:pt x="18908" y="158510"/>
                  </a:lnTo>
                  <a:lnTo>
                    <a:pt x="21637" y="172284"/>
                  </a:lnTo>
                  <a:lnTo>
                    <a:pt x="23456" y="186142"/>
                  </a:lnTo>
                  <a:lnTo>
                    <a:pt x="24669" y="200055"/>
                  </a:lnTo>
                  <a:lnTo>
                    <a:pt x="25477" y="214005"/>
                  </a:lnTo>
                  <a:lnTo>
                    <a:pt x="27185" y="226811"/>
                  </a:lnTo>
                  <a:lnTo>
                    <a:pt x="29492" y="238854"/>
                  </a:lnTo>
                  <a:lnTo>
                    <a:pt x="32199" y="250388"/>
                  </a:lnTo>
                  <a:lnTo>
                    <a:pt x="38322" y="278786"/>
                  </a:lnTo>
                  <a:lnTo>
                    <a:pt x="48129" y="336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576811" y="3218385"/>
              <a:ext cx="155582" cy="303988"/>
            </a:xfrm>
            <a:custGeom>
              <a:avLst/>
              <a:gdLst/>
              <a:ahLst/>
              <a:cxnLst/>
              <a:rect l="0" t="0" r="0" b="0"/>
              <a:pathLst>
                <a:path w="155582" h="303988">
                  <a:moveTo>
                    <a:pt x="21035" y="0"/>
                  </a:moveTo>
                  <a:lnTo>
                    <a:pt x="15452" y="16750"/>
                  </a:lnTo>
                  <a:lnTo>
                    <a:pt x="13807" y="28696"/>
                  </a:lnTo>
                  <a:lnTo>
                    <a:pt x="12711" y="43671"/>
                  </a:lnTo>
                  <a:lnTo>
                    <a:pt x="11980" y="60667"/>
                  </a:lnTo>
                  <a:lnTo>
                    <a:pt x="11168" y="101365"/>
                  </a:lnTo>
                  <a:lnTo>
                    <a:pt x="10646" y="177397"/>
                  </a:lnTo>
                  <a:lnTo>
                    <a:pt x="11772" y="194225"/>
                  </a:lnTo>
                  <a:lnTo>
                    <a:pt x="13691" y="211287"/>
                  </a:lnTo>
                  <a:lnTo>
                    <a:pt x="16139" y="228504"/>
                  </a:lnTo>
                  <a:lnTo>
                    <a:pt x="18940" y="244657"/>
                  </a:lnTo>
                  <a:lnTo>
                    <a:pt x="21976" y="260100"/>
                  </a:lnTo>
                  <a:lnTo>
                    <a:pt x="25168" y="275070"/>
                  </a:lnTo>
                  <a:lnTo>
                    <a:pt x="30802" y="286218"/>
                  </a:lnTo>
                  <a:lnTo>
                    <a:pt x="38064" y="294819"/>
                  </a:lnTo>
                  <a:lnTo>
                    <a:pt x="46411" y="301722"/>
                  </a:lnTo>
                  <a:lnTo>
                    <a:pt x="55482" y="303987"/>
                  </a:lnTo>
                  <a:lnTo>
                    <a:pt x="65035" y="303159"/>
                  </a:lnTo>
                  <a:lnTo>
                    <a:pt x="74910" y="300270"/>
                  </a:lnTo>
                  <a:lnTo>
                    <a:pt x="84998" y="294838"/>
                  </a:lnTo>
                  <a:lnTo>
                    <a:pt x="95230" y="287711"/>
                  </a:lnTo>
                  <a:lnTo>
                    <a:pt x="105557" y="279454"/>
                  </a:lnTo>
                  <a:lnTo>
                    <a:pt x="113611" y="270443"/>
                  </a:lnTo>
                  <a:lnTo>
                    <a:pt x="120148" y="260930"/>
                  </a:lnTo>
                  <a:lnTo>
                    <a:pt x="125675" y="251083"/>
                  </a:lnTo>
                  <a:lnTo>
                    <a:pt x="130528" y="241011"/>
                  </a:lnTo>
                  <a:lnTo>
                    <a:pt x="134932" y="230792"/>
                  </a:lnTo>
                  <a:lnTo>
                    <a:pt x="139037" y="220472"/>
                  </a:lnTo>
                  <a:lnTo>
                    <a:pt x="146714" y="199658"/>
                  </a:lnTo>
                  <a:lnTo>
                    <a:pt x="150397" y="189199"/>
                  </a:lnTo>
                  <a:lnTo>
                    <a:pt x="152853" y="177552"/>
                  </a:lnTo>
                  <a:lnTo>
                    <a:pt x="154490" y="165113"/>
                  </a:lnTo>
                  <a:lnTo>
                    <a:pt x="155581" y="152145"/>
                  </a:lnTo>
                  <a:lnTo>
                    <a:pt x="155140" y="136489"/>
                  </a:lnTo>
                  <a:lnTo>
                    <a:pt x="153678" y="119039"/>
                  </a:lnTo>
                  <a:lnTo>
                    <a:pt x="151534" y="100394"/>
                  </a:lnTo>
                  <a:lnTo>
                    <a:pt x="148936" y="82122"/>
                  </a:lnTo>
                  <a:lnTo>
                    <a:pt x="142933" y="46237"/>
                  </a:lnTo>
                  <a:lnTo>
                    <a:pt x="137359" y="31993"/>
                  </a:lnTo>
                  <a:lnTo>
                    <a:pt x="130137" y="20160"/>
                  </a:lnTo>
                  <a:lnTo>
                    <a:pt x="121817" y="9934"/>
                  </a:lnTo>
                  <a:lnTo>
                    <a:pt x="111596" y="4285"/>
                  </a:lnTo>
                  <a:lnTo>
                    <a:pt x="100107" y="1688"/>
                  </a:lnTo>
                  <a:lnTo>
                    <a:pt x="87773" y="1125"/>
                  </a:lnTo>
                  <a:lnTo>
                    <a:pt x="76045" y="3087"/>
                  </a:lnTo>
                  <a:lnTo>
                    <a:pt x="64720" y="6732"/>
                  </a:lnTo>
                  <a:lnTo>
                    <a:pt x="53664" y="11500"/>
                  </a:lnTo>
                  <a:lnTo>
                    <a:pt x="43957" y="17015"/>
                  </a:lnTo>
                  <a:lnTo>
                    <a:pt x="35148" y="23030"/>
                  </a:lnTo>
                  <a:lnTo>
                    <a:pt x="0" y="631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808327" y="3197349"/>
              <a:ext cx="199707" cy="157765"/>
            </a:xfrm>
            <a:custGeom>
              <a:avLst/>
              <a:gdLst/>
              <a:ahLst/>
              <a:cxnLst/>
              <a:rect l="0" t="0" r="0" b="0"/>
              <a:pathLst>
                <a:path w="199707" h="157765">
                  <a:moveTo>
                    <a:pt x="10389" y="0"/>
                  </a:moveTo>
                  <a:lnTo>
                    <a:pt x="4805" y="16751"/>
                  </a:lnTo>
                  <a:lnTo>
                    <a:pt x="3161" y="27528"/>
                  </a:lnTo>
                  <a:lnTo>
                    <a:pt x="2064" y="40556"/>
                  </a:lnTo>
                  <a:lnTo>
                    <a:pt x="1333" y="55084"/>
                  </a:lnTo>
                  <a:lnTo>
                    <a:pt x="521" y="83692"/>
                  </a:lnTo>
                  <a:lnTo>
                    <a:pt x="0" y="140146"/>
                  </a:lnTo>
                  <a:lnTo>
                    <a:pt x="3463" y="148356"/>
                  </a:lnTo>
                  <a:lnTo>
                    <a:pt x="9277" y="152661"/>
                  </a:lnTo>
                  <a:lnTo>
                    <a:pt x="16660" y="154362"/>
                  </a:lnTo>
                  <a:lnTo>
                    <a:pt x="25087" y="154327"/>
                  </a:lnTo>
                  <a:lnTo>
                    <a:pt x="34211" y="153136"/>
                  </a:lnTo>
                  <a:lnTo>
                    <a:pt x="43800" y="151173"/>
                  </a:lnTo>
                  <a:lnTo>
                    <a:pt x="53698" y="148695"/>
                  </a:lnTo>
                  <a:lnTo>
                    <a:pt x="63803" y="145875"/>
                  </a:lnTo>
                  <a:lnTo>
                    <a:pt x="74045" y="142826"/>
                  </a:lnTo>
                  <a:lnTo>
                    <a:pt x="86716" y="141963"/>
                  </a:lnTo>
                  <a:lnTo>
                    <a:pt x="101007" y="142556"/>
                  </a:lnTo>
                  <a:lnTo>
                    <a:pt x="116377" y="144119"/>
                  </a:lnTo>
                  <a:lnTo>
                    <a:pt x="131298" y="145162"/>
                  </a:lnTo>
                  <a:lnTo>
                    <a:pt x="145920" y="145857"/>
                  </a:lnTo>
                  <a:lnTo>
                    <a:pt x="199706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936738" y="3176314"/>
              <a:ext cx="29225" cy="389152"/>
            </a:xfrm>
            <a:custGeom>
              <a:avLst/>
              <a:gdLst/>
              <a:ahLst/>
              <a:cxnLst/>
              <a:rect l="0" t="0" r="0" b="0"/>
              <a:pathLst>
                <a:path w="29225" h="389152">
                  <a:moveTo>
                    <a:pt x="29224" y="0"/>
                  </a:moveTo>
                  <a:lnTo>
                    <a:pt x="18057" y="11167"/>
                  </a:lnTo>
                  <a:lnTo>
                    <a:pt x="13599" y="21468"/>
                  </a:lnTo>
                  <a:lnTo>
                    <a:pt x="9459" y="35348"/>
                  </a:lnTo>
                  <a:lnTo>
                    <a:pt x="5530" y="51612"/>
                  </a:lnTo>
                  <a:lnTo>
                    <a:pt x="2910" y="67130"/>
                  </a:lnTo>
                  <a:lnTo>
                    <a:pt x="1164" y="82149"/>
                  </a:lnTo>
                  <a:lnTo>
                    <a:pt x="0" y="96836"/>
                  </a:lnTo>
                  <a:lnTo>
                    <a:pt x="392" y="111303"/>
                  </a:lnTo>
                  <a:lnTo>
                    <a:pt x="1822" y="125622"/>
                  </a:lnTo>
                  <a:lnTo>
                    <a:pt x="3945" y="139842"/>
                  </a:lnTo>
                  <a:lnTo>
                    <a:pt x="5359" y="153996"/>
                  </a:lnTo>
                  <a:lnTo>
                    <a:pt x="6303" y="168107"/>
                  </a:lnTo>
                  <a:lnTo>
                    <a:pt x="6931" y="182189"/>
                  </a:lnTo>
                  <a:lnTo>
                    <a:pt x="7630" y="210300"/>
                  </a:lnTo>
                  <a:lnTo>
                    <a:pt x="7816" y="224341"/>
                  </a:lnTo>
                  <a:lnTo>
                    <a:pt x="9109" y="238376"/>
                  </a:lnTo>
                  <a:lnTo>
                    <a:pt x="11140" y="252408"/>
                  </a:lnTo>
                  <a:lnTo>
                    <a:pt x="19581" y="300721"/>
                  </a:lnTo>
                  <a:lnTo>
                    <a:pt x="29224" y="3891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113209" y="3491842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0"/>
                  </a:move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249937" y="3199245"/>
              <a:ext cx="198815" cy="334668"/>
            </a:xfrm>
            <a:custGeom>
              <a:avLst/>
              <a:gdLst/>
              <a:ahLst/>
              <a:cxnLst/>
              <a:rect l="0" t="0" r="0" b="0"/>
              <a:pathLst>
                <a:path w="198815" h="334668">
                  <a:moveTo>
                    <a:pt x="0" y="19140"/>
                  </a:moveTo>
                  <a:lnTo>
                    <a:pt x="22334" y="19140"/>
                  </a:lnTo>
                  <a:lnTo>
                    <a:pt x="33588" y="17971"/>
                  </a:lnTo>
                  <a:lnTo>
                    <a:pt x="45764" y="16023"/>
                  </a:lnTo>
                  <a:lnTo>
                    <a:pt x="58557" y="13556"/>
                  </a:lnTo>
                  <a:lnTo>
                    <a:pt x="70590" y="10743"/>
                  </a:lnTo>
                  <a:lnTo>
                    <a:pt x="82119" y="7699"/>
                  </a:lnTo>
                  <a:lnTo>
                    <a:pt x="93311" y="4501"/>
                  </a:lnTo>
                  <a:lnTo>
                    <a:pt x="105446" y="2369"/>
                  </a:lnTo>
                  <a:lnTo>
                    <a:pt x="118211" y="948"/>
                  </a:lnTo>
                  <a:lnTo>
                    <a:pt x="131396" y="0"/>
                  </a:lnTo>
                  <a:lnTo>
                    <a:pt x="143691" y="537"/>
                  </a:lnTo>
                  <a:lnTo>
                    <a:pt x="155394" y="2063"/>
                  </a:lnTo>
                  <a:lnTo>
                    <a:pt x="166702" y="4250"/>
                  </a:lnTo>
                  <a:lnTo>
                    <a:pt x="175409" y="10381"/>
                  </a:lnTo>
                  <a:lnTo>
                    <a:pt x="182382" y="19144"/>
                  </a:lnTo>
                  <a:lnTo>
                    <a:pt x="188200" y="29660"/>
                  </a:lnTo>
                  <a:lnTo>
                    <a:pt x="192078" y="42514"/>
                  </a:lnTo>
                  <a:lnTo>
                    <a:pt x="194664" y="56926"/>
                  </a:lnTo>
                  <a:lnTo>
                    <a:pt x="196388" y="72378"/>
                  </a:lnTo>
                  <a:lnTo>
                    <a:pt x="197537" y="87353"/>
                  </a:lnTo>
                  <a:lnTo>
                    <a:pt x="198303" y="102012"/>
                  </a:lnTo>
                  <a:lnTo>
                    <a:pt x="198814" y="116458"/>
                  </a:lnTo>
                  <a:lnTo>
                    <a:pt x="197985" y="129595"/>
                  </a:lnTo>
                  <a:lnTo>
                    <a:pt x="196265" y="141858"/>
                  </a:lnTo>
                  <a:lnTo>
                    <a:pt x="193949" y="153540"/>
                  </a:lnTo>
                  <a:lnTo>
                    <a:pt x="192405" y="166002"/>
                  </a:lnTo>
                  <a:lnTo>
                    <a:pt x="191376" y="178985"/>
                  </a:lnTo>
                  <a:lnTo>
                    <a:pt x="190689" y="192315"/>
                  </a:lnTo>
                  <a:lnTo>
                    <a:pt x="189927" y="225823"/>
                  </a:lnTo>
                  <a:lnTo>
                    <a:pt x="189724" y="244575"/>
                  </a:lnTo>
                  <a:lnTo>
                    <a:pt x="188420" y="260583"/>
                  </a:lnTo>
                  <a:lnTo>
                    <a:pt x="186381" y="274760"/>
                  </a:lnTo>
                  <a:lnTo>
                    <a:pt x="178800" y="33466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323561" y="3313043"/>
              <a:ext cx="178800" cy="31554"/>
            </a:xfrm>
            <a:custGeom>
              <a:avLst/>
              <a:gdLst/>
              <a:ahLst/>
              <a:cxnLst/>
              <a:rect l="0" t="0" r="0" b="0"/>
              <a:pathLst>
                <a:path w="178800" h="31554">
                  <a:moveTo>
                    <a:pt x="0" y="31553"/>
                  </a:moveTo>
                  <a:lnTo>
                    <a:pt x="22333" y="20386"/>
                  </a:lnTo>
                  <a:lnTo>
                    <a:pt x="34755" y="17097"/>
                  </a:lnTo>
                  <a:lnTo>
                    <a:pt x="48880" y="14904"/>
                  </a:lnTo>
                  <a:lnTo>
                    <a:pt x="64139" y="13441"/>
                  </a:lnTo>
                  <a:lnTo>
                    <a:pt x="78987" y="12467"/>
                  </a:lnTo>
                  <a:lnTo>
                    <a:pt x="93559" y="11817"/>
                  </a:lnTo>
                  <a:lnTo>
                    <a:pt x="107949" y="11384"/>
                  </a:lnTo>
                  <a:lnTo>
                    <a:pt x="122217" y="9927"/>
                  </a:lnTo>
                  <a:lnTo>
                    <a:pt x="136403" y="7786"/>
                  </a:lnTo>
                  <a:lnTo>
                    <a:pt x="17879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588532" y="3144761"/>
              <a:ext cx="197804" cy="294494"/>
            </a:xfrm>
            <a:custGeom>
              <a:avLst/>
              <a:gdLst/>
              <a:ahLst/>
              <a:cxnLst/>
              <a:rect l="0" t="0" r="0" b="0"/>
              <a:pathLst>
                <a:path w="197804" h="294494">
                  <a:moveTo>
                    <a:pt x="197803" y="0"/>
                  </a:moveTo>
                  <a:lnTo>
                    <a:pt x="175470" y="1"/>
                  </a:lnTo>
                  <a:lnTo>
                    <a:pt x="165384" y="1169"/>
                  </a:lnTo>
                  <a:lnTo>
                    <a:pt x="155156" y="3117"/>
                  </a:lnTo>
                  <a:lnTo>
                    <a:pt x="144830" y="5584"/>
                  </a:lnTo>
                  <a:lnTo>
                    <a:pt x="132104" y="7229"/>
                  </a:lnTo>
                  <a:lnTo>
                    <a:pt x="117776" y="8325"/>
                  </a:lnTo>
                  <a:lnTo>
                    <a:pt x="102381" y="9056"/>
                  </a:lnTo>
                  <a:lnTo>
                    <a:pt x="88612" y="8375"/>
                  </a:lnTo>
                  <a:lnTo>
                    <a:pt x="75927" y="6752"/>
                  </a:lnTo>
                  <a:lnTo>
                    <a:pt x="63964" y="4502"/>
                  </a:lnTo>
                  <a:lnTo>
                    <a:pt x="52483" y="5338"/>
                  </a:lnTo>
                  <a:lnTo>
                    <a:pt x="41323" y="8234"/>
                  </a:lnTo>
                  <a:lnTo>
                    <a:pt x="30378" y="12501"/>
                  </a:lnTo>
                  <a:lnTo>
                    <a:pt x="23080" y="20020"/>
                  </a:lnTo>
                  <a:lnTo>
                    <a:pt x="18216" y="29708"/>
                  </a:lnTo>
                  <a:lnTo>
                    <a:pt x="14973" y="40840"/>
                  </a:lnTo>
                  <a:lnTo>
                    <a:pt x="11642" y="54105"/>
                  </a:lnTo>
                  <a:lnTo>
                    <a:pt x="4825" y="84426"/>
                  </a:lnTo>
                  <a:lnTo>
                    <a:pt x="2539" y="99523"/>
                  </a:lnTo>
                  <a:lnTo>
                    <a:pt x="1016" y="114262"/>
                  </a:lnTo>
                  <a:lnTo>
                    <a:pt x="0" y="128763"/>
                  </a:lnTo>
                  <a:lnTo>
                    <a:pt x="3997" y="137261"/>
                  </a:lnTo>
                  <a:lnTo>
                    <a:pt x="11337" y="141759"/>
                  </a:lnTo>
                  <a:lnTo>
                    <a:pt x="20905" y="143588"/>
                  </a:lnTo>
                  <a:lnTo>
                    <a:pt x="30788" y="143639"/>
                  </a:lnTo>
                  <a:lnTo>
                    <a:pt x="40884" y="142505"/>
                  </a:lnTo>
                  <a:lnTo>
                    <a:pt x="51120" y="140579"/>
                  </a:lnTo>
                  <a:lnTo>
                    <a:pt x="62618" y="140465"/>
                  </a:lnTo>
                  <a:lnTo>
                    <a:pt x="74958" y="141557"/>
                  </a:lnTo>
                  <a:lnTo>
                    <a:pt x="87860" y="143454"/>
                  </a:lnTo>
                  <a:lnTo>
                    <a:pt x="99966" y="145886"/>
                  </a:lnTo>
                  <a:lnTo>
                    <a:pt x="111543" y="148677"/>
                  </a:lnTo>
                  <a:lnTo>
                    <a:pt x="122767" y="151707"/>
                  </a:lnTo>
                  <a:lnTo>
                    <a:pt x="132587" y="157232"/>
                  </a:lnTo>
                  <a:lnTo>
                    <a:pt x="141471" y="164421"/>
                  </a:lnTo>
                  <a:lnTo>
                    <a:pt x="149730" y="172720"/>
                  </a:lnTo>
                  <a:lnTo>
                    <a:pt x="154069" y="182926"/>
                  </a:lnTo>
                  <a:lnTo>
                    <a:pt x="155792" y="194406"/>
                  </a:lnTo>
                  <a:lnTo>
                    <a:pt x="155772" y="206733"/>
                  </a:lnTo>
                  <a:lnTo>
                    <a:pt x="154590" y="218457"/>
                  </a:lnTo>
                  <a:lnTo>
                    <a:pt x="152634" y="229779"/>
                  </a:lnTo>
                  <a:lnTo>
                    <a:pt x="150161" y="240833"/>
                  </a:lnTo>
                  <a:lnTo>
                    <a:pt x="145006" y="250539"/>
                  </a:lnTo>
                  <a:lnTo>
                    <a:pt x="138064" y="259347"/>
                  </a:lnTo>
                  <a:lnTo>
                    <a:pt x="129930" y="267557"/>
                  </a:lnTo>
                  <a:lnTo>
                    <a:pt x="121002" y="274198"/>
                  </a:lnTo>
                  <a:lnTo>
                    <a:pt x="111544" y="279795"/>
                  </a:lnTo>
                  <a:lnTo>
                    <a:pt x="101732" y="284694"/>
                  </a:lnTo>
                  <a:lnTo>
                    <a:pt x="91685" y="289129"/>
                  </a:lnTo>
                  <a:lnTo>
                    <a:pt x="81481" y="293254"/>
                  </a:lnTo>
                  <a:lnTo>
                    <a:pt x="40039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113000" y="3039585"/>
            <a:ext cx="3206590" cy="567952"/>
            <a:chOff x="4113000" y="3039585"/>
            <a:chExt cx="3206590" cy="567952"/>
          </a:xfrm>
        </p:grpSpPr>
        <p:sp>
          <p:nvSpPr>
            <p:cNvPr id="84" name="Freeform 83"/>
            <p:cNvSpPr/>
            <p:nvPr/>
          </p:nvSpPr>
          <p:spPr>
            <a:xfrm>
              <a:off x="4113000" y="3176314"/>
              <a:ext cx="83522" cy="431223"/>
            </a:xfrm>
            <a:custGeom>
              <a:avLst/>
              <a:gdLst/>
              <a:ahLst/>
              <a:cxnLst/>
              <a:rect l="0" t="0" r="0" b="0"/>
              <a:pathLst>
                <a:path w="83522" h="431223">
                  <a:moveTo>
                    <a:pt x="83521" y="0"/>
                  </a:moveTo>
                  <a:lnTo>
                    <a:pt x="72354" y="22334"/>
                  </a:lnTo>
                  <a:lnTo>
                    <a:pt x="66728" y="32419"/>
                  </a:lnTo>
                  <a:lnTo>
                    <a:pt x="60639" y="42648"/>
                  </a:lnTo>
                  <a:lnTo>
                    <a:pt x="54243" y="52973"/>
                  </a:lnTo>
                  <a:lnTo>
                    <a:pt x="48811" y="63362"/>
                  </a:lnTo>
                  <a:lnTo>
                    <a:pt x="44020" y="73794"/>
                  </a:lnTo>
                  <a:lnTo>
                    <a:pt x="39658" y="84255"/>
                  </a:lnTo>
                  <a:lnTo>
                    <a:pt x="35581" y="94735"/>
                  </a:lnTo>
                  <a:lnTo>
                    <a:pt x="27935" y="115728"/>
                  </a:lnTo>
                  <a:lnTo>
                    <a:pt x="24260" y="130908"/>
                  </a:lnTo>
                  <a:lnTo>
                    <a:pt x="20641" y="149209"/>
                  </a:lnTo>
                  <a:lnTo>
                    <a:pt x="17060" y="169590"/>
                  </a:lnTo>
                  <a:lnTo>
                    <a:pt x="13504" y="187852"/>
                  </a:lnTo>
                  <a:lnTo>
                    <a:pt x="6437" y="220608"/>
                  </a:lnTo>
                  <a:lnTo>
                    <a:pt x="4085" y="238225"/>
                  </a:lnTo>
                  <a:lnTo>
                    <a:pt x="2517" y="256981"/>
                  </a:lnTo>
                  <a:lnTo>
                    <a:pt x="1471" y="276496"/>
                  </a:lnTo>
                  <a:lnTo>
                    <a:pt x="310" y="313762"/>
                  </a:lnTo>
                  <a:lnTo>
                    <a:pt x="0" y="331880"/>
                  </a:lnTo>
                  <a:lnTo>
                    <a:pt x="962" y="348634"/>
                  </a:lnTo>
                  <a:lnTo>
                    <a:pt x="2772" y="364477"/>
                  </a:lnTo>
                  <a:lnTo>
                    <a:pt x="5148" y="379713"/>
                  </a:lnTo>
                  <a:lnTo>
                    <a:pt x="9068" y="392208"/>
                  </a:lnTo>
                  <a:lnTo>
                    <a:pt x="14020" y="402876"/>
                  </a:lnTo>
                  <a:lnTo>
                    <a:pt x="30933" y="43122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322733" y="3235975"/>
              <a:ext cx="294493" cy="224315"/>
            </a:xfrm>
            <a:custGeom>
              <a:avLst/>
              <a:gdLst/>
              <a:ahLst/>
              <a:cxnLst/>
              <a:rect l="0" t="0" r="0" b="0"/>
              <a:pathLst>
                <a:path w="294493" h="224315">
                  <a:moveTo>
                    <a:pt x="0" y="13962"/>
                  </a:moveTo>
                  <a:lnTo>
                    <a:pt x="0" y="47463"/>
                  </a:lnTo>
                  <a:lnTo>
                    <a:pt x="1168" y="63174"/>
                  </a:lnTo>
                  <a:lnTo>
                    <a:pt x="3116" y="79492"/>
                  </a:lnTo>
                  <a:lnTo>
                    <a:pt x="5583" y="96213"/>
                  </a:lnTo>
                  <a:lnTo>
                    <a:pt x="7228" y="113204"/>
                  </a:lnTo>
                  <a:lnTo>
                    <a:pt x="8324" y="130374"/>
                  </a:lnTo>
                  <a:lnTo>
                    <a:pt x="9542" y="163865"/>
                  </a:lnTo>
                  <a:lnTo>
                    <a:pt x="10228" y="199652"/>
                  </a:lnTo>
                  <a:lnTo>
                    <a:pt x="10389" y="193097"/>
                  </a:lnTo>
                  <a:lnTo>
                    <a:pt x="10479" y="157543"/>
                  </a:lnTo>
                  <a:lnTo>
                    <a:pt x="11660" y="141235"/>
                  </a:lnTo>
                  <a:lnTo>
                    <a:pt x="13617" y="123352"/>
                  </a:lnTo>
                  <a:lnTo>
                    <a:pt x="16089" y="104418"/>
                  </a:lnTo>
                  <a:lnTo>
                    <a:pt x="20075" y="87121"/>
                  </a:lnTo>
                  <a:lnTo>
                    <a:pt x="25069" y="70915"/>
                  </a:lnTo>
                  <a:lnTo>
                    <a:pt x="30736" y="55437"/>
                  </a:lnTo>
                  <a:lnTo>
                    <a:pt x="36851" y="41612"/>
                  </a:lnTo>
                  <a:lnTo>
                    <a:pt x="43265" y="28890"/>
                  </a:lnTo>
                  <a:lnTo>
                    <a:pt x="49879" y="16902"/>
                  </a:lnTo>
                  <a:lnTo>
                    <a:pt x="58962" y="8910"/>
                  </a:lnTo>
                  <a:lnTo>
                    <a:pt x="69692" y="3583"/>
                  </a:lnTo>
                  <a:lnTo>
                    <a:pt x="81520" y="31"/>
                  </a:lnTo>
                  <a:lnTo>
                    <a:pt x="91742" y="0"/>
                  </a:lnTo>
                  <a:lnTo>
                    <a:pt x="100895" y="2317"/>
                  </a:lnTo>
                  <a:lnTo>
                    <a:pt x="109333" y="6199"/>
                  </a:lnTo>
                  <a:lnTo>
                    <a:pt x="117296" y="14630"/>
                  </a:lnTo>
                  <a:lnTo>
                    <a:pt x="124942" y="26094"/>
                  </a:lnTo>
                  <a:lnTo>
                    <a:pt x="132377" y="39579"/>
                  </a:lnTo>
                  <a:lnTo>
                    <a:pt x="138502" y="54413"/>
                  </a:lnTo>
                  <a:lnTo>
                    <a:pt x="143754" y="70145"/>
                  </a:lnTo>
                  <a:lnTo>
                    <a:pt x="148423" y="86476"/>
                  </a:lnTo>
                  <a:lnTo>
                    <a:pt x="151537" y="103207"/>
                  </a:lnTo>
                  <a:lnTo>
                    <a:pt x="153612" y="120203"/>
                  </a:lnTo>
                  <a:lnTo>
                    <a:pt x="154996" y="137378"/>
                  </a:lnTo>
                  <a:lnTo>
                    <a:pt x="155918" y="153502"/>
                  </a:lnTo>
                  <a:lnTo>
                    <a:pt x="156943" y="183883"/>
                  </a:lnTo>
                  <a:lnTo>
                    <a:pt x="157217" y="188011"/>
                  </a:lnTo>
                  <a:lnTo>
                    <a:pt x="157399" y="184920"/>
                  </a:lnTo>
                  <a:lnTo>
                    <a:pt x="157521" y="177017"/>
                  </a:lnTo>
                  <a:lnTo>
                    <a:pt x="158770" y="165904"/>
                  </a:lnTo>
                  <a:lnTo>
                    <a:pt x="160772" y="152653"/>
                  </a:lnTo>
                  <a:lnTo>
                    <a:pt x="166112" y="122347"/>
                  </a:lnTo>
                  <a:lnTo>
                    <a:pt x="172381" y="89401"/>
                  </a:lnTo>
                  <a:lnTo>
                    <a:pt x="176858" y="74773"/>
                  </a:lnTo>
                  <a:lnTo>
                    <a:pt x="182179" y="61515"/>
                  </a:lnTo>
                  <a:lnTo>
                    <a:pt x="188064" y="49170"/>
                  </a:lnTo>
                  <a:lnTo>
                    <a:pt x="194325" y="37434"/>
                  </a:lnTo>
                  <a:lnTo>
                    <a:pt x="200835" y="26104"/>
                  </a:lnTo>
                  <a:lnTo>
                    <a:pt x="207513" y="15045"/>
                  </a:lnTo>
                  <a:lnTo>
                    <a:pt x="215471" y="10010"/>
                  </a:lnTo>
                  <a:lnTo>
                    <a:pt x="224282" y="8990"/>
                  </a:lnTo>
                  <a:lnTo>
                    <a:pt x="233662" y="10647"/>
                  </a:lnTo>
                  <a:lnTo>
                    <a:pt x="241084" y="15258"/>
                  </a:lnTo>
                  <a:lnTo>
                    <a:pt x="247200" y="21838"/>
                  </a:lnTo>
                  <a:lnTo>
                    <a:pt x="252447" y="29731"/>
                  </a:lnTo>
                  <a:lnTo>
                    <a:pt x="257113" y="39666"/>
                  </a:lnTo>
                  <a:lnTo>
                    <a:pt x="261392" y="50965"/>
                  </a:lnTo>
                  <a:lnTo>
                    <a:pt x="276657" y="97102"/>
                  </a:lnTo>
                  <a:lnTo>
                    <a:pt x="279096" y="109122"/>
                  </a:lnTo>
                  <a:lnTo>
                    <a:pt x="280722" y="121810"/>
                  </a:lnTo>
                  <a:lnTo>
                    <a:pt x="281806" y="134943"/>
                  </a:lnTo>
                  <a:lnTo>
                    <a:pt x="282529" y="148373"/>
                  </a:lnTo>
                  <a:lnTo>
                    <a:pt x="283011" y="162000"/>
                  </a:lnTo>
                  <a:lnTo>
                    <a:pt x="294492" y="22431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692310" y="3176314"/>
              <a:ext cx="111636" cy="276943"/>
            </a:xfrm>
            <a:custGeom>
              <a:avLst/>
              <a:gdLst/>
              <a:ahLst/>
              <a:cxnLst/>
              <a:rect l="0" t="0" r="0" b="0"/>
              <a:pathLst>
                <a:path w="111636" h="276943">
                  <a:moveTo>
                    <a:pt x="9056" y="63106"/>
                  </a:moveTo>
                  <a:lnTo>
                    <a:pt x="3473" y="79856"/>
                  </a:lnTo>
                  <a:lnTo>
                    <a:pt x="1828" y="90633"/>
                  </a:lnTo>
                  <a:lnTo>
                    <a:pt x="731" y="103661"/>
                  </a:lnTo>
                  <a:lnTo>
                    <a:pt x="0" y="118190"/>
                  </a:lnTo>
                  <a:lnTo>
                    <a:pt x="682" y="134887"/>
                  </a:lnTo>
                  <a:lnTo>
                    <a:pt x="2304" y="153030"/>
                  </a:lnTo>
                  <a:lnTo>
                    <a:pt x="4555" y="172138"/>
                  </a:lnTo>
                  <a:lnTo>
                    <a:pt x="7224" y="190719"/>
                  </a:lnTo>
                  <a:lnTo>
                    <a:pt x="13306" y="226946"/>
                  </a:lnTo>
                  <a:lnTo>
                    <a:pt x="17732" y="242450"/>
                  </a:lnTo>
                  <a:lnTo>
                    <a:pt x="23021" y="256292"/>
                  </a:lnTo>
                  <a:lnTo>
                    <a:pt x="28883" y="269026"/>
                  </a:lnTo>
                  <a:lnTo>
                    <a:pt x="36298" y="275178"/>
                  </a:lnTo>
                  <a:lnTo>
                    <a:pt x="44746" y="276942"/>
                  </a:lnTo>
                  <a:lnTo>
                    <a:pt x="53885" y="275781"/>
                  </a:lnTo>
                  <a:lnTo>
                    <a:pt x="61145" y="271501"/>
                  </a:lnTo>
                  <a:lnTo>
                    <a:pt x="67155" y="265141"/>
                  </a:lnTo>
                  <a:lnTo>
                    <a:pt x="72329" y="257396"/>
                  </a:lnTo>
                  <a:lnTo>
                    <a:pt x="78117" y="247558"/>
                  </a:lnTo>
                  <a:lnTo>
                    <a:pt x="84312" y="236324"/>
                  </a:lnTo>
                  <a:lnTo>
                    <a:pt x="90779" y="224161"/>
                  </a:lnTo>
                  <a:lnTo>
                    <a:pt x="96260" y="212546"/>
                  </a:lnTo>
                  <a:lnTo>
                    <a:pt x="101082" y="201298"/>
                  </a:lnTo>
                  <a:lnTo>
                    <a:pt x="105465" y="190292"/>
                  </a:lnTo>
                  <a:lnTo>
                    <a:pt x="108388" y="175944"/>
                  </a:lnTo>
                  <a:lnTo>
                    <a:pt x="110336" y="159366"/>
                  </a:lnTo>
                  <a:lnTo>
                    <a:pt x="111635" y="141303"/>
                  </a:lnTo>
                  <a:lnTo>
                    <a:pt x="111332" y="125755"/>
                  </a:lnTo>
                  <a:lnTo>
                    <a:pt x="109961" y="111883"/>
                  </a:lnTo>
                  <a:lnTo>
                    <a:pt x="107879" y="99130"/>
                  </a:lnTo>
                  <a:lnTo>
                    <a:pt x="105322" y="85953"/>
                  </a:lnTo>
                  <a:lnTo>
                    <a:pt x="99365" y="58847"/>
                  </a:lnTo>
                  <a:lnTo>
                    <a:pt x="94972" y="46243"/>
                  </a:lnTo>
                  <a:lnTo>
                    <a:pt x="89706" y="34335"/>
                  </a:lnTo>
                  <a:lnTo>
                    <a:pt x="51126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901200" y="3210263"/>
              <a:ext cx="136730" cy="224367"/>
            </a:xfrm>
            <a:custGeom>
              <a:avLst/>
              <a:gdLst/>
              <a:ahLst/>
              <a:cxnLst/>
              <a:rect l="0" t="0" r="0" b="0"/>
              <a:pathLst>
                <a:path w="136730" h="224367">
                  <a:moveTo>
                    <a:pt x="0" y="60710"/>
                  </a:moveTo>
                  <a:lnTo>
                    <a:pt x="0" y="83043"/>
                  </a:lnTo>
                  <a:lnTo>
                    <a:pt x="1169" y="95465"/>
                  </a:lnTo>
                  <a:lnTo>
                    <a:pt x="3117" y="109590"/>
                  </a:lnTo>
                  <a:lnTo>
                    <a:pt x="8397" y="140865"/>
                  </a:lnTo>
                  <a:lnTo>
                    <a:pt x="14639" y="174242"/>
                  </a:lnTo>
                  <a:lnTo>
                    <a:pt x="21309" y="205437"/>
                  </a:lnTo>
                  <a:lnTo>
                    <a:pt x="24724" y="220300"/>
                  </a:lnTo>
                  <a:lnTo>
                    <a:pt x="27000" y="224366"/>
                  </a:lnTo>
                  <a:lnTo>
                    <a:pt x="28518" y="221234"/>
                  </a:lnTo>
                  <a:lnTo>
                    <a:pt x="29530" y="213302"/>
                  </a:lnTo>
                  <a:lnTo>
                    <a:pt x="30204" y="201002"/>
                  </a:lnTo>
                  <a:lnTo>
                    <a:pt x="30953" y="168638"/>
                  </a:lnTo>
                  <a:lnTo>
                    <a:pt x="31376" y="116580"/>
                  </a:lnTo>
                  <a:lnTo>
                    <a:pt x="32603" y="99126"/>
                  </a:lnTo>
                  <a:lnTo>
                    <a:pt x="34590" y="81646"/>
                  </a:lnTo>
                  <a:lnTo>
                    <a:pt x="37084" y="64149"/>
                  </a:lnTo>
                  <a:lnTo>
                    <a:pt x="41083" y="50148"/>
                  </a:lnTo>
                  <a:lnTo>
                    <a:pt x="46087" y="38476"/>
                  </a:lnTo>
                  <a:lnTo>
                    <a:pt x="51760" y="28358"/>
                  </a:lnTo>
                  <a:lnTo>
                    <a:pt x="57879" y="19275"/>
                  </a:lnTo>
                  <a:lnTo>
                    <a:pt x="64296" y="10883"/>
                  </a:lnTo>
                  <a:lnTo>
                    <a:pt x="70911" y="2951"/>
                  </a:lnTo>
                  <a:lnTo>
                    <a:pt x="78827" y="0"/>
                  </a:lnTo>
                  <a:lnTo>
                    <a:pt x="87610" y="370"/>
                  </a:lnTo>
                  <a:lnTo>
                    <a:pt x="96972" y="2954"/>
                  </a:lnTo>
                  <a:lnTo>
                    <a:pt x="105550" y="7014"/>
                  </a:lnTo>
                  <a:lnTo>
                    <a:pt x="113605" y="12057"/>
                  </a:lnTo>
                  <a:lnTo>
                    <a:pt x="136729" y="2915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037929" y="3249937"/>
              <a:ext cx="12701" cy="12702"/>
            </a:xfrm>
            <a:custGeom>
              <a:avLst/>
              <a:gdLst/>
              <a:ahLst/>
              <a:cxnLst/>
              <a:rect l="0" t="0" r="0" b="0"/>
              <a:pathLst>
                <a:path w="12701" h="12702">
                  <a:moveTo>
                    <a:pt x="0" y="0"/>
                  </a:moveTo>
                  <a:lnTo>
                    <a:pt x="12700" y="1270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058964" y="3211555"/>
              <a:ext cx="189318" cy="264238"/>
            </a:xfrm>
            <a:custGeom>
              <a:avLst/>
              <a:gdLst/>
              <a:ahLst/>
              <a:cxnLst/>
              <a:rect l="0" t="0" r="0" b="0"/>
              <a:pathLst>
                <a:path w="189318" h="264238">
                  <a:moveTo>
                    <a:pt x="0" y="238217"/>
                  </a:moveTo>
                  <a:lnTo>
                    <a:pt x="11167" y="221467"/>
                  </a:lnTo>
                  <a:lnTo>
                    <a:pt x="17962" y="213027"/>
                  </a:lnTo>
                  <a:lnTo>
                    <a:pt x="25998" y="203894"/>
                  </a:lnTo>
                  <a:lnTo>
                    <a:pt x="34862" y="194300"/>
                  </a:lnTo>
                  <a:lnTo>
                    <a:pt x="45445" y="186735"/>
                  </a:lnTo>
                  <a:lnTo>
                    <a:pt x="57175" y="180523"/>
                  </a:lnTo>
                  <a:lnTo>
                    <a:pt x="69670" y="175213"/>
                  </a:lnTo>
                  <a:lnTo>
                    <a:pt x="80337" y="169336"/>
                  </a:lnTo>
                  <a:lnTo>
                    <a:pt x="89785" y="163080"/>
                  </a:lnTo>
                  <a:lnTo>
                    <a:pt x="98421" y="156573"/>
                  </a:lnTo>
                  <a:lnTo>
                    <a:pt x="106516" y="149897"/>
                  </a:lnTo>
                  <a:lnTo>
                    <a:pt x="114250" y="143110"/>
                  </a:lnTo>
                  <a:lnTo>
                    <a:pt x="121743" y="136248"/>
                  </a:lnTo>
                  <a:lnTo>
                    <a:pt x="127907" y="128167"/>
                  </a:lnTo>
                  <a:lnTo>
                    <a:pt x="133185" y="119274"/>
                  </a:lnTo>
                  <a:lnTo>
                    <a:pt x="137872" y="109839"/>
                  </a:lnTo>
                  <a:lnTo>
                    <a:pt x="140997" y="98875"/>
                  </a:lnTo>
                  <a:lnTo>
                    <a:pt x="143080" y="86892"/>
                  </a:lnTo>
                  <a:lnTo>
                    <a:pt x="144469" y="74228"/>
                  </a:lnTo>
                  <a:lnTo>
                    <a:pt x="144226" y="61111"/>
                  </a:lnTo>
                  <a:lnTo>
                    <a:pt x="142896" y="47692"/>
                  </a:lnTo>
                  <a:lnTo>
                    <a:pt x="140841" y="34071"/>
                  </a:lnTo>
                  <a:lnTo>
                    <a:pt x="137133" y="22653"/>
                  </a:lnTo>
                  <a:lnTo>
                    <a:pt x="132324" y="12704"/>
                  </a:lnTo>
                  <a:lnTo>
                    <a:pt x="126781" y="3734"/>
                  </a:lnTo>
                  <a:lnTo>
                    <a:pt x="119579" y="92"/>
                  </a:lnTo>
                  <a:lnTo>
                    <a:pt x="111273" y="0"/>
                  </a:lnTo>
                  <a:lnTo>
                    <a:pt x="102229" y="2277"/>
                  </a:lnTo>
                  <a:lnTo>
                    <a:pt x="93862" y="8469"/>
                  </a:lnTo>
                  <a:lnTo>
                    <a:pt x="85947" y="17271"/>
                  </a:lnTo>
                  <a:lnTo>
                    <a:pt x="78334" y="27814"/>
                  </a:lnTo>
                  <a:lnTo>
                    <a:pt x="72089" y="41854"/>
                  </a:lnTo>
                  <a:lnTo>
                    <a:pt x="66757" y="58227"/>
                  </a:lnTo>
                  <a:lnTo>
                    <a:pt x="62034" y="76153"/>
                  </a:lnTo>
                  <a:lnTo>
                    <a:pt x="58886" y="92778"/>
                  </a:lnTo>
                  <a:lnTo>
                    <a:pt x="56786" y="108536"/>
                  </a:lnTo>
                  <a:lnTo>
                    <a:pt x="55387" y="123716"/>
                  </a:lnTo>
                  <a:lnTo>
                    <a:pt x="55623" y="139679"/>
                  </a:lnTo>
                  <a:lnTo>
                    <a:pt x="56948" y="156165"/>
                  </a:lnTo>
                  <a:lnTo>
                    <a:pt x="59001" y="172998"/>
                  </a:lnTo>
                  <a:lnTo>
                    <a:pt x="61538" y="188894"/>
                  </a:lnTo>
                  <a:lnTo>
                    <a:pt x="64398" y="204167"/>
                  </a:lnTo>
                  <a:lnTo>
                    <a:pt x="67473" y="219023"/>
                  </a:lnTo>
                  <a:lnTo>
                    <a:pt x="71861" y="231264"/>
                  </a:lnTo>
                  <a:lnTo>
                    <a:pt x="77123" y="241762"/>
                  </a:lnTo>
                  <a:lnTo>
                    <a:pt x="82968" y="251098"/>
                  </a:lnTo>
                  <a:lnTo>
                    <a:pt x="91540" y="257322"/>
                  </a:lnTo>
                  <a:lnTo>
                    <a:pt x="101928" y="261471"/>
                  </a:lnTo>
                  <a:lnTo>
                    <a:pt x="113529" y="264237"/>
                  </a:lnTo>
                  <a:lnTo>
                    <a:pt x="125937" y="263744"/>
                  </a:lnTo>
                  <a:lnTo>
                    <a:pt x="138883" y="261078"/>
                  </a:lnTo>
                  <a:lnTo>
                    <a:pt x="189317" y="24873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444754" y="3188155"/>
              <a:ext cx="192679" cy="230065"/>
            </a:xfrm>
            <a:custGeom>
              <a:avLst/>
              <a:gdLst/>
              <a:ahLst/>
              <a:cxnLst/>
              <a:rect l="0" t="0" r="0" b="0"/>
              <a:pathLst>
                <a:path w="192679" h="230065">
                  <a:moveTo>
                    <a:pt x="119055" y="40747"/>
                  </a:moveTo>
                  <a:lnTo>
                    <a:pt x="107888" y="23997"/>
                  </a:lnTo>
                  <a:lnTo>
                    <a:pt x="102262" y="16726"/>
                  </a:lnTo>
                  <a:lnTo>
                    <a:pt x="96174" y="9541"/>
                  </a:lnTo>
                  <a:lnTo>
                    <a:pt x="89777" y="2414"/>
                  </a:lnTo>
                  <a:lnTo>
                    <a:pt x="82007" y="0"/>
                  </a:lnTo>
                  <a:lnTo>
                    <a:pt x="73321" y="727"/>
                  </a:lnTo>
                  <a:lnTo>
                    <a:pt x="64025" y="3550"/>
                  </a:lnTo>
                  <a:lnTo>
                    <a:pt x="55490" y="11274"/>
                  </a:lnTo>
                  <a:lnTo>
                    <a:pt x="47463" y="22267"/>
                  </a:lnTo>
                  <a:lnTo>
                    <a:pt x="39774" y="35439"/>
                  </a:lnTo>
                  <a:lnTo>
                    <a:pt x="33480" y="50063"/>
                  </a:lnTo>
                  <a:lnTo>
                    <a:pt x="28115" y="65656"/>
                  </a:lnTo>
                  <a:lnTo>
                    <a:pt x="23369" y="81894"/>
                  </a:lnTo>
                  <a:lnTo>
                    <a:pt x="19038" y="98562"/>
                  </a:lnTo>
                  <a:lnTo>
                    <a:pt x="7357" y="147602"/>
                  </a:lnTo>
                  <a:lnTo>
                    <a:pt x="3688" y="161066"/>
                  </a:lnTo>
                  <a:lnTo>
                    <a:pt x="73" y="173547"/>
                  </a:lnTo>
                  <a:lnTo>
                    <a:pt x="0" y="184206"/>
                  </a:lnTo>
                  <a:lnTo>
                    <a:pt x="2289" y="193649"/>
                  </a:lnTo>
                  <a:lnTo>
                    <a:pt x="6153" y="202282"/>
                  </a:lnTo>
                  <a:lnTo>
                    <a:pt x="12234" y="206868"/>
                  </a:lnTo>
                  <a:lnTo>
                    <a:pt x="19794" y="208757"/>
                  </a:lnTo>
                  <a:lnTo>
                    <a:pt x="28340" y="208848"/>
                  </a:lnTo>
                  <a:lnTo>
                    <a:pt x="37543" y="206571"/>
                  </a:lnTo>
                  <a:lnTo>
                    <a:pt x="47185" y="202715"/>
                  </a:lnTo>
                  <a:lnTo>
                    <a:pt x="57118" y="197808"/>
                  </a:lnTo>
                  <a:lnTo>
                    <a:pt x="66078" y="192199"/>
                  </a:lnTo>
                  <a:lnTo>
                    <a:pt x="74388" y="186123"/>
                  </a:lnTo>
                  <a:lnTo>
                    <a:pt x="82265" y="179735"/>
                  </a:lnTo>
                  <a:lnTo>
                    <a:pt x="89854" y="170801"/>
                  </a:lnTo>
                  <a:lnTo>
                    <a:pt x="97250" y="160172"/>
                  </a:lnTo>
                  <a:lnTo>
                    <a:pt x="104519" y="148410"/>
                  </a:lnTo>
                  <a:lnTo>
                    <a:pt x="110533" y="137064"/>
                  </a:lnTo>
                  <a:lnTo>
                    <a:pt x="115711" y="125993"/>
                  </a:lnTo>
                  <a:lnTo>
                    <a:pt x="120331" y="115107"/>
                  </a:lnTo>
                  <a:lnTo>
                    <a:pt x="131698" y="90546"/>
                  </a:lnTo>
                  <a:lnTo>
                    <a:pt x="138001" y="77453"/>
                  </a:lnTo>
                  <a:lnTo>
                    <a:pt x="143372" y="64049"/>
                  </a:lnTo>
                  <a:lnTo>
                    <a:pt x="148121" y="50438"/>
                  </a:lnTo>
                  <a:lnTo>
                    <a:pt x="152456" y="36690"/>
                  </a:lnTo>
                  <a:lnTo>
                    <a:pt x="155346" y="32200"/>
                  </a:lnTo>
                  <a:lnTo>
                    <a:pt x="157273" y="33880"/>
                  </a:lnTo>
                  <a:lnTo>
                    <a:pt x="158557" y="39675"/>
                  </a:lnTo>
                  <a:lnTo>
                    <a:pt x="159413" y="50550"/>
                  </a:lnTo>
                  <a:lnTo>
                    <a:pt x="159984" y="64812"/>
                  </a:lnTo>
                  <a:lnTo>
                    <a:pt x="160364" y="81331"/>
                  </a:lnTo>
                  <a:lnTo>
                    <a:pt x="161787" y="98188"/>
                  </a:lnTo>
                  <a:lnTo>
                    <a:pt x="163904" y="115268"/>
                  </a:lnTo>
                  <a:lnTo>
                    <a:pt x="166484" y="132498"/>
                  </a:lnTo>
                  <a:lnTo>
                    <a:pt x="169372" y="148659"/>
                  </a:lnTo>
                  <a:lnTo>
                    <a:pt x="172466" y="164108"/>
                  </a:lnTo>
                  <a:lnTo>
                    <a:pt x="192678" y="23006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696015" y="3165797"/>
              <a:ext cx="88665" cy="231388"/>
            </a:xfrm>
            <a:custGeom>
              <a:avLst/>
              <a:gdLst/>
              <a:ahLst/>
              <a:cxnLst/>
              <a:rect l="0" t="0" r="0" b="0"/>
              <a:pathLst>
                <a:path w="88665" h="231388">
                  <a:moveTo>
                    <a:pt x="88664" y="0"/>
                  </a:moveTo>
                  <a:lnTo>
                    <a:pt x="66330" y="5583"/>
                  </a:lnTo>
                  <a:lnTo>
                    <a:pt x="57414" y="9565"/>
                  </a:lnTo>
                  <a:lnTo>
                    <a:pt x="49133" y="14557"/>
                  </a:lnTo>
                  <a:lnTo>
                    <a:pt x="41274" y="20222"/>
                  </a:lnTo>
                  <a:lnTo>
                    <a:pt x="34867" y="28674"/>
                  </a:lnTo>
                  <a:lnTo>
                    <a:pt x="29427" y="38982"/>
                  </a:lnTo>
                  <a:lnTo>
                    <a:pt x="24631" y="50529"/>
                  </a:lnTo>
                  <a:lnTo>
                    <a:pt x="20266" y="62901"/>
                  </a:lnTo>
                  <a:lnTo>
                    <a:pt x="16187" y="75824"/>
                  </a:lnTo>
                  <a:lnTo>
                    <a:pt x="8538" y="101479"/>
                  </a:lnTo>
                  <a:lnTo>
                    <a:pt x="1244" y="124568"/>
                  </a:lnTo>
                  <a:lnTo>
                    <a:pt x="0" y="137971"/>
                  </a:lnTo>
                  <a:lnTo>
                    <a:pt x="339" y="152749"/>
                  </a:lnTo>
                  <a:lnTo>
                    <a:pt x="1733" y="168444"/>
                  </a:lnTo>
                  <a:lnTo>
                    <a:pt x="5000" y="181244"/>
                  </a:lnTo>
                  <a:lnTo>
                    <a:pt x="9516" y="192115"/>
                  </a:lnTo>
                  <a:lnTo>
                    <a:pt x="14863" y="201700"/>
                  </a:lnTo>
                  <a:lnTo>
                    <a:pt x="23102" y="209259"/>
                  </a:lnTo>
                  <a:lnTo>
                    <a:pt x="33270" y="215466"/>
                  </a:lnTo>
                  <a:lnTo>
                    <a:pt x="88664" y="23138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839966" y="3144761"/>
              <a:ext cx="123513" cy="234399"/>
            </a:xfrm>
            <a:custGeom>
              <a:avLst/>
              <a:gdLst/>
              <a:ahLst/>
              <a:cxnLst/>
              <a:rect l="0" t="0" r="0" b="0"/>
              <a:pathLst>
                <a:path w="123513" h="234399">
                  <a:moveTo>
                    <a:pt x="81441" y="0"/>
                  </a:moveTo>
                  <a:lnTo>
                    <a:pt x="64691" y="11167"/>
                  </a:lnTo>
                  <a:lnTo>
                    <a:pt x="57420" y="17963"/>
                  </a:lnTo>
                  <a:lnTo>
                    <a:pt x="50235" y="25999"/>
                  </a:lnTo>
                  <a:lnTo>
                    <a:pt x="43108" y="34862"/>
                  </a:lnTo>
                  <a:lnTo>
                    <a:pt x="36019" y="45445"/>
                  </a:lnTo>
                  <a:lnTo>
                    <a:pt x="28956" y="57175"/>
                  </a:lnTo>
                  <a:lnTo>
                    <a:pt x="21910" y="69670"/>
                  </a:lnTo>
                  <a:lnTo>
                    <a:pt x="16044" y="82674"/>
                  </a:lnTo>
                  <a:lnTo>
                    <a:pt x="10965" y="96018"/>
                  </a:lnTo>
                  <a:lnTo>
                    <a:pt x="6410" y="109588"/>
                  </a:lnTo>
                  <a:lnTo>
                    <a:pt x="3374" y="123310"/>
                  </a:lnTo>
                  <a:lnTo>
                    <a:pt x="1349" y="137132"/>
                  </a:lnTo>
                  <a:lnTo>
                    <a:pt x="0" y="151021"/>
                  </a:lnTo>
                  <a:lnTo>
                    <a:pt x="269" y="163787"/>
                  </a:lnTo>
                  <a:lnTo>
                    <a:pt x="1616" y="175802"/>
                  </a:lnTo>
                  <a:lnTo>
                    <a:pt x="3684" y="187319"/>
                  </a:lnTo>
                  <a:lnTo>
                    <a:pt x="7399" y="197334"/>
                  </a:lnTo>
                  <a:lnTo>
                    <a:pt x="12214" y="206348"/>
                  </a:lnTo>
                  <a:lnTo>
                    <a:pt x="17760" y="214694"/>
                  </a:lnTo>
                  <a:lnTo>
                    <a:pt x="24964" y="221427"/>
                  </a:lnTo>
                  <a:lnTo>
                    <a:pt x="33272" y="227085"/>
                  </a:lnTo>
                  <a:lnTo>
                    <a:pt x="42317" y="232025"/>
                  </a:lnTo>
                  <a:lnTo>
                    <a:pt x="51853" y="234150"/>
                  </a:lnTo>
                  <a:lnTo>
                    <a:pt x="61716" y="234398"/>
                  </a:lnTo>
                  <a:lnTo>
                    <a:pt x="71797" y="233394"/>
                  </a:lnTo>
                  <a:lnTo>
                    <a:pt x="82023" y="231556"/>
                  </a:lnTo>
                  <a:lnTo>
                    <a:pt x="92347" y="229163"/>
                  </a:lnTo>
                  <a:lnTo>
                    <a:pt x="123512" y="2208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079171" y="3113209"/>
              <a:ext cx="168283" cy="220870"/>
            </a:xfrm>
            <a:custGeom>
              <a:avLst/>
              <a:gdLst/>
              <a:ahLst/>
              <a:cxnLst/>
              <a:rect l="0" t="0" r="0" b="0"/>
              <a:pathLst>
                <a:path w="168283" h="220870">
                  <a:moveTo>
                    <a:pt x="0" y="0"/>
                  </a:moveTo>
                  <a:lnTo>
                    <a:pt x="0" y="22333"/>
                  </a:lnTo>
                  <a:lnTo>
                    <a:pt x="1169" y="32418"/>
                  </a:lnTo>
                  <a:lnTo>
                    <a:pt x="3117" y="42647"/>
                  </a:lnTo>
                  <a:lnTo>
                    <a:pt x="5584" y="52972"/>
                  </a:lnTo>
                  <a:lnTo>
                    <a:pt x="7229" y="64530"/>
                  </a:lnTo>
                  <a:lnTo>
                    <a:pt x="8325" y="76910"/>
                  </a:lnTo>
                  <a:lnTo>
                    <a:pt x="9056" y="89838"/>
                  </a:lnTo>
                  <a:lnTo>
                    <a:pt x="10712" y="103131"/>
                  </a:lnTo>
                  <a:lnTo>
                    <a:pt x="12985" y="116667"/>
                  </a:lnTo>
                  <a:lnTo>
                    <a:pt x="15668" y="130366"/>
                  </a:lnTo>
                  <a:lnTo>
                    <a:pt x="18626" y="143005"/>
                  </a:lnTo>
                  <a:lnTo>
                    <a:pt x="21766" y="154936"/>
                  </a:lnTo>
                  <a:lnTo>
                    <a:pt x="25028" y="166396"/>
                  </a:lnTo>
                  <a:lnTo>
                    <a:pt x="29541" y="176373"/>
                  </a:lnTo>
                  <a:lnTo>
                    <a:pt x="34886" y="185362"/>
                  </a:lnTo>
                  <a:lnTo>
                    <a:pt x="40787" y="193692"/>
                  </a:lnTo>
                  <a:lnTo>
                    <a:pt x="48227" y="198077"/>
                  </a:lnTo>
                  <a:lnTo>
                    <a:pt x="56692" y="199831"/>
                  </a:lnTo>
                  <a:lnTo>
                    <a:pt x="65842" y="199832"/>
                  </a:lnTo>
                  <a:lnTo>
                    <a:pt x="74279" y="196327"/>
                  </a:lnTo>
                  <a:lnTo>
                    <a:pt x="82240" y="190484"/>
                  </a:lnTo>
                  <a:lnTo>
                    <a:pt x="89886" y="183083"/>
                  </a:lnTo>
                  <a:lnTo>
                    <a:pt x="96152" y="173475"/>
                  </a:lnTo>
                  <a:lnTo>
                    <a:pt x="101497" y="162394"/>
                  </a:lnTo>
                  <a:lnTo>
                    <a:pt x="106230" y="150333"/>
                  </a:lnTo>
                  <a:lnTo>
                    <a:pt x="110553" y="136449"/>
                  </a:lnTo>
                  <a:lnTo>
                    <a:pt x="114604" y="121350"/>
                  </a:lnTo>
                  <a:lnTo>
                    <a:pt x="118473" y="105441"/>
                  </a:lnTo>
                  <a:lnTo>
                    <a:pt x="125889" y="72183"/>
                  </a:lnTo>
                  <a:lnTo>
                    <a:pt x="129502" y="55134"/>
                  </a:lnTo>
                  <a:lnTo>
                    <a:pt x="133080" y="40262"/>
                  </a:lnTo>
                  <a:lnTo>
                    <a:pt x="136634" y="26841"/>
                  </a:lnTo>
                  <a:lnTo>
                    <a:pt x="140171" y="14388"/>
                  </a:lnTo>
                  <a:lnTo>
                    <a:pt x="141361" y="10760"/>
                  </a:lnTo>
                  <a:lnTo>
                    <a:pt x="140986" y="13017"/>
                  </a:lnTo>
                  <a:lnTo>
                    <a:pt x="139567" y="19195"/>
                  </a:lnTo>
                  <a:lnTo>
                    <a:pt x="131987" y="55808"/>
                  </a:lnTo>
                  <a:lnTo>
                    <a:pt x="130062" y="69927"/>
                  </a:lnTo>
                  <a:lnTo>
                    <a:pt x="128778" y="84014"/>
                  </a:lnTo>
                  <a:lnTo>
                    <a:pt x="127923" y="98079"/>
                  </a:lnTo>
                  <a:lnTo>
                    <a:pt x="128521" y="112131"/>
                  </a:lnTo>
                  <a:lnTo>
                    <a:pt x="130089" y="126173"/>
                  </a:lnTo>
                  <a:lnTo>
                    <a:pt x="132302" y="140209"/>
                  </a:lnTo>
                  <a:lnTo>
                    <a:pt x="134946" y="153073"/>
                  </a:lnTo>
                  <a:lnTo>
                    <a:pt x="137878" y="165154"/>
                  </a:lnTo>
                  <a:lnTo>
                    <a:pt x="141001" y="176714"/>
                  </a:lnTo>
                  <a:lnTo>
                    <a:pt x="145420" y="186758"/>
                  </a:lnTo>
                  <a:lnTo>
                    <a:pt x="150704" y="195791"/>
                  </a:lnTo>
                  <a:lnTo>
                    <a:pt x="168282" y="22086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331594" y="3123726"/>
              <a:ext cx="136730" cy="214633"/>
            </a:xfrm>
            <a:custGeom>
              <a:avLst/>
              <a:gdLst/>
              <a:ahLst/>
              <a:cxnLst/>
              <a:rect l="0" t="0" r="0" b="0"/>
              <a:pathLst>
                <a:path w="136730" h="214633">
                  <a:moveTo>
                    <a:pt x="0" y="0"/>
                  </a:moveTo>
                  <a:lnTo>
                    <a:pt x="0" y="122589"/>
                  </a:lnTo>
                  <a:lnTo>
                    <a:pt x="1168" y="137820"/>
                  </a:lnTo>
                  <a:lnTo>
                    <a:pt x="3116" y="151480"/>
                  </a:lnTo>
                  <a:lnTo>
                    <a:pt x="5583" y="164092"/>
                  </a:lnTo>
                  <a:lnTo>
                    <a:pt x="7228" y="178344"/>
                  </a:lnTo>
                  <a:lnTo>
                    <a:pt x="8324" y="193688"/>
                  </a:lnTo>
                  <a:lnTo>
                    <a:pt x="9055" y="209760"/>
                  </a:lnTo>
                  <a:lnTo>
                    <a:pt x="9542" y="214632"/>
                  </a:lnTo>
                  <a:lnTo>
                    <a:pt x="9867" y="212037"/>
                  </a:lnTo>
                  <a:lnTo>
                    <a:pt x="10228" y="194740"/>
                  </a:lnTo>
                  <a:lnTo>
                    <a:pt x="10389" y="171471"/>
                  </a:lnTo>
                  <a:lnTo>
                    <a:pt x="11600" y="158722"/>
                  </a:lnTo>
                  <a:lnTo>
                    <a:pt x="13577" y="145548"/>
                  </a:lnTo>
                  <a:lnTo>
                    <a:pt x="16063" y="132091"/>
                  </a:lnTo>
                  <a:lnTo>
                    <a:pt x="21942" y="104673"/>
                  </a:lnTo>
                  <a:lnTo>
                    <a:pt x="25145" y="90817"/>
                  </a:lnTo>
                  <a:lnTo>
                    <a:pt x="28450" y="78074"/>
                  </a:lnTo>
                  <a:lnTo>
                    <a:pt x="31821" y="66073"/>
                  </a:lnTo>
                  <a:lnTo>
                    <a:pt x="35238" y="54566"/>
                  </a:lnTo>
                  <a:lnTo>
                    <a:pt x="41021" y="45727"/>
                  </a:lnTo>
                  <a:lnTo>
                    <a:pt x="48383" y="38665"/>
                  </a:lnTo>
                  <a:lnTo>
                    <a:pt x="56796" y="32788"/>
                  </a:lnTo>
                  <a:lnTo>
                    <a:pt x="67080" y="31208"/>
                  </a:lnTo>
                  <a:lnTo>
                    <a:pt x="78610" y="32492"/>
                  </a:lnTo>
                  <a:lnTo>
                    <a:pt x="90971" y="35685"/>
                  </a:lnTo>
                  <a:lnTo>
                    <a:pt x="101549" y="40151"/>
                  </a:lnTo>
                  <a:lnTo>
                    <a:pt x="110939" y="45465"/>
                  </a:lnTo>
                  <a:lnTo>
                    <a:pt x="136729" y="7362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500517" y="3124249"/>
              <a:ext cx="146606" cy="262418"/>
            </a:xfrm>
            <a:custGeom>
              <a:avLst/>
              <a:gdLst/>
              <a:ahLst/>
              <a:cxnLst/>
              <a:rect l="0" t="0" r="0" b="0"/>
              <a:pathLst>
                <a:path w="146606" h="262418">
                  <a:moveTo>
                    <a:pt x="104534" y="41548"/>
                  </a:moveTo>
                  <a:lnTo>
                    <a:pt x="75256" y="12270"/>
                  </a:lnTo>
                  <a:lnTo>
                    <a:pt x="67486" y="9174"/>
                  </a:lnTo>
                  <a:lnTo>
                    <a:pt x="58800" y="8279"/>
                  </a:lnTo>
                  <a:lnTo>
                    <a:pt x="49504" y="8851"/>
                  </a:lnTo>
                  <a:lnTo>
                    <a:pt x="42137" y="13907"/>
                  </a:lnTo>
                  <a:lnTo>
                    <a:pt x="36059" y="21952"/>
                  </a:lnTo>
                  <a:lnTo>
                    <a:pt x="30837" y="31990"/>
                  </a:lnTo>
                  <a:lnTo>
                    <a:pt x="26187" y="42187"/>
                  </a:lnTo>
                  <a:lnTo>
                    <a:pt x="21918" y="52492"/>
                  </a:lnTo>
                  <a:lnTo>
                    <a:pt x="17904" y="62867"/>
                  </a:lnTo>
                  <a:lnTo>
                    <a:pt x="14059" y="75627"/>
                  </a:lnTo>
                  <a:lnTo>
                    <a:pt x="10328" y="89977"/>
                  </a:lnTo>
                  <a:lnTo>
                    <a:pt x="6671" y="105387"/>
                  </a:lnTo>
                  <a:lnTo>
                    <a:pt x="4234" y="121503"/>
                  </a:lnTo>
                  <a:lnTo>
                    <a:pt x="2608" y="138090"/>
                  </a:lnTo>
                  <a:lnTo>
                    <a:pt x="1525" y="154991"/>
                  </a:lnTo>
                  <a:lnTo>
                    <a:pt x="321" y="186236"/>
                  </a:lnTo>
                  <a:lnTo>
                    <a:pt x="0" y="201112"/>
                  </a:lnTo>
                  <a:lnTo>
                    <a:pt x="4461" y="211029"/>
                  </a:lnTo>
                  <a:lnTo>
                    <a:pt x="12109" y="217641"/>
                  </a:lnTo>
                  <a:lnTo>
                    <a:pt x="21882" y="222049"/>
                  </a:lnTo>
                  <a:lnTo>
                    <a:pt x="30735" y="222650"/>
                  </a:lnTo>
                  <a:lnTo>
                    <a:pt x="38974" y="220714"/>
                  </a:lnTo>
                  <a:lnTo>
                    <a:pt x="46804" y="217085"/>
                  </a:lnTo>
                  <a:lnTo>
                    <a:pt x="54361" y="209992"/>
                  </a:lnTo>
                  <a:lnTo>
                    <a:pt x="61737" y="200589"/>
                  </a:lnTo>
                  <a:lnTo>
                    <a:pt x="68991" y="189646"/>
                  </a:lnTo>
                  <a:lnTo>
                    <a:pt x="76165" y="177676"/>
                  </a:lnTo>
                  <a:lnTo>
                    <a:pt x="83284" y="165021"/>
                  </a:lnTo>
                  <a:lnTo>
                    <a:pt x="90368" y="151910"/>
                  </a:lnTo>
                  <a:lnTo>
                    <a:pt x="96258" y="139664"/>
                  </a:lnTo>
                  <a:lnTo>
                    <a:pt x="101355" y="127993"/>
                  </a:lnTo>
                  <a:lnTo>
                    <a:pt x="105920" y="116708"/>
                  </a:lnTo>
                  <a:lnTo>
                    <a:pt x="114110" y="94819"/>
                  </a:lnTo>
                  <a:lnTo>
                    <a:pt x="117930" y="84073"/>
                  </a:lnTo>
                  <a:lnTo>
                    <a:pt x="121645" y="72236"/>
                  </a:lnTo>
                  <a:lnTo>
                    <a:pt x="128889" y="46617"/>
                  </a:lnTo>
                  <a:lnTo>
                    <a:pt x="131289" y="33241"/>
                  </a:lnTo>
                  <a:lnTo>
                    <a:pt x="132888" y="19649"/>
                  </a:lnTo>
                  <a:lnTo>
                    <a:pt x="133955" y="5914"/>
                  </a:lnTo>
                  <a:lnTo>
                    <a:pt x="133497" y="262"/>
                  </a:lnTo>
                  <a:lnTo>
                    <a:pt x="132023" y="0"/>
                  </a:lnTo>
                  <a:lnTo>
                    <a:pt x="129872" y="3332"/>
                  </a:lnTo>
                  <a:lnTo>
                    <a:pt x="128438" y="11396"/>
                  </a:lnTo>
                  <a:lnTo>
                    <a:pt x="127482" y="22615"/>
                  </a:lnTo>
                  <a:lnTo>
                    <a:pt x="126845" y="35938"/>
                  </a:lnTo>
                  <a:lnTo>
                    <a:pt x="126136" y="63206"/>
                  </a:lnTo>
                  <a:lnTo>
                    <a:pt x="125682" y="118800"/>
                  </a:lnTo>
                  <a:lnTo>
                    <a:pt x="126813" y="132782"/>
                  </a:lnTo>
                  <a:lnTo>
                    <a:pt x="128736" y="146778"/>
                  </a:lnTo>
                  <a:lnTo>
                    <a:pt x="131186" y="160784"/>
                  </a:lnTo>
                  <a:lnTo>
                    <a:pt x="132820" y="175963"/>
                  </a:lnTo>
                  <a:lnTo>
                    <a:pt x="133909" y="191926"/>
                  </a:lnTo>
                  <a:lnTo>
                    <a:pt x="146605" y="2624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857474" y="3134244"/>
              <a:ext cx="31553" cy="210353"/>
            </a:xfrm>
            <a:custGeom>
              <a:avLst/>
              <a:gdLst/>
              <a:ahLst/>
              <a:cxnLst/>
              <a:rect l="0" t="0" r="0" b="0"/>
              <a:pathLst>
                <a:path w="31553" h="210353">
                  <a:moveTo>
                    <a:pt x="0" y="0"/>
                  </a:moveTo>
                  <a:lnTo>
                    <a:pt x="5583" y="16750"/>
                  </a:lnTo>
                  <a:lnTo>
                    <a:pt x="7227" y="26359"/>
                  </a:lnTo>
                  <a:lnTo>
                    <a:pt x="8323" y="37439"/>
                  </a:lnTo>
                  <a:lnTo>
                    <a:pt x="9055" y="49501"/>
                  </a:lnTo>
                  <a:lnTo>
                    <a:pt x="10711" y="61047"/>
                  </a:lnTo>
                  <a:lnTo>
                    <a:pt x="12984" y="72251"/>
                  </a:lnTo>
                  <a:lnTo>
                    <a:pt x="15667" y="83226"/>
                  </a:lnTo>
                  <a:lnTo>
                    <a:pt x="17456" y="95217"/>
                  </a:lnTo>
                  <a:lnTo>
                    <a:pt x="18649" y="107886"/>
                  </a:lnTo>
                  <a:lnTo>
                    <a:pt x="19445" y="121006"/>
                  </a:lnTo>
                  <a:lnTo>
                    <a:pt x="21144" y="134427"/>
                  </a:lnTo>
                  <a:lnTo>
                    <a:pt x="23444" y="148049"/>
                  </a:lnTo>
                  <a:lnTo>
                    <a:pt x="31552" y="21035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731262" y="3218385"/>
              <a:ext cx="241907" cy="10085"/>
            </a:xfrm>
            <a:custGeom>
              <a:avLst/>
              <a:gdLst/>
              <a:ahLst/>
              <a:cxnLst/>
              <a:rect l="0" t="0" r="0" b="0"/>
              <a:pathLst>
                <a:path w="241907" h="10085">
                  <a:moveTo>
                    <a:pt x="241906" y="0"/>
                  </a:moveTo>
                  <a:lnTo>
                    <a:pt x="213989" y="0"/>
                  </a:lnTo>
                  <a:lnTo>
                    <a:pt x="202259" y="1168"/>
                  </a:lnTo>
                  <a:lnTo>
                    <a:pt x="190934" y="3116"/>
                  </a:lnTo>
                  <a:lnTo>
                    <a:pt x="179877" y="5583"/>
                  </a:lnTo>
                  <a:lnTo>
                    <a:pt x="166663" y="7228"/>
                  </a:lnTo>
                  <a:lnTo>
                    <a:pt x="152010" y="8324"/>
                  </a:lnTo>
                  <a:lnTo>
                    <a:pt x="136400" y="9055"/>
                  </a:lnTo>
                  <a:lnTo>
                    <a:pt x="106588" y="9867"/>
                  </a:lnTo>
                  <a:lnTo>
                    <a:pt x="92095" y="10084"/>
                  </a:lnTo>
                  <a:lnTo>
                    <a:pt x="78926" y="9060"/>
                  </a:lnTo>
                  <a:lnTo>
                    <a:pt x="66641" y="7209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941615" y="3174984"/>
              <a:ext cx="241905" cy="198113"/>
            </a:xfrm>
            <a:custGeom>
              <a:avLst/>
              <a:gdLst/>
              <a:ahLst/>
              <a:cxnLst/>
              <a:rect l="0" t="0" r="0" b="0"/>
              <a:pathLst>
                <a:path w="241905" h="198113">
                  <a:moveTo>
                    <a:pt x="0" y="64436"/>
                  </a:moveTo>
                  <a:lnTo>
                    <a:pt x="16750" y="58852"/>
                  </a:lnTo>
                  <a:lnTo>
                    <a:pt x="27527" y="57208"/>
                  </a:lnTo>
                  <a:lnTo>
                    <a:pt x="40555" y="56111"/>
                  </a:lnTo>
                  <a:lnTo>
                    <a:pt x="55084" y="55380"/>
                  </a:lnTo>
                  <a:lnTo>
                    <a:pt x="83691" y="54568"/>
                  </a:lnTo>
                  <a:lnTo>
                    <a:pt x="182278" y="53956"/>
                  </a:lnTo>
                  <a:lnTo>
                    <a:pt x="188130" y="51606"/>
                  </a:lnTo>
                  <a:lnTo>
                    <a:pt x="188526" y="47703"/>
                  </a:lnTo>
                  <a:lnTo>
                    <a:pt x="185284" y="42763"/>
                  </a:lnTo>
                  <a:lnTo>
                    <a:pt x="179616" y="37132"/>
                  </a:lnTo>
                  <a:lnTo>
                    <a:pt x="172332" y="31041"/>
                  </a:lnTo>
                  <a:lnTo>
                    <a:pt x="163969" y="24644"/>
                  </a:lnTo>
                  <a:lnTo>
                    <a:pt x="154889" y="18041"/>
                  </a:lnTo>
                  <a:lnTo>
                    <a:pt x="135451" y="4472"/>
                  </a:lnTo>
                  <a:lnTo>
                    <a:pt x="124190" y="1088"/>
                  </a:lnTo>
                  <a:lnTo>
                    <a:pt x="112009" y="0"/>
                  </a:lnTo>
                  <a:lnTo>
                    <a:pt x="99214" y="444"/>
                  </a:lnTo>
                  <a:lnTo>
                    <a:pt x="89514" y="5414"/>
                  </a:lnTo>
                  <a:lnTo>
                    <a:pt x="81880" y="13402"/>
                  </a:lnTo>
                  <a:lnTo>
                    <a:pt x="75621" y="23401"/>
                  </a:lnTo>
                  <a:lnTo>
                    <a:pt x="71449" y="34742"/>
                  </a:lnTo>
                  <a:lnTo>
                    <a:pt x="68668" y="46977"/>
                  </a:lnTo>
                  <a:lnTo>
                    <a:pt x="66813" y="59809"/>
                  </a:lnTo>
                  <a:lnTo>
                    <a:pt x="66746" y="73037"/>
                  </a:lnTo>
                  <a:lnTo>
                    <a:pt x="67870" y="86531"/>
                  </a:lnTo>
                  <a:lnTo>
                    <a:pt x="69788" y="100201"/>
                  </a:lnTo>
                  <a:lnTo>
                    <a:pt x="72235" y="113989"/>
                  </a:lnTo>
                  <a:lnTo>
                    <a:pt x="75035" y="127855"/>
                  </a:lnTo>
                  <a:lnTo>
                    <a:pt x="78070" y="141774"/>
                  </a:lnTo>
                  <a:lnTo>
                    <a:pt x="82430" y="153391"/>
                  </a:lnTo>
                  <a:lnTo>
                    <a:pt x="87675" y="163472"/>
                  </a:lnTo>
                  <a:lnTo>
                    <a:pt x="93508" y="172531"/>
                  </a:lnTo>
                  <a:lnTo>
                    <a:pt x="100903" y="179738"/>
                  </a:lnTo>
                  <a:lnTo>
                    <a:pt x="109339" y="185711"/>
                  </a:lnTo>
                  <a:lnTo>
                    <a:pt x="118469" y="190862"/>
                  </a:lnTo>
                  <a:lnTo>
                    <a:pt x="129230" y="194296"/>
                  </a:lnTo>
                  <a:lnTo>
                    <a:pt x="141079" y="196586"/>
                  </a:lnTo>
                  <a:lnTo>
                    <a:pt x="153652" y="198112"/>
                  </a:lnTo>
                  <a:lnTo>
                    <a:pt x="165540" y="197961"/>
                  </a:lnTo>
                  <a:lnTo>
                    <a:pt x="176972" y="196691"/>
                  </a:lnTo>
                  <a:lnTo>
                    <a:pt x="188098" y="194676"/>
                  </a:lnTo>
                  <a:lnTo>
                    <a:pt x="197853" y="190996"/>
                  </a:lnTo>
                  <a:lnTo>
                    <a:pt x="206694" y="186205"/>
                  </a:lnTo>
                  <a:lnTo>
                    <a:pt x="241904" y="15909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141449" y="3039585"/>
              <a:ext cx="178141" cy="462776"/>
            </a:xfrm>
            <a:custGeom>
              <a:avLst/>
              <a:gdLst/>
              <a:ahLst/>
              <a:cxnLst/>
              <a:rect l="0" t="0" r="0" b="0"/>
              <a:pathLst>
                <a:path w="178141" h="462776">
                  <a:moveTo>
                    <a:pt x="0" y="0"/>
                  </a:moveTo>
                  <a:lnTo>
                    <a:pt x="34861" y="34862"/>
                  </a:lnTo>
                  <a:lnTo>
                    <a:pt x="44276" y="43108"/>
                  </a:lnTo>
                  <a:lnTo>
                    <a:pt x="54059" y="50943"/>
                  </a:lnTo>
                  <a:lnTo>
                    <a:pt x="64086" y="58503"/>
                  </a:lnTo>
                  <a:lnTo>
                    <a:pt x="73108" y="67049"/>
                  </a:lnTo>
                  <a:lnTo>
                    <a:pt x="81460" y="76253"/>
                  </a:lnTo>
                  <a:lnTo>
                    <a:pt x="89365" y="85894"/>
                  </a:lnTo>
                  <a:lnTo>
                    <a:pt x="96973" y="95827"/>
                  </a:lnTo>
                  <a:lnTo>
                    <a:pt x="104381" y="105955"/>
                  </a:lnTo>
                  <a:lnTo>
                    <a:pt x="111658" y="116214"/>
                  </a:lnTo>
                  <a:lnTo>
                    <a:pt x="117678" y="126558"/>
                  </a:lnTo>
                  <a:lnTo>
                    <a:pt x="122860" y="136960"/>
                  </a:lnTo>
                  <a:lnTo>
                    <a:pt x="127483" y="147401"/>
                  </a:lnTo>
                  <a:lnTo>
                    <a:pt x="132902" y="157867"/>
                  </a:lnTo>
                  <a:lnTo>
                    <a:pt x="138852" y="168351"/>
                  </a:lnTo>
                  <a:lnTo>
                    <a:pt x="145156" y="178845"/>
                  </a:lnTo>
                  <a:lnTo>
                    <a:pt x="150527" y="189348"/>
                  </a:lnTo>
                  <a:lnTo>
                    <a:pt x="155276" y="199855"/>
                  </a:lnTo>
                  <a:lnTo>
                    <a:pt x="159612" y="210366"/>
                  </a:lnTo>
                  <a:lnTo>
                    <a:pt x="163670" y="222048"/>
                  </a:lnTo>
                  <a:lnTo>
                    <a:pt x="167545" y="234510"/>
                  </a:lnTo>
                  <a:lnTo>
                    <a:pt x="171296" y="247493"/>
                  </a:lnTo>
                  <a:lnTo>
                    <a:pt x="173797" y="263159"/>
                  </a:lnTo>
                  <a:lnTo>
                    <a:pt x="175464" y="280616"/>
                  </a:lnTo>
                  <a:lnTo>
                    <a:pt x="176576" y="299265"/>
                  </a:lnTo>
                  <a:lnTo>
                    <a:pt x="177811" y="338684"/>
                  </a:lnTo>
                  <a:lnTo>
                    <a:pt x="178140" y="359012"/>
                  </a:lnTo>
                  <a:lnTo>
                    <a:pt x="177191" y="376071"/>
                  </a:lnTo>
                  <a:lnTo>
                    <a:pt x="175390" y="390949"/>
                  </a:lnTo>
                  <a:lnTo>
                    <a:pt x="173020" y="404373"/>
                  </a:lnTo>
                  <a:lnTo>
                    <a:pt x="170272" y="416829"/>
                  </a:lnTo>
                  <a:lnTo>
                    <a:pt x="167272" y="428638"/>
                  </a:lnTo>
                  <a:lnTo>
                    <a:pt x="157764" y="46277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Freeform 100"/>
          <p:cNvSpPr/>
          <p:nvPr/>
        </p:nvSpPr>
        <p:spPr>
          <a:xfrm>
            <a:off x="3277716" y="2234511"/>
            <a:ext cx="761042" cy="100252"/>
          </a:xfrm>
          <a:custGeom>
            <a:avLst/>
            <a:gdLst/>
            <a:ahLst/>
            <a:cxnLst/>
            <a:rect l="0" t="0" r="0" b="0"/>
            <a:pathLst>
              <a:path w="761042" h="100252">
                <a:moveTo>
                  <a:pt x="129986" y="79360"/>
                </a:moveTo>
                <a:lnTo>
                  <a:pt x="152319" y="73777"/>
                </a:lnTo>
                <a:lnTo>
                  <a:pt x="164741" y="72132"/>
                </a:lnTo>
                <a:lnTo>
                  <a:pt x="178866" y="71035"/>
                </a:lnTo>
                <a:lnTo>
                  <a:pt x="194125" y="70304"/>
                </a:lnTo>
                <a:lnTo>
                  <a:pt x="208972" y="68648"/>
                </a:lnTo>
                <a:lnTo>
                  <a:pt x="223545" y="66376"/>
                </a:lnTo>
                <a:lnTo>
                  <a:pt x="237935" y="63692"/>
                </a:lnTo>
                <a:lnTo>
                  <a:pt x="252203" y="61903"/>
                </a:lnTo>
                <a:lnTo>
                  <a:pt x="266388" y="60710"/>
                </a:lnTo>
                <a:lnTo>
                  <a:pt x="280521" y="59915"/>
                </a:lnTo>
                <a:lnTo>
                  <a:pt x="294617" y="58217"/>
                </a:lnTo>
                <a:lnTo>
                  <a:pt x="308688" y="55915"/>
                </a:lnTo>
                <a:lnTo>
                  <a:pt x="322744" y="53213"/>
                </a:lnTo>
                <a:lnTo>
                  <a:pt x="350826" y="47093"/>
                </a:lnTo>
                <a:lnTo>
                  <a:pt x="364860" y="43826"/>
                </a:lnTo>
                <a:lnTo>
                  <a:pt x="378889" y="41647"/>
                </a:lnTo>
                <a:lnTo>
                  <a:pt x="392917" y="40194"/>
                </a:lnTo>
                <a:lnTo>
                  <a:pt x="406943" y="39226"/>
                </a:lnTo>
                <a:lnTo>
                  <a:pt x="420969" y="37412"/>
                </a:lnTo>
                <a:lnTo>
                  <a:pt x="434993" y="35034"/>
                </a:lnTo>
                <a:lnTo>
                  <a:pt x="496673" y="22821"/>
                </a:lnTo>
                <a:lnTo>
                  <a:pt x="512341" y="20632"/>
                </a:lnTo>
                <a:lnTo>
                  <a:pt x="527461" y="19173"/>
                </a:lnTo>
                <a:lnTo>
                  <a:pt x="542215" y="18200"/>
                </a:lnTo>
                <a:lnTo>
                  <a:pt x="556726" y="16383"/>
                </a:lnTo>
                <a:lnTo>
                  <a:pt x="571075" y="14003"/>
                </a:lnTo>
                <a:lnTo>
                  <a:pt x="585315" y="11248"/>
                </a:lnTo>
                <a:lnTo>
                  <a:pt x="601820" y="9411"/>
                </a:lnTo>
                <a:lnTo>
                  <a:pt x="619835" y="8186"/>
                </a:lnTo>
                <a:lnTo>
                  <a:pt x="638857" y="7370"/>
                </a:lnTo>
                <a:lnTo>
                  <a:pt x="657381" y="5657"/>
                </a:lnTo>
                <a:lnTo>
                  <a:pt x="675574" y="3346"/>
                </a:lnTo>
                <a:lnTo>
                  <a:pt x="693545" y="637"/>
                </a:lnTo>
                <a:lnTo>
                  <a:pt x="709032" y="0"/>
                </a:lnTo>
                <a:lnTo>
                  <a:pt x="722863" y="744"/>
                </a:lnTo>
                <a:lnTo>
                  <a:pt x="735589" y="2408"/>
                </a:lnTo>
                <a:lnTo>
                  <a:pt x="739398" y="5855"/>
                </a:lnTo>
                <a:lnTo>
                  <a:pt x="737264" y="10490"/>
                </a:lnTo>
                <a:lnTo>
                  <a:pt x="731166" y="15917"/>
                </a:lnTo>
                <a:lnTo>
                  <a:pt x="723595" y="20704"/>
                </a:lnTo>
                <a:lnTo>
                  <a:pt x="715042" y="25064"/>
                </a:lnTo>
                <a:lnTo>
                  <a:pt x="705834" y="29139"/>
                </a:lnTo>
                <a:lnTo>
                  <a:pt x="695021" y="31856"/>
                </a:lnTo>
                <a:lnTo>
                  <a:pt x="683138" y="33667"/>
                </a:lnTo>
                <a:lnTo>
                  <a:pt x="670541" y="34875"/>
                </a:lnTo>
                <a:lnTo>
                  <a:pt x="657469" y="36849"/>
                </a:lnTo>
                <a:lnTo>
                  <a:pt x="644080" y="39333"/>
                </a:lnTo>
                <a:lnTo>
                  <a:pt x="630479" y="42158"/>
                </a:lnTo>
                <a:lnTo>
                  <a:pt x="615568" y="44041"/>
                </a:lnTo>
                <a:lnTo>
                  <a:pt x="599785" y="45296"/>
                </a:lnTo>
                <a:lnTo>
                  <a:pt x="583420" y="46133"/>
                </a:lnTo>
                <a:lnTo>
                  <a:pt x="565498" y="47860"/>
                </a:lnTo>
                <a:lnTo>
                  <a:pt x="546538" y="50180"/>
                </a:lnTo>
                <a:lnTo>
                  <a:pt x="506774" y="55874"/>
                </a:lnTo>
                <a:lnTo>
                  <a:pt x="334682" y="82907"/>
                </a:lnTo>
                <a:lnTo>
                  <a:pt x="312026" y="85231"/>
                </a:lnTo>
                <a:lnTo>
                  <a:pt x="289910" y="86780"/>
                </a:lnTo>
                <a:lnTo>
                  <a:pt x="268155" y="87813"/>
                </a:lnTo>
                <a:lnTo>
                  <a:pt x="246639" y="89670"/>
                </a:lnTo>
                <a:lnTo>
                  <a:pt x="225284" y="92076"/>
                </a:lnTo>
                <a:lnTo>
                  <a:pt x="204035" y="94849"/>
                </a:lnTo>
                <a:lnTo>
                  <a:pt x="184026" y="96698"/>
                </a:lnTo>
                <a:lnTo>
                  <a:pt x="164844" y="97930"/>
                </a:lnTo>
                <a:lnTo>
                  <a:pt x="129117" y="99300"/>
                </a:lnTo>
                <a:lnTo>
                  <a:pt x="81555" y="100071"/>
                </a:lnTo>
                <a:lnTo>
                  <a:pt x="48082" y="100251"/>
                </a:lnTo>
                <a:lnTo>
                  <a:pt x="33313" y="97962"/>
                </a:lnTo>
                <a:lnTo>
                  <a:pt x="19961" y="94099"/>
                </a:lnTo>
                <a:lnTo>
                  <a:pt x="7554" y="89186"/>
                </a:lnTo>
                <a:lnTo>
                  <a:pt x="1619" y="82405"/>
                </a:lnTo>
                <a:lnTo>
                  <a:pt x="0" y="74378"/>
                </a:lnTo>
                <a:lnTo>
                  <a:pt x="1258" y="65521"/>
                </a:lnTo>
                <a:lnTo>
                  <a:pt x="9109" y="58448"/>
                </a:lnTo>
                <a:lnTo>
                  <a:pt x="21354" y="52564"/>
                </a:lnTo>
                <a:lnTo>
                  <a:pt x="36529" y="47472"/>
                </a:lnTo>
                <a:lnTo>
                  <a:pt x="54826" y="44078"/>
                </a:lnTo>
                <a:lnTo>
                  <a:pt x="75205" y="41815"/>
                </a:lnTo>
                <a:lnTo>
                  <a:pt x="96971" y="40307"/>
                </a:lnTo>
                <a:lnTo>
                  <a:pt x="116156" y="38133"/>
                </a:lnTo>
                <a:lnTo>
                  <a:pt x="133621" y="35514"/>
                </a:lnTo>
                <a:lnTo>
                  <a:pt x="149938" y="32600"/>
                </a:lnTo>
                <a:lnTo>
                  <a:pt x="165491" y="30658"/>
                </a:lnTo>
                <a:lnTo>
                  <a:pt x="180534" y="29362"/>
                </a:lnTo>
                <a:lnTo>
                  <a:pt x="195237" y="28499"/>
                </a:lnTo>
                <a:lnTo>
                  <a:pt x="227156" y="27540"/>
                </a:lnTo>
                <a:lnTo>
                  <a:pt x="332857" y="26817"/>
                </a:lnTo>
                <a:lnTo>
                  <a:pt x="380840" y="26786"/>
                </a:lnTo>
                <a:lnTo>
                  <a:pt x="397723" y="27950"/>
                </a:lnTo>
                <a:lnTo>
                  <a:pt x="414822" y="29894"/>
                </a:lnTo>
                <a:lnTo>
                  <a:pt x="432064" y="32360"/>
                </a:lnTo>
                <a:lnTo>
                  <a:pt x="449402" y="34003"/>
                </a:lnTo>
                <a:lnTo>
                  <a:pt x="466804" y="35098"/>
                </a:lnTo>
                <a:lnTo>
                  <a:pt x="484248" y="35829"/>
                </a:lnTo>
                <a:lnTo>
                  <a:pt x="502890" y="37485"/>
                </a:lnTo>
                <a:lnTo>
                  <a:pt x="522329" y="39757"/>
                </a:lnTo>
                <a:lnTo>
                  <a:pt x="542300" y="42440"/>
                </a:lnTo>
                <a:lnTo>
                  <a:pt x="580071" y="48538"/>
                </a:lnTo>
                <a:lnTo>
                  <a:pt x="634187" y="58542"/>
                </a:lnTo>
                <a:lnTo>
                  <a:pt x="651931" y="61975"/>
                </a:lnTo>
                <a:lnTo>
                  <a:pt x="684111" y="68907"/>
                </a:lnTo>
                <a:lnTo>
                  <a:pt x="699237" y="72391"/>
                </a:lnTo>
                <a:lnTo>
                  <a:pt x="712827" y="75883"/>
                </a:lnTo>
                <a:lnTo>
                  <a:pt x="725393" y="79379"/>
                </a:lnTo>
                <a:lnTo>
                  <a:pt x="761041" y="89878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20869" y="319267"/>
            <a:ext cx="3628573" cy="648353"/>
            <a:chOff x="220869" y="319267"/>
            <a:chExt cx="3628573" cy="648353"/>
          </a:xfrm>
        </p:grpSpPr>
        <p:sp>
          <p:nvSpPr>
            <p:cNvPr id="2" name="Freeform 1"/>
            <p:cNvSpPr/>
            <p:nvPr/>
          </p:nvSpPr>
          <p:spPr>
            <a:xfrm>
              <a:off x="725714" y="347080"/>
              <a:ext cx="84142" cy="399670"/>
            </a:xfrm>
            <a:custGeom>
              <a:avLst/>
              <a:gdLst/>
              <a:ahLst/>
              <a:cxnLst/>
              <a:rect l="0" t="0" r="0" b="0"/>
              <a:pathLst>
                <a:path w="84142" h="399670">
                  <a:moveTo>
                    <a:pt x="84141" y="0"/>
                  </a:moveTo>
                  <a:lnTo>
                    <a:pt x="78557" y="22334"/>
                  </a:lnTo>
                  <a:lnTo>
                    <a:pt x="76912" y="34756"/>
                  </a:lnTo>
                  <a:lnTo>
                    <a:pt x="75816" y="48880"/>
                  </a:lnTo>
                  <a:lnTo>
                    <a:pt x="75085" y="64140"/>
                  </a:lnTo>
                  <a:lnTo>
                    <a:pt x="74273" y="99793"/>
                  </a:lnTo>
                  <a:lnTo>
                    <a:pt x="74056" y="119117"/>
                  </a:lnTo>
                  <a:lnTo>
                    <a:pt x="72743" y="136674"/>
                  </a:lnTo>
                  <a:lnTo>
                    <a:pt x="70699" y="153053"/>
                  </a:lnTo>
                  <a:lnTo>
                    <a:pt x="68168" y="168647"/>
                  </a:lnTo>
                  <a:lnTo>
                    <a:pt x="65312" y="182549"/>
                  </a:lnTo>
                  <a:lnTo>
                    <a:pt x="62239" y="195322"/>
                  </a:lnTo>
                  <a:lnTo>
                    <a:pt x="59022" y="207344"/>
                  </a:lnTo>
                  <a:lnTo>
                    <a:pt x="56877" y="220033"/>
                  </a:lnTo>
                  <a:lnTo>
                    <a:pt x="55447" y="233167"/>
                  </a:lnTo>
                  <a:lnTo>
                    <a:pt x="54494" y="246597"/>
                  </a:lnTo>
                  <a:lnTo>
                    <a:pt x="52690" y="259057"/>
                  </a:lnTo>
                  <a:lnTo>
                    <a:pt x="50319" y="270869"/>
                  </a:lnTo>
                  <a:lnTo>
                    <a:pt x="47569" y="282249"/>
                  </a:lnTo>
                  <a:lnTo>
                    <a:pt x="44568" y="293342"/>
                  </a:lnTo>
                  <a:lnTo>
                    <a:pt x="34760" y="326873"/>
                  </a:lnTo>
                  <a:lnTo>
                    <a:pt x="27914" y="352513"/>
                  </a:lnTo>
                  <a:lnTo>
                    <a:pt x="23284" y="363557"/>
                  </a:lnTo>
                  <a:lnTo>
                    <a:pt x="17860" y="373257"/>
                  </a:lnTo>
                  <a:lnTo>
                    <a:pt x="0" y="39966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241904" y="320433"/>
              <a:ext cx="809856" cy="89136"/>
            </a:xfrm>
            <a:custGeom>
              <a:avLst/>
              <a:gdLst/>
              <a:ahLst/>
              <a:cxnLst/>
              <a:rect l="0" t="0" r="0" b="0"/>
              <a:pathLst>
                <a:path w="809856" h="89136">
                  <a:moveTo>
                    <a:pt x="0" y="79235"/>
                  </a:moveTo>
                  <a:lnTo>
                    <a:pt x="11167" y="62485"/>
                  </a:lnTo>
                  <a:lnTo>
                    <a:pt x="20300" y="55214"/>
                  </a:lnTo>
                  <a:lnTo>
                    <a:pt x="32231" y="48029"/>
                  </a:lnTo>
                  <a:lnTo>
                    <a:pt x="46029" y="40902"/>
                  </a:lnTo>
                  <a:lnTo>
                    <a:pt x="59901" y="34982"/>
                  </a:lnTo>
                  <a:lnTo>
                    <a:pt x="73824" y="29866"/>
                  </a:lnTo>
                  <a:lnTo>
                    <a:pt x="87781" y="25287"/>
                  </a:lnTo>
                  <a:lnTo>
                    <a:pt x="101760" y="21066"/>
                  </a:lnTo>
                  <a:lnTo>
                    <a:pt x="129757" y="13260"/>
                  </a:lnTo>
                  <a:lnTo>
                    <a:pt x="143767" y="10710"/>
                  </a:lnTo>
                  <a:lnTo>
                    <a:pt x="157782" y="9011"/>
                  </a:lnTo>
                  <a:lnTo>
                    <a:pt x="171799" y="7878"/>
                  </a:lnTo>
                  <a:lnTo>
                    <a:pt x="185819" y="5954"/>
                  </a:lnTo>
                  <a:lnTo>
                    <a:pt x="199840" y="3503"/>
                  </a:lnTo>
                  <a:lnTo>
                    <a:pt x="213862" y="700"/>
                  </a:lnTo>
                  <a:lnTo>
                    <a:pt x="227884" y="0"/>
                  </a:lnTo>
                  <a:lnTo>
                    <a:pt x="241907" y="702"/>
                  </a:lnTo>
                  <a:lnTo>
                    <a:pt x="255930" y="2339"/>
                  </a:lnTo>
                  <a:lnTo>
                    <a:pt x="271121" y="3430"/>
                  </a:lnTo>
                  <a:lnTo>
                    <a:pt x="287092" y="4157"/>
                  </a:lnTo>
                  <a:lnTo>
                    <a:pt x="303583" y="4642"/>
                  </a:lnTo>
                  <a:lnTo>
                    <a:pt x="319251" y="6134"/>
                  </a:lnTo>
                  <a:lnTo>
                    <a:pt x="334371" y="8297"/>
                  </a:lnTo>
                  <a:lnTo>
                    <a:pt x="349125" y="10908"/>
                  </a:lnTo>
                  <a:lnTo>
                    <a:pt x="363636" y="13817"/>
                  </a:lnTo>
                  <a:lnTo>
                    <a:pt x="392224" y="20166"/>
                  </a:lnTo>
                  <a:lnTo>
                    <a:pt x="406392" y="22326"/>
                  </a:lnTo>
                  <a:lnTo>
                    <a:pt x="420512" y="23767"/>
                  </a:lnTo>
                  <a:lnTo>
                    <a:pt x="434599" y="24727"/>
                  </a:lnTo>
                  <a:lnTo>
                    <a:pt x="448666" y="27704"/>
                  </a:lnTo>
                  <a:lnTo>
                    <a:pt x="462718" y="32026"/>
                  </a:lnTo>
                  <a:lnTo>
                    <a:pt x="489628" y="41893"/>
                  </a:lnTo>
                  <a:lnTo>
                    <a:pt x="546296" y="61405"/>
                  </a:lnTo>
                  <a:lnTo>
                    <a:pt x="558189" y="65011"/>
                  </a:lnTo>
                  <a:lnTo>
                    <a:pt x="583868" y="72134"/>
                  </a:lnTo>
                  <a:lnTo>
                    <a:pt x="598429" y="75670"/>
                  </a:lnTo>
                  <a:lnTo>
                    <a:pt x="630189" y="82715"/>
                  </a:lnTo>
                  <a:lnTo>
                    <a:pt x="645670" y="85061"/>
                  </a:lnTo>
                  <a:lnTo>
                    <a:pt x="660666" y="86625"/>
                  </a:lnTo>
                  <a:lnTo>
                    <a:pt x="675337" y="87667"/>
                  </a:lnTo>
                  <a:lnTo>
                    <a:pt x="690961" y="88363"/>
                  </a:lnTo>
                  <a:lnTo>
                    <a:pt x="723902" y="89135"/>
                  </a:lnTo>
                  <a:lnTo>
                    <a:pt x="739698" y="88172"/>
                  </a:lnTo>
                  <a:lnTo>
                    <a:pt x="809855" y="792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841407" y="441831"/>
              <a:ext cx="715198" cy="317853"/>
            </a:xfrm>
            <a:custGeom>
              <a:avLst/>
              <a:gdLst/>
              <a:ahLst/>
              <a:cxnLst/>
              <a:rect l="0" t="0" r="0" b="0"/>
              <a:pathLst>
                <a:path w="715198" h="317853">
                  <a:moveTo>
                    <a:pt x="0" y="315436"/>
                  </a:moveTo>
                  <a:lnTo>
                    <a:pt x="16751" y="309852"/>
                  </a:lnTo>
                  <a:lnTo>
                    <a:pt x="37440" y="303995"/>
                  </a:lnTo>
                  <a:lnTo>
                    <a:pt x="49501" y="300797"/>
                  </a:lnTo>
                  <a:lnTo>
                    <a:pt x="72251" y="294127"/>
                  </a:lnTo>
                  <a:lnTo>
                    <a:pt x="83226" y="290712"/>
                  </a:lnTo>
                  <a:lnTo>
                    <a:pt x="96386" y="286098"/>
                  </a:lnTo>
                  <a:lnTo>
                    <a:pt x="126590" y="274739"/>
                  </a:lnTo>
                  <a:lnTo>
                    <a:pt x="139318" y="268438"/>
                  </a:lnTo>
                  <a:lnTo>
                    <a:pt x="150142" y="261900"/>
                  </a:lnTo>
                  <a:lnTo>
                    <a:pt x="170737" y="247234"/>
                  </a:lnTo>
                  <a:lnTo>
                    <a:pt x="195472" y="229030"/>
                  </a:lnTo>
                  <a:lnTo>
                    <a:pt x="206275" y="220436"/>
                  </a:lnTo>
                  <a:lnTo>
                    <a:pt x="215815" y="212369"/>
                  </a:lnTo>
                  <a:lnTo>
                    <a:pt x="224512" y="204654"/>
                  </a:lnTo>
                  <a:lnTo>
                    <a:pt x="232647" y="196005"/>
                  </a:lnTo>
                  <a:lnTo>
                    <a:pt x="240407" y="186733"/>
                  </a:lnTo>
                  <a:lnTo>
                    <a:pt x="247918" y="177046"/>
                  </a:lnTo>
                  <a:lnTo>
                    <a:pt x="252926" y="164745"/>
                  </a:lnTo>
                  <a:lnTo>
                    <a:pt x="256264" y="150701"/>
                  </a:lnTo>
                  <a:lnTo>
                    <a:pt x="258489" y="135495"/>
                  </a:lnTo>
                  <a:lnTo>
                    <a:pt x="256467" y="123021"/>
                  </a:lnTo>
                  <a:lnTo>
                    <a:pt x="251613" y="112367"/>
                  </a:lnTo>
                  <a:lnTo>
                    <a:pt x="244871" y="102928"/>
                  </a:lnTo>
                  <a:lnTo>
                    <a:pt x="238039" y="98972"/>
                  </a:lnTo>
                  <a:lnTo>
                    <a:pt x="231148" y="98672"/>
                  </a:lnTo>
                  <a:lnTo>
                    <a:pt x="216089" y="104571"/>
                  </a:lnTo>
                  <a:lnTo>
                    <a:pt x="207165" y="109416"/>
                  </a:lnTo>
                  <a:lnTo>
                    <a:pt x="197710" y="114984"/>
                  </a:lnTo>
                  <a:lnTo>
                    <a:pt x="189069" y="123370"/>
                  </a:lnTo>
                  <a:lnTo>
                    <a:pt x="180971" y="133635"/>
                  </a:lnTo>
                  <a:lnTo>
                    <a:pt x="173236" y="145153"/>
                  </a:lnTo>
                  <a:lnTo>
                    <a:pt x="166910" y="156338"/>
                  </a:lnTo>
                  <a:lnTo>
                    <a:pt x="161524" y="167300"/>
                  </a:lnTo>
                  <a:lnTo>
                    <a:pt x="156765" y="178114"/>
                  </a:lnTo>
                  <a:lnTo>
                    <a:pt x="153592" y="191166"/>
                  </a:lnTo>
                  <a:lnTo>
                    <a:pt x="151477" y="205711"/>
                  </a:lnTo>
                  <a:lnTo>
                    <a:pt x="150067" y="221251"/>
                  </a:lnTo>
                  <a:lnTo>
                    <a:pt x="151464" y="236285"/>
                  </a:lnTo>
                  <a:lnTo>
                    <a:pt x="154733" y="250982"/>
                  </a:lnTo>
                  <a:lnTo>
                    <a:pt x="159249" y="265455"/>
                  </a:lnTo>
                  <a:lnTo>
                    <a:pt x="164597" y="277441"/>
                  </a:lnTo>
                  <a:lnTo>
                    <a:pt x="170500" y="287768"/>
                  </a:lnTo>
                  <a:lnTo>
                    <a:pt x="176772" y="296991"/>
                  </a:lnTo>
                  <a:lnTo>
                    <a:pt x="184460" y="304308"/>
                  </a:lnTo>
                  <a:lnTo>
                    <a:pt x="193091" y="310354"/>
                  </a:lnTo>
                  <a:lnTo>
                    <a:pt x="202350" y="315554"/>
                  </a:lnTo>
                  <a:lnTo>
                    <a:pt x="212029" y="317852"/>
                  </a:lnTo>
                  <a:lnTo>
                    <a:pt x="232133" y="317288"/>
                  </a:lnTo>
                  <a:lnTo>
                    <a:pt x="243571" y="313165"/>
                  </a:lnTo>
                  <a:lnTo>
                    <a:pt x="255870" y="306910"/>
                  </a:lnTo>
                  <a:lnTo>
                    <a:pt x="268745" y="299234"/>
                  </a:lnTo>
                  <a:lnTo>
                    <a:pt x="279665" y="291780"/>
                  </a:lnTo>
                  <a:lnTo>
                    <a:pt x="289282" y="284473"/>
                  </a:lnTo>
                  <a:lnTo>
                    <a:pt x="298031" y="277265"/>
                  </a:lnTo>
                  <a:lnTo>
                    <a:pt x="307369" y="268953"/>
                  </a:lnTo>
                  <a:lnTo>
                    <a:pt x="327094" y="250369"/>
                  </a:lnTo>
                  <a:lnTo>
                    <a:pt x="334925" y="238168"/>
                  </a:lnTo>
                  <a:lnTo>
                    <a:pt x="341314" y="224191"/>
                  </a:lnTo>
                  <a:lnTo>
                    <a:pt x="346742" y="209029"/>
                  </a:lnTo>
                  <a:lnTo>
                    <a:pt x="352698" y="195416"/>
                  </a:lnTo>
                  <a:lnTo>
                    <a:pt x="359006" y="182835"/>
                  </a:lnTo>
                  <a:lnTo>
                    <a:pt x="365549" y="170941"/>
                  </a:lnTo>
                  <a:lnTo>
                    <a:pt x="372248" y="160675"/>
                  </a:lnTo>
                  <a:lnTo>
                    <a:pt x="379051" y="151493"/>
                  </a:lnTo>
                  <a:lnTo>
                    <a:pt x="385924" y="143035"/>
                  </a:lnTo>
                  <a:lnTo>
                    <a:pt x="394011" y="138565"/>
                  </a:lnTo>
                  <a:lnTo>
                    <a:pt x="402909" y="136754"/>
                  </a:lnTo>
                  <a:lnTo>
                    <a:pt x="412347" y="136714"/>
                  </a:lnTo>
                  <a:lnTo>
                    <a:pt x="419807" y="140194"/>
                  </a:lnTo>
                  <a:lnTo>
                    <a:pt x="425949" y="146020"/>
                  </a:lnTo>
                  <a:lnTo>
                    <a:pt x="431213" y="153410"/>
                  </a:lnTo>
                  <a:lnTo>
                    <a:pt x="437059" y="163011"/>
                  </a:lnTo>
                  <a:lnTo>
                    <a:pt x="443294" y="174086"/>
                  </a:lnTo>
                  <a:lnTo>
                    <a:pt x="449787" y="186144"/>
                  </a:lnTo>
                  <a:lnTo>
                    <a:pt x="454116" y="198857"/>
                  </a:lnTo>
                  <a:lnTo>
                    <a:pt x="457003" y="212007"/>
                  </a:lnTo>
                  <a:lnTo>
                    <a:pt x="458927" y="225448"/>
                  </a:lnTo>
                  <a:lnTo>
                    <a:pt x="457872" y="237914"/>
                  </a:lnTo>
                  <a:lnTo>
                    <a:pt x="454832" y="249731"/>
                  </a:lnTo>
                  <a:lnTo>
                    <a:pt x="450468" y="261115"/>
                  </a:lnTo>
                  <a:lnTo>
                    <a:pt x="445221" y="271042"/>
                  </a:lnTo>
                  <a:lnTo>
                    <a:pt x="439386" y="279996"/>
                  </a:lnTo>
                  <a:lnTo>
                    <a:pt x="433159" y="288304"/>
                  </a:lnTo>
                  <a:lnTo>
                    <a:pt x="425502" y="295010"/>
                  </a:lnTo>
                  <a:lnTo>
                    <a:pt x="416891" y="300650"/>
                  </a:lnTo>
                  <a:lnTo>
                    <a:pt x="407644" y="305579"/>
                  </a:lnTo>
                  <a:lnTo>
                    <a:pt x="396806" y="307696"/>
                  </a:lnTo>
                  <a:lnTo>
                    <a:pt x="384905" y="307938"/>
                  </a:lnTo>
                  <a:lnTo>
                    <a:pt x="372297" y="306932"/>
                  </a:lnTo>
                  <a:lnTo>
                    <a:pt x="359217" y="303923"/>
                  </a:lnTo>
                  <a:lnTo>
                    <a:pt x="345823" y="299580"/>
                  </a:lnTo>
                  <a:lnTo>
                    <a:pt x="332219" y="294348"/>
                  </a:lnTo>
                  <a:lnTo>
                    <a:pt x="320812" y="287354"/>
                  </a:lnTo>
                  <a:lnTo>
                    <a:pt x="310871" y="279185"/>
                  </a:lnTo>
                  <a:lnTo>
                    <a:pt x="278121" y="246468"/>
                  </a:lnTo>
                  <a:lnTo>
                    <a:pt x="276567" y="242579"/>
                  </a:lnTo>
                  <a:lnTo>
                    <a:pt x="279036" y="241155"/>
                  </a:lnTo>
                  <a:lnTo>
                    <a:pt x="284189" y="241374"/>
                  </a:lnTo>
                  <a:lnTo>
                    <a:pt x="289961" y="245026"/>
                  </a:lnTo>
                  <a:lnTo>
                    <a:pt x="296146" y="250967"/>
                  </a:lnTo>
                  <a:lnTo>
                    <a:pt x="302607" y="258433"/>
                  </a:lnTo>
                  <a:lnTo>
                    <a:pt x="311588" y="265747"/>
                  </a:lnTo>
                  <a:lnTo>
                    <a:pt x="322251" y="272961"/>
                  </a:lnTo>
                  <a:lnTo>
                    <a:pt x="334033" y="280108"/>
                  </a:lnTo>
                  <a:lnTo>
                    <a:pt x="347732" y="287209"/>
                  </a:lnTo>
                  <a:lnTo>
                    <a:pt x="362707" y="294281"/>
                  </a:lnTo>
                  <a:lnTo>
                    <a:pt x="378533" y="301332"/>
                  </a:lnTo>
                  <a:lnTo>
                    <a:pt x="393759" y="306033"/>
                  </a:lnTo>
                  <a:lnTo>
                    <a:pt x="408584" y="309168"/>
                  </a:lnTo>
                  <a:lnTo>
                    <a:pt x="423142" y="311257"/>
                  </a:lnTo>
                  <a:lnTo>
                    <a:pt x="436353" y="311481"/>
                  </a:lnTo>
                  <a:lnTo>
                    <a:pt x="448666" y="310462"/>
                  </a:lnTo>
                  <a:lnTo>
                    <a:pt x="460381" y="308614"/>
                  </a:lnTo>
                  <a:lnTo>
                    <a:pt x="472865" y="305045"/>
                  </a:lnTo>
                  <a:lnTo>
                    <a:pt x="485862" y="300328"/>
                  </a:lnTo>
                  <a:lnTo>
                    <a:pt x="499201" y="294846"/>
                  </a:lnTo>
                  <a:lnTo>
                    <a:pt x="510432" y="288855"/>
                  </a:lnTo>
                  <a:lnTo>
                    <a:pt x="520256" y="282523"/>
                  </a:lnTo>
                  <a:lnTo>
                    <a:pt x="529142" y="275964"/>
                  </a:lnTo>
                  <a:lnTo>
                    <a:pt x="537404" y="269255"/>
                  </a:lnTo>
                  <a:lnTo>
                    <a:pt x="545249" y="262445"/>
                  </a:lnTo>
                  <a:lnTo>
                    <a:pt x="552816" y="255567"/>
                  </a:lnTo>
                  <a:lnTo>
                    <a:pt x="559030" y="247476"/>
                  </a:lnTo>
                  <a:lnTo>
                    <a:pt x="564341" y="238577"/>
                  </a:lnTo>
                  <a:lnTo>
                    <a:pt x="569050" y="229138"/>
                  </a:lnTo>
                  <a:lnTo>
                    <a:pt x="574527" y="220508"/>
                  </a:lnTo>
                  <a:lnTo>
                    <a:pt x="580515" y="212417"/>
                  </a:lnTo>
                  <a:lnTo>
                    <a:pt x="586844" y="204686"/>
                  </a:lnTo>
                  <a:lnTo>
                    <a:pt x="592233" y="196026"/>
                  </a:lnTo>
                  <a:lnTo>
                    <a:pt x="596994" y="186747"/>
                  </a:lnTo>
                  <a:lnTo>
                    <a:pt x="601336" y="177055"/>
                  </a:lnTo>
                  <a:lnTo>
                    <a:pt x="605400" y="167088"/>
                  </a:lnTo>
                  <a:lnTo>
                    <a:pt x="609277" y="156938"/>
                  </a:lnTo>
                  <a:lnTo>
                    <a:pt x="616702" y="136310"/>
                  </a:lnTo>
                  <a:lnTo>
                    <a:pt x="623898" y="115456"/>
                  </a:lnTo>
                  <a:lnTo>
                    <a:pt x="627453" y="103818"/>
                  </a:lnTo>
                  <a:lnTo>
                    <a:pt x="634519" y="78422"/>
                  </a:lnTo>
                  <a:lnTo>
                    <a:pt x="636870" y="65105"/>
                  </a:lnTo>
                  <a:lnTo>
                    <a:pt x="638438" y="51553"/>
                  </a:lnTo>
                  <a:lnTo>
                    <a:pt x="639483" y="37844"/>
                  </a:lnTo>
                  <a:lnTo>
                    <a:pt x="639012" y="25198"/>
                  </a:lnTo>
                  <a:lnTo>
                    <a:pt x="637528" y="13262"/>
                  </a:lnTo>
                  <a:lnTo>
                    <a:pt x="635371" y="1799"/>
                  </a:lnTo>
                  <a:lnTo>
                    <a:pt x="632764" y="0"/>
                  </a:lnTo>
                  <a:lnTo>
                    <a:pt x="629858" y="4644"/>
                  </a:lnTo>
                  <a:lnTo>
                    <a:pt x="626751" y="13583"/>
                  </a:lnTo>
                  <a:lnTo>
                    <a:pt x="625849" y="25385"/>
                  </a:lnTo>
                  <a:lnTo>
                    <a:pt x="626416" y="39096"/>
                  </a:lnTo>
                  <a:lnTo>
                    <a:pt x="627963" y="54080"/>
                  </a:lnTo>
                  <a:lnTo>
                    <a:pt x="632798" y="89427"/>
                  </a:lnTo>
                  <a:lnTo>
                    <a:pt x="635723" y="108669"/>
                  </a:lnTo>
                  <a:lnTo>
                    <a:pt x="642090" y="145631"/>
                  </a:lnTo>
                  <a:lnTo>
                    <a:pt x="645424" y="163668"/>
                  </a:lnTo>
                  <a:lnTo>
                    <a:pt x="649984" y="181536"/>
                  </a:lnTo>
                  <a:lnTo>
                    <a:pt x="655361" y="199291"/>
                  </a:lnTo>
                  <a:lnTo>
                    <a:pt x="661283" y="216971"/>
                  </a:lnTo>
                  <a:lnTo>
                    <a:pt x="668737" y="232263"/>
                  </a:lnTo>
                  <a:lnTo>
                    <a:pt x="677212" y="245964"/>
                  </a:lnTo>
                  <a:lnTo>
                    <a:pt x="715197" y="29440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398840" y="546915"/>
              <a:ext cx="199835" cy="21036"/>
            </a:xfrm>
            <a:custGeom>
              <a:avLst/>
              <a:gdLst/>
              <a:ahLst/>
              <a:cxnLst/>
              <a:rect l="0" t="0" r="0" b="0"/>
              <a:pathLst>
                <a:path w="199835" h="21036">
                  <a:moveTo>
                    <a:pt x="0" y="21035"/>
                  </a:moveTo>
                  <a:lnTo>
                    <a:pt x="22334" y="15451"/>
                  </a:lnTo>
                  <a:lnTo>
                    <a:pt x="35924" y="13807"/>
                  </a:lnTo>
                  <a:lnTo>
                    <a:pt x="51997" y="12710"/>
                  </a:lnTo>
                  <a:lnTo>
                    <a:pt x="69723" y="11979"/>
                  </a:lnTo>
                  <a:lnTo>
                    <a:pt x="108117" y="11167"/>
                  </a:lnTo>
                  <a:lnTo>
                    <a:pt x="128172" y="10950"/>
                  </a:lnTo>
                  <a:lnTo>
                    <a:pt x="145048" y="9637"/>
                  </a:lnTo>
                  <a:lnTo>
                    <a:pt x="159804" y="7593"/>
                  </a:lnTo>
                  <a:lnTo>
                    <a:pt x="19983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935238" y="410186"/>
              <a:ext cx="31425" cy="347082"/>
            </a:xfrm>
            <a:custGeom>
              <a:avLst/>
              <a:gdLst/>
              <a:ahLst/>
              <a:cxnLst/>
              <a:rect l="0" t="0" r="0" b="0"/>
              <a:pathLst>
                <a:path w="31425" h="347082">
                  <a:moveTo>
                    <a:pt x="21035" y="0"/>
                  </a:moveTo>
                  <a:lnTo>
                    <a:pt x="26618" y="16750"/>
                  </a:lnTo>
                  <a:lnTo>
                    <a:pt x="28263" y="27527"/>
                  </a:lnTo>
                  <a:lnTo>
                    <a:pt x="29360" y="40555"/>
                  </a:lnTo>
                  <a:lnTo>
                    <a:pt x="30091" y="55084"/>
                  </a:lnTo>
                  <a:lnTo>
                    <a:pt x="30903" y="83692"/>
                  </a:lnTo>
                  <a:lnTo>
                    <a:pt x="31424" y="140146"/>
                  </a:lnTo>
                  <a:lnTo>
                    <a:pt x="30298" y="154199"/>
                  </a:lnTo>
                  <a:lnTo>
                    <a:pt x="28379" y="168242"/>
                  </a:lnTo>
                  <a:lnTo>
                    <a:pt x="25931" y="182279"/>
                  </a:lnTo>
                  <a:lnTo>
                    <a:pt x="23130" y="195142"/>
                  </a:lnTo>
                  <a:lnTo>
                    <a:pt x="20094" y="207224"/>
                  </a:lnTo>
                  <a:lnTo>
                    <a:pt x="16902" y="218784"/>
                  </a:lnTo>
                  <a:lnTo>
                    <a:pt x="13605" y="233503"/>
                  </a:lnTo>
                  <a:lnTo>
                    <a:pt x="6826" y="268555"/>
                  </a:lnTo>
                  <a:lnTo>
                    <a:pt x="4550" y="285381"/>
                  </a:lnTo>
                  <a:lnTo>
                    <a:pt x="3033" y="301273"/>
                  </a:lnTo>
                  <a:lnTo>
                    <a:pt x="0" y="34708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861614" y="319267"/>
              <a:ext cx="309560" cy="395930"/>
            </a:xfrm>
            <a:custGeom>
              <a:avLst/>
              <a:gdLst/>
              <a:ahLst/>
              <a:cxnLst/>
              <a:rect l="0" t="0" r="0" b="0"/>
              <a:pathLst>
                <a:path w="309560" h="395930">
                  <a:moveTo>
                    <a:pt x="0" y="90919"/>
                  </a:moveTo>
                  <a:lnTo>
                    <a:pt x="5584" y="74169"/>
                  </a:lnTo>
                  <a:lnTo>
                    <a:pt x="9566" y="65729"/>
                  </a:lnTo>
                  <a:lnTo>
                    <a:pt x="14558" y="56596"/>
                  </a:lnTo>
                  <a:lnTo>
                    <a:pt x="20223" y="47002"/>
                  </a:lnTo>
                  <a:lnTo>
                    <a:pt x="27506" y="39437"/>
                  </a:lnTo>
                  <a:lnTo>
                    <a:pt x="35867" y="33225"/>
                  </a:lnTo>
                  <a:lnTo>
                    <a:pt x="44946" y="27915"/>
                  </a:lnTo>
                  <a:lnTo>
                    <a:pt x="56843" y="22038"/>
                  </a:lnTo>
                  <a:lnTo>
                    <a:pt x="70617" y="15783"/>
                  </a:lnTo>
                  <a:lnTo>
                    <a:pt x="85643" y="9275"/>
                  </a:lnTo>
                  <a:lnTo>
                    <a:pt x="100334" y="4937"/>
                  </a:lnTo>
                  <a:lnTo>
                    <a:pt x="114803" y="2045"/>
                  </a:lnTo>
                  <a:lnTo>
                    <a:pt x="129124" y="117"/>
                  </a:lnTo>
                  <a:lnTo>
                    <a:pt x="146851" y="0"/>
                  </a:lnTo>
                  <a:lnTo>
                    <a:pt x="166849" y="1091"/>
                  </a:lnTo>
                  <a:lnTo>
                    <a:pt x="188362" y="2986"/>
                  </a:lnTo>
                  <a:lnTo>
                    <a:pt x="206210" y="5419"/>
                  </a:lnTo>
                  <a:lnTo>
                    <a:pt x="221614" y="8209"/>
                  </a:lnTo>
                  <a:lnTo>
                    <a:pt x="235390" y="11238"/>
                  </a:lnTo>
                  <a:lnTo>
                    <a:pt x="246910" y="15594"/>
                  </a:lnTo>
                  <a:lnTo>
                    <a:pt x="256928" y="20836"/>
                  </a:lnTo>
                  <a:lnTo>
                    <a:pt x="265944" y="26668"/>
                  </a:lnTo>
                  <a:lnTo>
                    <a:pt x="275460" y="34061"/>
                  </a:lnTo>
                  <a:lnTo>
                    <a:pt x="285311" y="42496"/>
                  </a:lnTo>
                  <a:lnTo>
                    <a:pt x="295383" y="51625"/>
                  </a:lnTo>
                  <a:lnTo>
                    <a:pt x="302098" y="62386"/>
                  </a:lnTo>
                  <a:lnTo>
                    <a:pt x="306575" y="74234"/>
                  </a:lnTo>
                  <a:lnTo>
                    <a:pt x="309559" y="86807"/>
                  </a:lnTo>
                  <a:lnTo>
                    <a:pt x="309212" y="98696"/>
                  </a:lnTo>
                  <a:lnTo>
                    <a:pt x="306643" y="110127"/>
                  </a:lnTo>
                  <a:lnTo>
                    <a:pt x="302593" y="121253"/>
                  </a:lnTo>
                  <a:lnTo>
                    <a:pt x="296387" y="129840"/>
                  </a:lnTo>
                  <a:lnTo>
                    <a:pt x="288744" y="136733"/>
                  </a:lnTo>
                  <a:lnTo>
                    <a:pt x="280143" y="142497"/>
                  </a:lnTo>
                  <a:lnTo>
                    <a:pt x="268566" y="148677"/>
                  </a:lnTo>
                  <a:lnTo>
                    <a:pt x="255004" y="155134"/>
                  </a:lnTo>
                  <a:lnTo>
                    <a:pt x="240120" y="161776"/>
                  </a:lnTo>
                  <a:lnTo>
                    <a:pt x="226692" y="167372"/>
                  </a:lnTo>
                  <a:lnTo>
                    <a:pt x="214234" y="172272"/>
                  </a:lnTo>
                  <a:lnTo>
                    <a:pt x="202422" y="176707"/>
                  </a:lnTo>
                  <a:lnTo>
                    <a:pt x="187536" y="179664"/>
                  </a:lnTo>
                  <a:lnTo>
                    <a:pt x="170601" y="181635"/>
                  </a:lnTo>
                  <a:lnTo>
                    <a:pt x="152298" y="182949"/>
                  </a:lnTo>
                  <a:lnTo>
                    <a:pt x="135423" y="182656"/>
                  </a:lnTo>
                  <a:lnTo>
                    <a:pt x="119497" y="181293"/>
                  </a:lnTo>
                  <a:lnTo>
                    <a:pt x="104206" y="179215"/>
                  </a:lnTo>
                  <a:lnTo>
                    <a:pt x="91675" y="175493"/>
                  </a:lnTo>
                  <a:lnTo>
                    <a:pt x="80983" y="170674"/>
                  </a:lnTo>
                  <a:lnTo>
                    <a:pt x="71518" y="165124"/>
                  </a:lnTo>
                  <a:lnTo>
                    <a:pt x="68714" y="159087"/>
                  </a:lnTo>
                  <a:lnTo>
                    <a:pt x="70351" y="152725"/>
                  </a:lnTo>
                  <a:lnTo>
                    <a:pt x="74948" y="146146"/>
                  </a:lnTo>
                  <a:lnTo>
                    <a:pt x="82687" y="144098"/>
                  </a:lnTo>
                  <a:lnTo>
                    <a:pt x="92520" y="145070"/>
                  </a:lnTo>
                  <a:lnTo>
                    <a:pt x="103751" y="148055"/>
                  </a:lnTo>
                  <a:lnTo>
                    <a:pt x="113575" y="152382"/>
                  </a:lnTo>
                  <a:lnTo>
                    <a:pt x="122462" y="157604"/>
                  </a:lnTo>
                  <a:lnTo>
                    <a:pt x="130723" y="163422"/>
                  </a:lnTo>
                  <a:lnTo>
                    <a:pt x="138568" y="169639"/>
                  </a:lnTo>
                  <a:lnTo>
                    <a:pt x="146136" y="176120"/>
                  </a:lnTo>
                  <a:lnTo>
                    <a:pt x="153518" y="182778"/>
                  </a:lnTo>
                  <a:lnTo>
                    <a:pt x="167953" y="196409"/>
                  </a:lnTo>
                  <a:lnTo>
                    <a:pt x="175074" y="203316"/>
                  </a:lnTo>
                  <a:lnTo>
                    <a:pt x="182159" y="211427"/>
                  </a:lnTo>
                  <a:lnTo>
                    <a:pt x="189220" y="220339"/>
                  </a:lnTo>
                  <a:lnTo>
                    <a:pt x="222928" y="265418"/>
                  </a:lnTo>
                  <a:lnTo>
                    <a:pt x="231591" y="278537"/>
                  </a:lnTo>
                  <a:lnTo>
                    <a:pt x="239704" y="291958"/>
                  </a:lnTo>
                  <a:lnTo>
                    <a:pt x="247449" y="305580"/>
                  </a:lnTo>
                  <a:lnTo>
                    <a:pt x="254950" y="318167"/>
                  </a:lnTo>
                  <a:lnTo>
                    <a:pt x="269517" y="341502"/>
                  </a:lnTo>
                  <a:lnTo>
                    <a:pt x="275505" y="352632"/>
                  </a:lnTo>
                  <a:lnTo>
                    <a:pt x="280666" y="363559"/>
                  </a:lnTo>
                  <a:lnTo>
                    <a:pt x="294493" y="3959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177142" y="494327"/>
              <a:ext cx="1472465" cy="234988"/>
            </a:xfrm>
            <a:custGeom>
              <a:avLst/>
              <a:gdLst/>
              <a:ahLst/>
              <a:cxnLst/>
              <a:rect l="0" t="0" r="0" b="0"/>
              <a:pathLst>
                <a:path w="1472465" h="234988">
                  <a:moveTo>
                    <a:pt x="0" y="231387"/>
                  </a:moveTo>
                  <a:lnTo>
                    <a:pt x="16751" y="225803"/>
                  </a:lnTo>
                  <a:lnTo>
                    <a:pt x="40556" y="219946"/>
                  </a:lnTo>
                  <a:lnTo>
                    <a:pt x="86809" y="210078"/>
                  </a:lnTo>
                  <a:lnTo>
                    <a:pt x="103449" y="206663"/>
                  </a:lnTo>
                  <a:lnTo>
                    <a:pt x="119217" y="202050"/>
                  </a:lnTo>
                  <a:lnTo>
                    <a:pt x="134403" y="196637"/>
                  </a:lnTo>
                  <a:lnTo>
                    <a:pt x="149202" y="190691"/>
                  </a:lnTo>
                  <a:lnTo>
                    <a:pt x="161405" y="184390"/>
                  </a:lnTo>
                  <a:lnTo>
                    <a:pt x="171878" y="177851"/>
                  </a:lnTo>
                  <a:lnTo>
                    <a:pt x="204017" y="154367"/>
                  </a:lnTo>
                  <a:lnTo>
                    <a:pt x="216646" y="144981"/>
                  </a:lnTo>
                  <a:lnTo>
                    <a:pt x="227403" y="134050"/>
                  </a:lnTo>
                  <a:lnTo>
                    <a:pt x="236912" y="122088"/>
                  </a:lnTo>
                  <a:lnTo>
                    <a:pt x="245588" y="109439"/>
                  </a:lnTo>
                  <a:lnTo>
                    <a:pt x="250203" y="97500"/>
                  </a:lnTo>
                  <a:lnTo>
                    <a:pt x="252112" y="86035"/>
                  </a:lnTo>
                  <a:lnTo>
                    <a:pt x="252215" y="74886"/>
                  </a:lnTo>
                  <a:lnTo>
                    <a:pt x="251116" y="63947"/>
                  </a:lnTo>
                  <a:lnTo>
                    <a:pt x="249214" y="53149"/>
                  </a:lnTo>
                  <a:lnTo>
                    <a:pt x="246778" y="42444"/>
                  </a:lnTo>
                  <a:lnTo>
                    <a:pt x="240479" y="35308"/>
                  </a:lnTo>
                  <a:lnTo>
                    <a:pt x="231606" y="30550"/>
                  </a:lnTo>
                  <a:lnTo>
                    <a:pt x="221015" y="27378"/>
                  </a:lnTo>
                  <a:lnTo>
                    <a:pt x="210449" y="28770"/>
                  </a:lnTo>
                  <a:lnTo>
                    <a:pt x="199899" y="33203"/>
                  </a:lnTo>
                  <a:lnTo>
                    <a:pt x="189360" y="39665"/>
                  </a:lnTo>
                  <a:lnTo>
                    <a:pt x="179997" y="47478"/>
                  </a:lnTo>
                  <a:lnTo>
                    <a:pt x="171417" y="56193"/>
                  </a:lnTo>
                  <a:lnTo>
                    <a:pt x="163361" y="65509"/>
                  </a:lnTo>
                  <a:lnTo>
                    <a:pt x="156821" y="75225"/>
                  </a:lnTo>
                  <a:lnTo>
                    <a:pt x="151292" y="85209"/>
                  </a:lnTo>
                  <a:lnTo>
                    <a:pt x="146438" y="95370"/>
                  </a:lnTo>
                  <a:lnTo>
                    <a:pt x="143202" y="107988"/>
                  </a:lnTo>
                  <a:lnTo>
                    <a:pt x="141044" y="122242"/>
                  </a:lnTo>
                  <a:lnTo>
                    <a:pt x="139606" y="137589"/>
                  </a:lnTo>
                  <a:lnTo>
                    <a:pt x="139815" y="152494"/>
                  </a:lnTo>
                  <a:lnTo>
                    <a:pt x="141124" y="167105"/>
                  </a:lnTo>
                  <a:lnTo>
                    <a:pt x="143165" y="181521"/>
                  </a:lnTo>
                  <a:lnTo>
                    <a:pt x="148031" y="194637"/>
                  </a:lnTo>
                  <a:lnTo>
                    <a:pt x="154782" y="206887"/>
                  </a:lnTo>
                  <a:lnTo>
                    <a:pt x="162788" y="218559"/>
                  </a:lnTo>
                  <a:lnTo>
                    <a:pt x="173968" y="226341"/>
                  </a:lnTo>
                  <a:lnTo>
                    <a:pt x="187265" y="231529"/>
                  </a:lnTo>
                  <a:lnTo>
                    <a:pt x="201972" y="234987"/>
                  </a:lnTo>
                  <a:lnTo>
                    <a:pt x="215283" y="233787"/>
                  </a:lnTo>
                  <a:lnTo>
                    <a:pt x="227663" y="229481"/>
                  </a:lnTo>
                  <a:lnTo>
                    <a:pt x="239422" y="223105"/>
                  </a:lnTo>
                  <a:lnTo>
                    <a:pt x="250767" y="215348"/>
                  </a:lnTo>
                  <a:lnTo>
                    <a:pt x="261837" y="206671"/>
                  </a:lnTo>
                  <a:lnTo>
                    <a:pt x="272722" y="197380"/>
                  </a:lnTo>
                  <a:lnTo>
                    <a:pt x="281148" y="187680"/>
                  </a:lnTo>
                  <a:lnTo>
                    <a:pt x="287934" y="177708"/>
                  </a:lnTo>
                  <a:lnTo>
                    <a:pt x="293626" y="167554"/>
                  </a:lnTo>
                  <a:lnTo>
                    <a:pt x="299758" y="158448"/>
                  </a:lnTo>
                  <a:lnTo>
                    <a:pt x="306184" y="150039"/>
                  </a:lnTo>
                  <a:lnTo>
                    <a:pt x="312804" y="142096"/>
                  </a:lnTo>
                  <a:lnTo>
                    <a:pt x="319555" y="132127"/>
                  </a:lnTo>
                  <a:lnTo>
                    <a:pt x="326393" y="120806"/>
                  </a:lnTo>
                  <a:lnTo>
                    <a:pt x="333289" y="108584"/>
                  </a:lnTo>
                  <a:lnTo>
                    <a:pt x="339055" y="96930"/>
                  </a:lnTo>
                  <a:lnTo>
                    <a:pt x="344068" y="85655"/>
                  </a:lnTo>
                  <a:lnTo>
                    <a:pt x="348578" y="74633"/>
                  </a:lnTo>
                  <a:lnTo>
                    <a:pt x="353922" y="64947"/>
                  </a:lnTo>
                  <a:lnTo>
                    <a:pt x="359822" y="56153"/>
                  </a:lnTo>
                  <a:lnTo>
                    <a:pt x="366093" y="47953"/>
                  </a:lnTo>
                  <a:lnTo>
                    <a:pt x="372610" y="44823"/>
                  </a:lnTo>
                  <a:lnTo>
                    <a:pt x="379293" y="45074"/>
                  </a:lnTo>
                  <a:lnTo>
                    <a:pt x="386085" y="47579"/>
                  </a:lnTo>
                  <a:lnTo>
                    <a:pt x="391782" y="53923"/>
                  </a:lnTo>
                  <a:lnTo>
                    <a:pt x="396748" y="62827"/>
                  </a:lnTo>
                  <a:lnTo>
                    <a:pt x="401227" y="73437"/>
                  </a:lnTo>
                  <a:lnTo>
                    <a:pt x="404214" y="85185"/>
                  </a:lnTo>
                  <a:lnTo>
                    <a:pt x="406205" y="97692"/>
                  </a:lnTo>
                  <a:lnTo>
                    <a:pt x="407532" y="110704"/>
                  </a:lnTo>
                  <a:lnTo>
                    <a:pt x="408417" y="124053"/>
                  </a:lnTo>
                  <a:lnTo>
                    <a:pt x="409007" y="137627"/>
                  </a:lnTo>
                  <a:lnTo>
                    <a:pt x="409400" y="151351"/>
                  </a:lnTo>
                  <a:lnTo>
                    <a:pt x="410831" y="164006"/>
                  </a:lnTo>
                  <a:lnTo>
                    <a:pt x="412953" y="175949"/>
                  </a:lnTo>
                  <a:lnTo>
                    <a:pt x="415537" y="187416"/>
                  </a:lnTo>
                  <a:lnTo>
                    <a:pt x="419597" y="198567"/>
                  </a:lnTo>
                  <a:lnTo>
                    <a:pt x="424641" y="209507"/>
                  </a:lnTo>
                  <a:lnTo>
                    <a:pt x="430340" y="220306"/>
                  </a:lnTo>
                  <a:lnTo>
                    <a:pt x="437646" y="226337"/>
                  </a:lnTo>
                  <a:lnTo>
                    <a:pt x="446022" y="229189"/>
                  </a:lnTo>
                  <a:lnTo>
                    <a:pt x="455112" y="229922"/>
                  </a:lnTo>
                  <a:lnTo>
                    <a:pt x="464678" y="226904"/>
                  </a:lnTo>
                  <a:lnTo>
                    <a:pt x="474561" y="221387"/>
                  </a:lnTo>
                  <a:lnTo>
                    <a:pt x="484656" y="214202"/>
                  </a:lnTo>
                  <a:lnTo>
                    <a:pt x="493723" y="205907"/>
                  </a:lnTo>
                  <a:lnTo>
                    <a:pt x="502105" y="196871"/>
                  </a:lnTo>
                  <a:lnTo>
                    <a:pt x="510030" y="187341"/>
                  </a:lnTo>
                  <a:lnTo>
                    <a:pt x="516482" y="176313"/>
                  </a:lnTo>
                  <a:lnTo>
                    <a:pt x="521952" y="164287"/>
                  </a:lnTo>
                  <a:lnTo>
                    <a:pt x="526767" y="151595"/>
                  </a:lnTo>
                  <a:lnTo>
                    <a:pt x="529978" y="137290"/>
                  </a:lnTo>
                  <a:lnTo>
                    <a:pt x="532118" y="121911"/>
                  </a:lnTo>
                  <a:lnTo>
                    <a:pt x="533544" y="105815"/>
                  </a:lnTo>
                  <a:lnTo>
                    <a:pt x="533327" y="91578"/>
                  </a:lnTo>
                  <a:lnTo>
                    <a:pt x="532013" y="78581"/>
                  </a:lnTo>
                  <a:lnTo>
                    <a:pt x="529969" y="66411"/>
                  </a:lnTo>
                  <a:lnTo>
                    <a:pt x="529775" y="62972"/>
                  </a:lnTo>
                  <a:lnTo>
                    <a:pt x="530814" y="65354"/>
                  </a:lnTo>
                  <a:lnTo>
                    <a:pt x="532675" y="71616"/>
                  </a:lnTo>
                  <a:lnTo>
                    <a:pt x="536253" y="79297"/>
                  </a:lnTo>
                  <a:lnTo>
                    <a:pt x="540976" y="87923"/>
                  </a:lnTo>
                  <a:lnTo>
                    <a:pt x="546462" y="97180"/>
                  </a:lnTo>
                  <a:lnTo>
                    <a:pt x="553625" y="105688"/>
                  </a:lnTo>
                  <a:lnTo>
                    <a:pt x="561906" y="113698"/>
                  </a:lnTo>
                  <a:lnTo>
                    <a:pt x="570933" y="121375"/>
                  </a:lnTo>
                  <a:lnTo>
                    <a:pt x="581625" y="126493"/>
                  </a:lnTo>
                  <a:lnTo>
                    <a:pt x="605971" y="132179"/>
                  </a:lnTo>
                  <a:lnTo>
                    <a:pt x="617838" y="131358"/>
                  </a:lnTo>
                  <a:lnTo>
                    <a:pt x="640374" y="124214"/>
                  </a:lnTo>
                  <a:lnTo>
                    <a:pt x="651291" y="119036"/>
                  </a:lnTo>
                  <a:lnTo>
                    <a:pt x="662076" y="113247"/>
                  </a:lnTo>
                  <a:lnTo>
                    <a:pt x="672771" y="107051"/>
                  </a:lnTo>
                  <a:lnTo>
                    <a:pt x="683407" y="99414"/>
                  </a:lnTo>
                  <a:lnTo>
                    <a:pt x="694004" y="90817"/>
                  </a:lnTo>
                  <a:lnTo>
                    <a:pt x="704574" y="81580"/>
                  </a:lnTo>
                  <a:lnTo>
                    <a:pt x="712790" y="71916"/>
                  </a:lnTo>
                  <a:lnTo>
                    <a:pt x="719435" y="61967"/>
                  </a:lnTo>
                  <a:lnTo>
                    <a:pt x="725034" y="51829"/>
                  </a:lnTo>
                  <a:lnTo>
                    <a:pt x="728767" y="40396"/>
                  </a:lnTo>
                  <a:lnTo>
                    <a:pt x="731255" y="28099"/>
                  </a:lnTo>
                  <a:lnTo>
                    <a:pt x="732914" y="15227"/>
                  </a:lnTo>
                  <a:lnTo>
                    <a:pt x="732852" y="10151"/>
                  </a:lnTo>
                  <a:lnTo>
                    <a:pt x="731641" y="10273"/>
                  </a:lnTo>
                  <a:lnTo>
                    <a:pt x="729666" y="13860"/>
                  </a:lnTo>
                  <a:lnTo>
                    <a:pt x="728349" y="20926"/>
                  </a:lnTo>
                  <a:lnTo>
                    <a:pt x="727471" y="30311"/>
                  </a:lnTo>
                  <a:lnTo>
                    <a:pt x="726885" y="41243"/>
                  </a:lnTo>
                  <a:lnTo>
                    <a:pt x="726235" y="68970"/>
                  </a:lnTo>
                  <a:lnTo>
                    <a:pt x="726061" y="84545"/>
                  </a:lnTo>
                  <a:lnTo>
                    <a:pt x="727115" y="100771"/>
                  </a:lnTo>
                  <a:lnTo>
                    <a:pt x="728985" y="117431"/>
                  </a:lnTo>
                  <a:lnTo>
                    <a:pt x="731401" y="134381"/>
                  </a:lnTo>
                  <a:lnTo>
                    <a:pt x="734180" y="150356"/>
                  </a:lnTo>
                  <a:lnTo>
                    <a:pt x="737201" y="165680"/>
                  </a:lnTo>
                  <a:lnTo>
                    <a:pt x="740384" y="180570"/>
                  </a:lnTo>
                  <a:lnTo>
                    <a:pt x="746012" y="192835"/>
                  </a:lnTo>
                  <a:lnTo>
                    <a:pt x="753270" y="203348"/>
                  </a:lnTo>
                  <a:lnTo>
                    <a:pt x="761614" y="212694"/>
                  </a:lnTo>
                  <a:lnTo>
                    <a:pt x="773020" y="218925"/>
                  </a:lnTo>
                  <a:lnTo>
                    <a:pt x="801275" y="225848"/>
                  </a:lnTo>
                  <a:lnTo>
                    <a:pt x="814653" y="225357"/>
                  </a:lnTo>
                  <a:lnTo>
                    <a:pt x="838866" y="218579"/>
                  </a:lnTo>
                  <a:lnTo>
                    <a:pt x="851400" y="213499"/>
                  </a:lnTo>
                  <a:lnTo>
                    <a:pt x="864430" y="207776"/>
                  </a:lnTo>
                  <a:lnTo>
                    <a:pt x="877791" y="201622"/>
                  </a:lnTo>
                  <a:lnTo>
                    <a:pt x="889036" y="191677"/>
                  </a:lnTo>
                  <a:lnTo>
                    <a:pt x="898870" y="179204"/>
                  </a:lnTo>
                  <a:lnTo>
                    <a:pt x="907763" y="165046"/>
                  </a:lnTo>
                  <a:lnTo>
                    <a:pt x="916029" y="150932"/>
                  </a:lnTo>
                  <a:lnTo>
                    <a:pt x="923877" y="136849"/>
                  </a:lnTo>
                  <a:lnTo>
                    <a:pt x="931446" y="122785"/>
                  </a:lnTo>
                  <a:lnTo>
                    <a:pt x="936492" y="108735"/>
                  </a:lnTo>
                  <a:lnTo>
                    <a:pt x="939856" y="94694"/>
                  </a:lnTo>
                  <a:lnTo>
                    <a:pt x="942099" y="80658"/>
                  </a:lnTo>
                  <a:lnTo>
                    <a:pt x="942425" y="67796"/>
                  </a:lnTo>
                  <a:lnTo>
                    <a:pt x="941474" y="55714"/>
                  </a:lnTo>
                  <a:lnTo>
                    <a:pt x="939672" y="44155"/>
                  </a:lnTo>
                  <a:lnTo>
                    <a:pt x="934964" y="38785"/>
                  </a:lnTo>
                  <a:lnTo>
                    <a:pt x="928320" y="37543"/>
                  </a:lnTo>
                  <a:lnTo>
                    <a:pt x="920385" y="39052"/>
                  </a:lnTo>
                  <a:lnTo>
                    <a:pt x="912757" y="44732"/>
                  </a:lnTo>
                  <a:lnTo>
                    <a:pt x="905335" y="53194"/>
                  </a:lnTo>
                  <a:lnTo>
                    <a:pt x="898049" y="63509"/>
                  </a:lnTo>
                  <a:lnTo>
                    <a:pt x="892024" y="75061"/>
                  </a:lnTo>
                  <a:lnTo>
                    <a:pt x="886838" y="87436"/>
                  </a:lnTo>
                  <a:lnTo>
                    <a:pt x="882213" y="100361"/>
                  </a:lnTo>
                  <a:lnTo>
                    <a:pt x="880297" y="114821"/>
                  </a:lnTo>
                  <a:lnTo>
                    <a:pt x="880189" y="130304"/>
                  </a:lnTo>
                  <a:lnTo>
                    <a:pt x="881286" y="146469"/>
                  </a:lnTo>
                  <a:lnTo>
                    <a:pt x="885522" y="160751"/>
                  </a:lnTo>
                  <a:lnTo>
                    <a:pt x="891853" y="173779"/>
                  </a:lnTo>
                  <a:lnTo>
                    <a:pt x="899579" y="185970"/>
                  </a:lnTo>
                  <a:lnTo>
                    <a:pt x="908236" y="195266"/>
                  </a:lnTo>
                  <a:lnTo>
                    <a:pt x="917513" y="202632"/>
                  </a:lnTo>
                  <a:lnTo>
                    <a:pt x="927203" y="208711"/>
                  </a:lnTo>
                  <a:lnTo>
                    <a:pt x="937169" y="211595"/>
                  </a:lnTo>
                  <a:lnTo>
                    <a:pt x="957592" y="211683"/>
                  </a:lnTo>
                  <a:lnTo>
                    <a:pt x="967946" y="207734"/>
                  </a:lnTo>
                  <a:lnTo>
                    <a:pt x="978355" y="201595"/>
                  </a:lnTo>
                  <a:lnTo>
                    <a:pt x="988800" y="193996"/>
                  </a:lnTo>
                  <a:lnTo>
                    <a:pt x="998101" y="186593"/>
                  </a:lnTo>
                  <a:lnTo>
                    <a:pt x="1006638" y="179320"/>
                  </a:lnTo>
                  <a:lnTo>
                    <a:pt x="1014667" y="172135"/>
                  </a:lnTo>
                  <a:lnTo>
                    <a:pt x="1029821" y="157918"/>
                  </a:lnTo>
                  <a:lnTo>
                    <a:pt x="1037134" y="150855"/>
                  </a:lnTo>
                  <a:lnTo>
                    <a:pt x="1043178" y="141472"/>
                  </a:lnTo>
                  <a:lnTo>
                    <a:pt x="1048376" y="130542"/>
                  </a:lnTo>
                  <a:lnTo>
                    <a:pt x="1053010" y="118580"/>
                  </a:lnTo>
                  <a:lnTo>
                    <a:pt x="1057268" y="105932"/>
                  </a:lnTo>
                  <a:lnTo>
                    <a:pt x="1061275" y="92825"/>
                  </a:lnTo>
                  <a:lnTo>
                    <a:pt x="1065115" y="79412"/>
                  </a:lnTo>
                  <a:lnTo>
                    <a:pt x="1067675" y="65796"/>
                  </a:lnTo>
                  <a:lnTo>
                    <a:pt x="1069382" y="52044"/>
                  </a:lnTo>
                  <a:lnTo>
                    <a:pt x="1070520" y="38202"/>
                  </a:lnTo>
                  <a:lnTo>
                    <a:pt x="1070109" y="32480"/>
                  </a:lnTo>
                  <a:lnTo>
                    <a:pt x="1068668" y="32171"/>
                  </a:lnTo>
                  <a:lnTo>
                    <a:pt x="1066538" y="35470"/>
                  </a:lnTo>
                  <a:lnTo>
                    <a:pt x="1065118" y="42345"/>
                  </a:lnTo>
                  <a:lnTo>
                    <a:pt x="1064171" y="51602"/>
                  </a:lnTo>
                  <a:lnTo>
                    <a:pt x="1063540" y="62448"/>
                  </a:lnTo>
                  <a:lnTo>
                    <a:pt x="1064288" y="74353"/>
                  </a:lnTo>
                  <a:lnTo>
                    <a:pt x="1065955" y="86965"/>
                  </a:lnTo>
                  <a:lnTo>
                    <a:pt x="1068235" y="100047"/>
                  </a:lnTo>
                  <a:lnTo>
                    <a:pt x="1070924" y="113443"/>
                  </a:lnTo>
                  <a:lnTo>
                    <a:pt x="1077027" y="140792"/>
                  </a:lnTo>
                  <a:lnTo>
                    <a:pt x="1081460" y="153461"/>
                  </a:lnTo>
                  <a:lnTo>
                    <a:pt x="1086752" y="165413"/>
                  </a:lnTo>
                  <a:lnTo>
                    <a:pt x="1092618" y="176887"/>
                  </a:lnTo>
                  <a:lnTo>
                    <a:pt x="1100034" y="183367"/>
                  </a:lnTo>
                  <a:lnTo>
                    <a:pt x="1108484" y="186519"/>
                  </a:lnTo>
                  <a:lnTo>
                    <a:pt x="1117623" y="187451"/>
                  </a:lnTo>
                  <a:lnTo>
                    <a:pt x="1126053" y="185736"/>
                  </a:lnTo>
                  <a:lnTo>
                    <a:pt x="1134010" y="182255"/>
                  </a:lnTo>
                  <a:lnTo>
                    <a:pt x="1141652" y="177597"/>
                  </a:lnTo>
                  <a:lnTo>
                    <a:pt x="1147915" y="170986"/>
                  </a:lnTo>
                  <a:lnTo>
                    <a:pt x="1153260" y="163073"/>
                  </a:lnTo>
                  <a:lnTo>
                    <a:pt x="1157991" y="154291"/>
                  </a:lnTo>
                  <a:lnTo>
                    <a:pt x="1162314" y="143762"/>
                  </a:lnTo>
                  <a:lnTo>
                    <a:pt x="1166364" y="132069"/>
                  </a:lnTo>
                  <a:lnTo>
                    <a:pt x="1170233" y="119598"/>
                  </a:lnTo>
                  <a:lnTo>
                    <a:pt x="1172813" y="106611"/>
                  </a:lnTo>
                  <a:lnTo>
                    <a:pt x="1174532" y="93277"/>
                  </a:lnTo>
                  <a:lnTo>
                    <a:pt x="1175678" y="79714"/>
                  </a:lnTo>
                  <a:lnTo>
                    <a:pt x="1176443" y="75346"/>
                  </a:lnTo>
                  <a:lnTo>
                    <a:pt x="1176952" y="77109"/>
                  </a:lnTo>
                  <a:lnTo>
                    <a:pt x="1177292" y="82959"/>
                  </a:lnTo>
                  <a:lnTo>
                    <a:pt x="1178687" y="91533"/>
                  </a:lnTo>
                  <a:lnTo>
                    <a:pt x="1180785" y="101924"/>
                  </a:lnTo>
                  <a:lnTo>
                    <a:pt x="1183353" y="113525"/>
                  </a:lnTo>
                  <a:lnTo>
                    <a:pt x="1187403" y="124766"/>
                  </a:lnTo>
                  <a:lnTo>
                    <a:pt x="1192439" y="135765"/>
                  </a:lnTo>
                  <a:lnTo>
                    <a:pt x="1198134" y="146604"/>
                  </a:lnTo>
                  <a:lnTo>
                    <a:pt x="1204268" y="156167"/>
                  </a:lnTo>
                  <a:lnTo>
                    <a:pt x="1210695" y="164879"/>
                  </a:lnTo>
                  <a:lnTo>
                    <a:pt x="1217316" y="173025"/>
                  </a:lnTo>
                  <a:lnTo>
                    <a:pt x="1225237" y="179624"/>
                  </a:lnTo>
                  <a:lnTo>
                    <a:pt x="1234023" y="185192"/>
                  </a:lnTo>
                  <a:lnTo>
                    <a:pt x="1243386" y="190073"/>
                  </a:lnTo>
                  <a:lnTo>
                    <a:pt x="1251965" y="190989"/>
                  </a:lnTo>
                  <a:lnTo>
                    <a:pt x="1260022" y="189263"/>
                  </a:lnTo>
                  <a:lnTo>
                    <a:pt x="1267731" y="185775"/>
                  </a:lnTo>
                  <a:lnTo>
                    <a:pt x="1275207" y="181112"/>
                  </a:lnTo>
                  <a:lnTo>
                    <a:pt x="1282528" y="175667"/>
                  </a:lnTo>
                  <a:lnTo>
                    <a:pt x="1289746" y="169699"/>
                  </a:lnTo>
                  <a:lnTo>
                    <a:pt x="1295727" y="162215"/>
                  </a:lnTo>
                  <a:lnTo>
                    <a:pt x="1300883" y="153719"/>
                  </a:lnTo>
                  <a:lnTo>
                    <a:pt x="1305489" y="144550"/>
                  </a:lnTo>
                  <a:lnTo>
                    <a:pt x="1308559" y="133762"/>
                  </a:lnTo>
                  <a:lnTo>
                    <a:pt x="1310606" y="121896"/>
                  </a:lnTo>
                  <a:lnTo>
                    <a:pt x="1311971" y="109311"/>
                  </a:lnTo>
                  <a:lnTo>
                    <a:pt x="1309375" y="96246"/>
                  </a:lnTo>
                  <a:lnTo>
                    <a:pt x="1304138" y="82862"/>
                  </a:lnTo>
                  <a:lnTo>
                    <a:pt x="1297141" y="69265"/>
                  </a:lnTo>
                  <a:lnTo>
                    <a:pt x="1290140" y="57863"/>
                  </a:lnTo>
                  <a:lnTo>
                    <a:pt x="1283134" y="47924"/>
                  </a:lnTo>
                  <a:lnTo>
                    <a:pt x="1276127" y="38961"/>
                  </a:lnTo>
                  <a:lnTo>
                    <a:pt x="1272624" y="36491"/>
                  </a:lnTo>
                  <a:lnTo>
                    <a:pt x="1271457" y="38351"/>
                  </a:lnTo>
                  <a:lnTo>
                    <a:pt x="1271848" y="43096"/>
                  </a:lnTo>
                  <a:lnTo>
                    <a:pt x="1277952" y="46260"/>
                  </a:lnTo>
                  <a:lnTo>
                    <a:pt x="1300315" y="49775"/>
                  </a:lnTo>
                  <a:lnTo>
                    <a:pt x="1345756" y="46171"/>
                  </a:lnTo>
                  <a:lnTo>
                    <a:pt x="1376027" y="40776"/>
                  </a:lnTo>
                  <a:lnTo>
                    <a:pt x="1390643" y="37702"/>
                  </a:lnTo>
                  <a:lnTo>
                    <a:pt x="1403894" y="33315"/>
                  </a:lnTo>
                  <a:lnTo>
                    <a:pt x="1416233" y="28053"/>
                  </a:lnTo>
                  <a:lnTo>
                    <a:pt x="1472464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871304" y="326045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10518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20869" y="883481"/>
              <a:ext cx="3628573" cy="84139"/>
            </a:xfrm>
            <a:custGeom>
              <a:avLst/>
              <a:gdLst/>
              <a:ahLst/>
              <a:cxnLst/>
              <a:rect l="0" t="0" r="0" b="0"/>
              <a:pathLst>
                <a:path w="3628573" h="84139">
                  <a:moveTo>
                    <a:pt x="0" y="84138"/>
                  </a:moveTo>
                  <a:lnTo>
                    <a:pt x="22334" y="78554"/>
                  </a:lnTo>
                  <a:lnTo>
                    <a:pt x="34756" y="76909"/>
                  </a:lnTo>
                  <a:lnTo>
                    <a:pt x="78987" y="74595"/>
                  </a:lnTo>
                  <a:lnTo>
                    <a:pt x="122217" y="72740"/>
                  </a:lnTo>
                  <a:lnTo>
                    <a:pt x="136403" y="70696"/>
                  </a:lnTo>
                  <a:lnTo>
                    <a:pt x="150535" y="68165"/>
                  </a:lnTo>
                  <a:lnTo>
                    <a:pt x="165800" y="66477"/>
                  </a:lnTo>
                  <a:lnTo>
                    <a:pt x="215200" y="64102"/>
                  </a:lnTo>
                  <a:lnTo>
                    <a:pt x="327548" y="63190"/>
                  </a:lnTo>
                  <a:lnTo>
                    <a:pt x="1112966" y="63102"/>
                  </a:lnTo>
                  <a:lnTo>
                    <a:pt x="1140478" y="61934"/>
                  </a:lnTo>
                  <a:lnTo>
                    <a:pt x="1168168" y="59986"/>
                  </a:lnTo>
                  <a:lnTo>
                    <a:pt x="1195976" y="57519"/>
                  </a:lnTo>
                  <a:lnTo>
                    <a:pt x="1223865" y="55874"/>
                  </a:lnTo>
                  <a:lnTo>
                    <a:pt x="1279782" y="54047"/>
                  </a:lnTo>
                  <a:lnTo>
                    <a:pt x="1308951" y="52391"/>
                  </a:lnTo>
                  <a:lnTo>
                    <a:pt x="1369407" y="47435"/>
                  </a:lnTo>
                  <a:lnTo>
                    <a:pt x="1399085" y="45645"/>
                  </a:lnTo>
                  <a:lnTo>
                    <a:pt x="1456991" y="43657"/>
                  </a:lnTo>
                  <a:lnTo>
                    <a:pt x="1486690" y="41959"/>
                  </a:lnTo>
                  <a:lnTo>
                    <a:pt x="1547735" y="36955"/>
                  </a:lnTo>
                  <a:lnTo>
                    <a:pt x="1578738" y="35153"/>
                  </a:lnTo>
                  <a:lnTo>
                    <a:pt x="1641234" y="33151"/>
                  </a:lnTo>
                  <a:lnTo>
                    <a:pt x="1672623" y="31449"/>
                  </a:lnTo>
                  <a:lnTo>
                    <a:pt x="1765884" y="24638"/>
                  </a:lnTo>
                  <a:lnTo>
                    <a:pt x="1854415" y="22100"/>
                  </a:lnTo>
                  <a:lnTo>
                    <a:pt x="1946739" y="20180"/>
                  </a:lnTo>
                  <a:lnTo>
                    <a:pt x="1977964" y="18127"/>
                  </a:lnTo>
                  <a:lnTo>
                    <a:pt x="2009298" y="15589"/>
                  </a:lnTo>
                  <a:lnTo>
                    <a:pt x="2040705" y="13898"/>
                  </a:lnTo>
                  <a:lnTo>
                    <a:pt x="2103649" y="12018"/>
                  </a:lnTo>
                  <a:lnTo>
                    <a:pt x="2135159" y="10348"/>
                  </a:lnTo>
                  <a:lnTo>
                    <a:pt x="2228588" y="3583"/>
                  </a:lnTo>
                  <a:lnTo>
                    <a:pt x="2317169" y="1059"/>
                  </a:lnTo>
                  <a:lnTo>
                    <a:pt x="2745538" y="0"/>
                  </a:lnTo>
                  <a:lnTo>
                    <a:pt x="2775774" y="1168"/>
                  </a:lnTo>
                  <a:lnTo>
                    <a:pt x="2805280" y="3115"/>
                  </a:lnTo>
                  <a:lnTo>
                    <a:pt x="2834300" y="5581"/>
                  </a:lnTo>
                  <a:lnTo>
                    <a:pt x="2862995" y="7226"/>
                  </a:lnTo>
                  <a:lnTo>
                    <a:pt x="2919810" y="9053"/>
                  </a:lnTo>
                  <a:lnTo>
                    <a:pt x="2948049" y="10709"/>
                  </a:lnTo>
                  <a:lnTo>
                    <a:pt x="2976224" y="12981"/>
                  </a:lnTo>
                  <a:lnTo>
                    <a:pt x="3004357" y="15665"/>
                  </a:lnTo>
                  <a:lnTo>
                    <a:pt x="3031292" y="17454"/>
                  </a:lnTo>
                  <a:lnTo>
                    <a:pt x="3109453" y="19972"/>
                  </a:lnTo>
                  <a:lnTo>
                    <a:pt x="3190134" y="21886"/>
                  </a:lnTo>
                  <a:lnTo>
                    <a:pt x="3215912" y="23939"/>
                  </a:lnTo>
                  <a:lnTo>
                    <a:pt x="3241277" y="26476"/>
                  </a:lnTo>
                  <a:lnTo>
                    <a:pt x="3265199" y="28167"/>
                  </a:lnTo>
                  <a:lnTo>
                    <a:pt x="3332368" y="30547"/>
                  </a:lnTo>
                  <a:lnTo>
                    <a:pt x="3478109" y="31491"/>
                  </a:lnTo>
                  <a:lnTo>
                    <a:pt x="3513786" y="30355"/>
                  </a:lnTo>
                  <a:lnTo>
                    <a:pt x="3529844" y="28416"/>
                  </a:lnTo>
                  <a:lnTo>
                    <a:pt x="3545224" y="25955"/>
                  </a:lnTo>
                  <a:lnTo>
                    <a:pt x="3561320" y="24314"/>
                  </a:lnTo>
                  <a:lnTo>
                    <a:pt x="3577894" y="23220"/>
                  </a:lnTo>
                  <a:lnTo>
                    <a:pt x="3628572" y="2103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38741" y="1293664"/>
            <a:ext cx="2216870" cy="483811"/>
            <a:chOff x="538741" y="1293664"/>
            <a:chExt cx="2216870" cy="483811"/>
          </a:xfrm>
        </p:grpSpPr>
        <p:sp>
          <p:nvSpPr>
            <p:cNvPr id="12" name="Freeform 11"/>
            <p:cNvSpPr/>
            <p:nvPr/>
          </p:nvSpPr>
          <p:spPr>
            <a:xfrm>
              <a:off x="538741" y="1325217"/>
              <a:ext cx="144903" cy="252423"/>
            </a:xfrm>
            <a:custGeom>
              <a:avLst/>
              <a:gdLst/>
              <a:ahLst/>
              <a:cxnLst/>
              <a:rect l="0" t="0" r="0" b="0"/>
              <a:pathLst>
                <a:path w="144903" h="252423">
                  <a:moveTo>
                    <a:pt x="144902" y="0"/>
                  </a:moveTo>
                  <a:lnTo>
                    <a:pt x="122569" y="5583"/>
                  </a:lnTo>
                  <a:lnTo>
                    <a:pt x="111315" y="9565"/>
                  </a:lnTo>
                  <a:lnTo>
                    <a:pt x="99139" y="14557"/>
                  </a:lnTo>
                  <a:lnTo>
                    <a:pt x="86346" y="20222"/>
                  </a:lnTo>
                  <a:lnTo>
                    <a:pt x="75481" y="26336"/>
                  </a:lnTo>
                  <a:lnTo>
                    <a:pt x="65900" y="32750"/>
                  </a:lnTo>
                  <a:lnTo>
                    <a:pt x="57175" y="39362"/>
                  </a:lnTo>
                  <a:lnTo>
                    <a:pt x="38133" y="52943"/>
                  </a:lnTo>
                  <a:lnTo>
                    <a:pt x="28146" y="59836"/>
                  </a:lnTo>
                  <a:lnTo>
                    <a:pt x="19151" y="66769"/>
                  </a:lnTo>
                  <a:lnTo>
                    <a:pt x="10818" y="73728"/>
                  </a:lnTo>
                  <a:lnTo>
                    <a:pt x="2925" y="80705"/>
                  </a:lnTo>
                  <a:lnTo>
                    <a:pt x="0" y="87693"/>
                  </a:lnTo>
                  <a:lnTo>
                    <a:pt x="387" y="94689"/>
                  </a:lnTo>
                  <a:lnTo>
                    <a:pt x="2983" y="101691"/>
                  </a:lnTo>
                  <a:lnTo>
                    <a:pt x="9387" y="107527"/>
                  </a:lnTo>
                  <a:lnTo>
                    <a:pt x="18332" y="112586"/>
                  </a:lnTo>
                  <a:lnTo>
                    <a:pt x="28969" y="117128"/>
                  </a:lnTo>
                  <a:lnTo>
                    <a:pt x="39567" y="121324"/>
                  </a:lnTo>
                  <a:lnTo>
                    <a:pt x="60691" y="129103"/>
                  </a:lnTo>
                  <a:lnTo>
                    <a:pt x="68895" y="135151"/>
                  </a:lnTo>
                  <a:lnTo>
                    <a:pt x="75533" y="142689"/>
                  </a:lnTo>
                  <a:lnTo>
                    <a:pt x="81127" y="151220"/>
                  </a:lnTo>
                  <a:lnTo>
                    <a:pt x="86024" y="160413"/>
                  </a:lnTo>
                  <a:lnTo>
                    <a:pt x="90458" y="170047"/>
                  </a:lnTo>
                  <a:lnTo>
                    <a:pt x="94583" y="179976"/>
                  </a:lnTo>
                  <a:lnTo>
                    <a:pt x="96164" y="191270"/>
                  </a:lnTo>
                  <a:lnTo>
                    <a:pt x="96049" y="203474"/>
                  </a:lnTo>
                  <a:lnTo>
                    <a:pt x="94804" y="216284"/>
                  </a:lnTo>
                  <a:lnTo>
                    <a:pt x="90469" y="225993"/>
                  </a:lnTo>
                  <a:lnTo>
                    <a:pt x="84072" y="233634"/>
                  </a:lnTo>
                  <a:lnTo>
                    <a:pt x="39726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04679" y="1409358"/>
              <a:ext cx="136729" cy="168282"/>
            </a:xfrm>
            <a:custGeom>
              <a:avLst/>
              <a:gdLst/>
              <a:ahLst/>
              <a:cxnLst/>
              <a:rect l="0" t="0" r="0" b="0"/>
              <a:pathLst>
                <a:path w="136729" h="168282">
                  <a:moveTo>
                    <a:pt x="0" y="0"/>
                  </a:moveTo>
                  <a:lnTo>
                    <a:pt x="11166" y="22333"/>
                  </a:lnTo>
                  <a:lnTo>
                    <a:pt x="16793" y="32418"/>
                  </a:lnTo>
                  <a:lnTo>
                    <a:pt x="22882" y="42647"/>
                  </a:lnTo>
                  <a:lnTo>
                    <a:pt x="35879" y="63362"/>
                  </a:lnTo>
                  <a:lnTo>
                    <a:pt x="49447" y="84254"/>
                  </a:lnTo>
                  <a:lnTo>
                    <a:pt x="57505" y="95903"/>
                  </a:lnTo>
                  <a:lnTo>
                    <a:pt x="75808" y="121310"/>
                  </a:lnTo>
                  <a:lnTo>
                    <a:pt x="85597" y="131124"/>
                  </a:lnTo>
                  <a:lnTo>
                    <a:pt x="95629" y="138836"/>
                  </a:lnTo>
                  <a:lnTo>
                    <a:pt x="136728" y="1682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862443" y="1419875"/>
              <a:ext cx="21036" cy="357600"/>
            </a:xfrm>
            <a:custGeom>
              <a:avLst/>
              <a:gdLst/>
              <a:ahLst/>
              <a:cxnLst/>
              <a:rect l="0" t="0" r="0" b="0"/>
              <a:pathLst>
                <a:path w="21036" h="357600">
                  <a:moveTo>
                    <a:pt x="21035" y="0"/>
                  </a:moveTo>
                  <a:lnTo>
                    <a:pt x="15451" y="16751"/>
                  </a:lnTo>
                  <a:lnTo>
                    <a:pt x="12638" y="27528"/>
                  </a:lnTo>
                  <a:lnTo>
                    <a:pt x="6396" y="55084"/>
                  </a:lnTo>
                  <a:lnTo>
                    <a:pt x="4264" y="72950"/>
                  </a:lnTo>
                  <a:lnTo>
                    <a:pt x="2842" y="93041"/>
                  </a:lnTo>
                  <a:lnTo>
                    <a:pt x="1263" y="133673"/>
                  </a:lnTo>
                  <a:lnTo>
                    <a:pt x="561" y="167313"/>
                  </a:lnTo>
                  <a:lnTo>
                    <a:pt x="0" y="3575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977036" y="1398840"/>
              <a:ext cx="80710" cy="231388"/>
            </a:xfrm>
            <a:custGeom>
              <a:avLst/>
              <a:gdLst/>
              <a:ahLst/>
              <a:cxnLst/>
              <a:rect l="0" t="0" r="0" b="0"/>
              <a:pathLst>
                <a:path w="80710" h="231388">
                  <a:moveTo>
                    <a:pt x="64206" y="0"/>
                  </a:moveTo>
                  <a:lnTo>
                    <a:pt x="47456" y="11167"/>
                  </a:lnTo>
                  <a:lnTo>
                    <a:pt x="39015" y="17962"/>
                  </a:lnTo>
                  <a:lnTo>
                    <a:pt x="29883" y="25998"/>
                  </a:lnTo>
                  <a:lnTo>
                    <a:pt x="20289" y="34862"/>
                  </a:lnTo>
                  <a:lnTo>
                    <a:pt x="12724" y="44276"/>
                  </a:lnTo>
                  <a:lnTo>
                    <a:pt x="6512" y="54059"/>
                  </a:lnTo>
                  <a:lnTo>
                    <a:pt x="1202" y="64086"/>
                  </a:lnTo>
                  <a:lnTo>
                    <a:pt x="0" y="73108"/>
                  </a:lnTo>
                  <a:lnTo>
                    <a:pt x="1535" y="81460"/>
                  </a:lnTo>
                  <a:lnTo>
                    <a:pt x="4896" y="89365"/>
                  </a:lnTo>
                  <a:lnTo>
                    <a:pt x="9474" y="96973"/>
                  </a:lnTo>
                  <a:lnTo>
                    <a:pt x="14863" y="104382"/>
                  </a:lnTo>
                  <a:lnTo>
                    <a:pt x="20793" y="111658"/>
                  </a:lnTo>
                  <a:lnTo>
                    <a:pt x="28252" y="118847"/>
                  </a:lnTo>
                  <a:lnTo>
                    <a:pt x="36731" y="125976"/>
                  </a:lnTo>
                  <a:lnTo>
                    <a:pt x="45889" y="133066"/>
                  </a:lnTo>
                  <a:lnTo>
                    <a:pt x="54332" y="140130"/>
                  </a:lnTo>
                  <a:lnTo>
                    <a:pt x="62298" y="147177"/>
                  </a:lnTo>
                  <a:lnTo>
                    <a:pt x="69945" y="154212"/>
                  </a:lnTo>
                  <a:lnTo>
                    <a:pt x="75044" y="163576"/>
                  </a:lnTo>
                  <a:lnTo>
                    <a:pt x="78443" y="174494"/>
                  </a:lnTo>
                  <a:lnTo>
                    <a:pt x="80709" y="186447"/>
                  </a:lnTo>
                  <a:lnTo>
                    <a:pt x="79882" y="196752"/>
                  </a:lnTo>
                  <a:lnTo>
                    <a:pt x="76994" y="205960"/>
                  </a:lnTo>
                  <a:lnTo>
                    <a:pt x="72731" y="214436"/>
                  </a:lnTo>
                  <a:lnTo>
                    <a:pt x="66384" y="221255"/>
                  </a:lnTo>
                  <a:lnTo>
                    <a:pt x="58646" y="226970"/>
                  </a:lnTo>
                  <a:lnTo>
                    <a:pt x="11618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146418" y="1377805"/>
              <a:ext cx="21036" cy="252423"/>
            </a:xfrm>
            <a:custGeom>
              <a:avLst/>
              <a:gdLst/>
              <a:ahLst/>
              <a:cxnLst/>
              <a:rect l="0" t="0" r="0" b="0"/>
              <a:pathLst>
                <a:path w="21036" h="252423">
                  <a:moveTo>
                    <a:pt x="0" y="0"/>
                  </a:moveTo>
                  <a:lnTo>
                    <a:pt x="5583" y="16750"/>
                  </a:lnTo>
                  <a:lnTo>
                    <a:pt x="7228" y="29865"/>
                  </a:lnTo>
                  <a:lnTo>
                    <a:pt x="8324" y="46788"/>
                  </a:lnTo>
                  <a:lnTo>
                    <a:pt x="9543" y="86238"/>
                  </a:lnTo>
                  <a:lnTo>
                    <a:pt x="10325" y="168696"/>
                  </a:lnTo>
                  <a:lnTo>
                    <a:pt x="21035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135900" y="1399991"/>
              <a:ext cx="231388" cy="187340"/>
            </a:xfrm>
            <a:custGeom>
              <a:avLst/>
              <a:gdLst/>
              <a:ahLst/>
              <a:cxnLst/>
              <a:rect l="0" t="0" r="0" b="0"/>
              <a:pathLst>
                <a:path w="231388" h="187340">
                  <a:moveTo>
                    <a:pt x="0" y="82990"/>
                  </a:moveTo>
                  <a:lnTo>
                    <a:pt x="22334" y="88573"/>
                  </a:lnTo>
                  <a:lnTo>
                    <a:pt x="33587" y="90218"/>
                  </a:lnTo>
                  <a:lnTo>
                    <a:pt x="45764" y="91315"/>
                  </a:lnTo>
                  <a:lnTo>
                    <a:pt x="58556" y="92046"/>
                  </a:lnTo>
                  <a:lnTo>
                    <a:pt x="70590" y="91364"/>
                  </a:lnTo>
                  <a:lnTo>
                    <a:pt x="82119" y="89741"/>
                  </a:lnTo>
                  <a:lnTo>
                    <a:pt x="93311" y="87491"/>
                  </a:lnTo>
                  <a:lnTo>
                    <a:pt x="104277" y="84822"/>
                  </a:lnTo>
                  <a:lnTo>
                    <a:pt x="115095" y="81874"/>
                  </a:lnTo>
                  <a:lnTo>
                    <a:pt x="125812" y="78740"/>
                  </a:lnTo>
                  <a:lnTo>
                    <a:pt x="136463" y="73145"/>
                  </a:lnTo>
                  <a:lnTo>
                    <a:pt x="147069" y="65909"/>
                  </a:lnTo>
                  <a:lnTo>
                    <a:pt x="157646" y="57579"/>
                  </a:lnTo>
                  <a:lnTo>
                    <a:pt x="165866" y="47351"/>
                  </a:lnTo>
                  <a:lnTo>
                    <a:pt x="172514" y="35858"/>
                  </a:lnTo>
                  <a:lnTo>
                    <a:pt x="178115" y="23522"/>
                  </a:lnTo>
                  <a:lnTo>
                    <a:pt x="178343" y="14129"/>
                  </a:lnTo>
                  <a:lnTo>
                    <a:pt x="174989" y="6699"/>
                  </a:lnTo>
                  <a:lnTo>
                    <a:pt x="169248" y="576"/>
                  </a:lnTo>
                  <a:lnTo>
                    <a:pt x="163083" y="0"/>
                  </a:lnTo>
                  <a:lnTo>
                    <a:pt x="156635" y="3123"/>
                  </a:lnTo>
                  <a:lnTo>
                    <a:pt x="150000" y="8710"/>
                  </a:lnTo>
                  <a:lnTo>
                    <a:pt x="144407" y="17109"/>
                  </a:lnTo>
                  <a:lnTo>
                    <a:pt x="139511" y="27383"/>
                  </a:lnTo>
                  <a:lnTo>
                    <a:pt x="130954" y="50095"/>
                  </a:lnTo>
                  <a:lnTo>
                    <a:pt x="123255" y="71876"/>
                  </a:lnTo>
                  <a:lnTo>
                    <a:pt x="121903" y="84930"/>
                  </a:lnTo>
                  <a:lnTo>
                    <a:pt x="122171" y="99475"/>
                  </a:lnTo>
                  <a:lnTo>
                    <a:pt x="123517" y="115015"/>
                  </a:lnTo>
                  <a:lnTo>
                    <a:pt x="125584" y="130050"/>
                  </a:lnTo>
                  <a:lnTo>
                    <a:pt x="128130" y="144747"/>
                  </a:lnTo>
                  <a:lnTo>
                    <a:pt x="130996" y="159220"/>
                  </a:lnTo>
                  <a:lnTo>
                    <a:pt x="137582" y="170037"/>
                  </a:lnTo>
                  <a:lnTo>
                    <a:pt x="146646" y="178418"/>
                  </a:lnTo>
                  <a:lnTo>
                    <a:pt x="157364" y="185173"/>
                  </a:lnTo>
                  <a:lnTo>
                    <a:pt x="168015" y="187339"/>
                  </a:lnTo>
                  <a:lnTo>
                    <a:pt x="178621" y="186446"/>
                  </a:lnTo>
                  <a:lnTo>
                    <a:pt x="231387" y="16713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451428" y="1403800"/>
              <a:ext cx="199835" cy="184358"/>
            </a:xfrm>
            <a:custGeom>
              <a:avLst/>
              <a:gdLst/>
              <a:ahLst/>
              <a:cxnLst/>
              <a:rect l="0" t="0" r="0" b="0"/>
              <a:pathLst>
                <a:path w="199835" h="184358">
                  <a:moveTo>
                    <a:pt x="0" y="5558"/>
                  </a:moveTo>
                  <a:lnTo>
                    <a:pt x="0" y="75281"/>
                  </a:lnTo>
                  <a:lnTo>
                    <a:pt x="1169" y="94110"/>
                  </a:lnTo>
                  <a:lnTo>
                    <a:pt x="3116" y="113675"/>
                  </a:lnTo>
                  <a:lnTo>
                    <a:pt x="5584" y="133730"/>
                  </a:lnTo>
                  <a:lnTo>
                    <a:pt x="7228" y="140088"/>
                  </a:lnTo>
                  <a:lnTo>
                    <a:pt x="8325" y="137315"/>
                  </a:lnTo>
                  <a:lnTo>
                    <a:pt x="9056" y="128455"/>
                  </a:lnTo>
                  <a:lnTo>
                    <a:pt x="10712" y="115536"/>
                  </a:lnTo>
                  <a:lnTo>
                    <a:pt x="15668" y="82484"/>
                  </a:lnTo>
                  <a:lnTo>
                    <a:pt x="19794" y="66191"/>
                  </a:lnTo>
                  <a:lnTo>
                    <a:pt x="24882" y="50654"/>
                  </a:lnTo>
                  <a:lnTo>
                    <a:pt x="30612" y="35622"/>
                  </a:lnTo>
                  <a:lnTo>
                    <a:pt x="37937" y="27938"/>
                  </a:lnTo>
                  <a:lnTo>
                    <a:pt x="46327" y="25152"/>
                  </a:lnTo>
                  <a:lnTo>
                    <a:pt x="55426" y="25633"/>
                  </a:lnTo>
                  <a:lnTo>
                    <a:pt x="62660" y="31796"/>
                  </a:lnTo>
                  <a:lnTo>
                    <a:pt x="68652" y="41748"/>
                  </a:lnTo>
                  <a:lnTo>
                    <a:pt x="73815" y="54225"/>
                  </a:lnTo>
                  <a:lnTo>
                    <a:pt x="78425" y="68387"/>
                  </a:lnTo>
                  <a:lnTo>
                    <a:pt x="82668" y="83671"/>
                  </a:lnTo>
                  <a:lnTo>
                    <a:pt x="86665" y="99704"/>
                  </a:lnTo>
                  <a:lnTo>
                    <a:pt x="89329" y="115067"/>
                  </a:lnTo>
                  <a:lnTo>
                    <a:pt x="91106" y="129983"/>
                  </a:lnTo>
                  <a:lnTo>
                    <a:pt x="92290" y="144602"/>
                  </a:lnTo>
                  <a:lnTo>
                    <a:pt x="94248" y="148505"/>
                  </a:lnTo>
                  <a:lnTo>
                    <a:pt x="96722" y="145263"/>
                  </a:lnTo>
                  <a:lnTo>
                    <a:pt x="109090" y="109244"/>
                  </a:lnTo>
                  <a:lnTo>
                    <a:pt x="111291" y="98054"/>
                  </a:lnTo>
                  <a:lnTo>
                    <a:pt x="112759" y="85920"/>
                  </a:lnTo>
                  <a:lnTo>
                    <a:pt x="113737" y="73156"/>
                  </a:lnTo>
                  <a:lnTo>
                    <a:pt x="116726" y="59972"/>
                  </a:lnTo>
                  <a:lnTo>
                    <a:pt x="121057" y="46509"/>
                  </a:lnTo>
                  <a:lnTo>
                    <a:pt x="126281" y="32858"/>
                  </a:lnTo>
                  <a:lnTo>
                    <a:pt x="132101" y="21421"/>
                  </a:lnTo>
                  <a:lnTo>
                    <a:pt x="138318" y="11459"/>
                  </a:lnTo>
                  <a:lnTo>
                    <a:pt x="144800" y="2480"/>
                  </a:lnTo>
                  <a:lnTo>
                    <a:pt x="150290" y="0"/>
                  </a:lnTo>
                  <a:lnTo>
                    <a:pt x="155119" y="1853"/>
                  </a:lnTo>
                  <a:lnTo>
                    <a:pt x="159506" y="6593"/>
                  </a:lnTo>
                  <a:lnTo>
                    <a:pt x="163600" y="15597"/>
                  </a:lnTo>
                  <a:lnTo>
                    <a:pt x="167498" y="27443"/>
                  </a:lnTo>
                  <a:lnTo>
                    <a:pt x="171265" y="41183"/>
                  </a:lnTo>
                  <a:lnTo>
                    <a:pt x="174945" y="57355"/>
                  </a:lnTo>
                  <a:lnTo>
                    <a:pt x="182150" y="94021"/>
                  </a:lnTo>
                  <a:lnTo>
                    <a:pt x="184539" y="111278"/>
                  </a:lnTo>
                  <a:lnTo>
                    <a:pt x="186132" y="127458"/>
                  </a:lnTo>
                  <a:lnTo>
                    <a:pt x="199834" y="1843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720667" y="1399816"/>
              <a:ext cx="151466" cy="177824"/>
            </a:xfrm>
            <a:custGeom>
              <a:avLst/>
              <a:gdLst/>
              <a:ahLst/>
              <a:cxnLst/>
              <a:rect l="0" t="0" r="0" b="0"/>
              <a:pathLst>
                <a:path w="151466" h="177824">
                  <a:moveTo>
                    <a:pt x="46289" y="9542"/>
                  </a:moveTo>
                  <a:lnTo>
                    <a:pt x="29539" y="20709"/>
                  </a:lnTo>
                  <a:lnTo>
                    <a:pt x="23436" y="29841"/>
                  </a:lnTo>
                  <a:lnTo>
                    <a:pt x="18199" y="41773"/>
                  </a:lnTo>
                  <a:lnTo>
                    <a:pt x="1397" y="91739"/>
                  </a:lnTo>
                  <a:lnTo>
                    <a:pt x="0" y="104073"/>
                  </a:lnTo>
                  <a:lnTo>
                    <a:pt x="238" y="116970"/>
                  </a:lnTo>
                  <a:lnTo>
                    <a:pt x="1565" y="130243"/>
                  </a:lnTo>
                  <a:lnTo>
                    <a:pt x="5955" y="137923"/>
                  </a:lnTo>
                  <a:lnTo>
                    <a:pt x="12388" y="141874"/>
                  </a:lnTo>
                  <a:lnTo>
                    <a:pt x="20183" y="143339"/>
                  </a:lnTo>
                  <a:lnTo>
                    <a:pt x="27716" y="141979"/>
                  </a:lnTo>
                  <a:lnTo>
                    <a:pt x="35076" y="138735"/>
                  </a:lnTo>
                  <a:lnTo>
                    <a:pt x="42319" y="134235"/>
                  </a:lnTo>
                  <a:lnTo>
                    <a:pt x="49486" y="126561"/>
                  </a:lnTo>
                  <a:lnTo>
                    <a:pt x="56600" y="116770"/>
                  </a:lnTo>
                  <a:lnTo>
                    <a:pt x="63681" y="105568"/>
                  </a:lnTo>
                  <a:lnTo>
                    <a:pt x="69570" y="94595"/>
                  </a:lnTo>
                  <a:lnTo>
                    <a:pt x="74664" y="83773"/>
                  </a:lnTo>
                  <a:lnTo>
                    <a:pt x="79229" y="73053"/>
                  </a:lnTo>
                  <a:lnTo>
                    <a:pt x="83441" y="62400"/>
                  </a:lnTo>
                  <a:lnTo>
                    <a:pt x="91238" y="41215"/>
                  </a:lnTo>
                  <a:lnTo>
                    <a:pt x="93784" y="29488"/>
                  </a:lnTo>
                  <a:lnTo>
                    <a:pt x="95482" y="16996"/>
                  </a:lnTo>
                  <a:lnTo>
                    <a:pt x="96614" y="3994"/>
                  </a:lnTo>
                  <a:lnTo>
                    <a:pt x="97368" y="0"/>
                  </a:lnTo>
                  <a:lnTo>
                    <a:pt x="97871" y="2012"/>
                  </a:lnTo>
                  <a:lnTo>
                    <a:pt x="98206" y="8028"/>
                  </a:lnTo>
                  <a:lnTo>
                    <a:pt x="98579" y="33410"/>
                  </a:lnTo>
                  <a:lnTo>
                    <a:pt x="98678" y="49995"/>
                  </a:lnTo>
                  <a:lnTo>
                    <a:pt x="99913" y="64557"/>
                  </a:lnTo>
                  <a:lnTo>
                    <a:pt x="101905" y="77772"/>
                  </a:lnTo>
                  <a:lnTo>
                    <a:pt x="104402" y="90087"/>
                  </a:lnTo>
                  <a:lnTo>
                    <a:pt x="110292" y="116236"/>
                  </a:lnTo>
                  <a:lnTo>
                    <a:pt x="113499" y="129753"/>
                  </a:lnTo>
                  <a:lnTo>
                    <a:pt x="117974" y="141102"/>
                  </a:lnTo>
                  <a:lnTo>
                    <a:pt x="123294" y="151005"/>
                  </a:lnTo>
                  <a:lnTo>
                    <a:pt x="151465" y="1778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66790" y="1346252"/>
              <a:ext cx="21037" cy="231388"/>
            </a:xfrm>
            <a:custGeom>
              <a:avLst/>
              <a:gdLst/>
              <a:ahLst/>
              <a:cxnLst/>
              <a:rect l="0" t="0" r="0" b="0"/>
              <a:pathLst>
                <a:path w="21037" h="231388">
                  <a:moveTo>
                    <a:pt x="0" y="0"/>
                  </a:moveTo>
                  <a:lnTo>
                    <a:pt x="0" y="84362"/>
                  </a:lnTo>
                  <a:lnTo>
                    <a:pt x="1169" y="101818"/>
                  </a:lnTo>
                  <a:lnTo>
                    <a:pt x="3117" y="116961"/>
                  </a:lnTo>
                  <a:lnTo>
                    <a:pt x="5584" y="130562"/>
                  </a:lnTo>
                  <a:lnTo>
                    <a:pt x="7229" y="145472"/>
                  </a:lnTo>
                  <a:lnTo>
                    <a:pt x="8325" y="161256"/>
                  </a:lnTo>
                  <a:lnTo>
                    <a:pt x="21036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903685" y="1451428"/>
              <a:ext cx="157765" cy="21036"/>
            </a:xfrm>
            <a:custGeom>
              <a:avLst/>
              <a:gdLst/>
              <a:ahLst/>
              <a:cxnLst/>
              <a:rect l="0" t="0" r="0" b="0"/>
              <a:pathLst>
                <a:path w="157765" h="21036">
                  <a:moveTo>
                    <a:pt x="0" y="0"/>
                  </a:moveTo>
                  <a:lnTo>
                    <a:pt x="16750" y="5584"/>
                  </a:lnTo>
                  <a:lnTo>
                    <a:pt x="26359" y="7228"/>
                  </a:lnTo>
                  <a:lnTo>
                    <a:pt x="37439" y="8325"/>
                  </a:lnTo>
                  <a:lnTo>
                    <a:pt x="49501" y="9056"/>
                  </a:lnTo>
                  <a:lnTo>
                    <a:pt x="61047" y="10712"/>
                  </a:lnTo>
                  <a:lnTo>
                    <a:pt x="72251" y="12984"/>
                  </a:lnTo>
                  <a:lnTo>
                    <a:pt x="83226" y="15668"/>
                  </a:lnTo>
                  <a:lnTo>
                    <a:pt x="95217" y="17457"/>
                  </a:lnTo>
                  <a:lnTo>
                    <a:pt x="107886" y="18650"/>
                  </a:lnTo>
                  <a:lnTo>
                    <a:pt x="157764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114037" y="1367287"/>
              <a:ext cx="52589" cy="210353"/>
            </a:xfrm>
            <a:custGeom>
              <a:avLst/>
              <a:gdLst/>
              <a:ahLst/>
              <a:cxnLst/>
              <a:rect l="0" t="0" r="0" b="0"/>
              <a:pathLst>
                <a:path w="52589" h="210353">
                  <a:moveTo>
                    <a:pt x="0" y="0"/>
                  </a:moveTo>
                  <a:lnTo>
                    <a:pt x="14639" y="73196"/>
                  </a:lnTo>
                  <a:lnTo>
                    <a:pt x="21309" y="103428"/>
                  </a:lnTo>
                  <a:lnTo>
                    <a:pt x="24723" y="118034"/>
                  </a:lnTo>
                  <a:lnTo>
                    <a:pt x="28168" y="131278"/>
                  </a:lnTo>
                  <a:lnTo>
                    <a:pt x="31634" y="143612"/>
                  </a:lnTo>
                  <a:lnTo>
                    <a:pt x="38600" y="166667"/>
                  </a:lnTo>
                  <a:lnTo>
                    <a:pt x="52588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235912" y="1367287"/>
              <a:ext cx="120031" cy="184964"/>
            </a:xfrm>
            <a:custGeom>
              <a:avLst/>
              <a:gdLst/>
              <a:ahLst/>
              <a:cxnLst/>
              <a:rect l="0" t="0" r="0" b="0"/>
              <a:pathLst>
                <a:path w="120031" h="184964">
                  <a:moveTo>
                    <a:pt x="56924" y="0"/>
                  </a:moveTo>
                  <a:lnTo>
                    <a:pt x="45757" y="16751"/>
                  </a:lnTo>
                  <a:lnTo>
                    <a:pt x="40130" y="26359"/>
                  </a:lnTo>
                  <a:lnTo>
                    <a:pt x="34042" y="37439"/>
                  </a:lnTo>
                  <a:lnTo>
                    <a:pt x="27646" y="49501"/>
                  </a:lnTo>
                  <a:lnTo>
                    <a:pt x="22213" y="61048"/>
                  </a:lnTo>
                  <a:lnTo>
                    <a:pt x="17423" y="72251"/>
                  </a:lnTo>
                  <a:lnTo>
                    <a:pt x="13060" y="83226"/>
                  </a:lnTo>
                  <a:lnTo>
                    <a:pt x="5097" y="104770"/>
                  </a:lnTo>
                  <a:lnTo>
                    <a:pt x="1338" y="115423"/>
                  </a:lnTo>
                  <a:lnTo>
                    <a:pt x="0" y="126031"/>
                  </a:lnTo>
                  <a:lnTo>
                    <a:pt x="277" y="136609"/>
                  </a:lnTo>
                  <a:lnTo>
                    <a:pt x="1630" y="147166"/>
                  </a:lnTo>
                  <a:lnTo>
                    <a:pt x="4869" y="156542"/>
                  </a:lnTo>
                  <a:lnTo>
                    <a:pt x="9366" y="165130"/>
                  </a:lnTo>
                  <a:lnTo>
                    <a:pt x="14701" y="173192"/>
                  </a:lnTo>
                  <a:lnTo>
                    <a:pt x="24101" y="178567"/>
                  </a:lnTo>
                  <a:lnTo>
                    <a:pt x="36210" y="182151"/>
                  </a:lnTo>
                  <a:lnTo>
                    <a:pt x="50127" y="184539"/>
                  </a:lnTo>
                  <a:lnTo>
                    <a:pt x="62910" y="184963"/>
                  </a:lnTo>
                  <a:lnTo>
                    <a:pt x="74938" y="184077"/>
                  </a:lnTo>
                  <a:lnTo>
                    <a:pt x="120030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156107" y="129366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576811" y="1398840"/>
              <a:ext cx="178800" cy="10519"/>
            </a:xfrm>
            <a:custGeom>
              <a:avLst/>
              <a:gdLst/>
              <a:ahLst/>
              <a:cxnLst/>
              <a:rect l="0" t="0" r="0" b="0"/>
              <a:pathLst>
                <a:path w="178800" h="10519">
                  <a:moveTo>
                    <a:pt x="0" y="10518"/>
                  </a:moveTo>
                  <a:lnTo>
                    <a:pt x="58556" y="10518"/>
                  </a:lnTo>
                  <a:lnTo>
                    <a:pt x="71759" y="9349"/>
                  </a:lnTo>
                  <a:lnTo>
                    <a:pt x="85235" y="7401"/>
                  </a:lnTo>
                  <a:lnTo>
                    <a:pt x="98894" y="4934"/>
                  </a:lnTo>
                  <a:lnTo>
                    <a:pt x="112674" y="3290"/>
                  </a:lnTo>
                  <a:lnTo>
                    <a:pt x="126536" y="2193"/>
                  </a:lnTo>
                  <a:lnTo>
                    <a:pt x="17879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071138" y="1241076"/>
            <a:ext cx="704680" cy="358096"/>
            <a:chOff x="3071138" y="1241076"/>
            <a:chExt cx="704680" cy="358096"/>
          </a:xfrm>
        </p:grpSpPr>
        <p:sp>
          <p:nvSpPr>
            <p:cNvPr id="27" name="Freeform 26"/>
            <p:cNvSpPr/>
            <p:nvPr/>
          </p:nvSpPr>
          <p:spPr>
            <a:xfrm>
              <a:off x="3071138" y="1346252"/>
              <a:ext cx="126212" cy="252920"/>
            </a:xfrm>
            <a:custGeom>
              <a:avLst/>
              <a:gdLst/>
              <a:ahLst/>
              <a:cxnLst/>
              <a:rect l="0" t="0" r="0" b="0"/>
              <a:pathLst>
                <a:path w="126212" h="252920">
                  <a:moveTo>
                    <a:pt x="0" y="0"/>
                  </a:moveTo>
                  <a:lnTo>
                    <a:pt x="0" y="22334"/>
                  </a:lnTo>
                  <a:lnTo>
                    <a:pt x="1169" y="32419"/>
                  </a:lnTo>
                  <a:lnTo>
                    <a:pt x="3116" y="42648"/>
                  </a:lnTo>
                  <a:lnTo>
                    <a:pt x="5584" y="52973"/>
                  </a:lnTo>
                  <a:lnTo>
                    <a:pt x="8397" y="63362"/>
                  </a:lnTo>
                  <a:lnTo>
                    <a:pt x="14639" y="84255"/>
                  </a:lnTo>
                  <a:lnTo>
                    <a:pt x="16771" y="95903"/>
                  </a:lnTo>
                  <a:lnTo>
                    <a:pt x="18193" y="108343"/>
                  </a:lnTo>
                  <a:lnTo>
                    <a:pt x="19140" y="121311"/>
                  </a:lnTo>
                  <a:lnTo>
                    <a:pt x="20941" y="133462"/>
                  </a:lnTo>
                  <a:lnTo>
                    <a:pt x="23310" y="145068"/>
                  </a:lnTo>
                  <a:lnTo>
                    <a:pt x="26058" y="156312"/>
                  </a:lnTo>
                  <a:lnTo>
                    <a:pt x="29058" y="170820"/>
                  </a:lnTo>
                  <a:lnTo>
                    <a:pt x="35508" y="205637"/>
                  </a:lnTo>
                  <a:lnTo>
                    <a:pt x="36527" y="221232"/>
                  </a:lnTo>
                  <a:lnTo>
                    <a:pt x="36038" y="235135"/>
                  </a:lnTo>
                  <a:lnTo>
                    <a:pt x="34543" y="247909"/>
                  </a:lnTo>
                  <a:lnTo>
                    <a:pt x="30040" y="252919"/>
                  </a:lnTo>
                  <a:lnTo>
                    <a:pt x="23533" y="252754"/>
                  </a:lnTo>
                  <a:lnTo>
                    <a:pt x="15689" y="249138"/>
                  </a:lnTo>
                  <a:lnTo>
                    <a:pt x="10459" y="240884"/>
                  </a:lnTo>
                  <a:lnTo>
                    <a:pt x="6973" y="229538"/>
                  </a:lnTo>
                  <a:lnTo>
                    <a:pt x="4649" y="216131"/>
                  </a:lnTo>
                  <a:lnTo>
                    <a:pt x="3099" y="199012"/>
                  </a:lnTo>
                  <a:lnTo>
                    <a:pt x="2066" y="179420"/>
                  </a:lnTo>
                  <a:lnTo>
                    <a:pt x="1377" y="158178"/>
                  </a:lnTo>
                  <a:lnTo>
                    <a:pt x="2087" y="140511"/>
                  </a:lnTo>
                  <a:lnTo>
                    <a:pt x="3729" y="125226"/>
                  </a:lnTo>
                  <a:lnTo>
                    <a:pt x="5992" y="111531"/>
                  </a:lnTo>
                  <a:lnTo>
                    <a:pt x="8669" y="98895"/>
                  </a:lnTo>
                  <a:lnTo>
                    <a:pt x="11623" y="86965"/>
                  </a:lnTo>
                  <a:lnTo>
                    <a:pt x="14760" y="75506"/>
                  </a:lnTo>
                  <a:lnTo>
                    <a:pt x="20358" y="64361"/>
                  </a:lnTo>
                  <a:lnTo>
                    <a:pt x="27595" y="53425"/>
                  </a:lnTo>
                  <a:lnTo>
                    <a:pt x="35926" y="42628"/>
                  </a:lnTo>
                  <a:lnTo>
                    <a:pt x="44986" y="33093"/>
                  </a:lnTo>
                  <a:lnTo>
                    <a:pt x="54532" y="24400"/>
                  </a:lnTo>
                  <a:lnTo>
                    <a:pt x="64402" y="16266"/>
                  </a:lnTo>
                  <a:lnTo>
                    <a:pt x="74487" y="12013"/>
                  </a:lnTo>
                  <a:lnTo>
                    <a:pt x="84717" y="10346"/>
                  </a:lnTo>
                  <a:lnTo>
                    <a:pt x="126211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292008" y="1377805"/>
              <a:ext cx="199835" cy="189226"/>
            </a:xfrm>
            <a:custGeom>
              <a:avLst/>
              <a:gdLst/>
              <a:ahLst/>
              <a:cxnLst/>
              <a:rect l="0" t="0" r="0" b="0"/>
              <a:pathLst>
                <a:path w="199835" h="189226">
                  <a:moveTo>
                    <a:pt x="0" y="0"/>
                  </a:moveTo>
                  <a:lnTo>
                    <a:pt x="0" y="69723"/>
                  </a:lnTo>
                  <a:lnTo>
                    <a:pt x="1169" y="87384"/>
                  </a:lnTo>
                  <a:lnTo>
                    <a:pt x="3116" y="105001"/>
                  </a:lnTo>
                  <a:lnTo>
                    <a:pt x="5584" y="122588"/>
                  </a:lnTo>
                  <a:lnTo>
                    <a:pt x="8397" y="137819"/>
                  </a:lnTo>
                  <a:lnTo>
                    <a:pt x="11441" y="151479"/>
                  </a:lnTo>
                  <a:lnTo>
                    <a:pt x="14639" y="164092"/>
                  </a:lnTo>
                  <a:lnTo>
                    <a:pt x="20277" y="173669"/>
                  </a:lnTo>
                  <a:lnTo>
                    <a:pt x="27541" y="181222"/>
                  </a:lnTo>
                  <a:lnTo>
                    <a:pt x="35890" y="187426"/>
                  </a:lnTo>
                  <a:lnTo>
                    <a:pt x="43793" y="189225"/>
                  </a:lnTo>
                  <a:lnTo>
                    <a:pt x="51399" y="188087"/>
                  </a:lnTo>
                  <a:lnTo>
                    <a:pt x="58807" y="184991"/>
                  </a:lnTo>
                  <a:lnTo>
                    <a:pt x="66083" y="179421"/>
                  </a:lnTo>
                  <a:lnTo>
                    <a:pt x="73271" y="172202"/>
                  </a:lnTo>
                  <a:lnTo>
                    <a:pt x="80400" y="163883"/>
                  </a:lnTo>
                  <a:lnTo>
                    <a:pt x="87490" y="153663"/>
                  </a:lnTo>
                  <a:lnTo>
                    <a:pt x="94554" y="142175"/>
                  </a:lnTo>
                  <a:lnTo>
                    <a:pt x="101600" y="129842"/>
                  </a:lnTo>
                  <a:lnTo>
                    <a:pt x="107467" y="114608"/>
                  </a:lnTo>
                  <a:lnTo>
                    <a:pt x="112546" y="97441"/>
                  </a:lnTo>
                  <a:lnTo>
                    <a:pt x="129095" y="30674"/>
                  </a:lnTo>
                  <a:lnTo>
                    <a:pt x="131640" y="26293"/>
                  </a:lnTo>
                  <a:lnTo>
                    <a:pt x="133336" y="29214"/>
                  </a:lnTo>
                  <a:lnTo>
                    <a:pt x="134467" y="37006"/>
                  </a:lnTo>
                  <a:lnTo>
                    <a:pt x="136389" y="45706"/>
                  </a:lnTo>
                  <a:lnTo>
                    <a:pt x="138840" y="55011"/>
                  </a:lnTo>
                  <a:lnTo>
                    <a:pt x="141642" y="64721"/>
                  </a:lnTo>
                  <a:lnTo>
                    <a:pt x="145847" y="75869"/>
                  </a:lnTo>
                  <a:lnTo>
                    <a:pt x="150988" y="87975"/>
                  </a:lnTo>
                  <a:lnTo>
                    <a:pt x="156753" y="100720"/>
                  </a:lnTo>
                  <a:lnTo>
                    <a:pt x="162933" y="112723"/>
                  </a:lnTo>
                  <a:lnTo>
                    <a:pt x="169390" y="124231"/>
                  </a:lnTo>
                  <a:lnTo>
                    <a:pt x="199834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544430" y="1241076"/>
              <a:ext cx="31554" cy="315529"/>
            </a:xfrm>
            <a:custGeom>
              <a:avLst/>
              <a:gdLst/>
              <a:ahLst/>
              <a:cxnLst/>
              <a:rect l="0" t="0" r="0" b="0"/>
              <a:pathLst>
                <a:path w="31554" h="315529">
                  <a:moveTo>
                    <a:pt x="0" y="0"/>
                  </a:moveTo>
                  <a:lnTo>
                    <a:pt x="0" y="22334"/>
                  </a:lnTo>
                  <a:lnTo>
                    <a:pt x="1169" y="33587"/>
                  </a:lnTo>
                  <a:lnTo>
                    <a:pt x="3117" y="45764"/>
                  </a:lnTo>
                  <a:lnTo>
                    <a:pt x="5584" y="58556"/>
                  </a:lnTo>
                  <a:lnTo>
                    <a:pt x="7228" y="75265"/>
                  </a:lnTo>
                  <a:lnTo>
                    <a:pt x="8325" y="94584"/>
                  </a:lnTo>
                  <a:lnTo>
                    <a:pt x="9056" y="115644"/>
                  </a:lnTo>
                  <a:lnTo>
                    <a:pt x="10712" y="135527"/>
                  </a:lnTo>
                  <a:lnTo>
                    <a:pt x="12985" y="154626"/>
                  </a:lnTo>
                  <a:lnTo>
                    <a:pt x="21766" y="215655"/>
                  </a:lnTo>
                  <a:lnTo>
                    <a:pt x="31553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634835" y="1358423"/>
              <a:ext cx="140983" cy="240252"/>
            </a:xfrm>
            <a:custGeom>
              <a:avLst/>
              <a:gdLst/>
              <a:ahLst/>
              <a:cxnLst/>
              <a:rect l="0" t="0" r="0" b="0"/>
              <a:pathLst>
                <a:path w="140983" h="240252">
                  <a:moveTo>
                    <a:pt x="4254" y="114040"/>
                  </a:moveTo>
                  <a:lnTo>
                    <a:pt x="21004" y="119624"/>
                  </a:lnTo>
                  <a:lnTo>
                    <a:pt x="29444" y="120100"/>
                  </a:lnTo>
                  <a:lnTo>
                    <a:pt x="38576" y="119249"/>
                  </a:lnTo>
                  <a:lnTo>
                    <a:pt x="48171" y="117512"/>
                  </a:lnTo>
                  <a:lnTo>
                    <a:pt x="56904" y="114018"/>
                  </a:lnTo>
                  <a:lnTo>
                    <a:pt x="65064" y="109351"/>
                  </a:lnTo>
                  <a:lnTo>
                    <a:pt x="72841" y="103902"/>
                  </a:lnTo>
                  <a:lnTo>
                    <a:pt x="79194" y="96764"/>
                  </a:lnTo>
                  <a:lnTo>
                    <a:pt x="84598" y="88499"/>
                  </a:lnTo>
                  <a:lnTo>
                    <a:pt x="89369" y="79484"/>
                  </a:lnTo>
                  <a:lnTo>
                    <a:pt x="92550" y="68799"/>
                  </a:lnTo>
                  <a:lnTo>
                    <a:pt x="94671" y="57001"/>
                  </a:lnTo>
                  <a:lnTo>
                    <a:pt x="96084" y="44461"/>
                  </a:lnTo>
                  <a:lnTo>
                    <a:pt x="95858" y="32596"/>
                  </a:lnTo>
                  <a:lnTo>
                    <a:pt x="94539" y="21179"/>
                  </a:lnTo>
                  <a:lnTo>
                    <a:pt x="92491" y="10063"/>
                  </a:lnTo>
                  <a:lnTo>
                    <a:pt x="87619" y="3820"/>
                  </a:lnTo>
                  <a:lnTo>
                    <a:pt x="80866" y="827"/>
                  </a:lnTo>
                  <a:lnTo>
                    <a:pt x="72858" y="0"/>
                  </a:lnTo>
                  <a:lnTo>
                    <a:pt x="65182" y="4123"/>
                  </a:lnTo>
                  <a:lnTo>
                    <a:pt x="57727" y="11547"/>
                  </a:lnTo>
                  <a:lnTo>
                    <a:pt x="50420" y="21170"/>
                  </a:lnTo>
                  <a:lnTo>
                    <a:pt x="36069" y="41212"/>
                  </a:lnTo>
                  <a:lnTo>
                    <a:pt x="28970" y="51465"/>
                  </a:lnTo>
                  <a:lnTo>
                    <a:pt x="23068" y="64143"/>
                  </a:lnTo>
                  <a:lnTo>
                    <a:pt x="17965" y="78438"/>
                  </a:lnTo>
                  <a:lnTo>
                    <a:pt x="9179" y="107566"/>
                  </a:lnTo>
                  <a:lnTo>
                    <a:pt x="1379" y="132198"/>
                  </a:lnTo>
                  <a:lnTo>
                    <a:pt x="0" y="144843"/>
                  </a:lnTo>
                  <a:lnTo>
                    <a:pt x="249" y="157948"/>
                  </a:lnTo>
                  <a:lnTo>
                    <a:pt x="1584" y="171359"/>
                  </a:lnTo>
                  <a:lnTo>
                    <a:pt x="4811" y="182637"/>
                  </a:lnTo>
                  <a:lnTo>
                    <a:pt x="9300" y="192493"/>
                  </a:lnTo>
                  <a:lnTo>
                    <a:pt x="14629" y="201401"/>
                  </a:lnTo>
                  <a:lnTo>
                    <a:pt x="21688" y="209676"/>
                  </a:lnTo>
                  <a:lnTo>
                    <a:pt x="29900" y="217531"/>
                  </a:lnTo>
                  <a:lnTo>
                    <a:pt x="38881" y="225104"/>
                  </a:lnTo>
                  <a:lnTo>
                    <a:pt x="49542" y="230153"/>
                  </a:lnTo>
                  <a:lnTo>
                    <a:pt x="61324" y="233519"/>
                  </a:lnTo>
                  <a:lnTo>
                    <a:pt x="73853" y="235763"/>
                  </a:lnTo>
                  <a:lnTo>
                    <a:pt x="86881" y="237260"/>
                  </a:lnTo>
                  <a:lnTo>
                    <a:pt x="100240" y="238257"/>
                  </a:lnTo>
                  <a:lnTo>
                    <a:pt x="140982" y="2402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62774" y="1851228"/>
            <a:ext cx="1440912" cy="386426"/>
            <a:chOff x="462774" y="1851228"/>
            <a:chExt cx="1440912" cy="386426"/>
          </a:xfrm>
        </p:grpSpPr>
        <p:sp>
          <p:nvSpPr>
            <p:cNvPr id="32" name="Freeform 31"/>
            <p:cNvSpPr/>
            <p:nvPr/>
          </p:nvSpPr>
          <p:spPr>
            <a:xfrm>
              <a:off x="462774" y="1882650"/>
              <a:ext cx="31259" cy="326046"/>
            </a:xfrm>
            <a:custGeom>
              <a:avLst/>
              <a:gdLst/>
              <a:ahLst/>
              <a:cxnLst/>
              <a:rect l="0" t="0" r="0" b="0"/>
              <a:pathLst>
                <a:path w="31259" h="326046">
                  <a:moveTo>
                    <a:pt x="0" y="0"/>
                  </a:moveTo>
                  <a:lnTo>
                    <a:pt x="5583" y="27917"/>
                  </a:lnTo>
                  <a:lnTo>
                    <a:pt x="9565" y="41984"/>
                  </a:lnTo>
                  <a:lnTo>
                    <a:pt x="14557" y="57204"/>
                  </a:lnTo>
                  <a:lnTo>
                    <a:pt x="20222" y="73195"/>
                  </a:lnTo>
                  <a:lnTo>
                    <a:pt x="23999" y="90867"/>
                  </a:lnTo>
                  <a:lnTo>
                    <a:pt x="26517" y="109660"/>
                  </a:lnTo>
                  <a:lnTo>
                    <a:pt x="28196" y="129200"/>
                  </a:lnTo>
                  <a:lnTo>
                    <a:pt x="29315" y="146902"/>
                  </a:lnTo>
                  <a:lnTo>
                    <a:pt x="30558" y="179035"/>
                  </a:lnTo>
                  <a:lnTo>
                    <a:pt x="31258" y="234573"/>
                  </a:lnTo>
                  <a:lnTo>
                    <a:pt x="30188" y="251040"/>
                  </a:lnTo>
                  <a:lnTo>
                    <a:pt x="21035" y="32604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62774" y="1851228"/>
              <a:ext cx="168282" cy="346951"/>
            </a:xfrm>
            <a:custGeom>
              <a:avLst/>
              <a:gdLst/>
              <a:ahLst/>
              <a:cxnLst/>
              <a:rect l="0" t="0" r="0" b="0"/>
              <a:pathLst>
                <a:path w="168282" h="346951">
                  <a:moveTo>
                    <a:pt x="0" y="115562"/>
                  </a:moveTo>
                  <a:lnTo>
                    <a:pt x="5583" y="93229"/>
                  </a:lnTo>
                  <a:lnTo>
                    <a:pt x="9565" y="84313"/>
                  </a:lnTo>
                  <a:lnTo>
                    <a:pt x="14557" y="76031"/>
                  </a:lnTo>
                  <a:lnTo>
                    <a:pt x="35866" y="46977"/>
                  </a:lnTo>
                  <a:lnTo>
                    <a:pt x="44946" y="34780"/>
                  </a:lnTo>
                  <a:lnTo>
                    <a:pt x="55673" y="24311"/>
                  </a:lnTo>
                  <a:lnTo>
                    <a:pt x="67500" y="14995"/>
                  </a:lnTo>
                  <a:lnTo>
                    <a:pt x="80058" y="6447"/>
                  </a:lnTo>
                  <a:lnTo>
                    <a:pt x="94274" y="1917"/>
                  </a:lnTo>
                  <a:lnTo>
                    <a:pt x="109594" y="66"/>
                  </a:lnTo>
                  <a:lnTo>
                    <a:pt x="125651" y="0"/>
                  </a:lnTo>
                  <a:lnTo>
                    <a:pt x="137524" y="3462"/>
                  </a:lnTo>
                  <a:lnTo>
                    <a:pt x="146608" y="9276"/>
                  </a:lnTo>
                  <a:lnTo>
                    <a:pt x="153832" y="16658"/>
                  </a:lnTo>
                  <a:lnTo>
                    <a:pt x="158649" y="27422"/>
                  </a:lnTo>
                  <a:lnTo>
                    <a:pt x="161860" y="40442"/>
                  </a:lnTo>
                  <a:lnTo>
                    <a:pt x="164000" y="54964"/>
                  </a:lnTo>
                  <a:lnTo>
                    <a:pt x="164259" y="68152"/>
                  </a:lnTo>
                  <a:lnTo>
                    <a:pt x="163262" y="80450"/>
                  </a:lnTo>
                  <a:lnTo>
                    <a:pt x="161430" y="92154"/>
                  </a:lnTo>
                  <a:lnTo>
                    <a:pt x="157870" y="103463"/>
                  </a:lnTo>
                  <a:lnTo>
                    <a:pt x="153160" y="114508"/>
                  </a:lnTo>
                  <a:lnTo>
                    <a:pt x="128808" y="163008"/>
                  </a:lnTo>
                  <a:lnTo>
                    <a:pt x="122099" y="174071"/>
                  </a:lnTo>
                  <a:lnTo>
                    <a:pt x="115289" y="183784"/>
                  </a:lnTo>
                  <a:lnTo>
                    <a:pt x="108412" y="192596"/>
                  </a:lnTo>
                  <a:lnTo>
                    <a:pt x="101490" y="201977"/>
                  </a:lnTo>
                  <a:lnTo>
                    <a:pt x="87567" y="221749"/>
                  </a:lnTo>
                  <a:lnTo>
                    <a:pt x="80582" y="230761"/>
                  </a:lnTo>
                  <a:lnTo>
                    <a:pt x="73588" y="239107"/>
                  </a:lnTo>
                  <a:lnTo>
                    <a:pt x="66588" y="247007"/>
                  </a:lnTo>
                  <a:lnTo>
                    <a:pt x="58415" y="253443"/>
                  </a:lnTo>
                  <a:lnTo>
                    <a:pt x="49461" y="258902"/>
                  </a:lnTo>
                  <a:lnTo>
                    <a:pt x="39986" y="263710"/>
                  </a:lnTo>
                  <a:lnTo>
                    <a:pt x="31332" y="263410"/>
                  </a:lnTo>
                  <a:lnTo>
                    <a:pt x="23225" y="259704"/>
                  </a:lnTo>
                  <a:lnTo>
                    <a:pt x="15483" y="253727"/>
                  </a:lnTo>
                  <a:lnTo>
                    <a:pt x="11491" y="245068"/>
                  </a:lnTo>
                  <a:lnTo>
                    <a:pt x="9998" y="234621"/>
                  </a:lnTo>
                  <a:lnTo>
                    <a:pt x="10171" y="222982"/>
                  </a:lnTo>
                  <a:lnTo>
                    <a:pt x="12624" y="211716"/>
                  </a:lnTo>
                  <a:lnTo>
                    <a:pt x="16596" y="200700"/>
                  </a:lnTo>
                  <a:lnTo>
                    <a:pt x="21582" y="189850"/>
                  </a:lnTo>
                  <a:lnTo>
                    <a:pt x="29580" y="180280"/>
                  </a:lnTo>
                  <a:lnTo>
                    <a:pt x="39586" y="171562"/>
                  </a:lnTo>
                  <a:lnTo>
                    <a:pt x="50932" y="163413"/>
                  </a:lnTo>
                  <a:lnTo>
                    <a:pt x="62002" y="161486"/>
                  </a:lnTo>
                  <a:lnTo>
                    <a:pt x="72887" y="163708"/>
                  </a:lnTo>
                  <a:lnTo>
                    <a:pt x="83650" y="168695"/>
                  </a:lnTo>
                  <a:lnTo>
                    <a:pt x="93162" y="175525"/>
                  </a:lnTo>
                  <a:lnTo>
                    <a:pt x="101841" y="183584"/>
                  </a:lnTo>
                  <a:lnTo>
                    <a:pt x="109965" y="192463"/>
                  </a:lnTo>
                  <a:lnTo>
                    <a:pt x="116549" y="201888"/>
                  </a:lnTo>
                  <a:lnTo>
                    <a:pt x="122107" y="211677"/>
                  </a:lnTo>
                  <a:lnTo>
                    <a:pt x="126981" y="221710"/>
                  </a:lnTo>
                  <a:lnTo>
                    <a:pt x="131399" y="233072"/>
                  </a:lnTo>
                  <a:lnTo>
                    <a:pt x="135513" y="245322"/>
                  </a:lnTo>
                  <a:lnTo>
                    <a:pt x="146886" y="281779"/>
                  </a:lnTo>
                  <a:lnTo>
                    <a:pt x="168281" y="34695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01360" y="2010549"/>
              <a:ext cx="287295" cy="208665"/>
            </a:xfrm>
            <a:custGeom>
              <a:avLst/>
              <a:gdLst/>
              <a:ahLst/>
              <a:cxnLst/>
              <a:rect l="0" t="0" r="0" b="0"/>
              <a:pathLst>
                <a:path w="287295" h="208665">
                  <a:moveTo>
                    <a:pt x="97977" y="19347"/>
                  </a:moveTo>
                  <a:lnTo>
                    <a:pt x="86810" y="2597"/>
                  </a:lnTo>
                  <a:lnTo>
                    <a:pt x="80015" y="0"/>
                  </a:lnTo>
                  <a:lnTo>
                    <a:pt x="71979" y="606"/>
                  </a:lnTo>
                  <a:lnTo>
                    <a:pt x="63116" y="3347"/>
                  </a:lnTo>
                  <a:lnTo>
                    <a:pt x="54869" y="9849"/>
                  </a:lnTo>
                  <a:lnTo>
                    <a:pt x="47035" y="18858"/>
                  </a:lnTo>
                  <a:lnTo>
                    <a:pt x="39474" y="29539"/>
                  </a:lnTo>
                  <a:lnTo>
                    <a:pt x="32097" y="38996"/>
                  </a:lnTo>
                  <a:lnTo>
                    <a:pt x="24841" y="47639"/>
                  </a:lnTo>
                  <a:lnTo>
                    <a:pt x="17667" y="55737"/>
                  </a:lnTo>
                  <a:lnTo>
                    <a:pt x="11716" y="66980"/>
                  </a:lnTo>
                  <a:lnTo>
                    <a:pt x="6579" y="80318"/>
                  </a:lnTo>
                  <a:lnTo>
                    <a:pt x="1987" y="95053"/>
                  </a:lnTo>
                  <a:lnTo>
                    <a:pt x="93" y="109551"/>
                  </a:lnTo>
                  <a:lnTo>
                    <a:pt x="0" y="123890"/>
                  </a:lnTo>
                  <a:lnTo>
                    <a:pt x="1106" y="138125"/>
                  </a:lnTo>
                  <a:lnTo>
                    <a:pt x="4181" y="149952"/>
                  </a:lnTo>
                  <a:lnTo>
                    <a:pt x="8568" y="160173"/>
                  </a:lnTo>
                  <a:lnTo>
                    <a:pt x="13830" y="169325"/>
                  </a:lnTo>
                  <a:lnTo>
                    <a:pt x="19675" y="173089"/>
                  </a:lnTo>
                  <a:lnTo>
                    <a:pt x="25909" y="173261"/>
                  </a:lnTo>
                  <a:lnTo>
                    <a:pt x="32402" y="171038"/>
                  </a:lnTo>
                  <a:lnTo>
                    <a:pt x="39069" y="164882"/>
                  </a:lnTo>
                  <a:lnTo>
                    <a:pt x="45850" y="156104"/>
                  </a:lnTo>
                  <a:lnTo>
                    <a:pt x="52708" y="145577"/>
                  </a:lnTo>
                  <a:lnTo>
                    <a:pt x="59617" y="132716"/>
                  </a:lnTo>
                  <a:lnTo>
                    <a:pt x="66561" y="118299"/>
                  </a:lnTo>
                  <a:lnTo>
                    <a:pt x="73527" y="102844"/>
                  </a:lnTo>
                  <a:lnTo>
                    <a:pt x="78171" y="87867"/>
                  </a:lnTo>
                  <a:lnTo>
                    <a:pt x="81267" y="73207"/>
                  </a:lnTo>
                  <a:lnTo>
                    <a:pt x="83331" y="58759"/>
                  </a:lnTo>
                  <a:lnTo>
                    <a:pt x="87045" y="53802"/>
                  </a:lnTo>
                  <a:lnTo>
                    <a:pt x="91857" y="55172"/>
                  </a:lnTo>
                  <a:lnTo>
                    <a:pt x="97403" y="60760"/>
                  </a:lnTo>
                  <a:lnTo>
                    <a:pt x="101100" y="70328"/>
                  </a:lnTo>
                  <a:lnTo>
                    <a:pt x="103565" y="82550"/>
                  </a:lnTo>
                  <a:lnTo>
                    <a:pt x="105208" y="96541"/>
                  </a:lnTo>
                  <a:lnTo>
                    <a:pt x="107472" y="110543"/>
                  </a:lnTo>
                  <a:lnTo>
                    <a:pt x="110150" y="124552"/>
                  </a:lnTo>
                  <a:lnTo>
                    <a:pt x="113104" y="138566"/>
                  </a:lnTo>
                  <a:lnTo>
                    <a:pt x="117411" y="150246"/>
                  </a:lnTo>
                  <a:lnTo>
                    <a:pt x="122619" y="160369"/>
                  </a:lnTo>
                  <a:lnTo>
                    <a:pt x="128428" y="169456"/>
                  </a:lnTo>
                  <a:lnTo>
                    <a:pt x="135807" y="173176"/>
                  </a:lnTo>
                  <a:lnTo>
                    <a:pt x="144232" y="173319"/>
                  </a:lnTo>
                  <a:lnTo>
                    <a:pt x="153355" y="171077"/>
                  </a:lnTo>
                  <a:lnTo>
                    <a:pt x="161774" y="164908"/>
                  </a:lnTo>
                  <a:lnTo>
                    <a:pt x="169724" y="156121"/>
                  </a:lnTo>
                  <a:lnTo>
                    <a:pt x="177361" y="145588"/>
                  </a:lnTo>
                  <a:lnTo>
                    <a:pt x="183621" y="135061"/>
                  </a:lnTo>
                  <a:lnTo>
                    <a:pt x="188963" y="124536"/>
                  </a:lnTo>
                  <a:lnTo>
                    <a:pt x="193693" y="114014"/>
                  </a:lnTo>
                  <a:lnTo>
                    <a:pt x="205181" y="86742"/>
                  </a:lnTo>
                  <a:lnTo>
                    <a:pt x="211517" y="71289"/>
                  </a:lnTo>
                  <a:lnTo>
                    <a:pt x="218078" y="58649"/>
                  </a:lnTo>
                  <a:lnTo>
                    <a:pt x="224789" y="47886"/>
                  </a:lnTo>
                  <a:lnTo>
                    <a:pt x="231601" y="38373"/>
                  </a:lnTo>
                  <a:lnTo>
                    <a:pt x="236141" y="36705"/>
                  </a:lnTo>
                  <a:lnTo>
                    <a:pt x="239169" y="40268"/>
                  </a:lnTo>
                  <a:lnTo>
                    <a:pt x="241187" y="47318"/>
                  </a:lnTo>
                  <a:lnTo>
                    <a:pt x="249611" y="79573"/>
                  </a:lnTo>
                  <a:lnTo>
                    <a:pt x="251654" y="93388"/>
                  </a:lnTo>
                  <a:lnTo>
                    <a:pt x="253017" y="108441"/>
                  </a:lnTo>
                  <a:lnTo>
                    <a:pt x="253925" y="124319"/>
                  </a:lnTo>
                  <a:lnTo>
                    <a:pt x="255699" y="139579"/>
                  </a:lnTo>
                  <a:lnTo>
                    <a:pt x="258050" y="154427"/>
                  </a:lnTo>
                  <a:lnTo>
                    <a:pt x="287294" y="2086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057643" y="1903827"/>
              <a:ext cx="151881" cy="333827"/>
            </a:xfrm>
            <a:custGeom>
              <a:avLst/>
              <a:gdLst/>
              <a:ahLst/>
              <a:cxnLst/>
              <a:rect l="0" t="0" r="0" b="0"/>
              <a:pathLst>
                <a:path w="151881" h="333827">
                  <a:moveTo>
                    <a:pt x="67740" y="115551"/>
                  </a:moveTo>
                  <a:lnTo>
                    <a:pt x="50989" y="121135"/>
                  </a:lnTo>
                  <a:lnTo>
                    <a:pt x="44886" y="126285"/>
                  </a:lnTo>
                  <a:lnTo>
                    <a:pt x="39649" y="133225"/>
                  </a:lnTo>
                  <a:lnTo>
                    <a:pt x="34989" y="141357"/>
                  </a:lnTo>
                  <a:lnTo>
                    <a:pt x="30714" y="150285"/>
                  </a:lnTo>
                  <a:lnTo>
                    <a:pt x="26695" y="159742"/>
                  </a:lnTo>
                  <a:lnTo>
                    <a:pt x="22847" y="169553"/>
                  </a:lnTo>
                  <a:lnTo>
                    <a:pt x="15456" y="189803"/>
                  </a:lnTo>
                  <a:lnTo>
                    <a:pt x="1188" y="231369"/>
                  </a:lnTo>
                  <a:lnTo>
                    <a:pt x="0" y="245351"/>
                  </a:lnTo>
                  <a:lnTo>
                    <a:pt x="376" y="261685"/>
                  </a:lnTo>
                  <a:lnTo>
                    <a:pt x="1795" y="279585"/>
                  </a:lnTo>
                  <a:lnTo>
                    <a:pt x="3910" y="295024"/>
                  </a:lnTo>
                  <a:lnTo>
                    <a:pt x="6489" y="308823"/>
                  </a:lnTo>
                  <a:lnTo>
                    <a:pt x="9376" y="321528"/>
                  </a:lnTo>
                  <a:lnTo>
                    <a:pt x="14807" y="328830"/>
                  </a:lnTo>
                  <a:lnTo>
                    <a:pt x="21934" y="332529"/>
                  </a:lnTo>
                  <a:lnTo>
                    <a:pt x="30191" y="333826"/>
                  </a:lnTo>
                  <a:lnTo>
                    <a:pt x="38032" y="328848"/>
                  </a:lnTo>
                  <a:lnTo>
                    <a:pt x="45598" y="319686"/>
                  </a:lnTo>
                  <a:lnTo>
                    <a:pt x="52978" y="307735"/>
                  </a:lnTo>
                  <a:lnTo>
                    <a:pt x="59067" y="296262"/>
                  </a:lnTo>
                  <a:lnTo>
                    <a:pt x="64295" y="285107"/>
                  </a:lnTo>
                  <a:lnTo>
                    <a:pt x="68949" y="274165"/>
                  </a:lnTo>
                  <a:lnTo>
                    <a:pt x="73220" y="258690"/>
                  </a:lnTo>
                  <a:lnTo>
                    <a:pt x="77237" y="240192"/>
                  </a:lnTo>
                  <a:lnTo>
                    <a:pt x="81083" y="219680"/>
                  </a:lnTo>
                  <a:lnTo>
                    <a:pt x="88472" y="184424"/>
                  </a:lnTo>
                  <a:lnTo>
                    <a:pt x="92079" y="168478"/>
                  </a:lnTo>
                  <a:lnTo>
                    <a:pt x="94483" y="153173"/>
                  </a:lnTo>
                  <a:lnTo>
                    <a:pt x="96086" y="138295"/>
                  </a:lnTo>
                  <a:lnTo>
                    <a:pt x="97155" y="123702"/>
                  </a:lnTo>
                  <a:lnTo>
                    <a:pt x="97867" y="109299"/>
                  </a:lnTo>
                  <a:lnTo>
                    <a:pt x="98659" y="80830"/>
                  </a:lnTo>
                  <a:lnTo>
                    <a:pt x="100039" y="67863"/>
                  </a:lnTo>
                  <a:lnTo>
                    <a:pt x="102127" y="55712"/>
                  </a:lnTo>
                  <a:lnTo>
                    <a:pt x="104688" y="44106"/>
                  </a:lnTo>
                  <a:lnTo>
                    <a:pt x="106395" y="31694"/>
                  </a:lnTo>
                  <a:lnTo>
                    <a:pt x="107534" y="18744"/>
                  </a:lnTo>
                  <a:lnTo>
                    <a:pt x="108292" y="5437"/>
                  </a:lnTo>
                  <a:lnTo>
                    <a:pt x="109967" y="72"/>
                  </a:lnTo>
                  <a:lnTo>
                    <a:pt x="112252" y="0"/>
                  </a:lnTo>
                  <a:lnTo>
                    <a:pt x="114944" y="3459"/>
                  </a:lnTo>
                  <a:lnTo>
                    <a:pt x="116738" y="12776"/>
                  </a:lnTo>
                  <a:lnTo>
                    <a:pt x="117935" y="25999"/>
                  </a:lnTo>
                  <a:lnTo>
                    <a:pt x="118732" y="41827"/>
                  </a:lnTo>
                  <a:lnTo>
                    <a:pt x="119618" y="71878"/>
                  </a:lnTo>
                  <a:lnTo>
                    <a:pt x="120234" y="166240"/>
                  </a:lnTo>
                  <a:lnTo>
                    <a:pt x="120286" y="204302"/>
                  </a:lnTo>
                  <a:lnTo>
                    <a:pt x="122637" y="220295"/>
                  </a:lnTo>
                  <a:lnTo>
                    <a:pt x="126542" y="234462"/>
                  </a:lnTo>
                  <a:lnTo>
                    <a:pt x="151880" y="27331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272629" y="1998343"/>
              <a:ext cx="103887" cy="171735"/>
            </a:xfrm>
            <a:custGeom>
              <a:avLst/>
              <a:gdLst/>
              <a:ahLst/>
              <a:cxnLst/>
              <a:rect l="0" t="0" r="0" b="0"/>
              <a:pathLst>
                <a:path w="103887" h="171735">
                  <a:moveTo>
                    <a:pt x="0" y="52588"/>
                  </a:moveTo>
                  <a:lnTo>
                    <a:pt x="0" y="74922"/>
                  </a:lnTo>
                  <a:lnTo>
                    <a:pt x="1169" y="87344"/>
                  </a:lnTo>
                  <a:lnTo>
                    <a:pt x="3116" y="101468"/>
                  </a:lnTo>
                  <a:lnTo>
                    <a:pt x="5583" y="116728"/>
                  </a:lnTo>
                  <a:lnTo>
                    <a:pt x="8397" y="130407"/>
                  </a:lnTo>
                  <a:lnTo>
                    <a:pt x="11441" y="143032"/>
                  </a:lnTo>
                  <a:lnTo>
                    <a:pt x="14639" y="154954"/>
                  </a:lnTo>
                  <a:lnTo>
                    <a:pt x="21445" y="162903"/>
                  </a:lnTo>
                  <a:lnTo>
                    <a:pt x="30658" y="168202"/>
                  </a:lnTo>
                  <a:lnTo>
                    <a:pt x="41474" y="171734"/>
                  </a:lnTo>
                  <a:lnTo>
                    <a:pt x="51021" y="170583"/>
                  </a:lnTo>
                  <a:lnTo>
                    <a:pt x="59724" y="166310"/>
                  </a:lnTo>
                  <a:lnTo>
                    <a:pt x="67863" y="159956"/>
                  </a:lnTo>
                  <a:lnTo>
                    <a:pt x="75626" y="151045"/>
                  </a:lnTo>
                  <a:lnTo>
                    <a:pt x="83139" y="140430"/>
                  </a:lnTo>
                  <a:lnTo>
                    <a:pt x="90484" y="128679"/>
                  </a:lnTo>
                  <a:lnTo>
                    <a:pt x="95382" y="116170"/>
                  </a:lnTo>
                  <a:lnTo>
                    <a:pt x="98646" y="103157"/>
                  </a:lnTo>
                  <a:lnTo>
                    <a:pt x="100823" y="89806"/>
                  </a:lnTo>
                  <a:lnTo>
                    <a:pt x="102274" y="76232"/>
                  </a:lnTo>
                  <a:lnTo>
                    <a:pt x="103241" y="62507"/>
                  </a:lnTo>
                  <a:lnTo>
                    <a:pt x="103886" y="48683"/>
                  </a:lnTo>
                  <a:lnTo>
                    <a:pt x="101979" y="37130"/>
                  </a:lnTo>
                  <a:lnTo>
                    <a:pt x="98370" y="27091"/>
                  </a:lnTo>
                  <a:lnTo>
                    <a:pt x="63106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419875" y="2014648"/>
              <a:ext cx="231388" cy="163359"/>
            </a:xfrm>
            <a:custGeom>
              <a:avLst/>
              <a:gdLst/>
              <a:ahLst/>
              <a:cxnLst/>
              <a:rect l="0" t="0" r="0" b="0"/>
              <a:pathLst>
                <a:path w="231388" h="163359">
                  <a:moveTo>
                    <a:pt x="0" y="4730"/>
                  </a:moveTo>
                  <a:lnTo>
                    <a:pt x="5584" y="21481"/>
                  </a:lnTo>
                  <a:lnTo>
                    <a:pt x="7228" y="33427"/>
                  </a:lnTo>
                  <a:lnTo>
                    <a:pt x="8325" y="48402"/>
                  </a:lnTo>
                  <a:lnTo>
                    <a:pt x="9543" y="81403"/>
                  </a:lnTo>
                  <a:lnTo>
                    <a:pt x="10085" y="111651"/>
                  </a:lnTo>
                  <a:lnTo>
                    <a:pt x="12566" y="116913"/>
                  </a:lnTo>
                  <a:lnTo>
                    <a:pt x="16558" y="115746"/>
                  </a:lnTo>
                  <a:lnTo>
                    <a:pt x="21556" y="110294"/>
                  </a:lnTo>
                  <a:lnTo>
                    <a:pt x="26057" y="99647"/>
                  </a:lnTo>
                  <a:lnTo>
                    <a:pt x="30226" y="85537"/>
                  </a:lnTo>
                  <a:lnTo>
                    <a:pt x="34175" y="69119"/>
                  </a:lnTo>
                  <a:lnTo>
                    <a:pt x="39144" y="53499"/>
                  </a:lnTo>
                  <a:lnTo>
                    <a:pt x="44794" y="38412"/>
                  </a:lnTo>
                  <a:lnTo>
                    <a:pt x="50898" y="23679"/>
                  </a:lnTo>
                  <a:lnTo>
                    <a:pt x="58473" y="18531"/>
                  </a:lnTo>
                  <a:lnTo>
                    <a:pt x="67029" y="19774"/>
                  </a:lnTo>
                  <a:lnTo>
                    <a:pt x="76239" y="25277"/>
                  </a:lnTo>
                  <a:lnTo>
                    <a:pt x="81210" y="35958"/>
                  </a:lnTo>
                  <a:lnTo>
                    <a:pt x="83356" y="50090"/>
                  </a:lnTo>
                  <a:lnTo>
                    <a:pt x="83986" y="117568"/>
                  </a:lnTo>
                  <a:lnTo>
                    <a:pt x="85206" y="132543"/>
                  </a:lnTo>
                  <a:lnTo>
                    <a:pt x="87188" y="146033"/>
                  </a:lnTo>
                  <a:lnTo>
                    <a:pt x="89678" y="158532"/>
                  </a:lnTo>
                  <a:lnTo>
                    <a:pt x="92507" y="163358"/>
                  </a:lnTo>
                  <a:lnTo>
                    <a:pt x="95562" y="163071"/>
                  </a:lnTo>
                  <a:lnTo>
                    <a:pt x="98766" y="159372"/>
                  </a:lnTo>
                  <a:lnTo>
                    <a:pt x="102072" y="153402"/>
                  </a:lnTo>
                  <a:lnTo>
                    <a:pt x="105444" y="145915"/>
                  </a:lnTo>
                  <a:lnTo>
                    <a:pt x="108860" y="137418"/>
                  </a:lnTo>
                  <a:lnTo>
                    <a:pt x="112307" y="123573"/>
                  </a:lnTo>
                  <a:lnTo>
                    <a:pt x="115773" y="106163"/>
                  </a:lnTo>
                  <a:lnTo>
                    <a:pt x="119253" y="86375"/>
                  </a:lnTo>
                  <a:lnTo>
                    <a:pt x="122741" y="69678"/>
                  </a:lnTo>
                  <a:lnTo>
                    <a:pt x="126235" y="55040"/>
                  </a:lnTo>
                  <a:lnTo>
                    <a:pt x="129733" y="41776"/>
                  </a:lnTo>
                  <a:lnTo>
                    <a:pt x="135571" y="29428"/>
                  </a:lnTo>
                  <a:lnTo>
                    <a:pt x="142969" y="17689"/>
                  </a:lnTo>
                  <a:lnTo>
                    <a:pt x="151406" y="6358"/>
                  </a:lnTo>
                  <a:lnTo>
                    <a:pt x="159369" y="1141"/>
                  </a:lnTo>
                  <a:lnTo>
                    <a:pt x="167014" y="0"/>
                  </a:lnTo>
                  <a:lnTo>
                    <a:pt x="174449" y="1577"/>
                  </a:lnTo>
                  <a:lnTo>
                    <a:pt x="179405" y="9640"/>
                  </a:lnTo>
                  <a:lnTo>
                    <a:pt x="182709" y="22027"/>
                  </a:lnTo>
                  <a:lnTo>
                    <a:pt x="184912" y="37297"/>
                  </a:lnTo>
                  <a:lnTo>
                    <a:pt x="187549" y="52151"/>
                  </a:lnTo>
                  <a:lnTo>
                    <a:pt x="190475" y="66728"/>
                  </a:lnTo>
                  <a:lnTo>
                    <a:pt x="193595" y="81121"/>
                  </a:lnTo>
                  <a:lnTo>
                    <a:pt x="196844" y="94222"/>
                  </a:lnTo>
                  <a:lnTo>
                    <a:pt x="200178" y="106462"/>
                  </a:lnTo>
                  <a:lnTo>
                    <a:pt x="203569" y="118128"/>
                  </a:lnTo>
                  <a:lnTo>
                    <a:pt x="208168" y="128242"/>
                  </a:lnTo>
                  <a:lnTo>
                    <a:pt x="213570" y="137322"/>
                  </a:lnTo>
                  <a:lnTo>
                    <a:pt x="231387" y="16249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964603" y="2050443"/>
              <a:ext cx="76640" cy="179288"/>
            </a:xfrm>
            <a:custGeom>
              <a:avLst/>
              <a:gdLst/>
              <a:ahLst/>
              <a:cxnLst/>
              <a:rect l="0" t="0" r="0" b="0"/>
              <a:pathLst>
                <a:path w="76640" h="179288">
                  <a:moveTo>
                    <a:pt x="13533" y="74111"/>
                  </a:moveTo>
                  <a:lnTo>
                    <a:pt x="2366" y="57361"/>
                  </a:lnTo>
                  <a:lnTo>
                    <a:pt x="245" y="48921"/>
                  </a:lnTo>
                  <a:lnTo>
                    <a:pt x="0" y="39789"/>
                  </a:lnTo>
                  <a:lnTo>
                    <a:pt x="1005" y="30194"/>
                  </a:lnTo>
                  <a:lnTo>
                    <a:pt x="4013" y="21461"/>
                  </a:lnTo>
                  <a:lnTo>
                    <a:pt x="8355" y="13301"/>
                  </a:lnTo>
                  <a:lnTo>
                    <a:pt x="13587" y="5524"/>
                  </a:lnTo>
                  <a:lnTo>
                    <a:pt x="20581" y="1508"/>
                  </a:lnTo>
                  <a:lnTo>
                    <a:pt x="28749" y="0"/>
                  </a:lnTo>
                  <a:lnTo>
                    <a:pt x="37701" y="163"/>
                  </a:lnTo>
                  <a:lnTo>
                    <a:pt x="44837" y="6114"/>
                  </a:lnTo>
                  <a:lnTo>
                    <a:pt x="50763" y="15925"/>
                  </a:lnTo>
                  <a:lnTo>
                    <a:pt x="55882" y="28309"/>
                  </a:lnTo>
                  <a:lnTo>
                    <a:pt x="59295" y="42408"/>
                  </a:lnTo>
                  <a:lnTo>
                    <a:pt x="61571" y="57650"/>
                  </a:lnTo>
                  <a:lnTo>
                    <a:pt x="63087" y="73655"/>
                  </a:lnTo>
                  <a:lnTo>
                    <a:pt x="65267" y="88999"/>
                  </a:lnTo>
                  <a:lnTo>
                    <a:pt x="67889" y="103903"/>
                  </a:lnTo>
                  <a:lnTo>
                    <a:pt x="76639" y="1792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787991" y="2082484"/>
              <a:ext cx="115695" cy="21036"/>
            </a:xfrm>
            <a:custGeom>
              <a:avLst/>
              <a:gdLst/>
              <a:ahLst/>
              <a:cxnLst/>
              <a:rect l="0" t="0" r="0" b="0"/>
              <a:pathLst>
                <a:path w="115695" h="21036">
                  <a:moveTo>
                    <a:pt x="0" y="21035"/>
                  </a:moveTo>
                  <a:lnTo>
                    <a:pt x="22334" y="15452"/>
                  </a:lnTo>
                  <a:lnTo>
                    <a:pt x="33587" y="13807"/>
                  </a:lnTo>
                  <a:lnTo>
                    <a:pt x="45764" y="12711"/>
                  </a:lnTo>
                  <a:lnTo>
                    <a:pt x="58556" y="11980"/>
                  </a:lnTo>
                  <a:lnTo>
                    <a:pt x="70591" y="10324"/>
                  </a:lnTo>
                  <a:lnTo>
                    <a:pt x="82119" y="8051"/>
                  </a:lnTo>
                  <a:lnTo>
                    <a:pt x="11569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096218" y="1777474"/>
            <a:ext cx="5781464" cy="557433"/>
            <a:chOff x="2096218" y="1777474"/>
            <a:chExt cx="5781464" cy="557433"/>
          </a:xfrm>
        </p:grpSpPr>
        <p:sp>
          <p:nvSpPr>
            <p:cNvPr id="41" name="Freeform 40"/>
            <p:cNvSpPr/>
            <p:nvPr/>
          </p:nvSpPr>
          <p:spPr>
            <a:xfrm>
              <a:off x="2096218" y="2012593"/>
              <a:ext cx="122996" cy="221622"/>
            </a:xfrm>
            <a:custGeom>
              <a:avLst/>
              <a:gdLst/>
              <a:ahLst/>
              <a:cxnLst/>
              <a:rect l="0" t="0" r="0" b="0"/>
              <a:pathLst>
                <a:path w="122996" h="221622">
                  <a:moveTo>
                    <a:pt x="28336" y="154032"/>
                  </a:moveTo>
                  <a:lnTo>
                    <a:pt x="45087" y="142865"/>
                  </a:lnTo>
                  <a:lnTo>
                    <a:pt x="52358" y="134901"/>
                  </a:lnTo>
                  <a:lnTo>
                    <a:pt x="59543" y="124917"/>
                  </a:lnTo>
                  <a:lnTo>
                    <a:pt x="66670" y="113587"/>
                  </a:lnTo>
                  <a:lnTo>
                    <a:pt x="72590" y="101359"/>
                  </a:lnTo>
                  <a:lnTo>
                    <a:pt x="77705" y="88532"/>
                  </a:lnTo>
                  <a:lnTo>
                    <a:pt x="82284" y="75307"/>
                  </a:lnTo>
                  <a:lnTo>
                    <a:pt x="85337" y="61815"/>
                  </a:lnTo>
                  <a:lnTo>
                    <a:pt x="87372" y="48147"/>
                  </a:lnTo>
                  <a:lnTo>
                    <a:pt x="88729" y="34359"/>
                  </a:lnTo>
                  <a:lnTo>
                    <a:pt x="87296" y="22831"/>
                  </a:lnTo>
                  <a:lnTo>
                    <a:pt x="84003" y="12808"/>
                  </a:lnTo>
                  <a:lnTo>
                    <a:pt x="79471" y="3789"/>
                  </a:lnTo>
                  <a:lnTo>
                    <a:pt x="72944" y="113"/>
                  </a:lnTo>
                  <a:lnTo>
                    <a:pt x="65086" y="0"/>
                  </a:lnTo>
                  <a:lnTo>
                    <a:pt x="56342" y="2262"/>
                  </a:lnTo>
                  <a:lnTo>
                    <a:pt x="47007" y="9613"/>
                  </a:lnTo>
                  <a:lnTo>
                    <a:pt x="37278" y="20356"/>
                  </a:lnTo>
                  <a:lnTo>
                    <a:pt x="27285" y="33362"/>
                  </a:lnTo>
                  <a:lnTo>
                    <a:pt x="19455" y="45538"/>
                  </a:lnTo>
                  <a:lnTo>
                    <a:pt x="13067" y="57162"/>
                  </a:lnTo>
                  <a:lnTo>
                    <a:pt x="7639" y="68417"/>
                  </a:lnTo>
                  <a:lnTo>
                    <a:pt x="4021" y="82931"/>
                  </a:lnTo>
                  <a:lnTo>
                    <a:pt x="1608" y="99620"/>
                  </a:lnTo>
                  <a:lnTo>
                    <a:pt x="0" y="117757"/>
                  </a:lnTo>
                  <a:lnTo>
                    <a:pt x="97" y="135692"/>
                  </a:lnTo>
                  <a:lnTo>
                    <a:pt x="1329" y="153492"/>
                  </a:lnTo>
                  <a:lnTo>
                    <a:pt x="3320" y="171201"/>
                  </a:lnTo>
                  <a:lnTo>
                    <a:pt x="8153" y="185344"/>
                  </a:lnTo>
                  <a:lnTo>
                    <a:pt x="14881" y="197111"/>
                  </a:lnTo>
                  <a:lnTo>
                    <a:pt x="22872" y="207292"/>
                  </a:lnTo>
                  <a:lnTo>
                    <a:pt x="32874" y="214080"/>
                  </a:lnTo>
                  <a:lnTo>
                    <a:pt x="44216" y="218605"/>
                  </a:lnTo>
                  <a:lnTo>
                    <a:pt x="56452" y="221621"/>
                  </a:lnTo>
                  <a:lnTo>
                    <a:pt x="69284" y="220127"/>
                  </a:lnTo>
                  <a:lnTo>
                    <a:pt x="82513" y="215625"/>
                  </a:lnTo>
                  <a:lnTo>
                    <a:pt x="122995" y="19610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313871" y="1998343"/>
              <a:ext cx="94660" cy="171874"/>
            </a:xfrm>
            <a:custGeom>
              <a:avLst/>
              <a:gdLst/>
              <a:ahLst/>
              <a:cxnLst/>
              <a:rect l="0" t="0" r="0" b="0"/>
              <a:pathLst>
                <a:path w="94660" h="171874">
                  <a:moveTo>
                    <a:pt x="0" y="0"/>
                  </a:moveTo>
                  <a:lnTo>
                    <a:pt x="0" y="22334"/>
                  </a:lnTo>
                  <a:lnTo>
                    <a:pt x="1169" y="35924"/>
                  </a:lnTo>
                  <a:lnTo>
                    <a:pt x="3117" y="51997"/>
                  </a:lnTo>
                  <a:lnTo>
                    <a:pt x="5584" y="69723"/>
                  </a:lnTo>
                  <a:lnTo>
                    <a:pt x="9566" y="87384"/>
                  </a:lnTo>
                  <a:lnTo>
                    <a:pt x="14558" y="105001"/>
                  </a:lnTo>
                  <a:lnTo>
                    <a:pt x="33779" y="164092"/>
                  </a:lnTo>
                  <a:lnTo>
                    <a:pt x="38880" y="170163"/>
                  </a:lnTo>
                  <a:lnTo>
                    <a:pt x="44618" y="171873"/>
                  </a:lnTo>
                  <a:lnTo>
                    <a:pt x="50781" y="170676"/>
                  </a:lnTo>
                  <a:lnTo>
                    <a:pt x="56058" y="164035"/>
                  </a:lnTo>
                  <a:lnTo>
                    <a:pt x="60744" y="153764"/>
                  </a:lnTo>
                  <a:lnTo>
                    <a:pt x="65037" y="141074"/>
                  </a:lnTo>
                  <a:lnTo>
                    <a:pt x="69068" y="126771"/>
                  </a:lnTo>
                  <a:lnTo>
                    <a:pt x="72924" y="111392"/>
                  </a:lnTo>
                  <a:lnTo>
                    <a:pt x="76663" y="95297"/>
                  </a:lnTo>
                  <a:lnTo>
                    <a:pt x="80324" y="81061"/>
                  </a:lnTo>
                  <a:lnTo>
                    <a:pt x="83933" y="68064"/>
                  </a:lnTo>
                  <a:lnTo>
                    <a:pt x="94659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398012" y="2027868"/>
              <a:ext cx="147247" cy="156615"/>
            </a:xfrm>
            <a:custGeom>
              <a:avLst/>
              <a:gdLst/>
              <a:ahLst/>
              <a:cxnLst/>
              <a:rect l="0" t="0" r="0" b="0"/>
              <a:pathLst>
                <a:path w="147247" h="156615">
                  <a:moveTo>
                    <a:pt x="0" y="138757"/>
                  </a:moveTo>
                  <a:lnTo>
                    <a:pt x="16750" y="144340"/>
                  </a:lnTo>
                  <a:lnTo>
                    <a:pt x="25190" y="143648"/>
                  </a:lnTo>
                  <a:lnTo>
                    <a:pt x="34323" y="140849"/>
                  </a:lnTo>
                  <a:lnTo>
                    <a:pt x="43917" y="136646"/>
                  </a:lnTo>
                  <a:lnTo>
                    <a:pt x="52651" y="129169"/>
                  </a:lnTo>
                  <a:lnTo>
                    <a:pt x="60810" y="119510"/>
                  </a:lnTo>
                  <a:lnTo>
                    <a:pt x="68587" y="108396"/>
                  </a:lnTo>
                  <a:lnTo>
                    <a:pt x="76109" y="96313"/>
                  </a:lnTo>
                  <a:lnTo>
                    <a:pt x="83461" y="83582"/>
                  </a:lnTo>
                  <a:lnTo>
                    <a:pt x="90699" y="70421"/>
                  </a:lnTo>
                  <a:lnTo>
                    <a:pt x="96693" y="58141"/>
                  </a:lnTo>
                  <a:lnTo>
                    <a:pt x="101858" y="46448"/>
                  </a:lnTo>
                  <a:lnTo>
                    <a:pt x="106470" y="35147"/>
                  </a:lnTo>
                  <a:lnTo>
                    <a:pt x="108376" y="24108"/>
                  </a:lnTo>
                  <a:lnTo>
                    <a:pt x="108478" y="13242"/>
                  </a:lnTo>
                  <a:lnTo>
                    <a:pt x="107377" y="2492"/>
                  </a:lnTo>
                  <a:lnTo>
                    <a:pt x="104306" y="0"/>
                  </a:lnTo>
                  <a:lnTo>
                    <a:pt x="99922" y="3013"/>
                  </a:lnTo>
                  <a:lnTo>
                    <a:pt x="94662" y="9697"/>
                  </a:lnTo>
                  <a:lnTo>
                    <a:pt x="89986" y="18827"/>
                  </a:lnTo>
                  <a:lnTo>
                    <a:pt x="85700" y="29588"/>
                  </a:lnTo>
                  <a:lnTo>
                    <a:pt x="81675" y="41436"/>
                  </a:lnTo>
                  <a:lnTo>
                    <a:pt x="78991" y="55179"/>
                  </a:lnTo>
                  <a:lnTo>
                    <a:pt x="77202" y="70183"/>
                  </a:lnTo>
                  <a:lnTo>
                    <a:pt x="76009" y="86029"/>
                  </a:lnTo>
                  <a:lnTo>
                    <a:pt x="76382" y="100099"/>
                  </a:lnTo>
                  <a:lnTo>
                    <a:pt x="77800" y="112985"/>
                  </a:lnTo>
                  <a:lnTo>
                    <a:pt x="79913" y="125081"/>
                  </a:lnTo>
                  <a:lnTo>
                    <a:pt x="83660" y="135483"/>
                  </a:lnTo>
                  <a:lnTo>
                    <a:pt x="88495" y="144755"/>
                  </a:lnTo>
                  <a:lnTo>
                    <a:pt x="94055" y="153273"/>
                  </a:lnTo>
                  <a:lnTo>
                    <a:pt x="100099" y="156614"/>
                  </a:lnTo>
                  <a:lnTo>
                    <a:pt x="106466" y="156505"/>
                  </a:lnTo>
                  <a:lnTo>
                    <a:pt x="113048" y="154095"/>
                  </a:lnTo>
                  <a:lnTo>
                    <a:pt x="119773" y="150151"/>
                  </a:lnTo>
                  <a:lnTo>
                    <a:pt x="126593" y="145184"/>
                  </a:lnTo>
                  <a:lnTo>
                    <a:pt x="147246" y="1282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629399" y="1966790"/>
              <a:ext cx="115695" cy="175398"/>
            </a:xfrm>
            <a:custGeom>
              <a:avLst/>
              <a:gdLst/>
              <a:ahLst/>
              <a:cxnLst/>
              <a:rect l="0" t="0" r="0" b="0"/>
              <a:pathLst>
                <a:path w="115695" h="175398">
                  <a:moveTo>
                    <a:pt x="0" y="42071"/>
                  </a:moveTo>
                  <a:lnTo>
                    <a:pt x="0" y="170189"/>
                  </a:lnTo>
                  <a:lnTo>
                    <a:pt x="1169" y="175397"/>
                  </a:lnTo>
                  <a:lnTo>
                    <a:pt x="3116" y="174194"/>
                  </a:lnTo>
                  <a:lnTo>
                    <a:pt x="5583" y="168717"/>
                  </a:lnTo>
                  <a:lnTo>
                    <a:pt x="7228" y="159223"/>
                  </a:lnTo>
                  <a:lnTo>
                    <a:pt x="8325" y="147051"/>
                  </a:lnTo>
                  <a:lnTo>
                    <a:pt x="9056" y="133093"/>
                  </a:lnTo>
                  <a:lnTo>
                    <a:pt x="11880" y="117944"/>
                  </a:lnTo>
                  <a:lnTo>
                    <a:pt x="16100" y="102002"/>
                  </a:lnTo>
                  <a:lnTo>
                    <a:pt x="21251" y="85531"/>
                  </a:lnTo>
                  <a:lnTo>
                    <a:pt x="30091" y="54764"/>
                  </a:lnTo>
                  <a:lnTo>
                    <a:pt x="34084" y="40015"/>
                  </a:lnTo>
                  <a:lnTo>
                    <a:pt x="39083" y="27846"/>
                  </a:lnTo>
                  <a:lnTo>
                    <a:pt x="44754" y="17395"/>
                  </a:lnTo>
                  <a:lnTo>
                    <a:pt x="50871" y="8091"/>
                  </a:lnTo>
                  <a:lnTo>
                    <a:pt x="59624" y="3057"/>
                  </a:lnTo>
                  <a:lnTo>
                    <a:pt x="70133" y="870"/>
                  </a:lnTo>
                  <a:lnTo>
                    <a:pt x="11569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787163" y="1988357"/>
              <a:ext cx="136455" cy="283445"/>
            </a:xfrm>
            <a:custGeom>
              <a:avLst/>
              <a:gdLst/>
              <a:ahLst/>
              <a:cxnLst/>
              <a:rect l="0" t="0" r="0" b="0"/>
              <a:pathLst>
                <a:path w="136455" h="283445">
                  <a:moveTo>
                    <a:pt x="0" y="20504"/>
                  </a:moveTo>
                  <a:lnTo>
                    <a:pt x="24724" y="94674"/>
                  </a:lnTo>
                  <a:lnTo>
                    <a:pt x="30506" y="102672"/>
                  </a:lnTo>
                  <a:lnTo>
                    <a:pt x="37867" y="109173"/>
                  </a:lnTo>
                  <a:lnTo>
                    <a:pt x="46280" y="114675"/>
                  </a:lnTo>
                  <a:lnTo>
                    <a:pt x="55394" y="116006"/>
                  </a:lnTo>
                  <a:lnTo>
                    <a:pt x="64976" y="114556"/>
                  </a:lnTo>
                  <a:lnTo>
                    <a:pt x="74871" y="111252"/>
                  </a:lnTo>
                  <a:lnTo>
                    <a:pt x="82635" y="104375"/>
                  </a:lnTo>
                  <a:lnTo>
                    <a:pt x="88980" y="95116"/>
                  </a:lnTo>
                  <a:lnTo>
                    <a:pt x="94379" y="84269"/>
                  </a:lnTo>
                  <a:lnTo>
                    <a:pt x="99147" y="72363"/>
                  </a:lnTo>
                  <a:lnTo>
                    <a:pt x="103493" y="59751"/>
                  </a:lnTo>
                  <a:lnTo>
                    <a:pt x="107560" y="46669"/>
                  </a:lnTo>
                  <a:lnTo>
                    <a:pt x="110271" y="33273"/>
                  </a:lnTo>
                  <a:lnTo>
                    <a:pt x="112079" y="19667"/>
                  </a:lnTo>
                  <a:lnTo>
                    <a:pt x="113284" y="5923"/>
                  </a:lnTo>
                  <a:lnTo>
                    <a:pt x="116424" y="265"/>
                  </a:lnTo>
                  <a:lnTo>
                    <a:pt x="120855" y="0"/>
                  </a:lnTo>
                  <a:lnTo>
                    <a:pt x="126147" y="3329"/>
                  </a:lnTo>
                  <a:lnTo>
                    <a:pt x="129674" y="12560"/>
                  </a:lnTo>
                  <a:lnTo>
                    <a:pt x="132026" y="25725"/>
                  </a:lnTo>
                  <a:lnTo>
                    <a:pt x="133593" y="41514"/>
                  </a:lnTo>
                  <a:lnTo>
                    <a:pt x="134639" y="60220"/>
                  </a:lnTo>
                  <a:lnTo>
                    <a:pt x="135800" y="102820"/>
                  </a:lnTo>
                  <a:lnTo>
                    <a:pt x="136454" y="167209"/>
                  </a:lnTo>
                  <a:lnTo>
                    <a:pt x="135377" y="184919"/>
                  </a:lnTo>
                  <a:lnTo>
                    <a:pt x="133490" y="200231"/>
                  </a:lnTo>
                  <a:lnTo>
                    <a:pt x="131064" y="213945"/>
                  </a:lnTo>
                  <a:lnTo>
                    <a:pt x="129446" y="227762"/>
                  </a:lnTo>
                  <a:lnTo>
                    <a:pt x="128368" y="241648"/>
                  </a:lnTo>
                  <a:lnTo>
                    <a:pt x="126211" y="28344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008033" y="1998343"/>
              <a:ext cx="77028" cy="172199"/>
            </a:xfrm>
            <a:custGeom>
              <a:avLst/>
              <a:gdLst/>
              <a:ahLst/>
              <a:cxnLst/>
              <a:rect l="0" t="0" r="0" b="0"/>
              <a:pathLst>
                <a:path w="77028" h="172199">
                  <a:moveTo>
                    <a:pt x="0" y="0"/>
                  </a:moveTo>
                  <a:lnTo>
                    <a:pt x="0" y="27917"/>
                  </a:lnTo>
                  <a:lnTo>
                    <a:pt x="1168" y="43153"/>
                  </a:lnTo>
                  <a:lnTo>
                    <a:pt x="3116" y="60321"/>
                  </a:lnTo>
                  <a:lnTo>
                    <a:pt x="5583" y="78779"/>
                  </a:lnTo>
                  <a:lnTo>
                    <a:pt x="7228" y="96927"/>
                  </a:lnTo>
                  <a:lnTo>
                    <a:pt x="8324" y="114869"/>
                  </a:lnTo>
                  <a:lnTo>
                    <a:pt x="9055" y="132673"/>
                  </a:lnTo>
                  <a:lnTo>
                    <a:pt x="11880" y="146880"/>
                  </a:lnTo>
                  <a:lnTo>
                    <a:pt x="16100" y="158688"/>
                  </a:lnTo>
                  <a:lnTo>
                    <a:pt x="21251" y="168898"/>
                  </a:lnTo>
                  <a:lnTo>
                    <a:pt x="27022" y="172198"/>
                  </a:lnTo>
                  <a:lnTo>
                    <a:pt x="33206" y="170893"/>
                  </a:lnTo>
                  <a:lnTo>
                    <a:pt x="39667" y="166517"/>
                  </a:lnTo>
                  <a:lnTo>
                    <a:pt x="46311" y="158925"/>
                  </a:lnTo>
                  <a:lnTo>
                    <a:pt x="53078" y="149189"/>
                  </a:lnTo>
                  <a:lnTo>
                    <a:pt x="59926" y="138024"/>
                  </a:lnTo>
                  <a:lnTo>
                    <a:pt x="65660" y="124737"/>
                  </a:lnTo>
                  <a:lnTo>
                    <a:pt x="70652" y="110037"/>
                  </a:lnTo>
                  <a:lnTo>
                    <a:pt x="75148" y="94393"/>
                  </a:lnTo>
                  <a:lnTo>
                    <a:pt x="76977" y="79290"/>
                  </a:lnTo>
                  <a:lnTo>
                    <a:pt x="77027" y="64546"/>
                  </a:lnTo>
                  <a:lnTo>
                    <a:pt x="75893" y="50042"/>
                  </a:lnTo>
                  <a:lnTo>
                    <a:pt x="72799" y="36868"/>
                  </a:lnTo>
                  <a:lnTo>
                    <a:pt x="68399" y="24579"/>
                  </a:lnTo>
                  <a:lnTo>
                    <a:pt x="63128" y="12880"/>
                  </a:lnTo>
                  <a:lnTo>
                    <a:pt x="56109" y="6249"/>
                  </a:lnTo>
                  <a:lnTo>
                    <a:pt x="47924" y="2998"/>
                  </a:lnTo>
                  <a:lnTo>
                    <a:pt x="0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123726" y="2029896"/>
              <a:ext cx="105177" cy="150225"/>
            </a:xfrm>
            <a:custGeom>
              <a:avLst/>
              <a:gdLst/>
              <a:ahLst/>
              <a:cxnLst/>
              <a:rect l="0" t="0" r="0" b="0"/>
              <a:pathLst>
                <a:path w="105177" h="150225">
                  <a:moveTo>
                    <a:pt x="0" y="0"/>
                  </a:moveTo>
                  <a:lnTo>
                    <a:pt x="5584" y="16750"/>
                  </a:lnTo>
                  <a:lnTo>
                    <a:pt x="7229" y="26359"/>
                  </a:lnTo>
                  <a:lnTo>
                    <a:pt x="8325" y="37439"/>
                  </a:lnTo>
                  <a:lnTo>
                    <a:pt x="9056" y="49500"/>
                  </a:lnTo>
                  <a:lnTo>
                    <a:pt x="10712" y="63384"/>
                  </a:lnTo>
                  <a:lnTo>
                    <a:pt x="12984" y="78484"/>
                  </a:lnTo>
                  <a:lnTo>
                    <a:pt x="15668" y="94393"/>
                  </a:lnTo>
                  <a:lnTo>
                    <a:pt x="17457" y="110842"/>
                  </a:lnTo>
                  <a:lnTo>
                    <a:pt x="18650" y="127651"/>
                  </a:lnTo>
                  <a:lnTo>
                    <a:pt x="19445" y="144701"/>
                  </a:lnTo>
                  <a:lnTo>
                    <a:pt x="22313" y="150224"/>
                  </a:lnTo>
                  <a:lnTo>
                    <a:pt x="26561" y="148063"/>
                  </a:lnTo>
                  <a:lnTo>
                    <a:pt x="31731" y="140779"/>
                  </a:lnTo>
                  <a:lnTo>
                    <a:pt x="36346" y="128911"/>
                  </a:lnTo>
                  <a:lnTo>
                    <a:pt x="40592" y="113988"/>
                  </a:lnTo>
                  <a:lnTo>
                    <a:pt x="55802" y="50823"/>
                  </a:lnTo>
                  <a:lnTo>
                    <a:pt x="61743" y="42062"/>
                  </a:lnTo>
                  <a:lnTo>
                    <a:pt x="69209" y="37390"/>
                  </a:lnTo>
                  <a:lnTo>
                    <a:pt x="77692" y="35445"/>
                  </a:lnTo>
                  <a:lnTo>
                    <a:pt x="83348" y="38822"/>
                  </a:lnTo>
                  <a:lnTo>
                    <a:pt x="87118" y="45748"/>
                  </a:lnTo>
                  <a:lnTo>
                    <a:pt x="89632" y="55040"/>
                  </a:lnTo>
                  <a:lnTo>
                    <a:pt x="92476" y="67077"/>
                  </a:lnTo>
                  <a:lnTo>
                    <a:pt x="95541" y="80945"/>
                  </a:lnTo>
                  <a:lnTo>
                    <a:pt x="105176" y="147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260455" y="1998544"/>
              <a:ext cx="126212" cy="160475"/>
            </a:xfrm>
            <a:custGeom>
              <a:avLst/>
              <a:gdLst/>
              <a:ahLst/>
              <a:cxnLst/>
              <a:rect l="0" t="0" r="0" b="0"/>
              <a:pathLst>
                <a:path w="126212" h="160475">
                  <a:moveTo>
                    <a:pt x="0" y="115493"/>
                  </a:moveTo>
                  <a:lnTo>
                    <a:pt x="16750" y="109909"/>
                  </a:lnTo>
                  <a:lnTo>
                    <a:pt x="25190" y="105927"/>
                  </a:lnTo>
                  <a:lnTo>
                    <a:pt x="34323" y="100935"/>
                  </a:lnTo>
                  <a:lnTo>
                    <a:pt x="43917" y="95270"/>
                  </a:lnTo>
                  <a:lnTo>
                    <a:pt x="52650" y="89156"/>
                  </a:lnTo>
                  <a:lnTo>
                    <a:pt x="60810" y="82743"/>
                  </a:lnTo>
                  <a:lnTo>
                    <a:pt x="68587" y="76130"/>
                  </a:lnTo>
                  <a:lnTo>
                    <a:pt x="76109" y="67047"/>
                  </a:lnTo>
                  <a:lnTo>
                    <a:pt x="83461" y="56317"/>
                  </a:lnTo>
                  <a:lnTo>
                    <a:pt x="90699" y="44490"/>
                  </a:lnTo>
                  <a:lnTo>
                    <a:pt x="95525" y="31930"/>
                  </a:lnTo>
                  <a:lnTo>
                    <a:pt x="98742" y="18883"/>
                  </a:lnTo>
                  <a:lnTo>
                    <a:pt x="100886" y="5510"/>
                  </a:lnTo>
                  <a:lnTo>
                    <a:pt x="97642" y="100"/>
                  </a:lnTo>
                  <a:lnTo>
                    <a:pt x="90804" y="0"/>
                  </a:lnTo>
                  <a:lnTo>
                    <a:pt x="81572" y="3439"/>
                  </a:lnTo>
                  <a:lnTo>
                    <a:pt x="73079" y="11575"/>
                  </a:lnTo>
                  <a:lnTo>
                    <a:pt x="65080" y="22842"/>
                  </a:lnTo>
                  <a:lnTo>
                    <a:pt x="57410" y="36196"/>
                  </a:lnTo>
                  <a:lnTo>
                    <a:pt x="51128" y="50942"/>
                  </a:lnTo>
                  <a:lnTo>
                    <a:pt x="45772" y="66616"/>
                  </a:lnTo>
                  <a:lnTo>
                    <a:pt x="41033" y="82908"/>
                  </a:lnTo>
                  <a:lnTo>
                    <a:pt x="39041" y="97276"/>
                  </a:lnTo>
                  <a:lnTo>
                    <a:pt x="38883" y="110360"/>
                  </a:lnTo>
                  <a:lnTo>
                    <a:pt x="39945" y="122588"/>
                  </a:lnTo>
                  <a:lnTo>
                    <a:pt x="44159" y="133078"/>
                  </a:lnTo>
                  <a:lnTo>
                    <a:pt x="50475" y="142408"/>
                  </a:lnTo>
                  <a:lnTo>
                    <a:pt x="58191" y="150966"/>
                  </a:lnTo>
                  <a:lnTo>
                    <a:pt x="68010" y="156671"/>
                  </a:lnTo>
                  <a:lnTo>
                    <a:pt x="79230" y="160474"/>
                  </a:lnTo>
                  <a:lnTo>
                    <a:pt x="126211" y="157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639089" y="1840579"/>
              <a:ext cx="115694" cy="294494"/>
            </a:xfrm>
            <a:custGeom>
              <a:avLst/>
              <a:gdLst/>
              <a:ahLst/>
              <a:cxnLst/>
              <a:rect l="0" t="0" r="0" b="0"/>
              <a:pathLst>
                <a:path w="115694" h="294494">
                  <a:moveTo>
                    <a:pt x="0" y="0"/>
                  </a:moveTo>
                  <a:lnTo>
                    <a:pt x="0" y="232767"/>
                  </a:lnTo>
                  <a:lnTo>
                    <a:pt x="1168" y="248668"/>
                  </a:lnTo>
                  <a:lnTo>
                    <a:pt x="3116" y="265112"/>
                  </a:lnTo>
                  <a:lnTo>
                    <a:pt x="5583" y="281917"/>
                  </a:lnTo>
                  <a:lnTo>
                    <a:pt x="6059" y="287278"/>
                  </a:lnTo>
                  <a:lnTo>
                    <a:pt x="5208" y="285008"/>
                  </a:lnTo>
                  <a:lnTo>
                    <a:pt x="3472" y="277652"/>
                  </a:lnTo>
                  <a:lnTo>
                    <a:pt x="3483" y="265737"/>
                  </a:lnTo>
                  <a:lnTo>
                    <a:pt x="4659" y="250781"/>
                  </a:lnTo>
                  <a:lnTo>
                    <a:pt x="6612" y="233799"/>
                  </a:lnTo>
                  <a:lnTo>
                    <a:pt x="10251" y="218972"/>
                  </a:lnTo>
                  <a:lnTo>
                    <a:pt x="15014" y="205581"/>
                  </a:lnTo>
                  <a:lnTo>
                    <a:pt x="20527" y="193148"/>
                  </a:lnTo>
                  <a:lnTo>
                    <a:pt x="27708" y="186028"/>
                  </a:lnTo>
                  <a:lnTo>
                    <a:pt x="36001" y="182450"/>
                  </a:lnTo>
                  <a:lnTo>
                    <a:pt x="45036" y="181233"/>
                  </a:lnTo>
                  <a:lnTo>
                    <a:pt x="53396" y="185096"/>
                  </a:lnTo>
                  <a:lnTo>
                    <a:pt x="61307" y="192346"/>
                  </a:lnTo>
                  <a:lnTo>
                    <a:pt x="68918" y="201854"/>
                  </a:lnTo>
                  <a:lnTo>
                    <a:pt x="76329" y="214036"/>
                  </a:lnTo>
                  <a:lnTo>
                    <a:pt x="83608" y="228000"/>
                  </a:lnTo>
                  <a:lnTo>
                    <a:pt x="115693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821521" y="1966790"/>
              <a:ext cx="112061" cy="178752"/>
            </a:xfrm>
            <a:custGeom>
              <a:avLst/>
              <a:gdLst/>
              <a:ahLst/>
              <a:cxnLst/>
              <a:rect l="0" t="0" r="0" b="0"/>
              <a:pathLst>
                <a:path w="112061" h="178752">
                  <a:moveTo>
                    <a:pt x="101543" y="0"/>
                  </a:moveTo>
                  <a:lnTo>
                    <a:pt x="84793" y="5584"/>
                  </a:lnTo>
                  <a:lnTo>
                    <a:pt x="76353" y="11903"/>
                  </a:lnTo>
                  <a:lnTo>
                    <a:pt x="67220" y="20790"/>
                  </a:lnTo>
                  <a:lnTo>
                    <a:pt x="57626" y="31390"/>
                  </a:lnTo>
                  <a:lnTo>
                    <a:pt x="50061" y="41962"/>
                  </a:lnTo>
                  <a:lnTo>
                    <a:pt x="43849" y="52516"/>
                  </a:lnTo>
                  <a:lnTo>
                    <a:pt x="38539" y="63057"/>
                  </a:lnTo>
                  <a:lnTo>
                    <a:pt x="33831" y="74760"/>
                  </a:lnTo>
                  <a:lnTo>
                    <a:pt x="29523" y="87236"/>
                  </a:lnTo>
                  <a:lnTo>
                    <a:pt x="25482" y="100228"/>
                  </a:lnTo>
                  <a:lnTo>
                    <a:pt x="20452" y="112395"/>
                  </a:lnTo>
                  <a:lnTo>
                    <a:pt x="14761" y="124012"/>
                  </a:lnTo>
                  <a:lnTo>
                    <a:pt x="8630" y="135263"/>
                  </a:lnTo>
                  <a:lnTo>
                    <a:pt x="4542" y="147438"/>
                  </a:lnTo>
                  <a:lnTo>
                    <a:pt x="1817" y="160229"/>
                  </a:lnTo>
                  <a:lnTo>
                    <a:pt x="0" y="173431"/>
                  </a:lnTo>
                  <a:lnTo>
                    <a:pt x="2295" y="178726"/>
                  </a:lnTo>
                  <a:lnTo>
                    <a:pt x="7330" y="178751"/>
                  </a:lnTo>
                  <a:lnTo>
                    <a:pt x="14193" y="175261"/>
                  </a:lnTo>
                  <a:lnTo>
                    <a:pt x="19937" y="169429"/>
                  </a:lnTo>
                  <a:lnTo>
                    <a:pt x="24935" y="162035"/>
                  </a:lnTo>
                  <a:lnTo>
                    <a:pt x="29436" y="153600"/>
                  </a:lnTo>
                  <a:lnTo>
                    <a:pt x="33605" y="144470"/>
                  </a:lnTo>
                  <a:lnTo>
                    <a:pt x="37553" y="134878"/>
                  </a:lnTo>
                  <a:lnTo>
                    <a:pt x="41354" y="124978"/>
                  </a:lnTo>
                  <a:lnTo>
                    <a:pt x="48693" y="104628"/>
                  </a:lnTo>
                  <a:lnTo>
                    <a:pt x="52286" y="94293"/>
                  </a:lnTo>
                  <a:lnTo>
                    <a:pt x="55850" y="82729"/>
                  </a:lnTo>
                  <a:lnTo>
                    <a:pt x="62926" y="57414"/>
                  </a:lnTo>
                  <a:lnTo>
                    <a:pt x="67618" y="51131"/>
                  </a:lnTo>
                  <a:lnTo>
                    <a:pt x="73083" y="49279"/>
                  </a:lnTo>
                  <a:lnTo>
                    <a:pt x="79064" y="50382"/>
                  </a:lnTo>
                  <a:lnTo>
                    <a:pt x="83051" y="56961"/>
                  </a:lnTo>
                  <a:lnTo>
                    <a:pt x="85709" y="67190"/>
                  </a:lnTo>
                  <a:lnTo>
                    <a:pt x="87481" y="79852"/>
                  </a:lnTo>
                  <a:lnTo>
                    <a:pt x="89831" y="91799"/>
                  </a:lnTo>
                  <a:lnTo>
                    <a:pt x="92566" y="103270"/>
                  </a:lnTo>
                  <a:lnTo>
                    <a:pt x="112060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007205" y="1924720"/>
              <a:ext cx="84622" cy="203456"/>
            </a:xfrm>
            <a:custGeom>
              <a:avLst/>
              <a:gdLst/>
              <a:ahLst/>
              <a:cxnLst/>
              <a:rect l="0" t="0" r="0" b="0"/>
              <a:pathLst>
                <a:path w="84622" h="203456">
                  <a:moveTo>
                    <a:pt x="52587" y="0"/>
                  </a:moveTo>
                  <a:lnTo>
                    <a:pt x="35837" y="11167"/>
                  </a:lnTo>
                  <a:lnTo>
                    <a:pt x="28566" y="16794"/>
                  </a:lnTo>
                  <a:lnTo>
                    <a:pt x="21381" y="22882"/>
                  </a:lnTo>
                  <a:lnTo>
                    <a:pt x="14254" y="29278"/>
                  </a:lnTo>
                  <a:lnTo>
                    <a:pt x="10671" y="39385"/>
                  </a:lnTo>
                  <a:lnTo>
                    <a:pt x="9451" y="51967"/>
                  </a:lnTo>
                  <a:lnTo>
                    <a:pt x="9806" y="66197"/>
                  </a:lnTo>
                  <a:lnTo>
                    <a:pt x="13549" y="78021"/>
                  </a:lnTo>
                  <a:lnTo>
                    <a:pt x="19550" y="88242"/>
                  </a:lnTo>
                  <a:lnTo>
                    <a:pt x="27057" y="97392"/>
                  </a:lnTo>
                  <a:lnTo>
                    <a:pt x="35567" y="105830"/>
                  </a:lnTo>
                  <a:lnTo>
                    <a:pt x="44746" y="113792"/>
                  </a:lnTo>
                  <a:lnTo>
                    <a:pt x="54372" y="121438"/>
                  </a:lnTo>
                  <a:lnTo>
                    <a:pt x="63126" y="128872"/>
                  </a:lnTo>
                  <a:lnTo>
                    <a:pt x="71299" y="136165"/>
                  </a:lnTo>
                  <a:lnTo>
                    <a:pt x="79086" y="143365"/>
                  </a:lnTo>
                  <a:lnTo>
                    <a:pt x="83108" y="151670"/>
                  </a:lnTo>
                  <a:lnTo>
                    <a:pt x="84621" y="160713"/>
                  </a:lnTo>
                  <a:lnTo>
                    <a:pt x="84461" y="170248"/>
                  </a:lnTo>
                  <a:lnTo>
                    <a:pt x="80848" y="178941"/>
                  </a:lnTo>
                  <a:lnTo>
                    <a:pt x="74934" y="187074"/>
                  </a:lnTo>
                  <a:lnTo>
                    <a:pt x="67485" y="194834"/>
                  </a:lnTo>
                  <a:lnTo>
                    <a:pt x="57845" y="200006"/>
                  </a:lnTo>
                  <a:lnTo>
                    <a:pt x="46744" y="203455"/>
                  </a:lnTo>
                  <a:lnTo>
                    <a:pt x="0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293557" y="1959148"/>
              <a:ext cx="134352" cy="175925"/>
            </a:xfrm>
            <a:custGeom>
              <a:avLst/>
              <a:gdLst/>
              <a:ahLst/>
              <a:cxnLst/>
              <a:rect l="0" t="0" r="0" b="0"/>
              <a:pathLst>
                <a:path w="134352" h="175925">
                  <a:moveTo>
                    <a:pt x="71246" y="70748"/>
                  </a:moveTo>
                  <a:lnTo>
                    <a:pt x="82413" y="59581"/>
                  </a:lnTo>
                  <a:lnTo>
                    <a:pt x="85702" y="51617"/>
                  </a:lnTo>
                  <a:lnTo>
                    <a:pt x="87895" y="41633"/>
                  </a:lnTo>
                  <a:lnTo>
                    <a:pt x="89357" y="30303"/>
                  </a:lnTo>
                  <a:lnTo>
                    <a:pt x="87994" y="20412"/>
                  </a:lnTo>
                  <a:lnTo>
                    <a:pt x="84749" y="11481"/>
                  </a:lnTo>
                  <a:lnTo>
                    <a:pt x="80248" y="3190"/>
                  </a:lnTo>
                  <a:lnTo>
                    <a:pt x="74910" y="0"/>
                  </a:lnTo>
                  <a:lnTo>
                    <a:pt x="69014" y="210"/>
                  </a:lnTo>
                  <a:lnTo>
                    <a:pt x="62746" y="2688"/>
                  </a:lnTo>
                  <a:lnTo>
                    <a:pt x="55062" y="11351"/>
                  </a:lnTo>
                  <a:lnTo>
                    <a:pt x="46433" y="24138"/>
                  </a:lnTo>
                  <a:lnTo>
                    <a:pt x="37175" y="39675"/>
                  </a:lnTo>
                  <a:lnTo>
                    <a:pt x="29834" y="53538"/>
                  </a:lnTo>
                  <a:lnTo>
                    <a:pt x="23771" y="66287"/>
                  </a:lnTo>
                  <a:lnTo>
                    <a:pt x="18561" y="78291"/>
                  </a:lnTo>
                  <a:lnTo>
                    <a:pt x="13919" y="89800"/>
                  </a:lnTo>
                  <a:lnTo>
                    <a:pt x="5644" y="111937"/>
                  </a:lnTo>
                  <a:lnTo>
                    <a:pt x="2971" y="123917"/>
                  </a:lnTo>
                  <a:lnTo>
                    <a:pt x="1188" y="136578"/>
                  </a:lnTo>
                  <a:lnTo>
                    <a:pt x="0" y="149694"/>
                  </a:lnTo>
                  <a:lnTo>
                    <a:pt x="3882" y="158437"/>
                  </a:lnTo>
                  <a:lnTo>
                    <a:pt x="11144" y="164266"/>
                  </a:lnTo>
                  <a:lnTo>
                    <a:pt x="20661" y="168152"/>
                  </a:lnTo>
                  <a:lnTo>
                    <a:pt x="29342" y="166068"/>
                  </a:lnTo>
                  <a:lnTo>
                    <a:pt x="37467" y="160005"/>
                  </a:lnTo>
                  <a:lnTo>
                    <a:pt x="45221" y="151288"/>
                  </a:lnTo>
                  <a:lnTo>
                    <a:pt x="51559" y="141970"/>
                  </a:lnTo>
                  <a:lnTo>
                    <a:pt x="56953" y="132253"/>
                  </a:lnTo>
                  <a:lnTo>
                    <a:pt x="61717" y="122269"/>
                  </a:lnTo>
                  <a:lnTo>
                    <a:pt x="66062" y="112107"/>
                  </a:lnTo>
                  <a:lnTo>
                    <a:pt x="70127" y="101827"/>
                  </a:lnTo>
                  <a:lnTo>
                    <a:pt x="74006" y="91467"/>
                  </a:lnTo>
                  <a:lnTo>
                    <a:pt x="78929" y="79886"/>
                  </a:lnTo>
                  <a:lnTo>
                    <a:pt x="90632" y="54553"/>
                  </a:lnTo>
                  <a:lnTo>
                    <a:pt x="95856" y="50602"/>
                  </a:lnTo>
                  <a:lnTo>
                    <a:pt x="100508" y="52643"/>
                  </a:lnTo>
                  <a:lnTo>
                    <a:pt x="104777" y="58678"/>
                  </a:lnTo>
                  <a:lnTo>
                    <a:pt x="107623" y="68545"/>
                  </a:lnTo>
                  <a:lnTo>
                    <a:pt x="109521" y="80965"/>
                  </a:lnTo>
                  <a:lnTo>
                    <a:pt x="110786" y="95089"/>
                  </a:lnTo>
                  <a:lnTo>
                    <a:pt x="112798" y="108010"/>
                  </a:lnTo>
                  <a:lnTo>
                    <a:pt x="115308" y="120131"/>
                  </a:lnTo>
                  <a:lnTo>
                    <a:pt x="134351" y="17592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533518" y="1945755"/>
              <a:ext cx="104744" cy="147248"/>
            </a:xfrm>
            <a:custGeom>
              <a:avLst/>
              <a:gdLst/>
              <a:ahLst/>
              <a:cxnLst/>
              <a:rect l="0" t="0" r="0" b="0"/>
              <a:pathLst>
                <a:path w="104744" h="147248">
                  <a:moveTo>
                    <a:pt x="10084" y="0"/>
                  </a:moveTo>
                  <a:lnTo>
                    <a:pt x="4501" y="16750"/>
                  </a:lnTo>
                  <a:lnTo>
                    <a:pt x="2856" y="27528"/>
                  </a:lnTo>
                  <a:lnTo>
                    <a:pt x="1759" y="40556"/>
                  </a:lnTo>
                  <a:lnTo>
                    <a:pt x="1028" y="55084"/>
                  </a:lnTo>
                  <a:lnTo>
                    <a:pt x="216" y="86808"/>
                  </a:lnTo>
                  <a:lnTo>
                    <a:pt x="0" y="103449"/>
                  </a:lnTo>
                  <a:lnTo>
                    <a:pt x="1024" y="118048"/>
                  </a:lnTo>
                  <a:lnTo>
                    <a:pt x="2875" y="131287"/>
                  </a:lnTo>
                  <a:lnTo>
                    <a:pt x="5278" y="143618"/>
                  </a:lnTo>
                  <a:lnTo>
                    <a:pt x="6880" y="145996"/>
                  </a:lnTo>
                  <a:lnTo>
                    <a:pt x="7948" y="141739"/>
                  </a:lnTo>
                  <a:lnTo>
                    <a:pt x="8660" y="133057"/>
                  </a:lnTo>
                  <a:lnTo>
                    <a:pt x="10303" y="120258"/>
                  </a:lnTo>
                  <a:lnTo>
                    <a:pt x="15245" y="87338"/>
                  </a:lnTo>
                  <a:lnTo>
                    <a:pt x="18199" y="71080"/>
                  </a:lnTo>
                  <a:lnTo>
                    <a:pt x="21337" y="55567"/>
                  </a:lnTo>
                  <a:lnTo>
                    <a:pt x="24598" y="40551"/>
                  </a:lnTo>
                  <a:lnTo>
                    <a:pt x="30278" y="31708"/>
                  </a:lnTo>
                  <a:lnTo>
                    <a:pt x="37570" y="26982"/>
                  </a:lnTo>
                  <a:lnTo>
                    <a:pt x="45937" y="25000"/>
                  </a:lnTo>
                  <a:lnTo>
                    <a:pt x="52684" y="27184"/>
                  </a:lnTo>
                  <a:lnTo>
                    <a:pt x="58351" y="32146"/>
                  </a:lnTo>
                  <a:lnTo>
                    <a:pt x="63297" y="38960"/>
                  </a:lnTo>
                  <a:lnTo>
                    <a:pt x="67763" y="47009"/>
                  </a:lnTo>
                  <a:lnTo>
                    <a:pt x="71909" y="55880"/>
                  </a:lnTo>
                  <a:lnTo>
                    <a:pt x="75842" y="65300"/>
                  </a:lnTo>
                  <a:lnTo>
                    <a:pt x="79632" y="76255"/>
                  </a:lnTo>
                  <a:lnTo>
                    <a:pt x="83328" y="88233"/>
                  </a:lnTo>
                  <a:lnTo>
                    <a:pt x="104743" y="14724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785507" y="1962938"/>
              <a:ext cx="76841" cy="151100"/>
            </a:xfrm>
            <a:custGeom>
              <a:avLst/>
              <a:gdLst/>
              <a:ahLst/>
              <a:cxnLst/>
              <a:rect l="0" t="0" r="0" b="0"/>
              <a:pathLst>
                <a:path w="76841" h="151100">
                  <a:moveTo>
                    <a:pt x="0" y="119546"/>
                  </a:moveTo>
                  <a:lnTo>
                    <a:pt x="58502" y="61044"/>
                  </a:lnTo>
                  <a:lnTo>
                    <a:pt x="64711" y="52497"/>
                  </a:lnTo>
                  <a:lnTo>
                    <a:pt x="70019" y="43294"/>
                  </a:lnTo>
                  <a:lnTo>
                    <a:pt x="74726" y="33653"/>
                  </a:lnTo>
                  <a:lnTo>
                    <a:pt x="76696" y="23719"/>
                  </a:lnTo>
                  <a:lnTo>
                    <a:pt x="76840" y="13591"/>
                  </a:lnTo>
                  <a:lnTo>
                    <a:pt x="75767" y="3333"/>
                  </a:lnTo>
                  <a:lnTo>
                    <a:pt x="70378" y="0"/>
                  </a:lnTo>
                  <a:lnTo>
                    <a:pt x="62111" y="1284"/>
                  </a:lnTo>
                  <a:lnTo>
                    <a:pt x="51925" y="5646"/>
                  </a:lnTo>
                  <a:lnTo>
                    <a:pt x="42797" y="13229"/>
                  </a:lnTo>
                  <a:lnTo>
                    <a:pt x="34374" y="22958"/>
                  </a:lnTo>
                  <a:lnTo>
                    <a:pt x="26422" y="34119"/>
                  </a:lnTo>
                  <a:lnTo>
                    <a:pt x="19952" y="46234"/>
                  </a:lnTo>
                  <a:lnTo>
                    <a:pt x="14470" y="58985"/>
                  </a:lnTo>
                  <a:lnTo>
                    <a:pt x="9647" y="72160"/>
                  </a:lnTo>
                  <a:lnTo>
                    <a:pt x="8768" y="84450"/>
                  </a:lnTo>
                  <a:lnTo>
                    <a:pt x="10520" y="96149"/>
                  </a:lnTo>
                  <a:lnTo>
                    <a:pt x="14025" y="107454"/>
                  </a:lnTo>
                  <a:lnTo>
                    <a:pt x="18699" y="117328"/>
                  </a:lnTo>
                  <a:lnTo>
                    <a:pt x="24152" y="126247"/>
                  </a:lnTo>
                  <a:lnTo>
                    <a:pt x="42070" y="1510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971901" y="1914202"/>
              <a:ext cx="108100" cy="326047"/>
            </a:xfrm>
            <a:custGeom>
              <a:avLst/>
              <a:gdLst/>
              <a:ahLst/>
              <a:cxnLst/>
              <a:rect l="0" t="0" r="0" b="0"/>
              <a:pathLst>
                <a:path w="108100" h="326047">
                  <a:moveTo>
                    <a:pt x="76546" y="0"/>
                  </a:moveTo>
                  <a:lnTo>
                    <a:pt x="65379" y="11167"/>
                  </a:lnTo>
                  <a:lnTo>
                    <a:pt x="59752" y="17963"/>
                  </a:lnTo>
                  <a:lnTo>
                    <a:pt x="53664" y="25999"/>
                  </a:lnTo>
                  <a:lnTo>
                    <a:pt x="47268" y="34862"/>
                  </a:lnTo>
                  <a:lnTo>
                    <a:pt x="40667" y="47783"/>
                  </a:lnTo>
                  <a:lnTo>
                    <a:pt x="33928" y="63408"/>
                  </a:lnTo>
                  <a:lnTo>
                    <a:pt x="21377" y="95962"/>
                  </a:lnTo>
                  <a:lnTo>
                    <a:pt x="11904" y="122116"/>
                  </a:lnTo>
                  <a:lnTo>
                    <a:pt x="7742" y="136336"/>
                  </a:lnTo>
                  <a:lnTo>
                    <a:pt x="3798" y="151659"/>
                  </a:lnTo>
                  <a:lnTo>
                    <a:pt x="0" y="167718"/>
                  </a:lnTo>
                  <a:lnTo>
                    <a:pt x="975" y="177255"/>
                  </a:lnTo>
                  <a:lnTo>
                    <a:pt x="5130" y="182444"/>
                  </a:lnTo>
                  <a:lnTo>
                    <a:pt x="11406" y="184735"/>
                  </a:lnTo>
                  <a:lnTo>
                    <a:pt x="17927" y="181588"/>
                  </a:lnTo>
                  <a:lnTo>
                    <a:pt x="24612" y="174815"/>
                  </a:lnTo>
                  <a:lnTo>
                    <a:pt x="31406" y="165626"/>
                  </a:lnTo>
                  <a:lnTo>
                    <a:pt x="37103" y="155994"/>
                  </a:lnTo>
                  <a:lnTo>
                    <a:pt x="42070" y="146066"/>
                  </a:lnTo>
                  <a:lnTo>
                    <a:pt x="46550" y="135942"/>
                  </a:lnTo>
                  <a:lnTo>
                    <a:pt x="57761" y="112228"/>
                  </a:lnTo>
                  <a:lnTo>
                    <a:pt x="64023" y="99360"/>
                  </a:lnTo>
                  <a:lnTo>
                    <a:pt x="69366" y="87275"/>
                  </a:lnTo>
                  <a:lnTo>
                    <a:pt x="74096" y="75713"/>
                  </a:lnTo>
                  <a:lnTo>
                    <a:pt x="78419" y="64499"/>
                  </a:lnTo>
                  <a:lnTo>
                    <a:pt x="82469" y="60529"/>
                  </a:lnTo>
                  <a:lnTo>
                    <a:pt x="86337" y="61388"/>
                  </a:lnTo>
                  <a:lnTo>
                    <a:pt x="90085" y="65466"/>
                  </a:lnTo>
                  <a:lnTo>
                    <a:pt x="92584" y="75197"/>
                  </a:lnTo>
                  <a:lnTo>
                    <a:pt x="94250" y="88696"/>
                  </a:lnTo>
                  <a:lnTo>
                    <a:pt x="95360" y="104707"/>
                  </a:lnTo>
                  <a:lnTo>
                    <a:pt x="96100" y="123562"/>
                  </a:lnTo>
                  <a:lnTo>
                    <a:pt x="97142" y="185675"/>
                  </a:lnTo>
                  <a:lnTo>
                    <a:pt x="97494" y="253435"/>
                  </a:lnTo>
                  <a:lnTo>
                    <a:pt x="108099" y="3260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153623" y="1956273"/>
              <a:ext cx="94659" cy="152427"/>
            </a:xfrm>
            <a:custGeom>
              <a:avLst/>
              <a:gdLst/>
              <a:ahLst/>
              <a:cxnLst/>
              <a:rect l="0" t="0" r="0" b="0"/>
              <a:pathLst>
                <a:path w="94659" h="152427">
                  <a:moveTo>
                    <a:pt x="0" y="0"/>
                  </a:moveTo>
                  <a:lnTo>
                    <a:pt x="0" y="27917"/>
                  </a:lnTo>
                  <a:lnTo>
                    <a:pt x="1168" y="41984"/>
                  </a:lnTo>
                  <a:lnTo>
                    <a:pt x="3116" y="57205"/>
                  </a:lnTo>
                  <a:lnTo>
                    <a:pt x="5583" y="73195"/>
                  </a:lnTo>
                  <a:lnTo>
                    <a:pt x="7228" y="88530"/>
                  </a:lnTo>
                  <a:lnTo>
                    <a:pt x="8325" y="103428"/>
                  </a:lnTo>
                  <a:lnTo>
                    <a:pt x="9056" y="118034"/>
                  </a:lnTo>
                  <a:lnTo>
                    <a:pt x="11880" y="130108"/>
                  </a:lnTo>
                  <a:lnTo>
                    <a:pt x="16100" y="140495"/>
                  </a:lnTo>
                  <a:lnTo>
                    <a:pt x="21251" y="149757"/>
                  </a:lnTo>
                  <a:lnTo>
                    <a:pt x="25853" y="152426"/>
                  </a:lnTo>
                  <a:lnTo>
                    <a:pt x="30090" y="150699"/>
                  </a:lnTo>
                  <a:lnTo>
                    <a:pt x="34084" y="146043"/>
                  </a:lnTo>
                  <a:lnTo>
                    <a:pt x="39083" y="137095"/>
                  </a:lnTo>
                  <a:lnTo>
                    <a:pt x="44753" y="125286"/>
                  </a:lnTo>
                  <a:lnTo>
                    <a:pt x="50871" y="111571"/>
                  </a:lnTo>
                  <a:lnTo>
                    <a:pt x="56117" y="96585"/>
                  </a:lnTo>
                  <a:lnTo>
                    <a:pt x="60784" y="80750"/>
                  </a:lnTo>
                  <a:lnTo>
                    <a:pt x="65064" y="64351"/>
                  </a:lnTo>
                  <a:lnTo>
                    <a:pt x="67917" y="48744"/>
                  </a:lnTo>
                  <a:lnTo>
                    <a:pt x="69819" y="33665"/>
                  </a:lnTo>
                  <a:lnTo>
                    <a:pt x="71087" y="18937"/>
                  </a:lnTo>
                  <a:lnTo>
                    <a:pt x="71932" y="13793"/>
                  </a:lnTo>
                  <a:lnTo>
                    <a:pt x="72496" y="15039"/>
                  </a:lnTo>
                  <a:lnTo>
                    <a:pt x="72871" y="20543"/>
                  </a:lnTo>
                  <a:lnTo>
                    <a:pt x="74291" y="30056"/>
                  </a:lnTo>
                  <a:lnTo>
                    <a:pt x="78984" y="56208"/>
                  </a:lnTo>
                  <a:lnTo>
                    <a:pt x="81871" y="69024"/>
                  </a:lnTo>
                  <a:lnTo>
                    <a:pt x="84965" y="81075"/>
                  </a:lnTo>
                  <a:lnTo>
                    <a:pt x="94658" y="1156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314048" y="1956273"/>
              <a:ext cx="134068" cy="189318"/>
            </a:xfrm>
            <a:custGeom>
              <a:avLst/>
              <a:gdLst/>
              <a:ahLst/>
              <a:cxnLst/>
              <a:rect l="0" t="0" r="0" b="0"/>
              <a:pathLst>
                <a:path w="134068" h="189318">
                  <a:moveTo>
                    <a:pt x="70962" y="0"/>
                  </a:moveTo>
                  <a:lnTo>
                    <a:pt x="41684" y="29278"/>
                  </a:lnTo>
                  <a:lnTo>
                    <a:pt x="35082" y="38216"/>
                  </a:lnTo>
                  <a:lnTo>
                    <a:pt x="28344" y="48850"/>
                  </a:lnTo>
                  <a:lnTo>
                    <a:pt x="21515" y="60613"/>
                  </a:lnTo>
                  <a:lnTo>
                    <a:pt x="15794" y="71962"/>
                  </a:lnTo>
                  <a:lnTo>
                    <a:pt x="10811" y="83033"/>
                  </a:lnTo>
                  <a:lnTo>
                    <a:pt x="6320" y="93920"/>
                  </a:lnTo>
                  <a:lnTo>
                    <a:pt x="3326" y="105852"/>
                  </a:lnTo>
                  <a:lnTo>
                    <a:pt x="1331" y="118481"/>
                  </a:lnTo>
                  <a:lnTo>
                    <a:pt x="0" y="131576"/>
                  </a:lnTo>
                  <a:lnTo>
                    <a:pt x="1450" y="142642"/>
                  </a:lnTo>
                  <a:lnTo>
                    <a:pt x="4754" y="152357"/>
                  </a:lnTo>
                  <a:lnTo>
                    <a:pt x="9294" y="161171"/>
                  </a:lnTo>
                  <a:lnTo>
                    <a:pt x="15827" y="165879"/>
                  </a:lnTo>
                  <a:lnTo>
                    <a:pt x="23687" y="167848"/>
                  </a:lnTo>
                  <a:lnTo>
                    <a:pt x="32434" y="167993"/>
                  </a:lnTo>
                  <a:lnTo>
                    <a:pt x="39434" y="164583"/>
                  </a:lnTo>
                  <a:lnTo>
                    <a:pt x="45269" y="158804"/>
                  </a:lnTo>
                  <a:lnTo>
                    <a:pt x="50327" y="151446"/>
                  </a:lnTo>
                  <a:lnTo>
                    <a:pt x="74197" y="118756"/>
                  </a:lnTo>
                  <a:lnTo>
                    <a:pt x="82467" y="104880"/>
                  </a:lnTo>
                  <a:lnTo>
                    <a:pt x="90319" y="89787"/>
                  </a:lnTo>
                  <a:lnTo>
                    <a:pt x="97890" y="73881"/>
                  </a:lnTo>
                  <a:lnTo>
                    <a:pt x="104106" y="59772"/>
                  </a:lnTo>
                  <a:lnTo>
                    <a:pt x="109419" y="46859"/>
                  </a:lnTo>
                  <a:lnTo>
                    <a:pt x="114129" y="34745"/>
                  </a:lnTo>
                  <a:lnTo>
                    <a:pt x="116101" y="30175"/>
                  </a:lnTo>
                  <a:lnTo>
                    <a:pt x="116246" y="30634"/>
                  </a:lnTo>
                  <a:lnTo>
                    <a:pt x="115175" y="34446"/>
                  </a:lnTo>
                  <a:lnTo>
                    <a:pt x="114461" y="43999"/>
                  </a:lnTo>
                  <a:lnTo>
                    <a:pt x="113985" y="57380"/>
                  </a:lnTo>
                  <a:lnTo>
                    <a:pt x="113667" y="73312"/>
                  </a:lnTo>
                  <a:lnTo>
                    <a:pt x="114624" y="89776"/>
                  </a:lnTo>
                  <a:lnTo>
                    <a:pt x="116431" y="106596"/>
                  </a:lnTo>
                  <a:lnTo>
                    <a:pt x="118804" y="123652"/>
                  </a:lnTo>
                  <a:lnTo>
                    <a:pt x="121554" y="138528"/>
                  </a:lnTo>
                  <a:lnTo>
                    <a:pt x="124557" y="151952"/>
                  </a:lnTo>
                  <a:lnTo>
                    <a:pt x="134067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553309" y="1819544"/>
              <a:ext cx="10501" cy="315529"/>
            </a:xfrm>
            <a:custGeom>
              <a:avLst/>
              <a:gdLst/>
              <a:ahLst/>
              <a:cxnLst/>
              <a:rect l="0" t="0" r="0" b="0"/>
              <a:pathLst>
                <a:path w="10501" h="315529">
                  <a:moveTo>
                    <a:pt x="10500" y="0"/>
                  </a:moveTo>
                  <a:lnTo>
                    <a:pt x="4917" y="16750"/>
                  </a:lnTo>
                  <a:lnTo>
                    <a:pt x="3272" y="26359"/>
                  </a:lnTo>
                  <a:lnTo>
                    <a:pt x="2175" y="37439"/>
                  </a:lnTo>
                  <a:lnTo>
                    <a:pt x="1444" y="49501"/>
                  </a:lnTo>
                  <a:lnTo>
                    <a:pt x="632" y="87833"/>
                  </a:lnTo>
                  <a:lnTo>
                    <a:pt x="0" y="252621"/>
                  </a:lnTo>
                  <a:lnTo>
                    <a:pt x="10500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647950" y="1798509"/>
              <a:ext cx="10519" cy="357599"/>
            </a:xfrm>
            <a:custGeom>
              <a:avLst/>
              <a:gdLst/>
              <a:ahLst/>
              <a:cxnLst/>
              <a:rect l="0" t="0" r="0" b="0"/>
              <a:pathLst>
                <a:path w="10519" h="357599">
                  <a:moveTo>
                    <a:pt x="10518" y="0"/>
                  </a:moveTo>
                  <a:lnTo>
                    <a:pt x="10518" y="80890"/>
                  </a:lnTo>
                  <a:lnTo>
                    <a:pt x="9349" y="101840"/>
                  </a:lnTo>
                  <a:lnTo>
                    <a:pt x="7401" y="121650"/>
                  </a:lnTo>
                  <a:lnTo>
                    <a:pt x="4934" y="140699"/>
                  </a:lnTo>
                  <a:lnTo>
                    <a:pt x="3289" y="158074"/>
                  </a:lnTo>
                  <a:lnTo>
                    <a:pt x="2193" y="174331"/>
                  </a:lnTo>
                  <a:lnTo>
                    <a:pt x="1462" y="189844"/>
                  </a:lnTo>
                  <a:lnTo>
                    <a:pt x="649" y="222662"/>
                  </a:lnTo>
                  <a:lnTo>
                    <a:pt x="0" y="35759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732091" y="1998343"/>
              <a:ext cx="73624" cy="126212"/>
            </a:xfrm>
            <a:custGeom>
              <a:avLst/>
              <a:gdLst/>
              <a:ahLst/>
              <a:cxnLst/>
              <a:rect l="0" t="0" r="0" b="0"/>
              <a:pathLst>
                <a:path w="73624" h="126212">
                  <a:moveTo>
                    <a:pt x="0" y="0"/>
                  </a:moveTo>
                  <a:lnTo>
                    <a:pt x="5583" y="22334"/>
                  </a:lnTo>
                  <a:lnTo>
                    <a:pt x="9565" y="32419"/>
                  </a:lnTo>
                  <a:lnTo>
                    <a:pt x="14557" y="42648"/>
                  </a:lnTo>
                  <a:lnTo>
                    <a:pt x="20222" y="52973"/>
                  </a:lnTo>
                  <a:lnTo>
                    <a:pt x="32749" y="76911"/>
                  </a:lnTo>
                  <a:lnTo>
                    <a:pt x="73623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816231" y="2019378"/>
              <a:ext cx="10519" cy="315529"/>
            </a:xfrm>
            <a:custGeom>
              <a:avLst/>
              <a:gdLst/>
              <a:ahLst/>
              <a:cxnLst/>
              <a:rect l="0" t="0" r="0" b="0"/>
              <a:pathLst>
                <a:path w="10519" h="315529">
                  <a:moveTo>
                    <a:pt x="0" y="0"/>
                  </a:moveTo>
                  <a:lnTo>
                    <a:pt x="1" y="262764"/>
                  </a:lnTo>
                  <a:lnTo>
                    <a:pt x="10518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058136" y="1851097"/>
              <a:ext cx="10519" cy="294494"/>
            </a:xfrm>
            <a:custGeom>
              <a:avLst/>
              <a:gdLst/>
              <a:ahLst/>
              <a:cxnLst/>
              <a:rect l="0" t="0" r="0" b="0"/>
              <a:pathLst>
                <a:path w="10519" h="294494">
                  <a:moveTo>
                    <a:pt x="10518" y="0"/>
                  </a:moveTo>
                  <a:lnTo>
                    <a:pt x="10518" y="234458"/>
                  </a:lnTo>
                  <a:lnTo>
                    <a:pt x="0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173958" y="1945755"/>
              <a:ext cx="20908" cy="220871"/>
            </a:xfrm>
            <a:custGeom>
              <a:avLst/>
              <a:gdLst/>
              <a:ahLst/>
              <a:cxnLst/>
              <a:rect l="0" t="0" r="0" b="0"/>
              <a:pathLst>
                <a:path w="20908" h="220871">
                  <a:moveTo>
                    <a:pt x="10390" y="0"/>
                  </a:moveTo>
                  <a:lnTo>
                    <a:pt x="4806" y="16750"/>
                  </a:lnTo>
                  <a:lnTo>
                    <a:pt x="3161" y="26359"/>
                  </a:lnTo>
                  <a:lnTo>
                    <a:pt x="2065" y="37439"/>
                  </a:lnTo>
                  <a:lnTo>
                    <a:pt x="1334" y="49501"/>
                  </a:lnTo>
                  <a:lnTo>
                    <a:pt x="522" y="84716"/>
                  </a:lnTo>
                  <a:lnTo>
                    <a:pt x="0" y="162812"/>
                  </a:lnTo>
                  <a:lnTo>
                    <a:pt x="2294" y="177490"/>
                  </a:lnTo>
                  <a:lnTo>
                    <a:pt x="6162" y="189613"/>
                  </a:lnTo>
                  <a:lnTo>
                    <a:pt x="20907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247453" y="1861614"/>
              <a:ext cx="42071" cy="305012"/>
            </a:xfrm>
            <a:custGeom>
              <a:avLst/>
              <a:gdLst/>
              <a:ahLst/>
              <a:cxnLst/>
              <a:rect l="0" t="0" r="0" b="0"/>
              <a:pathLst>
                <a:path w="42071" h="305012">
                  <a:moveTo>
                    <a:pt x="42070" y="0"/>
                  </a:moveTo>
                  <a:lnTo>
                    <a:pt x="36487" y="22334"/>
                  </a:lnTo>
                  <a:lnTo>
                    <a:pt x="30630" y="48881"/>
                  </a:lnTo>
                  <a:lnTo>
                    <a:pt x="27431" y="64140"/>
                  </a:lnTo>
                  <a:lnTo>
                    <a:pt x="25300" y="78987"/>
                  </a:lnTo>
                  <a:lnTo>
                    <a:pt x="23878" y="93560"/>
                  </a:lnTo>
                  <a:lnTo>
                    <a:pt x="22931" y="107950"/>
                  </a:lnTo>
                  <a:lnTo>
                    <a:pt x="22299" y="122218"/>
                  </a:lnTo>
                  <a:lnTo>
                    <a:pt x="21597" y="150536"/>
                  </a:lnTo>
                  <a:lnTo>
                    <a:pt x="20241" y="164631"/>
                  </a:lnTo>
                  <a:lnTo>
                    <a:pt x="18169" y="178703"/>
                  </a:lnTo>
                  <a:lnTo>
                    <a:pt x="15618" y="192759"/>
                  </a:lnTo>
                  <a:lnTo>
                    <a:pt x="13918" y="209141"/>
                  </a:lnTo>
                  <a:lnTo>
                    <a:pt x="12785" y="227074"/>
                  </a:lnTo>
                  <a:lnTo>
                    <a:pt x="0" y="3050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276838" y="1893167"/>
              <a:ext cx="107345" cy="210353"/>
            </a:xfrm>
            <a:custGeom>
              <a:avLst/>
              <a:gdLst/>
              <a:ahLst/>
              <a:cxnLst/>
              <a:rect l="0" t="0" r="0" b="0"/>
              <a:pathLst>
                <a:path w="107345" h="210353">
                  <a:moveTo>
                    <a:pt x="75791" y="0"/>
                  </a:moveTo>
                  <a:lnTo>
                    <a:pt x="70208" y="16750"/>
                  </a:lnTo>
                  <a:lnTo>
                    <a:pt x="66225" y="25190"/>
                  </a:lnTo>
                  <a:lnTo>
                    <a:pt x="61233" y="34323"/>
                  </a:lnTo>
                  <a:lnTo>
                    <a:pt x="55568" y="43917"/>
                  </a:lnTo>
                  <a:lnTo>
                    <a:pt x="49454" y="52651"/>
                  </a:lnTo>
                  <a:lnTo>
                    <a:pt x="43041" y="60810"/>
                  </a:lnTo>
                  <a:lnTo>
                    <a:pt x="36428" y="68587"/>
                  </a:lnTo>
                  <a:lnTo>
                    <a:pt x="29682" y="77278"/>
                  </a:lnTo>
                  <a:lnTo>
                    <a:pt x="22848" y="86577"/>
                  </a:lnTo>
                  <a:lnTo>
                    <a:pt x="15955" y="96283"/>
                  </a:lnTo>
                  <a:lnTo>
                    <a:pt x="10191" y="106259"/>
                  </a:lnTo>
                  <a:lnTo>
                    <a:pt x="5179" y="116416"/>
                  </a:lnTo>
                  <a:lnTo>
                    <a:pt x="669" y="126693"/>
                  </a:lnTo>
                  <a:lnTo>
                    <a:pt x="0" y="135881"/>
                  </a:lnTo>
                  <a:lnTo>
                    <a:pt x="1891" y="144344"/>
                  </a:lnTo>
                  <a:lnTo>
                    <a:pt x="5490" y="152323"/>
                  </a:lnTo>
                  <a:lnTo>
                    <a:pt x="11394" y="159980"/>
                  </a:lnTo>
                  <a:lnTo>
                    <a:pt x="18837" y="167422"/>
                  </a:lnTo>
                  <a:lnTo>
                    <a:pt x="27303" y="174720"/>
                  </a:lnTo>
                  <a:lnTo>
                    <a:pt x="36454" y="181923"/>
                  </a:lnTo>
                  <a:lnTo>
                    <a:pt x="46061" y="189062"/>
                  </a:lnTo>
                  <a:lnTo>
                    <a:pt x="107344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415735" y="1946324"/>
              <a:ext cx="105177" cy="167714"/>
            </a:xfrm>
            <a:custGeom>
              <a:avLst/>
              <a:gdLst/>
              <a:ahLst/>
              <a:cxnLst/>
              <a:rect l="0" t="0" r="0" b="0"/>
              <a:pathLst>
                <a:path w="105177" h="167714">
                  <a:moveTo>
                    <a:pt x="0" y="125642"/>
                  </a:moveTo>
                  <a:lnTo>
                    <a:pt x="11167" y="114475"/>
                  </a:lnTo>
                  <a:lnTo>
                    <a:pt x="16793" y="106512"/>
                  </a:lnTo>
                  <a:lnTo>
                    <a:pt x="22881" y="96528"/>
                  </a:lnTo>
                  <a:lnTo>
                    <a:pt x="29277" y="85198"/>
                  </a:lnTo>
                  <a:lnTo>
                    <a:pt x="42617" y="60143"/>
                  </a:lnTo>
                  <a:lnTo>
                    <a:pt x="49446" y="46918"/>
                  </a:lnTo>
                  <a:lnTo>
                    <a:pt x="55168" y="33426"/>
                  </a:lnTo>
                  <a:lnTo>
                    <a:pt x="60151" y="19757"/>
                  </a:lnTo>
                  <a:lnTo>
                    <a:pt x="64641" y="5970"/>
                  </a:lnTo>
                  <a:lnTo>
                    <a:pt x="64129" y="285"/>
                  </a:lnTo>
                  <a:lnTo>
                    <a:pt x="60282" y="0"/>
                  </a:lnTo>
                  <a:lnTo>
                    <a:pt x="54211" y="3316"/>
                  </a:lnTo>
                  <a:lnTo>
                    <a:pt x="48995" y="11370"/>
                  </a:lnTo>
                  <a:lnTo>
                    <a:pt x="44350" y="22583"/>
                  </a:lnTo>
                  <a:lnTo>
                    <a:pt x="40084" y="35901"/>
                  </a:lnTo>
                  <a:lnTo>
                    <a:pt x="37240" y="50623"/>
                  </a:lnTo>
                  <a:lnTo>
                    <a:pt x="35344" y="66280"/>
                  </a:lnTo>
                  <a:lnTo>
                    <a:pt x="34081" y="82562"/>
                  </a:lnTo>
                  <a:lnTo>
                    <a:pt x="34406" y="96922"/>
                  </a:lnTo>
                  <a:lnTo>
                    <a:pt x="35792" y="110001"/>
                  </a:lnTo>
                  <a:lnTo>
                    <a:pt x="37885" y="122227"/>
                  </a:lnTo>
                  <a:lnTo>
                    <a:pt x="41617" y="132714"/>
                  </a:lnTo>
                  <a:lnTo>
                    <a:pt x="46442" y="142043"/>
                  </a:lnTo>
                  <a:lnTo>
                    <a:pt x="51996" y="150600"/>
                  </a:lnTo>
                  <a:lnTo>
                    <a:pt x="59205" y="157473"/>
                  </a:lnTo>
                  <a:lnTo>
                    <a:pt x="67517" y="163223"/>
                  </a:lnTo>
                  <a:lnTo>
                    <a:pt x="105176" y="16771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595996" y="1777474"/>
              <a:ext cx="19574" cy="336564"/>
            </a:xfrm>
            <a:custGeom>
              <a:avLst/>
              <a:gdLst/>
              <a:ahLst/>
              <a:cxnLst/>
              <a:rect l="0" t="0" r="0" b="0"/>
              <a:pathLst>
                <a:path w="19574" h="336564">
                  <a:moveTo>
                    <a:pt x="9055" y="0"/>
                  </a:moveTo>
                  <a:lnTo>
                    <a:pt x="3472" y="33500"/>
                  </a:lnTo>
                  <a:lnTo>
                    <a:pt x="1827" y="48043"/>
                  </a:lnTo>
                  <a:lnTo>
                    <a:pt x="731" y="62413"/>
                  </a:lnTo>
                  <a:lnTo>
                    <a:pt x="0" y="76667"/>
                  </a:lnTo>
                  <a:lnTo>
                    <a:pt x="681" y="90844"/>
                  </a:lnTo>
                  <a:lnTo>
                    <a:pt x="2304" y="104970"/>
                  </a:lnTo>
                  <a:lnTo>
                    <a:pt x="4555" y="119062"/>
                  </a:lnTo>
                  <a:lnTo>
                    <a:pt x="6055" y="134300"/>
                  </a:lnTo>
                  <a:lnTo>
                    <a:pt x="7055" y="150302"/>
                  </a:lnTo>
                  <a:lnTo>
                    <a:pt x="8166" y="182494"/>
                  </a:lnTo>
                  <a:lnTo>
                    <a:pt x="8880" y="241249"/>
                  </a:lnTo>
                  <a:lnTo>
                    <a:pt x="8938" y="255491"/>
                  </a:lnTo>
                  <a:lnTo>
                    <a:pt x="10146" y="269660"/>
                  </a:lnTo>
                  <a:lnTo>
                    <a:pt x="19573" y="33656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647122" y="1966790"/>
              <a:ext cx="105176" cy="115695"/>
            </a:xfrm>
            <a:custGeom>
              <a:avLst/>
              <a:gdLst/>
              <a:ahLst/>
              <a:cxnLst/>
              <a:rect l="0" t="0" r="0" b="0"/>
              <a:pathLst>
                <a:path w="105176" h="115695">
                  <a:moveTo>
                    <a:pt x="0" y="0"/>
                  </a:moveTo>
                  <a:lnTo>
                    <a:pt x="11166" y="16751"/>
                  </a:lnTo>
                  <a:lnTo>
                    <a:pt x="17962" y="25191"/>
                  </a:lnTo>
                  <a:lnTo>
                    <a:pt x="25998" y="34323"/>
                  </a:lnTo>
                  <a:lnTo>
                    <a:pt x="34861" y="43917"/>
                  </a:lnTo>
                  <a:lnTo>
                    <a:pt x="54058" y="63927"/>
                  </a:lnTo>
                  <a:lnTo>
                    <a:pt x="105175" y="11569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762865" y="1956273"/>
              <a:ext cx="20987" cy="326046"/>
            </a:xfrm>
            <a:custGeom>
              <a:avLst/>
              <a:gdLst/>
              <a:ahLst/>
              <a:cxnLst/>
              <a:rect l="0" t="0" r="0" b="0"/>
              <a:pathLst>
                <a:path w="20987" h="326046">
                  <a:moveTo>
                    <a:pt x="20986" y="0"/>
                  </a:moveTo>
                  <a:lnTo>
                    <a:pt x="15402" y="22333"/>
                  </a:lnTo>
                  <a:lnTo>
                    <a:pt x="12589" y="37093"/>
                  </a:lnTo>
                  <a:lnTo>
                    <a:pt x="6347" y="75306"/>
                  </a:lnTo>
                  <a:lnTo>
                    <a:pt x="4214" y="93443"/>
                  </a:lnTo>
                  <a:lnTo>
                    <a:pt x="2794" y="110209"/>
                  </a:lnTo>
                  <a:lnTo>
                    <a:pt x="1846" y="126060"/>
                  </a:lnTo>
                  <a:lnTo>
                    <a:pt x="793" y="156139"/>
                  </a:lnTo>
                  <a:lnTo>
                    <a:pt x="117" y="213536"/>
                  </a:lnTo>
                  <a:lnTo>
                    <a:pt x="0" y="261416"/>
                  </a:lnTo>
                  <a:lnTo>
                    <a:pt x="1152" y="275948"/>
                  </a:lnTo>
                  <a:lnTo>
                    <a:pt x="3088" y="289141"/>
                  </a:lnTo>
                  <a:lnTo>
                    <a:pt x="10468" y="32604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975339" y="1903685"/>
              <a:ext cx="92487" cy="260165"/>
            </a:xfrm>
            <a:custGeom>
              <a:avLst/>
              <a:gdLst/>
              <a:ahLst/>
              <a:cxnLst/>
              <a:rect l="0" t="0" r="0" b="0"/>
              <a:pathLst>
                <a:path w="92487" h="260165">
                  <a:moveTo>
                    <a:pt x="92486" y="0"/>
                  </a:moveTo>
                  <a:lnTo>
                    <a:pt x="75736" y="5583"/>
                  </a:lnTo>
                  <a:lnTo>
                    <a:pt x="67297" y="11902"/>
                  </a:lnTo>
                  <a:lnTo>
                    <a:pt x="58164" y="20790"/>
                  </a:lnTo>
                  <a:lnTo>
                    <a:pt x="48570" y="31389"/>
                  </a:lnTo>
                  <a:lnTo>
                    <a:pt x="41005" y="43130"/>
                  </a:lnTo>
                  <a:lnTo>
                    <a:pt x="34793" y="55631"/>
                  </a:lnTo>
                  <a:lnTo>
                    <a:pt x="29483" y="68640"/>
                  </a:lnTo>
                  <a:lnTo>
                    <a:pt x="24775" y="81987"/>
                  </a:lnTo>
                  <a:lnTo>
                    <a:pt x="20467" y="95560"/>
                  </a:lnTo>
                  <a:lnTo>
                    <a:pt x="12564" y="123106"/>
                  </a:lnTo>
                  <a:lnTo>
                    <a:pt x="5157" y="150930"/>
                  </a:lnTo>
                  <a:lnTo>
                    <a:pt x="2714" y="167232"/>
                  </a:lnTo>
                  <a:lnTo>
                    <a:pt x="1086" y="185111"/>
                  </a:lnTo>
                  <a:lnTo>
                    <a:pt x="0" y="204042"/>
                  </a:lnTo>
                  <a:lnTo>
                    <a:pt x="1614" y="220169"/>
                  </a:lnTo>
                  <a:lnTo>
                    <a:pt x="5026" y="234426"/>
                  </a:lnTo>
                  <a:lnTo>
                    <a:pt x="9639" y="247436"/>
                  </a:lnTo>
                  <a:lnTo>
                    <a:pt x="17388" y="254941"/>
                  </a:lnTo>
                  <a:lnTo>
                    <a:pt x="27229" y="258776"/>
                  </a:lnTo>
                  <a:lnTo>
                    <a:pt x="38464" y="260164"/>
                  </a:lnTo>
                  <a:lnTo>
                    <a:pt x="49460" y="258752"/>
                  </a:lnTo>
                  <a:lnTo>
                    <a:pt x="60296" y="255473"/>
                  </a:lnTo>
                  <a:lnTo>
                    <a:pt x="92486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173014" y="1851097"/>
              <a:ext cx="105165" cy="311877"/>
            </a:xfrm>
            <a:custGeom>
              <a:avLst/>
              <a:gdLst/>
              <a:ahLst/>
              <a:cxnLst/>
              <a:rect l="0" t="0" r="0" b="0"/>
              <a:pathLst>
                <a:path w="105165" h="311877">
                  <a:moveTo>
                    <a:pt x="10505" y="0"/>
                  </a:moveTo>
                  <a:lnTo>
                    <a:pt x="4922" y="22334"/>
                  </a:lnTo>
                  <a:lnTo>
                    <a:pt x="3277" y="34756"/>
                  </a:lnTo>
                  <a:lnTo>
                    <a:pt x="2181" y="48880"/>
                  </a:lnTo>
                  <a:lnTo>
                    <a:pt x="1450" y="64139"/>
                  </a:lnTo>
                  <a:lnTo>
                    <a:pt x="638" y="96676"/>
                  </a:lnTo>
                  <a:lnTo>
                    <a:pt x="0" y="265486"/>
                  </a:lnTo>
                  <a:lnTo>
                    <a:pt x="1164" y="282166"/>
                  </a:lnTo>
                  <a:lnTo>
                    <a:pt x="3109" y="296793"/>
                  </a:lnTo>
                  <a:lnTo>
                    <a:pt x="5574" y="310049"/>
                  </a:lnTo>
                  <a:lnTo>
                    <a:pt x="7218" y="311876"/>
                  </a:lnTo>
                  <a:lnTo>
                    <a:pt x="8314" y="306081"/>
                  </a:lnTo>
                  <a:lnTo>
                    <a:pt x="9044" y="295207"/>
                  </a:lnTo>
                  <a:lnTo>
                    <a:pt x="9531" y="283282"/>
                  </a:lnTo>
                  <a:lnTo>
                    <a:pt x="10073" y="257568"/>
                  </a:lnTo>
                  <a:lnTo>
                    <a:pt x="11385" y="245335"/>
                  </a:lnTo>
                  <a:lnTo>
                    <a:pt x="13429" y="233674"/>
                  </a:lnTo>
                  <a:lnTo>
                    <a:pt x="18816" y="210200"/>
                  </a:lnTo>
                  <a:lnTo>
                    <a:pt x="25106" y="184185"/>
                  </a:lnTo>
                  <a:lnTo>
                    <a:pt x="29588" y="171872"/>
                  </a:lnTo>
                  <a:lnTo>
                    <a:pt x="34914" y="160158"/>
                  </a:lnTo>
                  <a:lnTo>
                    <a:pt x="40801" y="148842"/>
                  </a:lnTo>
                  <a:lnTo>
                    <a:pt x="48232" y="143636"/>
                  </a:lnTo>
                  <a:lnTo>
                    <a:pt x="56691" y="142502"/>
                  </a:lnTo>
                  <a:lnTo>
                    <a:pt x="65837" y="144083"/>
                  </a:lnTo>
                  <a:lnTo>
                    <a:pt x="73103" y="149812"/>
                  </a:lnTo>
                  <a:lnTo>
                    <a:pt x="79116" y="158306"/>
                  </a:lnTo>
                  <a:lnTo>
                    <a:pt x="84292" y="168643"/>
                  </a:lnTo>
                  <a:lnTo>
                    <a:pt x="88912" y="179040"/>
                  </a:lnTo>
                  <a:lnTo>
                    <a:pt x="93161" y="189477"/>
                  </a:lnTo>
                  <a:lnTo>
                    <a:pt x="97162" y="199941"/>
                  </a:lnTo>
                  <a:lnTo>
                    <a:pt x="99829" y="212760"/>
                  </a:lnTo>
                  <a:lnTo>
                    <a:pt x="101607" y="227150"/>
                  </a:lnTo>
                  <a:lnTo>
                    <a:pt x="105164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316928" y="1956273"/>
              <a:ext cx="97980" cy="231388"/>
            </a:xfrm>
            <a:custGeom>
              <a:avLst/>
              <a:gdLst/>
              <a:ahLst/>
              <a:cxnLst/>
              <a:rect l="0" t="0" r="0" b="0"/>
              <a:pathLst>
                <a:path w="97980" h="231388">
                  <a:moveTo>
                    <a:pt x="76943" y="0"/>
                  </a:moveTo>
                  <a:lnTo>
                    <a:pt x="65777" y="11167"/>
                  </a:lnTo>
                  <a:lnTo>
                    <a:pt x="58981" y="19131"/>
                  </a:lnTo>
                  <a:lnTo>
                    <a:pt x="42082" y="40445"/>
                  </a:lnTo>
                  <a:lnTo>
                    <a:pt x="35004" y="52673"/>
                  </a:lnTo>
                  <a:lnTo>
                    <a:pt x="29118" y="65499"/>
                  </a:lnTo>
                  <a:lnTo>
                    <a:pt x="19460" y="91048"/>
                  </a:lnTo>
                  <a:lnTo>
                    <a:pt x="11272" y="114089"/>
                  </a:lnTo>
                  <a:lnTo>
                    <a:pt x="7453" y="127478"/>
                  </a:lnTo>
                  <a:lnTo>
                    <a:pt x="3738" y="142248"/>
                  </a:lnTo>
                  <a:lnTo>
                    <a:pt x="93" y="157938"/>
                  </a:lnTo>
                  <a:lnTo>
                    <a:pt x="0" y="170734"/>
                  </a:lnTo>
                  <a:lnTo>
                    <a:pt x="2275" y="181603"/>
                  </a:lnTo>
                  <a:lnTo>
                    <a:pt x="6129" y="191186"/>
                  </a:lnTo>
                  <a:lnTo>
                    <a:pt x="11036" y="195237"/>
                  </a:lnTo>
                  <a:lnTo>
                    <a:pt x="16644" y="195601"/>
                  </a:lnTo>
                  <a:lnTo>
                    <a:pt x="22720" y="193506"/>
                  </a:lnTo>
                  <a:lnTo>
                    <a:pt x="29108" y="186267"/>
                  </a:lnTo>
                  <a:lnTo>
                    <a:pt x="35705" y="175597"/>
                  </a:lnTo>
                  <a:lnTo>
                    <a:pt x="42439" y="162641"/>
                  </a:lnTo>
                  <a:lnTo>
                    <a:pt x="48097" y="149329"/>
                  </a:lnTo>
                  <a:lnTo>
                    <a:pt x="53038" y="135780"/>
                  </a:lnTo>
                  <a:lnTo>
                    <a:pt x="57500" y="122073"/>
                  </a:lnTo>
                  <a:lnTo>
                    <a:pt x="61644" y="108260"/>
                  </a:lnTo>
                  <a:lnTo>
                    <a:pt x="69365" y="80447"/>
                  </a:lnTo>
                  <a:lnTo>
                    <a:pt x="73060" y="77004"/>
                  </a:lnTo>
                  <a:lnTo>
                    <a:pt x="76692" y="80552"/>
                  </a:lnTo>
                  <a:lnTo>
                    <a:pt x="80281" y="88760"/>
                  </a:lnTo>
                  <a:lnTo>
                    <a:pt x="83843" y="101243"/>
                  </a:lnTo>
                  <a:lnTo>
                    <a:pt x="87386" y="116578"/>
                  </a:lnTo>
                  <a:lnTo>
                    <a:pt x="90917" y="133812"/>
                  </a:lnTo>
                  <a:lnTo>
                    <a:pt x="93271" y="149976"/>
                  </a:lnTo>
                  <a:lnTo>
                    <a:pt x="94840" y="165427"/>
                  </a:lnTo>
                  <a:lnTo>
                    <a:pt x="97979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457539" y="1966790"/>
              <a:ext cx="125650" cy="199836"/>
            </a:xfrm>
            <a:custGeom>
              <a:avLst/>
              <a:gdLst/>
              <a:ahLst/>
              <a:cxnLst/>
              <a:rect l="0" t="0" r="0" b="0"/>
              <a:pathLst>
                <a:path w="125650" h="199836">
                  <a:moveTo>
                    <a:pt x="20473" y="0"/>
                  </a:moveTo>
                  <a:lnTo>
                    <a:pt x="14890" y="16751"/>
                  </a:lnTo>
                  <a:lnTo>
                    <a:pt x="12076" y="28697"/>
                  </a:lnTo>
                  <a:lnTo>
                    <a:pt x="9032" y="43672"/>
                  </a:lnTo>
                  <a:lnTo>
                    <a:pt x="5834" y="60668"/>
                  </a:lnTo>
                  <a:lnTo>
                    <a:pt x="3702" y="76673"/>
                  </a:lnTo>
                  <a:lnTo>
                    <a:pt x="2281" y="92017"/>
                  </a:lnTo>
                  <a:lnTo>
                    <a:pt x="1333" y="106921"/>
                  </a:lnTo>
                  <a:lnTo>
                    <a:pt x="701" y="122700"/>
                  </a:lnTo>
                  <a:lnTo>
                    <a:pt x="0" y="155814"/>
                  </a:lnTo>
                  <a:lnTo>
                    <a:pt x="981" y="170488"/>
                  </a:lnTo>
                  <a:lnTo>
                    <a:pt x="2804" y="183776"/>
                  </a:lnTo>
                  <a:lnTo>
                    <a:pt x="5187" y="196141"/>
                  </a:lnTo>
                  <a:lnTo>
                    <a:pt x="7945" y="199709"/>
                  </a:lnTo>
                  <a:lnTo>
                    <a:pt x="10953" y="197414"/>
                  </a:lnTo>
                  <a:lnTo>
                    <a:pt x="14126" y="191209"/>
                  </a:lnTo>
                  <a:lnTo>
                    <a:pt x="17410" y="180061"/>
                  </a:lnTo>
                  <a:lnTo>
                    <a:pt x="20768" y="165617"/>
                  </a:lnTo>
                  <a:lnTo>
                    <a:pt x="24176" y="148976"/>
                  </a:lnTo>
                  <a:lnTo>
                    <a:pt x="27616" y="134376"/>
                  </a:lnTo>
                  <a:lnTo>
                    <a:pt x="31079" y="121137"/>
                  </a:lnTo>
                  <a:lnTo>
                    <a:pt x="34555" y="108805"/>
                  </a:lnTo>
                  <a:lnTo>
                    <a:pt x="39210" y="97078"/>
                  </a:lnTo>
                  <a:lnTo>
                    <a:pt x="44651" y="85754"/>
                  </a:lnTo>
                  <a:lnTo>
                    <a:pt x="50615" y="74699"/>
                  </a:lnTo>
                  <a:lnTo>
                    <a:pt x="55759" y="63823"/>
                  </a:lnTo>
                  <a:lnTo>
                    <a:pt x="60358" y="53066"/>
                  </a:lnTo>
                  <a:lnTo>
                    <a:pt x="64593" y="42389"/>
                  </a:lnTo>
                  <a:lnTo>
                    <a:pt x="69753" y="32934"/>
                  </a:lnTo>
                  <a:lnTo>
                    <a:pt x="75530" y="24293"/>
                  </a:lnTo>
                  <a:lnTo>
                    <a:pt x="81719" y="16196"/>
                  </a:lnTo>
                  <a:lnTo>
                    <a:pt x="87014" y="15472"/>
                  </a:lnTo>
                  <a:lnTo>
                    <a:pt x="91712" y="19664"/>
                  </a:lnTo>
                  <a:lnTo>
                    <a:pt x="96013" y="27133"/>
                  </a:lnTo>
                  <a:lnTo>
                    <a:pt x="100048" y="37955"/>
                  </a:lnTo>
                  <a:lnTo>
                    <a:pt x="103907" y="51013"/>
                  </a:lnTo>
                  <a:lnTo>
                    <a:pt x="107649" y="65562"/>
                  </a:lnTo>
                  <a:lnTo>
                    <a:pt x="110144" y="79935"/>
                  </a:lnTo>
                  <a:lnTo>
                    <a:pt x="111806" y="94192"/>
                  </a:lnTo>
                  <a:lnTo>
                    <a:pt x="112915" y="108371"/>
                  </a:lnTo>
                  <a:lnTo>
                    <a:pt x="114822" y="124836"/>
                  </a:lnTo>
                  <a:lnTo>
                    <a:pt x="125649" y="1998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648878" y="1956273"/>
              <a:ext cx="81558" cy="219866"/>
            </a:xfrm>
            <a:custGeom>
              <a:avLst/>
              <a:gdLst/>
              <a:ahLst/>
              <a:cxnLst/>
              <a:rect l="0" t="0" r="0" b="0"/>
              <a:pathLst>
                <a:path w="81558" h="219866">
                  <a:moveTo>
                    <a:pt x="50004" y="0"/>
                  </a:moveTo>
                  <a:lnTo>
                    <a:pt x="38836" y="11167"/>
                  </a:lnTo>
                  <a:lnTo>
                    <a:pt x="33210" y="20299"/>
                  </a:lnTo>
                  <a:lnTo>
                    <a:pt x="27121" y="32231"/>
                  </a:lnTo>
                  <a:lnTo>
                    <a:pt x="20725" y="46028"/>
                  </a:lnTo>
                  <a:lnTo>
                    <a:pt x="15292" y="58732"/>
                  </a:lnTo>
                  <a:lnTo>
                    <a:pt x="10502" y="70707"/>
                  </a:lnTo>
                  <a:lnTo>
                    <a:pt x="6140" y="82197"/>
                  </a:lnTo>
                  <a:lnTo>
                    <a:pt x="3232" y="96868"/>
                  </a:lnTo>
                  <a:lnTo>
                    <a:pt x="1293" y="113661"/>
                  </a:lnTo>
                  <a:lnTo>
                    <a:pt x="0" y="131868"/>
                  </a:lnTo>
                  <a:lnTo>
                    <a:pt x="307" y="148680"/>
                  </a:lnTo>
                  <a:lnTo>
                    <a:pt x="1681" y="164563"/>
                  </a:lnTo>
                  <a:lnTo>
                    <a:pt x="3765" y="179826"/>
                  </a:lnTo>
                  <a:lnTo>
                    <a:pt x="7491" y="192338"/>
                  </a:lnTo>
                  <a:lnTo>
                    <a:pt x="12313" y="203017"/>
                  </a:lnTo>
                  <a:lnTo>
                    <a:pt x="17865" y="212474"/>
                  </a:lnTo>
                  <a:lnTo>
                    <a:pt x="26241" y="217610"/>
                  </a:lnTo>
                  <a:lnTo>
                    <a:pt x="36498" y="219865"/>
                  </a:lnTo>
                  <a:lnTo>
                    <a:pt x="81557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768351" y="1953751"/>
              <a:ext cx="109331" cy="191840"/>
            </a:xfrm>
            <a:custGeom>
              <a:avLst/>
              <a:gdLst/>
              <a:ahLst/>
              <a:cxnLst/>
              <a:rect l="0" t="0" r="0" b="0"/>
              <a:pathLst>
                <a:path w="109331" h="191840">
                  <a:moveTo>
                    <a:pt x="14671" y="107698"/>
                  </a:moveTo>
                  <a:lnTo>
                    <a:pt x="37005" y="102114"/>
                  </a:lnTo>
                  <a:lnTo>
                    <a:pt x="45921" y="95795"/>
                  </a:lnTo>
                  <a:lnTo>
                    <a:pt x="54202" y="86908"/>
                  </a:lnTo>
                  <a:lnTo>
                    <a:pt x="62060" y="76309"/>
                  </a:lnTo>
                  <a:lnTo>
                    <a:pt x="68469" y="64568"/>
                  </a:lnTo>
                  <a:lnTo>
                    <a:pt x="73909" y="52066"/>
                  </a:lnTo>
                  <a:lnTo>
                    <a:pt x="78704" y="39057"/>
                  </a:lnTo>
                  <a:lnTo>
                    <a:pt x="80732" y="26879"/>
                  </a:lnTo>
                  <a:lnTo>
                    <a:pt x="80916" y="15254"/>
                  </a:lnTo>
                  <a:lnTo>
                    <a:pt x="79870" y="3998"/>
                  </a:lnTo>
                  <a:lnTo>
                    <a:pt x="74498" y="0"/>
                  </a:lnTo>
                  <a:lnTo>
                    <a:pt x="66242" y="841"/>
                  </a:lnTo>
                  <a:lnTo>
                    <a:pt x="56063" y="4907"/>
                  </a:lnTo>
                  <a:lnTo>
                    <a:pt x="46940" y="13461"/>
                  </a:lnTo>
                  <a:lnTo>
                    <a:pt x="38522" y="25007"/>
                  </a:lnTo>
                  <a:lnTo>
                    <a:pt x="30572" y="38547"/>
                  </a:lnTo>
                  <a:lnTo>
                    <a:pt x="24103" y="51080"/>
                  </a:lnTo>
                  <a:lnTo>
                    <a:pt x="18622" y="62941"/>
                  </a:lnTo>
                  <a:lnTo>
                    <a:pt x="13799" y="74354"/>
                  </a:lnTo>
                  <a:lnTo>
                    <a:pt x="9416" y="87806"/>
                  </a:lnTo>
                  <a:lnTo>
                    <a:pt x="5324" y="102617"/>
                  </a:lnTo>
                  <a:lnTo>
                    <a:pt x="1429" y="118334"/>
                  </a:lnTo>
                  <a:lnTo>
                    <a:pt x="0" y="132318"/>
                  </a:lnTo>
                  <a:lnTo>
                    <a:pt x="215" y="145146"/>
                  </a:lnTo>
                  <a:lnTo>
                    <a:pt x="1528" y="157205"/>
                  </a:lnTo>
                  <a:lnTo>
                    <a:pt x="5910" y="167581"/>
                  </a:lnTo>
                  <a:lnTo>
                    <a:pt x="12336" y="176835"/>
                  </a:lnTo>
                  <a:lnTo>
                    <a:pt x="20126" y="185342"/>
                  </a:lnTo>
                  <a:lnTo>
                    <a:pt x="29994" y="189845"/>
                  </a:lnTo>
                  <a:lnTo>
                    <a:pt x="41247" y="191678"/>
                  </a:lnTo>
                  <a:lnTo>
                    <a:pt x="109330" y="1918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87893" y="2376977"/>
            <a:ext cx="2980393" cy="504845"/>
            <a:chOff x="387893" y="2376977"/>
            <a:chExt cx="2980393" cy="504845"/>
          </a:xfrm>
        </p:grpSpPr>
        <p:sp>
          <p:nvSpPr>
            <p:cNvPr id="77" name="Freeform 76"/>
            <p:cNvSpPr/>
            <p:nvPr/>
          </p:nvSpPr>
          <p:spPr>
            <a:xfrm>
              <a:off x="387893" y="2419047"/>
              <a:ext cx="168949" cy="338276"/>
            </a:xfrm>
            <a:custGeom>
              <a:avLst/>
              <a:gdLst/>
              <a:ahLst/>
              <a:cxnLst/>
              <a:rect l="0" t="0" r="0" b="0"/>
              <a:pathLst>
                <a:path w="168949" h="338276">
                  <a:moveTo>
                    <a:pt x="159022" y="0"/>
                  </a:moveTo>
                  <a:lnTo>
                    <a:pt x="136688" y="5584"/>
                  </a:lnTo>
                  <a:lnTo>
                    <a:pt x="110141" y="11441"/>
                  </a:lnTo>
                  <a:lnTo>
                    <a:pt x="94882" y="14639"/>
                  </a:lnTo>
                  <a:lnTo>
                    <a:pt x="80035" y="20277"/>
                  </a:lnTo>
                  <a:lnTo>
                    <a:pt x="65462" y="27542"/>
                  </a:lnTo>
                  <a:lnTo>
                    <a:pt x="51072" y="35890"/>
                  </a:lnTo>
                  <a:lnTo>
                    <a:pt x="39142" y="43794"/>
                  </a:lnTo>
                  <a:lnTo>
                    <a:pt x="28851" y="51400"/>
                  </a:lnTo>
                  <a:lnTo>
                    <a:pt x="19653" y="58808"/>
                  </a:lnTo>
                  <a:lnTo>
                    <a:pt x="12353" y="67252"/>
                  </a:lnTo>
                  <a:lnTo>
                    <a:pt x="6317" y="76388"/>
                  </a:lnTo>
                  <a:lnTo>
                    <a:pt x="1125" y="85984"/>
                  </a:lnTo>
                  <a:lnTo>
                    <a:pt x="0" y="95887"/>
                  </a:lnTo>
                  <a:lnTo>
                    <a:pt x="1588" y="105995"/>
                  </a:lnTo>
                  <a:lnTo>
                    <a:pt x="4984" y="116240"/>
                  </a:lnTo>
                  <a:lnTo>
                    <a:pt x="10754" y="125407"/>
                  </a:lnTo>
                  <a:lnTo>
                    <a:pt x="18106" y="133855"/>
                  </a:lnTo>
                  <a:lnTo>
                    <a:pt x="26513" y="141825"/>
                  </a:lnTo>
                  <a:lnTo>
                    <a:pt x="36793" y="150644"/>
                  </a:lnTo>
                  <a:lnTo>
                    <a:pt x="48320" y="160029"/>
                  </a:lnTo>
                  <a:lnTo>
                    <a:pt x="73594" y="179806"/>
                  </a:lnTo>
                  <a:lnTo>
                    <a:pt x="141784" y="231520"/>
                  </a:lnTo>
                  <a:lnTo>
                    <a:pt x="152205" y="241993"/>
                  </a:lnTo>
                  <a:lnTo>
                    <a:pt x="160320" y="252481"/>
                  </a:lnTo>
                  <a:lnTo>
                    <a:pt x="166899" y="262979"/>
                  </a:lnTo>
                  <a:lnTo>
                    <a:pt x="168948" y="273484"/>
                  </a:lnTo>
                  <a:lnTo>
                    <a:pt x="167976" y="283993"/>
                  </a:lnTo>
                  <a:lnTo>
                    <a:pt x="164991" y="294505"/>
                  </a:lnTo>
                  <a:lnTo>
                    <a:pt x="160664" y="303850"/>
                  </a:lnTo>
                  <a:lnTo>
                    <a:pt x="155442" y="312417"/>
                  </a:lnTo>
                  <a:lnTo>
                    <a:pt x="149624" y="320466"/>
                  </a:lnTo>
                  <a:lnTo>
                    <a:pt x="141070" y="327000"/>
                  </a:lnTo>
                  <a:lnTo>
                    <a:pt x="130693" y="332525"/>
                  </a:lnTo>
                  <a:lnTo>
                    <a:pt x="119101" y="337377"/>
                  </a:lnTo>
                  <a:lnTo>
                    <a:pt x="109035" y="338275"/>
                  </a:lnTo>
                  <a:lnTo>
                    <a:pt x="99988" y="336535"/>
                  </a:lnTo>
                  <a:lnTo>
                    <a:pt x="64363" y="3260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62608" y="2555776"/>
              <a:ext cx="42072" cy="178800"/>
            </a:xfrm>
            <a:custGeom>
              <a:avLst/>
              <a:gdLst/>
              <a:ahLst/>
              <a:cxnLst/>
              <a:rect l="0" t="0" r="0" b="0"/>
              <a:pathLst>
                <a:path w="42072" h="178800">
                  <a:moveTo>
                    <a:pt x="0" y="0"/>
                  </a:moveTo>
                  <a:lnTo>
                    <a:pt x="5584" y="16750"/>
                  </a:lnTo>
                  <a:lnTo>
                    <a:pt x="8397" y="26359"/>
                  </a:lnTo>
                  <a:lnTo>
                    <a:pt x="14639" y="49500"/>
                  </a:lnTo>
                  <a:lnTo>
                    <a:pt x="21309" y="78484"/>
                  </a:lnTo>
                  <a:lnTo>
                    <a:pt x="28169" y="109673"/>
                  </a:lnTo>
                  <a:lnTo>
                    <a:pt x="31634" y="124535"/>
                  </a:lnTo>
                  <a:lnTo>
                    <a:pt x="42071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99503" y="2587762"/>
              <a:ext cx="231388" cy="20603"/>
            </a:xfrm>
            <a:custGeom>
              <a:avLst/>
              <a:gdLst/>
              <a:ahLst/>
              <a:cxnLst/>
              <a:rect l="0" t="0" r="0" b="0"/>
              <a:pathLst>
                <a:path w="231388" h="20603">
                  <a:moveTo>
                    <a:pt x="0" y="10084"/>
                  </a:moveTo>
                  <a:lnTo>
                    <a:pt x="27917" y="4501"/>
                  </a:lnTo>
                  <a:lnTo>
                    <a:pt x="41983" y="2856"/>
                  </a:lnTo>
                  <a:lnTo>
                    <a:pt x="57204" y="1760"/>
                  </a:lnTo>
                  <a:lnTo>
                    <a:pt x="73195" y="1029"/>
                  </a:lnTo>
                  <a:lnTo>
                    <a:pt x="109660" y="217"/>
                  </a:lnTo>
                  <a:lnTo>
                    <a:pt x="129200" y="0"/>
                  </a:lnTo>
                  <a:lnTo>
                    <a:pt x="145733" y="1024"/>
                  </a:lnTo>
                  <a:lnTo>
                    <a:pt x="160261" y="2875"/>
                  </a:lnTo>
                  <a:lnTo>
                    <a:pt x="173452" y="5278"/>
                  </a:lnTo>
                  <a:lnTo>
                    <a:pt x="185752" y="8049"/>
                  </a:lnTo>
                  <a:lnTo>
                    <a:pt x="197458" y="11065"/>
                  </a:lnTo>
                  <a:lnTo>
                    <a:pt x="231387" y="2060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09855" y="2524223"/>
              <a:ext cx="136729" cy="208166"/>
            </a:xfrm>
            <a:custGeom>
              <a:avLst/>
              <a:gdLst/>
              <a:ahLst/>
              <a:cxnLst/>
              <a:rect l="0" t="0" r="0" b="0"/>
              <a:pathLst>
                <a:path w="136729" h="208166">
                  <a:moveTo>
                    <a:pt x="0" y="0"/>
                  </a:moveTo>
                  <a:lnTo>
                    <a:pt x="5583" y="16750"/>
                  </a:lnTo>
                  <a:lnTo>
                    <a:pt x="8396" y="28696"/>
                  </a:lnTo>
                  <a:lnTo>
                    <a:pt x="11440" y="43672"/>
                  </a:lnTo>
                  <a:lnTo>
                    <a:pt x="14639" y="60668"/>
                  </a:lnTo>
                  <a:lnTo>
                    <a:pt x="17939" y="75504"/>
                  </a:lnTo>
                  <a:lnTo>
                    <a:pt x="21308" y="88900"/>
                  </a:lnTo>
                  <a:lnTo>
                    <a:pt x="24723" y="101337"/>
                  </a:lnTo>
                  <a:lnTo>
                    <a:pt x="31633" y="124505"/>
                  </a:lnTo>
                  <a:lnTo>
                    <a:pt x="45592" y="167945"/>
                  </a:lnTo>
                  <a:lnTo>
                    <a:pt x="49092" y="179743"/>
                  </a:lnTo>
                  <a:lnTo>
                    <a:pt x="56098" y="205318"/>
                  </a:lnTo>
                  <a:lnTo>
                    <a:pt x="56097" y="208165"/>
                  </a:lnTo>
                  <a:lnTo>
                    <a:pt x="53758" y="204219"/>
                  </a:lnTo>
                  <a:lnTo>
                    <a:pt x="49862" y="195746"/>
                  </a:lnTo>
                  <a:lnTo>
                    <a:pt x="47265" y="183085"/>
                  </a:lnTo>
                  <a:lnTo>
                    <a:pt x="45533" y="167633"/>
                  </a:lnTo>
                  <a:lnTo>
                    <a:pt x="44379" y="150320"/>
                  </a:lnTo>
                  <a:lnTo>
                    <a:pt x="44778" y="132935"/>
                  </a:lnTo>
                  <a:lnTo>
                    <a:pt x="46212" y="115501"/>
                  </a:lnTo>
                  <a:lnTo>
                    <a:pt x="48338" y="98036"/>
                  </a:lnTo>
                  <a:lnTo>
                    <a:pt x="52092" y="84055"/>
                  </a:lnTo>
                  <a:lnTo>
                    <a:pt x="56931" y="72398"/>
                  </a:lnTo>
                  <a:lnTo>
                    <a:pt x="62495" y="62289"/>
                  </a:lnTo>
                  <a:lnTo>
                    <a:pt x="70879" y="56718"/>
                  </a:lnTo>
                  <a:lnTo>
                    <a:pt x="81142" y="54173"/>
                  </a:lnTo>
                  <a:lnTo>
                    <a:pt x="136728" y="6310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990787" y="2503188"/>
              <a:ext cx="124079" cy="210353"/>
            </a:xfrm>
            <a:custGeom>
              <a:avLst/>
              <a:gdLst/>
              <a:ahLst/>
              <a:cxnLst/>
              <a:rect l="0" t="0" r="0" b="0"/>
              <a:pathLst>
                <a:path w="124079" h="210353">
                  <a:moveTo>
                    <a:pt x="82008" y="0"/>
                  </a:moveTo>
                  <a:lnTo>
                    <a:pt x="65257" y="5583"/>
                  </a:lnTo>
                  <a:lnTo>
                    <a:pt x="57986" y="11903"/>
                  </a:lnTo>
                  <a:lnTo>
                    <a:pt x="50801" y="20790"/>
                  </a:lnTo>
                  <a:lnTo>
                    <a:pt x="43674" y="31389"/>
                  </a:lnTo>
                  <a:lnTo>
                    <a:pt x="37754" y="41961"/>
                  </a:lnTo>
                  <a:lnTo>
                    <a:pt x="32638" y="52515"/>
                  </a:lnTo>
                  <a:lnTo>
                    <a:pt x="28060" y="63057"/>
                  </a:lnTo>
                  <a:lnTo>
                    <a:pt x="23838" y="73591"/>
                  </a:lnTo>
                  <a:lnTo>
                    <a:pt x="16032" y="94644"/>
                  </a:lnTo>
                  <a:lnTo>
                    <a:pt x="5067" y="126207"/>
                  </a:lnTo>
                  <a:lnTo>
                    <a:pt x="2667" y="137894"/>
                  </a:lnTo>
                  <a:lnTo>
                    <a:pt x="1067" y="150361"/>
                  </a:lnTo>
                  <a:lnTo>
                    <a:pt x="0" y="163346"/>
                  </a:lnTo>
                  <a:lnTo>
                    <a:pt x="1626" y="174340"/>
                  </a:lnTo>
                  <a:lnTo>
                    <a:pt x="5048" y="184007"/>
                  </a:lnTo>
                  <a:lnTo>
                    <a:pt x="9666" y="192788"/>
                  </a:lnTo>
                  <a:lnTo>
                    <a:pt x="16250" y="195137"/>
                  </a:lnTo>
                  <a:lnTo>
                    <a:pt x="24146" y="193197"/>
                  </a:lnTo>
                  <a:lnTo>
                    <a:pt x="32916" y="188398"/>
                  </a:lnTo>
                  <a:lnTo>
                    <a:pt x="39930" y="180524"/>
                  </a:lnTo>
                  <a:lnTo>
                    <a:pt x="45776" y="170600"/>
                  </a:lnTo>
                  <a:lnTo>
                    <a:pt x="50841" y="159309"/>
                  </a:lnTo>
                  <a:lnTo>
                    <a:pt x="55387" y="144771"/>
                  </a:lnTo>
                  <a:lnTo>
                    <a:pt x="59586" y="128067"/>
                  </a:lnTo>
                  <a:lnTo>
                    <a:pt x="63554" y="109919"/>
                  </a:lnTo>
                  <a:lnTo>
                    <a:pt x="66199" y="93146"/>
                  </a:lnTo>
                  <a:lnTo>
                    <a:pt x="67963" y="77289"/>
                  </a:lnTo>
                  <a:lnTo>
                    <a:pt x="69139" y="62044"/>
                  </a:lnTo>
                  <a:lnTo>
                    <a:pt x="69922" y="56555"/>
                  </a:lnTo>
                  <a:lnTo>
                    <a:pt x="70445" y="57570"/>
                  </a:lnTo>
                  <a:lnTo>
                    <a:pt x="70793" y="62921"/>
                  </a:lnTo>
                  <a:lnTo>
                    <a:pt x="72194" y="69994"/>
                  </a:lnTo>
                  <a:lnTo>
                    <a:pt x="74297" y="78216"/>
                  </a:lnTo>
                  <a:lnTo>
                    <a:pt x="76867" y="87202"/>
                  </a:lnTo>
                  <a:lnTo>
                    <a:pt x="79749" y="99037"/>
                  </a:lnTo>
                  <a:lnTo>
                    <a:pt x="86068" y="127768"/>
                  </a:lnTo>
                  <a:lnTo>
                    <a:pt x="90558" y="142441"/>
                  </a:lnTo>
                  <a:lnTo>
                    <a:pt x="95888" y="156898"/>
                  </a:lnTo>
                  <a:lnTo>
                    <a:pt x="124078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199006" y="2534741"/>
              <a:ext cx="31553" cy="210353"/>
            </a:xfrm>
            <a:custGeom>
              <a:avLst/>
              <a:gdLst/>
              <a:ahLst/>
              <a:cxnLst/>
              <a:rect l="0" t="0" r="0" b="0"/>
              <a:pathLst>
                <a:path w="31553" h="210353">
                  <a:moveTo>
                    <a:pt x="0" y="0"/>
                  </a:moveTo>
                  <a:lnTo>
                    <a:pt x="0" y="87834"/>
                  </a:lnTo>
                  <a:lnTo>
                    <a:pt x="1168" y="104132"/>
                  </a:lnTo>
                  <a:lnTo>
                    <a:pt x="3116" y="118504"/>
                  </a:lnTo>
                  <a:lnTo>
                    <a:pt x="5583" y="131590"/>
                  </a:lnTo>
                  <a:lnTo>
                    <a:pt x="11441" y="158596"/>
                  </a:lnTo>
                  <a:lnTo>
                    <a:pt x="31552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167453" y="2618882"/>
              <a:ext cx="136730" cy="10518"/>
            </a:xfrm>
            <a:custGeom>
              <a:avLst/>
              <a:gdLst/>
              <a:ahLst/>
              <a:cxnLst/>
              <a:rect l="0" t="0" r="0" b="0"/>
              <a:pathLst>
                <a:path w="136730" h="10518">
                  <a:moveTo>
                    <a:pt x="0" y="0"/>
                  </a:moveTo>
                  <a:lnTo>
                    <a:pt x="73195" y="0"/>
                  </a:lnTo>
                  <a:lnTo>
                    <a:pt x="87361" y="1168"/>
                  </a:lnTo>
                  <a:lnTo>
                    <a:pt x="100311" y="3116"/>
                  </a:lnTo>
                  <a:lnTo>
                    <a:pt x="136729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388323" y="2545258"/>
              <a:ext cx="42071" cy="178800"/>
            </a:xfrm>
            <a:custGeom>
              <a:avLst/>
              <a:gdLst/>
              <a:ahLst/>
              <a:cxnLst/>
              <a:rect l="0" t="0" r="0" b="0"/>
              <a:pathLst>
                <a:path w="42071" h="178800">
                  <a:moveTo>
                    <a:pt x="0" y="0"/>
                  </a:moveTo>
                  <a:lnTo>
                    <a:pt x="5583" y="22334"/>
                  </a:lnTo>
                  <a:lnTo>
                    <a:pt x="8396" y="35925"/>
                  </a:lnTo>
                  <a:lnTo>
                    <a:pt x="14639" y="69723"/>
                  </a:lnTo>
                  <a:lnTo>
                    <a:pt x="17939" y="85047"/>
                  </a:lnTo>
                  <a:lnTo>
                    <a:pt x="21308" y="98768"/>
                  </a:lnTo>
                  <a:lnTo>
                    <a:pt x="24723" y="111422"/>
                  </a:lnTo>
                  <a:lnTo>
                    <a:pt x="31633" y="134830"/>
                  </a:lnTo>
                  <a:lnTo>
                    <a:pt x="42070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517295" y="2440082"/>
              <a:ext cx="49828" cy="294494"/>
            </a:xfrm>
            <a:custGeom>
              <a:avLst/>
              <a:gdLst/>
              <a:ahLst/>
              <a:cxnLst/>
              <a:rect l="0" t="0" r="0" b="0"/>
              <a:pathLst>
                <a:path w="49828" h="294494">
                  <a:moveTo>
                    <a:pt x="39309" y="0"/>
                  </a:moveTo>
                  <a:lnTo>
                    <a:pt x="22559" y="11167"/>
                  </a:lnTo>
                  <a:lnTo>
                    <a:pt x="16456" y="20300"/>
                  </a:lnTo>
                  <a:lnTo>
                    <a:pt x="11219" y="32231"/>
                  </a:lnTo>
                  <a:lnTo>
                    <a:pt x="6559" y="46029"/>
                  </a:lnTo>
                  <a:lnTo>
                    <a:pt x="3452" y="62239"/>
                  </a:lnTo>
                  <a:lnTo>
                    <a:pt x="1381" y="80057"/>
                  </a:lnTo>
                  <a:lnTo>
                    <a:pt x="0" y="98948"/>
                  </a:lnTo>
                  <a:lnTo>
                    <a:pt x="248" y="116216"/>
                  </a:lnTo>
                  <a:lnTo>
                    <a:pt x="1582" y="132403"/>
                  </a:lnTo>
                  <a:lnTo>
                    <a:pt x="3640" y="147868"/>
                  </a:lnTo>
                  <a:lnTo>
                    <a:pt x="6181" y="161684"/>
                  </a:lnTo>
                  <a:lnTo>
                    <a:pt x="9043" y="174401"/>
                  </a:lnTo>
                  <a:lnTo>
                    <a:pt x="22034" y="225584"/>
                  </a:lnTo>
                  <a:lnTo>
                    <a:pt x="26624" y="238036"/>
                  </a:lnTo>
                  <a:lnTo>
                    <a:pt x="32021" y="249844"/>
                  </a:lnTo>
                  <a:lnTo>
                    <a:pt x="49827" y="29449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525051" y="2555776"/>
              <a:ext cx="84142" cy="115695"/>
            </a:xfrm>
            <a:custGeom>
              <a:avLst/>
              <a:gdLst/>
              <a:ahLst/>
              <a:cxnLst/>
              <a:rect l="0" t="0" r="0" b="0"/>
              <a:pathLst>
                <a:path w="84142" h="115695">
                  <a:moveTo>
                    <a:pt x="0" y="0"/>
                  </a:moveTo>
                  <a:lnTo>
                    <a:pt x="22334" y="16750"/>
                  </a:lnTo>
                  <a:lnTo>
                    <a:pt x="31250" y="26359"/>
                  </a:lnTo>
                  <a:lnTo>
                    <a:pt x="39532" y="37439"/>
                  </a:lnTo>
                  <a:lnTo>
                    <a:pt x="62354" y="72251"/>
                  </a:lnTo>
                  <a:lnTo>
                    <a:pt x="84141" y="11569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672298" y="2566294"/>
              <a:ext cx="42071" cy="178800"/>
            </a:xfrm>
            <a:custGeom>
              <a:avLst/>
              <a:gdLst/>
              <a:ahLst/>
              <a:cxnLst/>
              <a:rect l="0" t="0" r="0" b="0"/>
              <a:pathLst>
                <a:path w="42071" h="178800">
                  <a:moveTo>
                    <a:pt x="0" y="0"/>
                  </a:moveTo>
                  <a:lnTo>
                    <a:pt x="5583" y="27917"/>
                  </a:lnTo>
                  <a:lnTo>
                    <a:pt x="17939" y="95758"/>
                  </a:lnTo>
                  <a:lnTo>
                    <a:pt x="21308" y="111752"/>
                  </a:lnTo>
                  <a:lnTo>
                    <a:pt x="42070" y="17879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738294" y="2541770"/>
              <a:ext cx="81377" cy="192806"/>
            </a:xfrm>
            <a:custGeom>
              <a:avLst/>
              <a:gdLst/>
              <a:ahLst/>
              <a:cxnLst/>
              <a:rect l="0" t="0" r="0" b="0"/>
              <a:pathLst>
                <a:path w="81377" h="192806">
                  <a:moveTo>
                    <a:pt x="7627" y="56076"/>
                  </a:moveTo>
                  <a:lnTo>
                    <a:pt x="24377" y="61660"/>
                  </a:lnTo>
                  <a:lnTo>
                    <a:pt x="33986" y="63305"/>
                  </a:lnTo>
                  <a:lnTo>
                    <a:pt x="45066" y="64401"/>
                  </a:lnTo>
                  <a:lnTo>
                    <a:pt x="57127" y="65132"/>
                  </a:lnTo>
                  <a:lnTo>
                    <a:pt x="66337" y="60945"/>
                  </a:lnTo>
                  <a:lnTo>
                    <a:pt x="73645" y="53479"/>
                  </a:lnTo>
                  <a:lnTo>
                    <a:pt x="79686" y="43827"/>
                  </a:lnTo>
                  <a:lnTo>
                    <a:pt x="81376" y="32718"/>
                  </a:lnTo>
                  <a:lnTo>
                    <a:pt x="80165" y="20638"/>
                  </a:lnTo>
                  <a:lnTo>
                    <a:pt x="77021" y="7910"/>
                  </a:lnTo>
                  <a:lnTo>
                    <a:pt x="70250" y="1761"/>
                  </a:lnTo>
                  <a:lnTo>
                    <a:pt x="61062" y="0"/>
                  </a:lnTo>
                  <a:lnTo>
                    <a:pt x="50262" y="1163"/>
                  </a:lnTo>
                  <a:lnTo>
                    <a:pt x="40725" y="4275"/>
                  </a:lnTo>
                  <a:lnTo>
                    <a:pt x="32029" y="8687"/>
                  </a:lnTo>
                  <a:lnTo>
                    <a:pt x="23895" y="13966"/>
                  </a:lnTo>
                  <a:lnTo>
                    <a:pt x="17304" y="20991"/>
                  </a:lnTo>
                  <a:lnTo>
                    <a:pt x="11741" y="29180"/>
                  </a:lnTo>
                  <a:lnTo>
                    <a:pt x="6864" y="38146"/>
                  </a:lnTo>
                  <a:lnTo>
                    <a:pt x="3612" y="49966"/>
                  </a:lnTo>
                  <a:lnTo>
                    <a:pt x="1445" y="63689"/>
                  </a:lnTo>
                  <a:lnTo>
                    <a:pt x="0" y="78681"/>
                  </a:lnTo>
                  <a:lnTo>
                    <a:pt x="205" y="93350"/>
                  </a:lnTo>
                  <a:lnTo>
                    <a:pt x="1510" y="107803"/>
                  </a:lnTo>
                  <a:lnTo>
                    <a:pt x="3549" y="122114"/>
                  </a:lnTo>
                  <a:lnTo>
                    <a:pt x="7245" y="135160"/>
                  </a:lnTo>
                  <a:lnTo>
                    <a:pt x="12047" y="147363"/>
                  </a:lnTo>
                  <a:lnTo>
                    <a:pt x="17585" y="159005"/>
                  </a:lnTo>
                  <a:lnTo>
                    <a:pt x="25952" y="167934"/>
                  </a:lnTo>
                  <a:lnTo>
                    <a:pt x="36204" y="175056"/>
                  </a:lnTo>
                  <a:lnTo>
                    <a:pt x="70732" y="1928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890029" y="2401147"/>
              <a:ext cx="108315" cy="297302"/>
            </a:xfrm>
            <a:custGeom>
              <a:avLst/>
              <a:gdLst/>
              <a:ahLst/>
              <a:cxnLst/>
              <a:rect l="0" t="0" r="0" b="0"/>
              <a:pathLst>
                <a:path w="108315" h="297302">
                  <a:moveTo>
                    <a:pt x="66244" y="123076"/>
                  </a:moveTo>
                  <a:lnTo>
                    <a:pt x="43910" y="134243"/>
                  </a:lnTo>
                  <a:lnTo>
                    <a:pt x="34994" y="142207"/>
                  </a:lnTo>
                  <a:lnTo>
                    <a:pt x="26713" y="152191"/>
                  </a:lnTo>
                  <a:lnTo>
                    <a:pt x="18855" y="163521"/>
                  </a:lnTo>
                  <a:lnTo>
                    <a:pt x="12447" y="176918"/>
                  </a:lnTo>
                  <a:lnTo>
                    <a:pt x="7007" y="191692"/>
                  </a:lnTo>
                  <a:lnTo>
                    <a:pt x="2212" y="207384"/>
                  </a:lnTo>
                  <a:lnTo>
                    <a:pt x="183" y="223689"/>
                  </a:lnTo>
                  <a:lnTo>
                    <a:pt x="0" y="240402"/>
                  </a:lnTo>
                  <a:lnTo>
                    <a:pt x="1046" y="257388"/>
                  </a:lnTo>
                  <a:lnTo>
                    <a:pt x="4081" y="271048"/>
                  </a:lnTo>
                  <a:lnTo>
                    <a:pt x="8441" y="282493"/>
                  </a:lnTo>
                  <a:lnTo>
                    <a:pt x="13685" y="292459"/>
                  </a:lnTo>
                  <a:lnTo>
                    <a:pt x="19518" y="296767"/>
                  </a:lnTo>
                  <a:lnTo>
                    <a:pt x="25744" y="297301"/>
                  </a:lnTo>
                  <a:lnTo>
                    <a:pt x="32233" y="295320"/>
                  </a:lnTo>
                  <a:lnTo>
                    <a:pt x="38895" y="290493"/>
                  </a:lnTo>
                  <a:lnTo>
                    <a:pt x="45674" y="283770"/>
                  </a:lnTo>
                  <a:lnTo>
                    <a:pt x="52531" y="275782"/>
                  </a:lnTo>
                  <a:lnTo>
                    <a:pt x="58270" y="266950"/>
                  </a:lnTo>
                  <a:lnTo>
                    <a:pt x="63265" y="257557"/>
                  </a:lnTo>
                  <a:lnTo>
                    <a:pt x="67764" y="247788"/>
                  </a:lnTo>
                  <a:lnTo>
                    <a:pt x="70763" y="236602"/>
                  </a:lnTo>
                  <a:lnTo>
                    <a:pt x="72763" y="224470"/>
                  </a:lnTo>
                  <a:lnTo>
                    <a:pt x="74096" y="211707"/>
                  </a:lnTo>
                  <a:lnTo>
                    <a:pt x="74984" y="195018"/>
                  </a:lnTo>
                  <a:lnTo>
                    <a:pt x="75972" y="154661"/>
                  </a:lnTo>
                  <a:lnTo>
                    <a:pt x="76741" y="9177"/>
                  </a:lnTo>
                  <a:lnTo>
                    <a:pt x="75579" y="1567"/>
                  </a:lnTo>
                  <a:lnTo>
                    <a:pt x="73636" y="0"/>
                  </a:lnTo>
                  <a:lnTo>
                    <a:pt x="71172" y="2461"/>
                  </a:lnTo>
                  <a:lnTo>
                    <a:pt x="69529" y="12282"/>
                  </a:lnTo>
                  <a:lnTo>
                    <a:pt x="68434" y="27009"/>
                  </a:lnTo>
                  <a:lnTo>
                    <a:pt x="67704" y="45008"/>
                  </a:lnTo>
                  <a:lnTo>
                    <a:pt x="68386" y="62851"/>
                  </a:lnTo>
                  <a:lnTo>
                    <a:pt x="70009" y="80589"/>
                  </a:lnTo>
                  <a:lnTo>
                    <a:pt x="72260" y="98257"/>
                  </a:lnTo>
                  <a:lnTo>
                    <a:pt x="73761" y="114710"/>
                  </a:lnTo>
                  <a:lnTo>
                    <a:pt x="74761" y="130354"/>
                  </a:lnTo>
                  <a:lnTo>
                    <a:pt x="75428" y="145457"/>
                  </a:lnTo>
                  <a:lnTo>
                    <a:pt x="77041" y="160201"/>
                  </a:lnTo>
                  <a:lnTo>
                    <a:pt x="79285" y="174704"/>
                  </a:lnTo>
                  <a:lnTo>
                    <a:pt x="88027" y="223683"/>
                  </a:lnTo>
                  <a:lnTo>
                    <a:pt x="108314" y="2913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103519" y="2555776"/>
              <a:ext cx="73624" cy="10519"/>
            </a:xfrm>
            <a:custGeom>
              <a:avLst/>
              <a:gdLst/>
              <a:ahLst/>
              <a:cxnLst/>
              <a:rect l="0" t="0" r="0" b="0"/>
              <a:pathLst>
                <a:path w="73624" h="10519">
                  <a:moveTo>
                    <a:pt x="0" y="10518"/>
                  </a:moveTo>
                  <a:lnTo>
                    <a:pt x="16750" y="4934"/>
                  </a:lnTo>
                  <a:lnTo>
                    <a:pt x="26359" y="3289"/>
                  </a:lnTo>
                  <a:lnTo>
                    <a:pt x="37439" y="2193"/>
                  </a:lnTo>
                  <a:lnTo>
                    <a:pt x="73623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316022" y="2470034"/>
              <a:ext cx="143131" cy="386681"/>
            </a:xfrm>
            <a:custGeom>
              <a:avLst/>
              <a:gdLst/>
              <a:ahLst/>
              <a:cxnLst/>
              <a:rect l="0" t="0" r="0" b="0"/>
              <a:pathLst>
                <a:path w="143131" h="386681">
                  <a:moveTo>
                    <a:pt x="113543" y="12119"/>
                  </a:moveTo>
                  <a:lnTo>
                    <a:pt x="102376" y="952"/>
                  </a:lnTo>
                  <a:lnTo>
                    <a:pt x="94412" y="0"/>
                  </a:lnTo>
                  <a:lnTo>
                    <a:pt x="84428" y="1702"/>
                  </a:lnTo>
                  <a:lnTo>
                    <a:pt x="73098" y="5174"/>
                  </a:lnTo>
                  <a:lnTo>
                    <a:pt x="63207" y="9827"/>
                  </a:lnTo>
                  <a:lnTo>
                    <a:pt x="54276" y="15265"/>
                  </a:lnTo>
                  <a:lnTo>
                    <a:pt x="45984" y="21228"/>
                  </a:lnTo>
                  <a:lnTo>
                    <a:pt x="39288" y="28709"/>
                  </a:lnTo>
                  <a:lnTo>
                    <a:pt x="33656" y="37202"/>
                  </a:lnTo>
                  <a:lnTo>
                    <a:pt x="28732" y="46371"/>
                  </a:lnTo>
                  <a:lnTo>
                    <a:pt x="24281" y="55988"/>
                  </a:lnTo>
                  <a:lnTo>
                    <a:pt x="20145" y="65906"/>
                  </a:lnTo>
                  <a:lnTo>
                    <a:pt x="16219" y="76024"/>
                  </a:lnTo>
                  <a:lnTo>
                    <a:pt x="8740" y="96615"/>
                  </a:lnTo>
                  <a:lnTo>
                    <a:pt x="5110" y="107014"/>
                  </a:lnTo>
                  <a:lnTo>
                    <a:pt x="2690" y="119790"/>
                  </a:lnTo>
                  <a:lnTo>
                    <a:pt x="1076" y="134150"/>
                  </a:lnTo>
                  <a:lnTo>
                    <a:pt x="0" y="149567"/>
                  </a:lnTo>
                  <a:lnTo>
                    <a:pt x="2789" y="158676"/>
                  </a:lnTo>
                  <a:lnTo>
                    <a:pt x="8154" y="163580"/>
                  </a:lnTo>
                  <a:lnTo>
                    <a:pt x="15237" y="165681"/>
                  </a:lnTo>
                  <a:lnTo>
                    <a:pt x="22296" y="162407"/>
                  </a:lnTo>
                  <a:lnTo>
                    <a:pt x="29339" y="155550"/>
                  </a:lnTo>
                  <a:lnTo>
                    <a:pt x="36372" y="146304"/>
                  </a:lnTo>
                  <a:lnTo>
                    <a:pt x="43397" y="135466"/>
                  </a:lnTo>
                  <a:lnTo>
                    <a:pt x="50419" y="123566"/>
                  </a:lnTo>
                  <a:lnTo>
                    <a:pt x="57437" y="110958"/>
                  </a:lnTo>
                  <a:lnTo>
                    <a:pt x="71467" y="84483"/>
                  </a:lnTo>
                  <a:lnTo>
                    <a:pt x="78481" y="70879"/>
                  </a:lnTo>
                  <a:lnTo>
                    <a:pt x="85494" y="66485"/>
                  </a:lnTo>
                  <a:lnTo>
                    <a:pt x="92506" y="68229"/>
                  </a:lnTo>
                  <a:lnTo>
                    <a:pt x="99518" y="74067"/>
                  </a:lnTo>
                  <a:lnTo>
                    <a:pt x="105362" y="86139"/>
                  </a:lnTo>
                  <a:lnTo>
                    <a:pt x="110426" y="102367"/>
                  </a:lnTo>
                  <a:lnTo>
                    <a:pt x="114971" y="121366"/>
                  </a:lnTo>
                  <a:lnTo>
                    <a:pt x="118001" y="138707"/>
                  </a:lnTo>
                  <a:lnTo>
                    <a:pt x="120020" y="154942"/>
                  </a:lnTo>
                  <a:lnTo>
                    <a:pt x="121367" y="170440"/>
                  </a:lnTo>
                  <a:lnTo>
                    <a:pt x="123433" y="185446"/>
                  </a:lnTo>
                  <a:lnTo>
                    <a:pt x="125980" y="200125"/>
                  </a:lnTo>
                  <a:lnTo>
                    <a:pt x="131925" y="231237"/>
                  </a:lnTo>
                  <a:lnTo>
                    <a:pt x="138463" y="268437"/>
                  </a:lnTo>
                  <a:lnTo>
                    <a:pt x="140674" y="287005"/>
                  </a:lnTo>
                  <a:lnTo>
                    <a:pt x="142148" y="305227"/>
                  </a:lnTo>
                  <a:lnTo>
                    <a:pt x="143130" y="323218"/>
                  </a:lnTo>
                  <a:lnTo>
                    <a:pt x="142617" y="339886"/>
                  </a:lnTo>
                  <a:lnTo>
                    <a:pt x="141106" y="355673"/>
                  </a:lnTo>
                  <a:lnTo>
                    <a:pt x="138930" y="370872"/>
                  </a:lnTo>
                  <a:lnTo>
                    <a:pt x="133973" y="379836"/>
                  </a:lnTo>
                  <a:lnTo>
                    <a:pt x="127163" y="384643"/>
                  </a:lnTo>
                  <a:lnTo>
                    <a:pt x="119117" y="386680"/>
                  </a:lnTo>
                  <a:lnTo>
                    <a:pt x="111416" y="385700"/>
                  </a:lnTo>
                  <a:lnTo>
                    <a:pt x="103945" y="382710"/>
                  </a:lnTo>
                  <a:lnTo>
                    <a:pt x="71472" y="3592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534741" y="2513706"/>
              <a:ext cx="94659" cy="159446"/>
            </a:xfrm>
            <a:custGeom>
              <a:avLst/>
              <a:gdLst/>
              <a:ahLst/>
              <a:cxnLst/>
              <a:rect l="0" t="0" r="0" b="0"/>
              <a:pathLst>
                <a:path w="94659" h="159446">
                  <a:moveTo>
                    <a:pt x="0" y="10517"/>
                  </a:moveTo>
                  <a:lnTo>
                    <a:pt x="14639" y="98351"/>
                  </a:lnTo>
                  <a:lnTo>
                    <a:pt x="16771" y="116987"/>
                  </a:lnTo>
                  <a:lnTo>
                    <a:pt x="18192" y="135254"/>
                  </a:lnTo>
                  <a:lnTo>
                    <a:pt x="19140" y="153274"/>
                  </a:lnTo>
                  <a:lnTo>
                    <a:pt x="19771" y="159445"/>
                  </a:lnTo>
                  <a:lnTo>
                    <a:pt x="20192" y="157716"/>
                  </a:lnTo>
                  <a:lnTo>
                    <a:pt x="20473" y="150720"/>
                  </a:lnTo>
                  <a:lnTo>
                    <a:pt x="21829" y="139044"/>
                  </a:lnTo>
                  <a:lnTo>
                    <a:pt x="26452" y="107374"/>
                  </a:lnTo>
                  <a:lnTo>
                    <a:pt x="30490" y="91449"/>
                  </a:lnTo>
                  <a:lnTo>
                    <a:pt x="35518" y="76158"/>
                  </a:lnTo>
                  <a:lnTo>
                    <a:pt x="41208" y="61289"/>
                  </a:lnTo>
                  <a:lnTo>
                    <a:pt x="47338" y="49040"/>
                  </a:lnTo>
                  <a:lnTo>
                    <a:pt x="53763" y="38536"/>
                  </a:lnTo>
                  <a:lnTo>
                    <a:pt x="9465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724057" y="2493160"/>
              <a:ext cx="81775" cy="211893"/>
            </a:xfrm>
            <a:custGeom>
              <a:avLst/>
              <a:gdLst/>
              <a:ahLst/>
              <a:cxnLst/>
              <a:rect l="0" t="0" r="0" b="0"/>
              <a:pathLst>
                <a:path w="81775" h="211893">
                  <a:moveTo>
                    <a:pt x="0" y="94169"/>
                  </a:moveTo>
                  <a:lnTo>
                    <a:pt x="0" y="127669"/>
                  </a:lnTo>
                  <a:lnTo>
                    <a:pt x="1169" y="142212"/>
                  </a:lnTo>
                  <a:lnTo>
                    <a:pt x="3117" y="156582"/>
                  </a:lnTo>
                  <a:lnTo>
                    <a:pt x="5584" y="170836"/>
                  </a:lnTo>
                  <a:lnTo>
                    <a:pt x="9566" y="183845"/>
                  </a:lnTo>
                  <a:lnTo>
                    <a:pt x="14558" y="196023"/>
                  </a:lnTo>
                  <a:lnTo>
                    <a:pt x="20223" y="207648"/>
                  </a:lnTo>
                  <a:lnTo>
                    <a:pt x="27506" y="211892"/>
                  </a:lnTo>
                  <a:lnTo>
                    <a:pt x="35866" y="211215"/>
                  </a:lnTo>
                  <a:lnTo>
                    <a:pt x="44946" y="207258"/>
                  </a:lnTo>
                  <a:lnTo>
                    <a:pt x="52168" y="201115"/>
                  </a:lnTo>
                  <a:lnTo>
                    <a:pt x="58151" y="193513"/>
                  </a:lnTo>
                  <a:lnTo>
                    <a:pt x="63309" y="184939"/>
                  </a:lnTo>
                  <a:lnTo>
                    <a:pt x="67916" y="175718"/>
                  </a:lnTo>
                  <a:lnTo>
                    <a:pt x="72156" y="166064"/>
                  </a:lnTo>
                  <a:lnTo>
                    <a:pt x="76151" y="156122"/>
                  </a:lnTo>
                  <a:lnTo>
                    <a:pt x="78814" y="142483"/>
                  </a:lnTo>
                  <a:lnTo>
                    <a:pt x="80590" y="126378"/>
                  </a:lnTo>
                  <a:lnTo>
                    <a:pt x="81774" y="108630"/>
                  </a:lnTo>
                  <a:lnTo>
                    <a:pt x="81394" y="93292"/>
                  </a:lnTo>
                  <a:lnTo>
                    <a:pt x="79973" y="79561"/>
                  </a:lnTo>
                  <a:lnTo>
                    <a:pt x="77856" y="66901"/>
                  </a:lnTo>
                  <a:lnTo>
                    <a:pt x="74108" y="53786"/>
                  </a:lnTo>
                  <a:lnTo>
                    <a:pt x="69272" y="40369"/>
                  </a:lnTo>
                  <a:lnTo>
                    <a:pt x="63711" y="26749"/>
                  </a:lnTo>
                  <a:lnTo>
                    <a:pt x="56498" y="16501"/>
                  </a:lnTo>
                  <a:lnTo>
                    <a:pt x="48183" y="8500"/>
                  </a:lnTo>
                  <a:lnTo>
                    <a:pt x="39134" y="1998"/>
                  </a:lnTo>
                  <a:lnTo>
                    <a:pt x="30764" y="0"/>
                  </a:lnTo>
                  <a:lnTo>
                    <a:pt x="22847" y="1005"/>
                  </a:lnTo>
                  <a:lnTo>
                    <a:pt x="0" y="100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896797" y="2513706"/>
              <a:ext cx="132272" cy="147247"/>
            </a:xfrm>
            <a:custGeom>
              <a:avLst/>
              <a:gdLst/>
              <a:ahLst/>
              <a:cxnLst/>
              <a:rect l="0" t="0" r="0" b="0"/>
              <a:pathLst>
                <a:path w="132272" h="147247">
                  <a:moveTo>
                    <a:pt x="6060" y="0"/>
                  </a:moveTo>
                  <a:lnTo>
                    <a:pt x="476" y="16750"/>
                  </a:lnTo>
                  <a:lnTo>
                    <a:pt x="0" y="26358"/>
                  </a:lnTo>
                  <a:lnTo>
                    <a:pt x="851" y="37439"/>
                  </a:lnTo>
                  <a:lnTo>
                    <a:pt x="2587" y="49500"/>
                  </a:lnTo>
                  <a:lnTo>
                    <a:pt x="7633" y="78483"/>
                  </a:lnTo>
                  <a:lnTo>
                    <a:pt x="10614" y="94392"/>
                  </a:lnTo>
                  <a:lnTo>
                    <a:pt x="14939" y="107336"/>
                  </a:lnTo>
                  <a:lnTo>
                    <a:pt x="20160" y="118302"/>
                  </a:lnTo>
                  <a:lnTo>
                    <a:pt x="25978" y="127950"/>
                  </a:lnTo>
                  <a:lnTo>
                    <a:pt x="33362" y="133213"/>
                  </a:lnTo>
                  <a:lnTo>
                    <a:pt x="41790" y="135553"/>
                  </a:lnTo>
                  <a:lnTo>
                    <a:pt x="50915" y="135945"/>
                  </a:lnTo>
                  <a:lnTo>
                    <a:pt x="58167" y="131532"/>
                  </a:lnTo>
                  <a:lnTo>
                    <a:pt x="64170" y="123915"/>
                  </a:lnTo>
                  <a:lnTo>
                    <a:pt x="69341" y="114163"/>
                  </a:lnTo>
                  <a:lnTo>
                    <a:pt x="73957" y="101818"/>
                  </a:lnTo>
                  <a:lnTo>
                    <a:pt x="78203" y="87745"/>
                  </a:lnTo>
                  <a:lnTo>
                    <a:pt x="82202" y="72520"/>
                  </a:lnTo>
                  <a:lnTo>
                    <a:pt x="84868" y="57695"/>
                  </a:lnTo>
                  <a:lnTo>
                    <a:pt x="86646" y="43138"/>
                  </a:lnTo>
                  <a:lnTo>
                    <a:pt x="87831" y="28758"/>
                  </a:lnTo>
                  <a:lnTo>
                    <a:pt x="88620" y="25015"/>
                  </a:lnTo>
                  <a:lnTo>
                    <a:pt x="89147" y="28363"/>
                  </a:lnTo>
                  <a:lnTo>
                    <a:pt x="89499" y="36438"/>
                  </a:lnTo>
                  <a:lnTo>
                    <a:pt x="90901" y="46496"/>
                  </a:lnTo>
                  <a:lnTo>
                    <a:pt x="93005" y="57875"/>
                  </a:lnTo>
                  <a:lnTo>
                    <a:pt x="95576" y="70136"/>
                  </a:lnTo>
                  <a:lnTo>
                    <a:pt x="99627" y="81816"/>
                  </a:lnTo>
                  <a:lnTo>
                    <a:pt x="104665" y="93108"/>
                  </a:lnTo>
                  <a:lnTo>
                    <a:pt x="132271" y="147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123737" y="2492670"/>
              <a:ext cx="10508" cy="389152"/>
            </a:xfrm>
            <a:custGeom>
              <a:avLst/>
              <a:gdLst/>
              <a:ahLst/>
              <a:cxnLst/>
              <a:rect l="0" t="0" r="0" b="0"/>
              <a:pathLst>
                <a:path w="10508" h="389152">
                  <a:moveTo>
                    <a:pt x="10507" y="0"/>
                  </a:moveTo>
                  <a:lnTo>
                    <a:pt x="4923" y="22334"/>
                  </a:lnTo>
                  <a:lnTo>
                    <a:pt x="3279" y="34756"/>
                  </a:lnTo>
                  <a:lnTo>
                    <a:pt x="2182" y="48881"/>
                  </a:lnTo>
                  <a:lnTo>
                    <a:pt x="1451" y="64140"/>
                  </a:lnTo>
                  <a:lnTo>
                    <a:pt x="639" y="96676"/>
                  </a:lnTo>
                  <a:lnTo>
                    <a:pt x="0" y="269987"/>
                  </a:lnTo>
                  <a:lnTo>
                    <a:pt x="1165" y="288673"/>
                  </a:lnTo>
                  <a:lnTo>
                    <a:pt x="10507" y="3891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092174" y="2459151"/>
              <a:ext cx="105494" cy="128179"/>
            </a:xfrm>
            <a:custGeom>
              <a:avLst/>
              <a:gdLst/>
              <a:ahLst/>
              <a:cxnLst/>
              <a:rect l="0" t="0" r="0" b="0"/>
              <a:pathLst>
                <a:path w="105494" h="128179">
                  <a:moveTo>
                    <a:pt x="0" y="33519"/>
                  </a:moveTo>
                  <a:lnTo>
                    <a:pt x="16750" y="16769"/>
                  </a:lnTo>
                  <a:lnTo>
                    <a:pt x="25190" y="10666"/>
                  </a:lnTo>
                  <a:lnTo>
                    <a:pt x="34322" y="5429"/>
                  </a:lnTo>
                  <a:lnTo>
                    <a:pt x="43917" y="769"/>
                  </a:lnTo>
                  <a:lnTo>
                    <a:pt x="53819" y="0"/>
                  </a:lnTo>
                  <a:lnTo>
                    <a:pt x="63926" y="1824"/>
                  </a:lnTo>
                  <a:lnTo>
                    <a:pt x="74170" y="5377"/>
                  </a:lnTo>
                  <a:lnTo>
                    <a:pt x="83337" y="10083"/>
                  </a:lnTo>
                  <a:lnTo>
                    <a:pt x="91785" y="15558"/>
                  </a:lnTo>
                  <a:lnTo>
                    <a:pt x="99754" y="21545"/>
                  </a:lnTo>
                  <a:lnTo>
                    <a:pt x="103899" y="31380"/>
                  </a:lnTo>
                  <a:lnTo>
                    <a:pt x="105493" y="43779"/>
                  </a:lnTo>
                  <a:lnTo>
                    <a:pt x="105387" y="57888"/>
                  </a:lnTo>
                  <a:lnTo>
                    <a:pt x="102979" y="69632"/>
                  </a:lnTo>
                  <a:lnTo>
                    <a:pt x="99037" y="79798"/>
                  </a:lnTo>
                  <a:lnTo>
                    <a:pt x="94072" y="88913"/>
                  </a:lnTo>
                  <a:lnTo>
                    <a:pt x="87255" y="97327"/>
                  </a:lnTo>
                  <a:lnTo>
                    <a:pt x="79205" y="105273"/>
                  </a:lnTo>
                  <a:lnTo>
                    <a:pt x="31552" y="12817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281490" y="2376977"/>
              <a:ext cx="86796" cy="247739"/>
            </a:xfrm>
            <a:custGeom>
              <a:avLst/>
              <a:gdLst/>
              <a:ahLst/>
              <a:cxnLst/>
              <a:rect l="0" t="0" r="0" b="0"/>
              <a:pathLst>
                <a:path w="86796" h="247739">
                  <a:moveTo>
                    <a:pt x="63106" y="0"/>
                  </a:moveTo>
                  <a:lnTo>
                    <a:pt x="33828" y="43917"/>
                  </a:lnTo>
                  <a:lnTo>
                    <a:pt x="28395" y="54988"/>
                  </a:lnTo>
                  <a:lnTo>
                    <a:pt x="23605" y="67043"/>
                  </a:lnTo>
                  <a:lnTo>
                    <a:pt x="19243" y="79754"/>
                  </a:lnTo>
                  <a:lnTo>
                    <a:pt x="17503" y="91734"/>
                  </a:lnTo>
                  <a:lnTo>
                    <a:pt x="17512" y="103226"/>
                  </a:lnTo>
                  <a:lnTo>
                    <a:pt x="18686" y="114393"/>
                  </a:lnTo>
                  <a:lnTo>
                    <a:pt x="22975" y="124176"/>
                  </a:lnTo>
                  <a:lnTo>
                    <a:pt x="29340" y="133034"/>
                  </a:lnTo>
                  <a:lnTo>
                    <a:pt x="37089" y="141278"/>
                  </a:lnTo>
                  <a:lnTo>
                    <a:pt x="45761" y="147942"/>
                  </a:lnTo>
                  <a:lnTo>
                    <a:pt x="55049" y="153553"/>
                  </a:lnTo>
                  <a:lnTo>
                    <a:pt x="64746" y="158462"/>
                  </a:lnTo>
                  <a:lnTo>
                    <a:pt x="72380" y="165241"/>
                  </a:lnTo>
                  <a:lnTo>
                    <a:pt x="78637" y="173266"/>
                  </a:lnTo>
                  <a:lnTo>
                    <a:pt x="83978" y="182122"/>
                  </a:lnTo>
                  <a:lnTo>
                    <a:pt x="86369" y="191532"/>
                  </a:lnTo>
                  <a:lnTo>
                    <a:pt x="86795" y="201311"/>
                  </a:lnTo>
                  <a:lnTo>
                    <a:pt x="85910" y="211337"/>
                  </a:lnTo>
                  <a:lnTo>
                    <a:pt x="82983" y="220357"/>
                  </a:lnTo>
                  <a:lnTo>
                    <a:pt x="78694" y="228708"/>
                  </a:lnTo>
                  <a:lnTo>
                    <a:pt x="73498" y="236613"/>
                  </a:lnTo>
                  <a:lnTo>
                    <a:pt x="65359" y="241883"/>
                  </a:lnTo>
                  <a:lnTo>
                    <a:pt x="55259" y="245396"/>
                  </a:lnTo>
                  <a:lnTo>
                    <a:pt x="43851" y="247738"/>
                  </a:lnTo>
                  <a:lnTo>
                    <a:pt x="33909" y="246962"/>
                  </a:lnTo>
                  <a:lnTo>
                    <a:pt x="24943" y="244108"/>
                  </a:lnTo>
                  <a:lnTo>
                    <a:pt x="0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05567" y="3594654"/>
            <a:ext cx="1776918" cy="382994"/>
            <a:chOff x="305567" y="3594654"/>
            <a:chExt cx="1776918" cy="382994"/>
          </a:xfrm>
        </p:grpSpPr>
        <p:sp>
          <p:nvSpPr>
            <p:cNvPr id="99" name="Freeform 98"/>
            <p:cNvSpPr/>
            <p:nvPr/>
          </p:nvSpPr>
          <p:spPr>
            <a:xfrm>
              <a:off x="305567" y="3594654"/>
              <a:ext cx="157208" cy="338928"/>
            </a:xfrm>
            <a:custGeom>
              <a:avLst/>
              <a:gdLst/>
              <a:ahLst/>
              <a:cxnLst/>
              <a:rect l="0" t="0" r="0" b="0"/>
              <a:pathLst>
                <a:path w="157208" h="338928">
                  <a:moveTo>
                    <a:pt x="157207" y="44435"/>
                  </a:moveTo>
                  <a:lnTo>
                    <a:pt x="113290" y="15157"/>
                  </a:lnTo>
                  <a:lnTo>
                    <a:pt x="103388" y="9724"/>
                  </a:lnTo>
                  <a:lnTo>
                    <a:pt x="93281" y="4933"/>
                  </a:lnTo>
                  <a:lnTo>
                    <a:pt x="83036" y="571"/>
                  </a:lnTo>
                  <a:lnTo>
                    <a:pt x="72701" y="0"/>
                  </a:lnTo>
                  <a:lnTo>
                    <a:pt x="62305" y="1957"/>
                  </a:lnTo>
                  <a:lnTo>
                    <a:pt x="51869" y="5599"/>
                  </a:lnTo>
                  <a:lnTo>
                    <a:pt x="42574" y="13869"/>
                  </a:lnTo>
                  <a:lnTo>
                    <a:pt x="34040" y="25226"/>
                  </a:lnTo>
                  <a:lnTo>
                    <a:pt x="26013" y="38641"/>
                  </a:lnTo>
                  <a:lnTo>
                    <a:pt x="20662" y="52258"/>
                  </a:lnTo>
                  <a:lnTo>
                    <a:pt x="17095" y="66011"/>
                  </a:lnTo>
                  <a:lnTo>
                    <a:pt x="14717" y="79854"/>
                  </a:lnTo>
                  <a:lnTo>
                    <a:pt x="11963" y="92589"/>
                  </a:lnTo>
                  <a:lnTo>
                    <a:pt x="8958" y="104584"/>
                  </a:lnTo>
                  <a:lnTo>
                    <a:pt x="5786" y="116087"/>
                  </a:lnTo>
                  <a:lnTo>
                    <a:pt x="3672" y="128430"/>
                  </a:lnTo>
                  <a:lnTo>
                    <a:pt x="2262" y="141333"/>
                  </a:lnTo>
                  <a:lnTo>
                    <a:pt x="1322" y="154610"/>
                  </a:lnTo>
                  <a:lnTo>
                    <a:pt x="696" y="168136"/>
                  </a:lnTo>
                  <a:lnTo>
                    <a:pt x="0" y="195630"/>
                  </a:lnTo>
                  <a:lnTo>
                    <a:pt x="983" y="208337"/>
                  </a:lnTo>
                  <a:lnTo>
                    <a:pt x="2807" y="220314"/>
                  </a:lnTo>
                  <a:lnTo>
                    <a:pt x="5191" y="231805"/>
                  </a:lnTo>
                  <a:lnTo>
                    <a:pt x="7950" y="242971"/>
                  </a:lnTo>
                  <a:lnTo>
                    <a:pt x="10957" y="253921"/>
                  </a:lnTo>
                  <a:lnTo>
                    <a:pt x="14131" y="264727"/>
                  </a:lnTo>
                  <a:lnTo>
                    <a:pt x="18584" y="276606"/>
                  </a:lnTo>
                  <a:lnTo>
                    <a:pt x="23890" y="289200"/>
                  </a:lnTo>
                  <a:lnTo>
                    <a:pt x="29764" y="302270"/>
                  </a:lnTo>
                  <a:lnTo>
                    <a:pt x="37186" y="312152"/>
                  </a:lnTo>
                  <a:lnTo>
                    <a:pt x="45640" y="319908"/>
                  </a:lnTo>
                  <a:lnTo>
                    <a:pt x="54782" y="326248"/>
                  </a:lnTo>
                  <a:lnTo>
                    <a:pt x="65551" y="330475"/>
                  </a:lnTo>
                  <a:lnTo>
                    <a:pt x="77405" y="333292"/>
                  </a:lnTo>
                  <a:lnTo>
                    <a:pt x="115136" y="33892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26008" y="3712712"/>
              <a:ext cx="72259" cy="206880"/>
            </a:xfrm>
            <a:custGeom>
              <a:avLst/>
              <a:gdLst/>
              <a:ahLst/>
              <a:cxnLst/>
              <a:rect l="0" t="0" r="0" b="0"/>
              <a:pathLst>
                <a:path w="72259" h="206880">
                  <a:moveTo>
                    <a:pt x="10389" y="0"/>
                  </a:moveTo>
                  <a:lnTo>
                    <a:pt x="4806" y="16750"/>
                  </a:lnTo>
                  <a:lnTo>
                    <a:pt x="3161" y="28696"/>
                  </a:lnTo>
                  <a:lnTo>
                    <a:pt x="2064" y="43671"/>
                  </a:lnTo>
                  <a:lnTo>
                    <a:pt x="1333" y="60667"/>
                  </a:lnTo>
                  <a:lnTo>
                    <a:pt x="521" y="98249"/>
                  </a:lnTo>
                  <a:lnTo>
                    <a:pt x="0" y="173925"/>
                  </a:lnTo>
                  <a:lnTo>
                    <a:pt x="3463" y="187236"/>
                  </a:lnTo>
                  <a:lnTo>
                    <a:pt x="9277" y="197279"/>
                  </a:lnTo>
                  <a:lnTo>
                    <a:pt x="16660" y="205142"/>
                  </a:lnTo>
                  <a:lnTo>
                    <a:pt x="23918" y="206879"/>
                  </a:lnTo>
                  <a:lnTo>
                    <a:pt x="31095" y="204531"/>
                  </a:lnTo>
                  <a:lnTo>
                    <a:pt x="38216" y="199459"/>
                  </a:lnTo>
                  <a:lnTo>
                    <a:pt x="45301" y="190235"/>
                  </a:lnTo>
                  <a:lnTo>
                    <a:pt x="52362" y="178243"/>
                  </a:lnTo>
                  <a:lnTo>
                    <a:pt x="59406" y="164405"/>
                  </a:lnTo>
                  <a:lnTo>
                    <a:pt x="64102" y="149336"/>
                  </a:lnTo>
                  <a:lnTo>
                    <a:pt x="67233" y="133447"/>
                  </a:lnTo>
                  <a:lnTo>
                    <a:pt x="69320" y="117012"/>
                  </a:lnTo>
                  <a:lnTo>
                    <a:pt x="70712" y="101380"/>
                  </a:lnTo>
                  <a:lnTo>
                    <a:pt x="71639" y="86285"/>
                  </a:lnTo>
                  <a:lnTo>
                    <a:pt x="72258" y="71546"/>
                  </a:lnTo>
                  <a:lnTo>
                    <a:pt x="70333" y="59384"/>
                  </a:lnTo>
                  <a:lnTo>
                    <a:pt x="66712" y="48938"/>
                  </a:lnTo>
                  <a:lnTo>
                    <a:pt x="61961" y="39637"/>
                  </a:lnTo>
                  <a:lnTo>
                    <a:pt x="55288" y="32267"/>
                  </a:lnTo>
                  <a:lnTo>
                    <a:pt x="47333" y="26186"/>
                  </a:lnTo>
                  <a:lnTo>
                    <a:pt x="20907" y="105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73126" y="3723229"/>
              <a:ext cx="94659" cy="220871"/>
            </a:xfrm>
            <a:custGeom>
              <a:avLst/>
              <a:gdLst/>
              <a:ahLst/>
              <a:cxnLst/>
              <a:rect l="0" t="0" r="0" b="0"/>
              <a:pathLst>
                <a:path w="94659" h="220871">
                  <a:moveTo>
                    <a:pt x="0" y="0"/>
                  </a:moveTo>
                  <a:lnTo>
                    <a:pt x="0" y="142757"/>
                  </a:lnTo>
                  <a:lnTo>
                    <a:pt x="1168" y="150097"/>
                  </a:lnTo>
                  <a:lnTo>
                    <a:pt x="3116" y="150315"/>
                  </a:lnTo>
                  <a:lnTo>
                    <a:pt x="5583" y="145787"/>
                  </a:lnTo>
                  <a:lnTo>
                    <a:pt x="8397" y="138093"/>
                  </a:lnTo>
                  <a:lnTo>
                    <a:pt x="11441" y="128289"/>
                  </a:lnTo>
                  <a:lnTo>
                    <a:pt x="17940" y="106100"/>
                  </a:lnTo>
                  <a:lnTo>
                    <a:pt x="31634" y="63288"/>
                  </a:lnTo>
                  <a:lnTo>
                    <a:pt x="35112" y="52710"/>
                  </a:lnTo>
                  <a:lnTo>
                    <a:pt x="39769" y="47995"/>
                  </a:lnTo>
                  <a:lnTo>
                    <a:pt x="45211" y="47189"/>
                  </a:lnTo>
                  <a:lnTo>
                    <a:pt x="51175" y="48989"/>
                  </a:lnTo>
                  <a:lnTo>
                    <a:pt x="56321" y="53695"/>
                  </a:lnTo>
                  <a:lnTo>
                    <a:pt x="60920" y="60338"/>
                  </a:lnTo>
                  <a:lnTo>
                    <a:pt x="65154" y="68272"/>
                  </a:lnTo>
                  <a:lnTo>
                    <a:pt x="67977" y="79405"/>
                  </a:lnTo>
                  <a:lnTo>
                    <a:pt x="69859" y="92670"/>
                  </a:lnTo>
                  <a:lnTo>
                    <a:pt x="71114" y="107356"/>
                  </a:lnTo>
                  <a:lnTo>
                    <a:pt x="73119" y="120653"/>
                  </a:lnTo>
                  <a:lnTo>
                    <a:pt x="75624" y="133023"/>
                  </a:lnTo>
                  <a:lnTo>
                    <a:pt x="78463" y="144776"/>
                  </a:lnTo>
                  <a:lnTo>
                    <a:pt x="81524" y="156117"/>
                  </a:lnTo>
                  <a:lnTo>
                    <a:pt x="84734" y="167184"/>
                  </a:lnTo>
                  <a:lnTo>
                    <a:pt x="94658" y="22087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20372" y="3754782"/>
              <a:ext cx="105177" cy="202106"/>
            </a:xfrm>
            <a:custGeom>
              <a:avLst/>
              <a:gdLst/>
              <a:ahLst/>
              <a:cxnLst/>
              <a:rect l="0" t="0" r="0" b="0"/>
              <a:pathLst>
                <a:path w="105177" h="202106">
                  <a:moveTo>
                    <a:pt x="0" y="0"/>
                  </a:moveTo>
                  <a:lnTo>
                    <a:pt x="5584" y="16750"/>
                  </a:lnTo>
                  <a:lnTo>
                    <a:pt x="8397" y="28696"/>
                  </a:lnTo>
                  <a:lnTo>
                    <a:pt x="11441" y="43672"/>
                  </a:lnTo>
                  <a:lnTo>
                    <a:pt x="14639" y="60668"/>
                  </a:lnTo>
                  <a:lnTo>
                    <a:pt x="17940" y="75503"/>
                  </a:lnTo>
                  <a:lnTo>
                    <a:pt x="21309" y="88900"/>
                  </a:lnTo>
                  <a:lnTo>
                    <a:pt x="24724" y="101337"/>
                  </a:lnTo>
                  <a:lnTo>
                    <a:pt x="31634" y="124505"/>
                  </a:lnTo>
                  <a:lnTo>
                    <a:pt x="45592" y="167945"/>
                  </a:lnTo>
                  <a:lnTo>
                    <a:pt x="50262" y="178575"/>
                  </a:lnTo>
                  <a:lnTo>
                    <a:pt x="55712" y="189167"/>
                  </a:lnTo>
                  <a:lnTo>
                    <a:pt x="61682" y="199735"/>
                  </a:lnTo>
                  <a:lnTo>
                    <a:pt x="68000" y="202105"/>
                  </a:lnTo>
                  <a:lnTo>
                    <a:pt x="74549" y="199011"/>
                  </a:lnTo>
                  <a:lnTo>
                    <a:pt x="81252" y="192274"/>
                  </a:lnTo>
                  <a:lnTo>
                    <a:pt x="86890" y="181940"/>
                  </a:lnTo>
                  <a:lnTo>
                    <a:pt x="91816" y="169206"/>
                  </a:lnTo>
                  <a:lnTo>
                    <a:pt x="105176" y="946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003002" y="3799638"/>
              <a:ext cx="90829" cy="178010"/>
            </a:xfrm>
            <a:custGeom>
              <a:avLst/>
              <a:gdLst/>
              <a:ahLst/>
              <a:cxnLst/>
              <a:rect l="0" t="0" r="0" b="0"/>
              <a:pathLst>
                <a:path w="90829" h="178010">
                  <a:moveTo>
                    <a:pt x="6687" y="133943"/>
                  </a:moveTo>
                  <a:lnTo>
                    <a:pt x="17854" y="122776"/>
                  </a:lnTo>
                  <a:lnTo>
                    <a:pt x="22312" y="115981"/>
                  </a:lnTo>
                  <a:lnTo>
                    <a:pt x="26453" y="107945"/>
                  </a:lnTo>
                  <a:lnTo>
                    <a:pt x="30382" y="99082"/>
                  </a:lnTo>
                  <a:lnTo>
                    <a:pt x="34170" y="88498"/>
                  </a:lnTo>
                  <a:lnTo>
                    <a:pt x="37864" y="76768"/>
                  </a:lnTo>
                  <a:lnTo>
                    <a:pt x="45084" y="52438"/>
                  </a:lnTo>
                  <a:lnTo>
                    <a:pt x="52189" y="29939"/>
                  </a:lnTo>
                  <a:lnTo>
                    <a:pt x="52214" y="20199"/>
                  </a:lnTo>
                  <a:lnTo>
                    <a:pt x="49893" y="11369"/>
                  </a:lnTo>
                  <a:lnTo>
                    <a:pt x="46009" y="3145"/>
                  </a:lnTo>
                  <a:lnTo>
                    <a:pt x="41082" y="0"/>
                  </a:lnTo>
                  <a:lnTo>
                    <a:pt x="35460" y="240"/>
                  </a:lnTo>
                  <a:lnTo>
                    <a:pt x="29375" y="2738"/>
                  </a:lnTo>
                  <a:lnTo>
                    <a:pt x="22981" y="9077"/>
                  </a:lnTo>
                  <a:lnTo>
                    <a:pt x="16381" y="17978"/>
                  </a:lnTo>
                  <a:lnTo>
                    <a:pt x="9644" y="28586"/>
                  </a:lnTo>
                  <a:lnTo>
                    <a:pt x="5152" y="40333"/>
                  </a:lnTo>
                  <a:lnTo>
                    <a:pt x="2158" y="52838"/>
                  </a:lnTo>
                  <a:lnTo>
                    <a:pt x="162" y="65850"/>
                  </a:lnTo>
                  <a:lnTo>
                    <a:pt x="0" y="80367"/>
                  </a:lnTo>
                  <a:lnTo>
                    <a:pt x="1060" y="95889"/>
                  </a:lnTo>
                  <a:lnTo>
                    <a:pt x="2936" y="112080"/>
                  </a:lnTo>
                  <a:lnTo>
                    <a:pt x="5355" y="126379"/>
                  </a:lnTo>
                  <a:lnTo>
                    <a:pt x="8136" y="139418"/>
                  </a:lnTo>
                  <a:lnTo>
                    <a:pt x="11159" y="151617"/>
                  </a:lnTo>
                  <a:lnTo>
                    <a:pt x="16680" y="160918"/>
                  </a:lnTo>
                  <a:lnTo>
                    <a:pt x="23867" y="168287"/>
                  </a:lnTo>
                  <a:lnTo>
                    <a:pt x="32163" y="174369"/>
                  </a:lnTo>
                  <a:lnTo>
                    <a:pt x="41201" y="177254"/>
                  </a:lnTo>
                  <a:lnTo>
                    <a:pt x="50731" y="178009"/>
                  </a:lnTo>
                  <a:lnTo>
                    <a:pt x="90828" y="17601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135900" y="3754782"/>
              <a:ext cx="94659" cy="189318"/>
            </a:xfrm>
            <a:custGeom>
              <a:avLst/>
              <a:gdLst/>
              <a:ahLst/>
              <a:cxnLst/>
              <a:rect l="0" t="0" r="0" b="0"/>
              <a:pathLst>
                <a:path w="94659" h="189318">
                  <a:moveTo>
                    <a:pt x="0" y="0"/>
                  </a:moveTo>
                  <a:lnTo>
                    <a:pt x="0" y="64139"/>
                  </a:lnTo>
                  <a:lnTo>
                    <a:pt x="1169" y="80156"/>
                  </a:lnTo>
                  <a:lnTo>
                    <a:pt x="3116" y="96676"/>
                  </a:lnTo>
                  <a:lnTo>
                    <a:pt x="5584" y="113533"/>
                  </a:lnTo>
                  <a:lnTo>
                    <a:pt x="7228" y="129445"/>
                  </a:lnTo>
                  <a:lnTo>
                    <a:pt x="8325" y="144728"/>
                  </a:lnTo>
                  <a:lnTo>
                    <a:pt x="9056" y="159591"/>
                  </a:lnTo>
                  <a:lnTo>
                    <a:pt x="10712" y="165994"/>
                  </a:lnTo>
                  <a:lnTo>
                    <a:pt x="12984" y="166756"/>
                  </a:lnTo>
                  <a:lnTo>
                    <a:pt x="15668" y="163759"/>
                  </a:lnTo>
                  <a:lnTo>
                    <a:pt x="17457" y="155918"/>
                  </a:lnTo>
                  <a:lnTo>
                    <a:pt x="18650" y="144847"/>
                  </a:lnTo>
                  <a:lnTo>
                    <a:pt x="19445" y="131623"/>
                  </a:lnTo>
                  <a:lnTo>
                    <a:pt x="21144" y="116965"/>
                  </a:lnTo>
                  <a:lnTo>
                    <a:pt x="23445" y="101349"/>
                  </a:lnTo>
                  <a:lnTo>
                    <a:pt x="26148" y="85095"/>
                  </a:lnTo>
                  <a:lnTo>
                    <a:pt x="29118" y="69585"/>
                  </a:lnTo>
                  <a:lnTo>
                    <a:pt x="35535" y="39886"/>
                  </a:lnTo>
                  <a:lnTo>
                    <a:pt x="40051" y="32434"/>
                  </a:lnTo>
                  <a:lnTo>
                    <a:pt x="45398" y="29804"/>
                  </a:lnTo>
                  <a:lnTo>
                    <a:pt x="51301" y="30386"/>
                  </a:lnTo>
                  <a:lnTo>
                    <a:pt x="56404" y="36619"/>
                  </a:lnTo>
                  <a:lnTo>
                    <a:pt x="60975" y="46616"/>
                  </a:lnTo>
                  <a:lnTo>
                    <a:pt x="65191" y="59124"/>
                  </a:lnTo>
                  <a:lnTo>
                    <a:pt x="69171" y="73306"/>
                  </a:lnTo>
                  <a:lnTo>
                    <a:pt x="72992" y="88604"/>
                  </a:lnTo>
                  <a:lnTo>
                    <a:pt x="76708" y="104645"/>
                  </a:lnTo>
                  <a:lnTo>
                    <a:pt x="79186" y="120014"/>
                  </a:lnTo>
                  <a:lnTo>
                    <a:pt x="80838" y="134935"/>
                  </a:lnTo>
                  <a:lnTo>
                    <a:pt x="94658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283147" y="3765300"/>
              <a:ext cx="42071" cy="157765"/>
            </a:xfrm>
            <a:custGeom>
              <a:avLst/>
              <a:gdLst/>
              <a:ahLst/>
              <a:cxnLst/>
              <a:rect l="0" t="0" r="0" b="0"/>
              <a:pathLst>
                <a:path w="42071" h="157765">
                  <a:moveTo>
                    <a:pt x="0" y="0"/>
                  </a:moveTo>
                  <a:lnTo>
                    <a:pt x="5583" y="27917"/>
                  </a:lnTo>
                  <a:lnTo>
                    <a:pt x="7228" y="41984"/>
                  </a:lnTo>
                  <a:lnTo>
                    <a:pt x="8324" y="57205"/>
                  </a:lnTo>
                  <a:lnTo>
                    <a:pt x="9055" y="73195"/>
                  </a:lnTo>
                  <a:lnTo>
                    <a:pt x="11880" y="88530"/>
                  </a:lnTo>
                  <a:lnTo>
                    <a:pt x="16100" y="103427"/>
                  </a:lnTo>
                  <a:lnTo>
                    <a:pt x="42070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346252" y="3761912"/>
              <a:ext cx="84142" cy="150635"/>
            </a:xfrm>
            <a:custGeom>
              <a:avLst/>
              <a:gdLst/>
              <a:ahLst/>
              <a:cxnLst/>
              <a:rect l="0" t="0" r="0" b="0"/>
              <a:pathLst>
                <a:path w="84142" h="150635">
                  <a:moveTo>
                    <a:pt x="0" y="77011"/>
                  </a:moveTo>
                  <a:lnTo>
                    <a:pt x="22334" y="71427"/>
                  </a:lnTo>
                  <a:lnTo>
                    <a:pt x="32419" y="68614"/>
                  </a:lnTo>
                  <a:lnTo>
                    <a:pt x="52973" y="62372"/>
                  </a:lnTo>
                  <a:lnTo>
                    <a:pt x="59856" y="55565"/>
                  </a:lnTo>
                  <a:lnTo>
                    <a:pt x="64445" y="46353"/>
                  </a:lnTo>
                  <a:lnTo>
                    <a:pt x="67505" y="35537"/>
                  </a:lnTo>
                  <a:lnTo>
                    <a:pt x="67207" y="24821"/>
                  </a:lnTo>
                  <a:lnTo>
                    <a:pt x="64671" y="14171"/>
                  </a:lnTo>
                  <a:lnTo>
                    <a:pt x="60644" y="3565"/>
                  </a:lnTo>
                  <a:lnTo>
                    <a:pt x="54453" y="0"/>
                  </a:lnTo>
                  <a:lnTo>
                    <a:pt x="46819" y="1129"/>
                  </a:lnTo>
                  <a:lnTo>
                    <a:pt x="38225" y="5388"/>
                  </a:lnTo>
                  <a:lnTo>
                    <a:pt x="32495" y="14070"/>
                  </a:lnTo>
                  <a:lnTo>
                    <a:pt x="28675" y="25702"/>
                  </a:lnTo>
                  <a:lnTo>
                    <a:pt x="26128" y="39299"/>
                  </a:lnTo>
                  <a:lnTo>
                    <a:pt x="24431" y="55375"/>
                  </a:lnTo>
                  <a:lnTo>
                    <a:pt x="23299" y="73105"/>
                  </a:lnTo>
                  <a:lnTo>
                    <a:pt x="22544" y="91936"/>
                  </a:lnTo>
                  <a:lnTo>
                    <a:pt x="24379" y="107996"/>
                  </a:lnTo>
                  <a:lnTo>
                    <a:pt x="27939" y="122209"/>
                  </a:lnTo>
                  <a:lnTo>
                    <a:pt x="32649" y="135190"/>
                  </a:lnTo>
                  <a:lnTo>
                    <a:pt x="40464" y="142676"/>
                  </a:lnTo>
                  <a:lnTo>
                    <a:pt x="50349" y="146497"/>
                  </a:lnTo>
                  <a:lnTo>
                    <a:pt x="84141" y="1506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493498" y="3741051"/>
              <a:ext cx="94660" cy="151472"/>
            </a:xfrm>
            <a:custGeom>
              <a:avLst/>
              <a:gdLst/>
              <a:ahLst/>
              <a:cxnLst/>
              <a:rect l="0" t="0" r="0" b="0"/>
              <a:pathLst>
                <a:path w="94660" h="151472">
                  <a:moveTo>
                    <a:pt x="0" y="3214"/>
                  </a:moveTo>
                  <a:lnTo>
                    <a:pt x="1" y="31131"/>
                  </a:lnTo>
                  <a:lnTo>
                    <a:pt x="1169" y="44029"/>
                  </a:lnTo>
                  <a:lnTo>
                    <a:pt x="3117" y="57302"/>
                  </a:lnTo>
                  <a:lnTo>
                    <a:pt x="5584" y="70825"/>
                  </a:lnTo>
                  <a:lnTo>
                    <a:pt x="7229" y="84515"/>
                  </a:lnTo>
                  <a:lnTo>
                    <a:pt x="8325" y="98316"/>
                  </a:lnTo>
                  <a:lnTo>
                    <a:pt x="9056" y="112192"/>
                  </a:lnTo>
                  <a:lnTo>
                    <a:pt x="10712" y="124948"/>
                  </a:lnTo>
                  <a:lnTo>
                    <a:pt x="12985" y="136958"/>
                  </a:lnTo>
                  <a:lnTo>
                    <a:pt x="15668" y="148470"/>
                  </a:lnTo>
                  <a:lnTo>
                    <a:pt x="16289" y="151471"/>
                  </a:lnTo>
                  <a:lnTo>
                    <a:pt x="15534" y="148796"/>
                  </a:lnTo>
                  <a:lnTo>
                    <a:pt x="13862" y="142339"/>
                  </a:lnTo>
                  <a:lnTo>
                    <a:pt x="13916" y="132191"/>
                  </a:lnTo>
                  <a:lnTo>
                    <a:pt x="15121" y="119583"/>
                  </a:lnTo>
                  <a:lnTo>
                    <a:pt x="19575" y="88823"/>
                  </a:lnTo>
                  <a:lnTo>
                    <a:pt x="25451" y="51780"/>
                  </a:lnTo>
                  <a:lnTo>
                    <a:pt x="28653" y="35591"/>
                  </a:lnTo>
                  <a:lnTo>
                    <a:pt x="31957" y="21293"/>
                  </a:lnTo>
                  <a:lnTo>
                    <a:pt x="35328" y="8255"/>
                  </a:lnTo>
                  <a:lnTo>
                    <a:pt x="39913" y="1900"/>
                  </a:lnTo>
                  <a:lnTo>
                    <a:pt x="45307" y="0"/>
                  </a:lnTo>
                  <a:lnTo>
                    <a:pt x="51240" y="1072"/>
                  </a:lnTo>
                  <a:lnTo>
                    <a:pt x="56364" y="7629"/>
                  </a:lnTo>
                  <a:lnTo>
                    <a:pt x="60949" y="17843"/>
                  </a:lnTo>
                  <a:lnTo>
                    <a:pt x="76703" y="65054"/>
                  </a:lnTo>
                  <a:lnTo>
                    <a:pt x="80351" y="77162"/>
                  </a:lnTo>
                  <a:lnTo>
                    <a:pt x="83952" y="89908"/>
                  </a:lnTo>
                  <a:lnTo>
                    <a:pt x="94659" y="13994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652081" y="3712712"/>
              <a:ext cx="83323" cy="155813"/>
            </a:xfrm>
            <a:custGeom>
              <a:avLst/>
              <a:gdLst/>
              <a:ahLst/>
              <a:cxnLst/>
              <a:rect l="0" t="0" r="0" b="0"/>
              <a:pathLst>
                <a:path w="83323" h="155813">
                  <a:moveTo>
                    <a:pt x="41252" y="0"/>
                  </a:moveTo>
                  <a:lnTo>
                    <a:pt x="24502" y="5583"/>
                  </a:lnTo>
                  <a:lnTo>
                    <a:pt x="18399" y="10734"/>
                  </a:lnTo>
                  <a:lnTo>
                    <a:pt x="13162" y="17673"/>
                  </a:lnTo>
                  <a:lnTo>
                    <a:pt x="8502" y="25806"/>
                  </a:lnTo>
                  <a:lnTo>
                    <a:pt x="5395" y="37070"/>
                  </a:lnTo>
                  <a:lnTo>
                    <a:pt x="3324" y="50423"/>
                  </a:lnTo>
                  <a:lnTo>
                    <a:pt x="1943" y="65168"/>
                  </a:lnTo>
                  <a:lnTo>
                    <a:pt x="1022" y="79673"/>
                  </a:lnTo>
                  <a:lnTo>
                    <a:pt x="0" y="108254"/>
                  </a:lnTo>
                  <a:lnTo>
                    <a:pt x="2064" y="121251"/>
                  </a:lnTo>
                  <a:lnTo>
                    <a:pt x="5778" y="133422"/>
                  </a:lnTo>
                  <a:lnTo>
                    <a:pt x="10591" y="145042"/>
                  </a:lnTo>
                  <a:lnTo>
                    <a:pt x="18474" y="151620"/>
                  </a:lnTo>
                  <a:lnTo>
                    <a:pt x="28404" y="154836"/>
                  </a:lnTo>
                  <a:lnTo>
                    <a:pt x="39698" y="155812"/>
                  </a:lnTo>
                  <a:lnTo>
                    <a:pt x="49565" y="154126"/>
                  </a:lnTo>
                  <a:lnTo>
                    <a:pt x="58480" y="150664"/>
                  </a:lnTo>
                  <a:lnTo>
                    <a:pt x="83322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777474" y="3677769"/>
              <a:ext cx="105177" cy="189409"/>
            </a:xfrm>
            <a:custGeom>
              <a:avLst/>
              <a:gdLst/>
              <a:ahLst/>
              <a:cxnLst/>
              <a:rect l="0" t="0" r="0" b="0"/>
              <a:pathLst>
                <a:path w="105177" h="189409">
                  <a:moveTo>
                    <a:pt x="0" y="108566"/>
                  </a:moveTo>
                  <a:lnTo>
                    <a:pt x="16750" y="97399"/>
                  </a:lnTo>
                  <a:lnTo>
                    <a:pt x="22853" y="90604"/>
                  </a:lnTo>
                  <a:lnTo>
                    <a:pt x="28090" y="82568"/>
                  </a:lnTo>
                  <a:lnTo>
                    <a:pt x="32750" y="73704"/>
                  </a:lnTo>
                  <a:lnTo>
                    <a:pt x="37025" y="64290"/>
                  </a:lnTo>
                  <a:lnTo>
                    <a:pt x="41044" y="54507"/>
                  </a:lnTo>
                  <a:lnTo>
                    <a:pt x="44892" y="44480"/>
                  </a:lnTo>
                  <a:lnTo>
                    <a:pt x="47457" y="33121"/>
                  </a:lnTo>
                  <a:lnTo>
                    <a:pt x="49167" y="20873"/>
                  </a:lnTo>
                  <a:lnTo>
                    <a:pt x="50307" y="8033"/>
                  </a:lnTo>
                  <a:lnTo>
                    <a:pt x="47562" y="1811"/>
                  </a:lnTo>
                  <a:lnTo>
                    <a:pt x="42225" y="0"/>
                  </a:lnTo>
                  <a:lnTo>
                    <a:pt x="35162" y="1130"/>
                  </a:lnTo>
                  <a:lnTo>
                    <a:pt x="29284" y="6558"/>
                  </a:lnTo>
                  <a:lnTo>
                    <a:pt x="24197" y="14851"/>
                  </a:lnTo>
                  <a:lnTo>
                    <a:pt x="19637" y="25054"/>
                  </a:lnTo>
                  <a:lnTo>
                    <a:pt x="15429" y="37699"/>
                  </a:lnTo>
                  <a:lnTo>
                    <a:pt x="11454" y="51973"/>
                  </a:lnTo>
                  <a:lnTo>
                    <a:pt x="7636" y="67331"/>
                  </a:lnTo>
                  <a:lnTo>
                    <a:pt x="6259" y="83413"/>
                  </a:lnTo>
                  <a:lnTo>
                    <a:pt x="6510" y="99978"/>
                  </a:lnTo>
                  <a:lnTo>
                    <a:pt x="7846" y="116864"/>
                  </a:lnTo>
                  <a:lnTo>
                    <a:pt x="11073" y="131627"/>
                  </a:lnTo>
                  <a:lnTo>
                    <a:pt x="15563" y="144975"/>
                  </a:lnTo>
                  <a:lnTo>
                    <a:pt x="20893" y="157380"/>
                  </a:lnTo>
                  <a:lnTo>
                    <a:pt x="26783" y="167987"/>
                  </a:lnTo>
                  <a:lnTo>
                    <a:pt x="33047" y="177395"/>
                  </a:lnTo>
                  <a:lnTo>
                    <a:pt x="39561" y="186005"/>
                  </a:lnTo>
                  <a:lnTo>
                    <a:pt x="47409" y="189408"/>
                  </a:lnTo>
                  <a:lnTo>
                    <a:pt x="56147" y="189339"/>
                  </a:lnTo>
                  <a:lnTo>
                    <a:pt x="65478" y="186955"/>
                  </a:lnTo>
                  <a:lnTo>
                    <a:pt x="74036" y="183030"/>
                  </a:lnTo>
                  <a:lnTo>
                    <a:pt x="82079" y="178075"/>
                  </a:lnTo>
                  <a:lnTo>
                    <a:pt x="105176" y="16115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1998343" y="3712712"/>
              <a:ext cx="84142" cy="1"/>
            </a:xfrm>
            <a:custGeom>
              <a:avLst/>
              <a:gdLst/>
              <a:ahLst/>
              <a:cxnLst/>
              <a:rect l="0" t="0" r="0" b="0"/>
              <a:pathLst>
                <a:path w="84142" h="1">
                  <a:moveTo>
                    <a:pt x="0" y="0"/>
                  </a:moveTo>
                  <a:lnTo>
                    <a:pt x="8414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251594" y="3649606"/>
              <a:ext cx="21036" cy="1"/>
            </a:xfrm>
            <a:custGeom>
              <a:avLst/>
              <a:gdLst/>
              <a:ahLst/>
              <a:cxnLst/>
              <a:rect l="0" t="0" r="0" b="0"/>
              <a:pathLst>
                <a:path w="21036" h="1">
                  <a:moveTo>
                    <a:pt x="21035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405346" y="3481325"/>
            <a:ext cx="1622895" cy="452257"/>
            <a:chOff x="2405346" y="3481325"/>
            <a:chExt cx="1622895" cy="452257"/>
          </a:xfrm>
        </p:grpSpPr>
        <p:sp>
          <p:nvSpPr>
            <p:cNvPr id="113" name="Freeform 112"/>
            <p:cNvSpPr/>
            <p:nvPr/>
          </p:nvSpPr>
          <p:spPr>
            <a:xfrm>
              <a:off x="2405346" y="3574267"/>
              <a:ext cx="97843" cy="201551"/>
            </a:xfrm>
            <a:custGeom>
              <a:avLst/>
              <a:gdLst/>
              <a:ahLst/>
              <a:cxnLst/>
              <a:rect l="0" t="0" r="0" b="0"/>
              <a:pathLst>
                <a:path w="97843" h="201551">
                  <a:moveTo>
                    <a:pt x="97842" y="33269"/>
                  </a:moveTo>
                  <a:lnTo>
                    <a:pt x="68564" y="3990"/>
                  </a:lnTo>
                  <a:lnTo>
                    <a:pt x="60794" y="895"/>
                  </a:lnTo>
                  <a:lnTo>
                    <a:pt x="52108" y="0"/>
                  </a:lnTo>
                  <a:lnTo>
                    <a:pt x="42812" y="572"/>
                  </a:lnTo>
                  <a:lnTo>
                    <a:pt x="34277" y="4459"/>
                  </a:lnTo>
                  <a:lnTo>
                    <a:pt x="26250" y="10557"/>
                  </a:lnTo>
                  <a:lnTo>
                    <a:pt x="18561" y="18128"/>
                  </a:lnTo>
                  <a:lnTo>
                    <a:pt x="12267" y="26681"/>
                  </a:lnTo>
                  <a:lnTo>
                    <a:pt x="6902" y="35888"/>
                  </a:lnTo>
                  <a:lnTo>
                    <a:pt x="2156" y="45533"/>
                  </a:lnTo>
                  <a:lnTo>
                    <a:pt x="162" y="55468"/>
                  </a:lnTo>
                  <a:lnTo>
                    <a:pt x="0" y="65598"/>
                  </a:lnTo>
                  <a:lnTo>
                    <a:pt x="1061" y="75857"/>
                  </a:lnTo>
                  <a:lnTo>
                    <a:pt x="4106" y="86202"/>
                  </a:lnTo>
                  <a:lnTo>
                    <a:pt x="8473" y="96605"/>
                  </a:lnTo>
                  <a:lnTo>
                    <a:pt x="13722" y="107045"/>
                  </a:lnTo>
                  <a:lnTo>
                    <a:pt x="20727" y="115175"/>
                  </a:lnTo>
                  <a:lnTo>
                    <a:pt x="28902" y="121763"/>
                  </a:lnTo>
                  <a:lnTo>
                    <a:pt x="37859" y="127323"/>
                  </a:lnTo>
                  <a:lnTo>
                    <a:pt x="46167" y="133368"/>
                  </a:lnTo>
                  <a:lnTo>
                    <a:pt x="54043" y="139734"/>
                  </a:lnTo>
                  <a:lnTo>
                    <a:pt x="61631" y="146316"/>
                  </a:lnTo>
                  <a:lnTo>
                    <a:pt x="64352" y="154210"/>
                  </a:lnTo>
                  <a:lnTo>
                    <a:pt x="63829" y="162979"/>
                  </a:lnTo>
                  <a:lnTo>
                    <a:pt x="61143" y="172330"/>
                  </a:lnTo>
                  <a:lnTo>
                    <a:pt x="55847" y="179733"/>
                  </a:lnTo>
                  <a:lnTo>
                    <a:pt x="48810" y="185837"/>
                  </a:lnTo>
                  <a:lnTo>
                    <a:pt x="24219" y="20155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587329" y="3597018"/>
              <a:ext cx="21036" cy="157765"/>
            </a:xfrm>
            <a:custGeom>
              <a:avLst/>
              <a:gdLst/>
              <a:ahLst/>
              <a:cxnLst/>
              <a:rect l="0" t="0" r="0" b="0"/>
              <a:pathLst>
                <a:path w="21036" h="157765">
                  <a:moveTo>
                    <a:pt x="0" y="0"/>
                  </a:moveTo>
                  <a:lnTo>
                    <a:pt x="5583" y="22334"/>
                  </a:lnTo>
                  <a:lnTo>
                    <a:pt x="7228" y="34756"/>
                  </a:lnTo>
                  <a:lnTo>
                    <a:pt x="8324" y="48880"/>
                  </a:lnTo>
                  <a:lnTo>
                    <a:pt x="9055" y="64139"/>
                  </a:lnTo>
                  <a:lnTo>
                    <a:pt x="10711" y="77818"/>
                  </a:lnTo>
                  <a:lnTo>
                    <a:pt x="12984" y="90444"/>
                  </a:lnTo>
                  <a:lnTo>
                    <a:pt x="21035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703022" y="3580657"/>
              <a:ext cx="168283" cy="153091"/>
            </a:xfrm>
            <a:custGeom>
              <a:avLst/>
              <a:gdLst/>
              <a:ahLst/>
              <a:cxnLst/>
              <a:rect l="0" t="0" r="0" b="0"/>
              <a:pathLst>
                <a:path w="168283" h="153091">
                  <a:moveTo>
                    <a:pt x="0" y="47914"/>
                  </a:moveTo>
                  <a:lnTo>
                    <a:pt x="0" y="124581"/>
                  </a:lnTo>
                  <a:lnTo>
                    <a:pt x="1169" y="130578"/>
                  </a:lnTo>
                  <a:lnTo>
                    <a:pt x="3117" y="131071"/>
                  </a:lnTo>
                  <a:lnTo>
                    <a:pt x="5584" y="127893"/>
                  </a:lnTo>
                  <a:lnTo>
                    <a:pt x="8397" y="119931"/>
                  </a:lnTo>
                  <a:lnTo>
                    <a:pt x="11441" y="108780"/>
                  </a:lnTo>
                  <a:lnTo>
                    <a:pt x="14639" y="95503"/>
                  </a:lnTo>
                  <a:lnTo>
                    <a:pt x="24724" y="48900"/>
                  </a:lnTo>
                  <a:lnTo>
                    <a:pt x="29337" y="35716"/>
                  </a:lnTo>
                  <a:lnTo>
                    <a:pt x="34751" y="24590"/>
                  </a:lnTo>
                  <a:lnTo>
                    <a:pt x="40696" y="14835"/>
                  </a:lnTo>
                  <a:lnTo>
                    <a:pt x="45829" y="11838"/>
                  </a:lnTo>
                  <a:lnTo>
                    <a:pt x="50420" y="13346"/>
                  </a:lnTo>
                  <a:lnTo>
                    <a:pt x="54648" y="17857"/>
                  </a:lnTo>
                  <a:lnTo>
                    <a:pt x="57468" y="26708"/>
                  </a:lnTo>
                  <a:lnTo>
                    <a:pt x="59347" y="38451"/>
                  </a:lnTo>
                  <a:lnTo>
                    <a:pt x="60600" y="52123"/>
                  </a:lnTo>
                  <a:lnTo>
                    <a:pt x="62604" y="64743"/>
                  </a:lnTo>
                  <a:lnTo>
                    <a:pt x="65109" y="76663"/>
                  </a:lnTo>
                  <a:lnTo>
                    <a:pt x="67947" y="88115"/>
                  </a:lnTo>
                  <a:lnTo>
                    <a:pt x="72176" y="93412"/>
                  </a:lnTo>
                  <a:lnTo>
                    <a:pt x="77333" y="94607"/>
                  </a:lnTo>
                  <a:lnTo>
                    <a:pt x="83108" y="93066"/>
                  </a:lnTo>
                  <a:lnTo>
                    <a:pt x="88127" y="87364"/>
                  </a:lnTo>
                  <a:lnTo>
                    <a:pt x="92642" y="78889"/>
                  </a:lnTo>
                  <a:lnTo>
                    <a:pt x="96820" y="68564"/>
                  </a:lnTo>
                  <a:lnTo>
                    <a:pt x="100774" y="57006"/>
                  </a:lnTo>
                  <a:lnTo>
                    <a:pt x="104579" y="44627"/>
                  </a:lnTo>
                  <a:lnTo>
                    <a:pt x="108284" y="31699"/>
                  </a:lnTo>
                  <a:lnTo>
                    <a:pt x="113091" y="20743"/>
                  </a:lnTo>
                  <a:lnTo>
                    <a:pt x="118633" y="11102"/>
                  </a:lnTo>
                  <a:lnTo>
                    <a:pt x="124665" y="2338"/>
                  </a:lnTo>
                  <a:lnTo>
                    <a:pt x="129855" y="0"/>
                  </a:lnTo>
                  <a:lnTo>
                    <a:pt x="134484" y="1948"/>
                  </a:lnTo>
                  <a:lnTo>
                    <a:pt x="138738" y="6752"/>
                  </a:lnTo>
                  <a:lnTo>
                    <a:pt x="141574" y="14630"/>
                  </a:lnTo>
                  <a:lnTo>
                    <a:pt x="143465" y="24556"/>
                  </a:lnTo>
                  <a:lnTo>
                    <a:pt x="144726" y="35848"/>
                  </a:lnTo>
                  <a:lnTo>
                    <a:pt x="146735" y="46882"/>
                  </a:lnTo>
                  <a:lnTo>
                    <a:pt x="149243" y="57743"/>
                  </a:lnTo>
                  <a:lnTo>
                    <a:pt x="158356" y="92897"/>
                  </a:lnTo>
                  <a:lnTo>
                    <a:pt x="168282" y="15309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944927" y="3607536"/>
              <a:ext cx="52589" cy="315529"/>
            </a:xfrm>
            <a:custGeom>
              <a:avLst/>
              <a:gdLst/>
              <a:ahLst/>
              <a:cxnLst/>
              <a:rect l="0" t="0" r="0" b="0"/>
              <a:pathLst>
                <a:path w="52589" h="315529">
                  <a:moveTo>
                    <a:pt x="0" y="0"/>
                  </a:moveTo>
                  <a:lnTo>
                    <a:pt x="0" y="33501"/>
                  </a:lnTo>
                  <a:lnTo>
                    <a:pt x="1169" y="51549"/>
                  </a:lnTo>
                  <a:lnTo>
                    <a:pt x="3117" y="71762"/>
                  </a:lnTo>
                  <a:lnTo>
                    <a:pt x="5583" y="93417"/>
                  </a:lnTo>
                  <a:lnTo>
                    <a:pt x="8397" y="112529"/>
                  </a:lnTo>
                  <a:lnTo>
                    <a:pt x="11441" y="129945"/>
                  </a:lnTo>
                  <a:lnTo>
                    <a:pt x="14639" y="146229"/>
                  </a:lnTo>
                  <a:lnTo>
                    <a:pt x="21309" y="176789"/>
                  </a:lnTo>
                  <a:lnTo>
                    <a:pt x="24723" y="191482"/>
                  </a:lnTo>
                  <a:lnTo>
                    <a:pt x="27000" y="205952"/>
                  </a:lnTo>
                  <a:lnTo>
                    <a:pt x="28518" y="220274"/>
                  </a:lnTo>
                  <a:lnTo>
                    <a:pt x="29529" y="234496"/>
                  </a:lnTo>
                  <a:lnTo>
                    <a:pt x="31373" y="248651"/>
                  </a:lnTo>
                  <a:lnTo>
                    <a:pt x="33770" y="262763"/>
                  </a:lnTo>
                  <a:lnTo>
                    <a:pt x="52588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934410" y="3569851"/>
              <a:ext cx="85030" cy="121826"/>
            </a:xfrm>
            <a:custGeom>
              <a:avLst/>
              <a:gdLst/>
              <a:ahLst/>
              <a:cxnLst/>
              <a:rect l="0" t="0" r="0" b="0"/>
              <a:pathLst>
                <a:path w="85030" h="121826">
                  <a:moveTo>
                    <a:pt x="0" y="27167"/>
                  </a:moveTo>
                  <a:lnTo>
                    <a:pt x="5583" y="10417"/>
                  </a:lnTo>
                  <a:lnTo>
                    <a:pt x="11902" y="5483"/>
                  </a:lnTo>
                  <a:lnTo>
                    <a:pt x="20789" y="2193"/>
                  </a:lnTo>
                  <a:lnTo>
                    <a:pt x="31389" y="0"/>
                  </a:lnTo>
                  <a:lnTo>
                    <a:pt x="40792" y="876"/>
                  </a:lnTo>
                  <a:lnTo>
                    <a:pt x="49398" y="3796"/>
                  </a:lnTo>
                  <a:lnTo>
                    <a:pt x="57473" y="8081"/>
                  </a:lnTo>
                  <a:lnTo>
                    <a:pt x="65194" y="14443"/>
                  </a:lnTo>
                  <a:lnTo>
                    <a:pt x="72678" y="22190"/>
                  </a:lnTo>
                  <a:lnTo>
                    <a:pt x="80004" y="30861"/>
                  </a:lnTo>
                  <a:lnTo>
                    <a:pt x="83720" y="40148"/>
                  </a:lnTo>
                  <a:lnTo>
                    <a:pt x="85029" y="49844"/>
                  </a:lnTo>
                  <a:lnTo>
                    <a:pt x="84733" y="59815"/>
                  </a:lnTo>
                  <a:lnTo>
                    <a:pt x="81029" y="69967"/>
                  </a:lnTo>
                  <a:lnTo>
                    <a:pt x="75055" y="80242"/>
                  </a:lnTo>
                  <a:lnTo>
                    <a:pt x="31552" y="12182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081656" y="3481325"/>
              <a:ext cx="42071" cy="199835"/>
            </a:xfrm>
            <a:custGeom>
              <a:avLst/>
              <a:gdLst/>
              <a:ahLst/>
              <a:cxnLst/>
              <a:rect l="0" t="0" r="0" b="0"/>
              <a:pathLst>
                <a:path w="42071" h="199835">
                  <a:moveTo>
                    <a:pt x="0" y="0"/>
                  </a:moveTo>
                  <a:lnTo>
                    <a:pt x="14639" y="58556"/>
                  </a:lnTo>
                  <a:lnTo>
                    <a:pt x="17940" y="74095"/>
                  </a:lnTo>
                  <a:lnTo>
                    <a:pt x="24723" y="110060"/>
                  </a:lnTo>
                  <a:lnTo>
                    <a:pt x="28168" y="125961"/>
                  </a:lnTo>
                  <a:lnTo>
                    <a:pt x="31634" y="140068"/>
                  </a:lnTo>
                  <a:lnTo>
                    <a:pt x="42070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155279" y="3519721"/>
              <a:ext cx="67357" cy="150921"/>
            </a:xfrm>
            <a:custGeom>
              <a:avLst/>
              <a:gdLst/>
              <a:ahLst/>
              <a:cxnLst/>
              <a:rect l="0" t="0" r="0" b="0"/>
              <a:pathLst>
                <a:path w="67357" h="150921">
                  <a:moveTo>
                    <a:pt x="0" y="108850"/>
                  </a:moveTo>
                  <a:lnTo>
                    <a:pt x="16750" y="103267"/>
                  </a:lnTo>
                  <a:lnTo>
                    <a:pt x="24022" y="99285"/>
                  </a:lnTo>
                  <a:lnTo>
                    <a:pt x="31207" y="94293"/>
                  </a:lnTo>
                  <a:lnTo>
                    <a:pt x="38334" y="88628"/>
                  </a:lnTo>
                  <a:lnTo>
                    <a:pt x="44254" y="81345"/>
                  </a:lnTo>
                  <a:lnTo>
                    <a:pt x="49369" y="72984"/>
                  </a:lnTo>
                  <a:lnTo>
                    <a:pt x="53948" y="63904"/>
                  </a:lnTo>
                  <a:lnTo>
                    <a:pt x="58169" y="54345"/>
                  </a:lnTo>
                  <a:lnTo>
                    <a:pt x="62152" y="44466"/>
                  </a:lnTo>
                  <a:lnTo>
                    <a:pt x="65976" y="34374"/>
                  </a:lnTo>
                  <a:lnTo>
                    <a:pt x="67356" y="24141"/>
                  </a:lnTo>
                  <a:lnTo>
                    <a:pt x="67108" y="13813"/>
                  </a:lnTo>
                  <a:lnTo>
                    <a:pt x="65774" y="3421"/>
                  </a:lnTo>
                  <a:lnTo>
                    <a:pt x="61379" y="0"/>
                  </a:lnTo>
                  <a:lnTo>
                    <a:pt x="54942" y="1224"/>
                  </a:lnTo>
                  <a:lnTo>
                    <a:pt x="47146" y="5547"/>
                  </a:lnTo>
                  <a:lnTo>
                    <a:pt x="40780" y="11934"/>
                  </a:lnTo>
                  <a:lnTo>
                    <a:pt x="35367" y="19698"/>
                  </a:lnTo>
                  <a:lnTo>
                    <a:pt x="30590" y="28380"/>
                  </a:lnTo>
                  <a:lnTo>
                    <a:pt x="26236" y="40012"/>
                  </a:lnTo>
                  <a:lnTo>
                    <a:pt x="22166" y="53609"/>
                  </a:lnTo>
                  <a:lnTo>
                    <a:pt x="18283" y="68517"/>
                  </a:lnTo>
                  <a:lnTo>
                    <a:pt x="18032" y="81961"/>
                  </a:lnTo>
                  <a:lnTo>
                    <a:pt x="20201" y="94430"/>
                  </a:lnTo>
                  <a:lnTo>
                    <a:pt x="23985" y="106248"/>
                  </a:lnTo>
                  <a:lnTo>
                    <a:pt x="28845" y="116465"/>
                  </a:lnTo>
                  <a:lnTo>
                    <a:pt x="34422" y="125613"/>
                  </a:lnTo>
                  <a:lnTo>
                    <a:pt x="52588" y="15092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344596" y="3639089"/>
              <a:ext cx="10518" cy="126212"/>
            </a:xfrm>
            <a:custGeom>
              <a:avLst/>
              <a:gdLst/>
              <a:ahLst/>
              <a:cxnLst/>
              <a:rect l="0" t="0" r="0" b="0"/>
              <a:pathLst>
                <a:path w="10518" h="126212">
                  <a:moveTo>
                    <a:pt x="10517" y="0"/>
                  </a:moveTo>
                  <a:lnTo>
                    <a:pt x="4934" y="22333"/>
                  </a:lnTo>
                  <a:lnTo>
                    <a:pt x="3289" y="33587"/>
                  </a:lnTo>
                  <a:lnTo>
                    <a:pt x="2193" y="45763"/>
                  </a:lnTo>
                  <a:lnTo>
                    <a:pt x="1462" y="58556"/>
                  </a:lnTo>
                  <a:lnTo>
                    <a:pt x="649" y="85235"/>
                  </a:lnTo>
                  <a:lnTo>
                    <a:pt x="0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480399" y="3555918"/>
              <a:ext cx="77231" cy="125242"/>
            </a:xfrm>
            <a:custGeom>
              <a:avLst/>
              <a:gdLst/>
              <a:ahLst/>
              <a:cxnLst/>
              <a:rect l="0" t="0" r="0" b="0"/>
              <a:pathLst>
                <a:path w="77231" h="125242">
                  <a:moveTo>
                    <a:pt x="11443" y="62135"/>
                  </a:moveTo>
                  <a:lnTo>
                    <a:pt x="28193" y="67719"/>
                  </a:lnTo>
                  <a:lnTo>
                    <a:pt x="36633" y="67027"/>
                  </a:lnTo>
                  <a:lnTo>
                    <a:pt x="45766" y="64228"/>
                  </a:lnTo>
                  <a:lnTo>
                    <a:pt x="55360" y="60024"/>
                  </a:lnTo>
                  <a:lnTo>
                    <a:pt x="62925" y="53716"/>
                  </a:lnTo>
                  <a:lnTo>
                    <a:pt x="69137" y="46005"/>
                  </a:lnTo>
                  <a:lnTo>
                    <a:pt x="74447" y="37359"/>
                  </a:lnTo>
                  <a:lnTo>
                    <a:pt x="76818" y="28088"/>
                  </a:lnTo>
                  <a:lnTo>
                    <a:pt x="77230" y="18402"/>
                  </a:lnTo>
                  <a:lnTo>
                    <a:pt x="76336" y="8439"/>
                  </a:lnTo>
                  <a:lnTo>
                    <a:pt x="71066" y="2965"/>
                  </a:lnTo>
                  <a:lnTo>
                    <a:pt x="62878" y="485"/>
                  </a:lnTo>
                  <a:lnTo>
                    <a:pt x="52745" y="0"/>
                  </a:lnTo>
                  <a:lnTo>
                    <a:pt x="43652" y="3182"/>
                  </a:lnTo>
                  <a:lnTo>
                    <a:pt x="35253" y="8810"/>
                  </a:lnTo>
                  <a:lnTo>
                    <a:pt x="27316" y="16068"/>
                  </a:lnTo>
                  <a:lnTo>
                    <a:pt x="19688" y="25580"/>
                  </a:lnTo>
                  <a:lnTo>
                    <a:pt x="12265" y="36597"/>
                  </a:lnTo>
                  <a:lnTo>
                    <a:pt x="4980" y="48615"/>
                  </a:lnTo>
                  <a:lnTo>
                    <a:pt x="1291" y="60134"/>
                  </a:lnTo>
                  <a:lnTo>
                    <a:pt x="0" y="71319"/>
                  </a:lnTo>
                  <a:lnTo>
                    <a:pt x="309" y="82281"/>
                  </a:lnTo>
                  <a:lnTo>
                    <a:pt x="2852" y="91927"/>
                  </a:lnTo>
                  <a:lnTo>
                    <a:pt x="6884" y="100694"/>
                  </a:lnTo>
                  <a:lnTo>
                    <a:pt x="53513" y="12524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544430" y="367064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657363" y="3544430"/>
              <a:ext cx="107938" cy="126212"/>
            </a:xfrm>
            <a:custGeom>
              <a:avLst/>
              <a:gdLst/>
              <a:ahLst/>
              <a:cxnLst/>
              <a:rect l="0" t="0" r="0" b="0"/>
              <a:pathLst>
                <a:path w="107938" h="126212">
                  <a:moveTo>
                    <a:pt x="55349" y="0"/>
                  </a:moveTo>
                  <a:lnTo>
                    <a:pt x="33015" y="11167"/>
                  </a:lnTo>
                  <a:lnTo>
                    <a:pt x="25268" y="20300"/>
                  </a:lnTo>
                  <a:lnTo>
                    <a:pt x="18934" y="32231"/>
                  </a:lnTo>
                  <a:lnTo>
                    <a:pt x="13543" y="46029"/>
                  </a:lnTo>
                  <a:lnTo>
                    <a:pt x="8780" y="59901"/>
                  </a:lnTo>
                  <a:lnTo>
                    <a:pt x="4436" y="73825"/>
                  </a:lnTo>
                  <a:lnTo>
                    <a:pt x="372" y="87781"/>
                  </a:lnTo>
                  <a:lnTo>
                    <a:pt x="0" y="99422"/>
                  </a:lnTo>
                  <a:lnTo>
                    <a:pt x="2089" y="109520"/>
                  </a:lnTo>
                  <a:lnTo>
                    <a:pt x="5818" y="118590"/>
                  </a:lnTo>
                  <a:lnTo>
                    <a:pt x="11811" y="122299"/>
                  </a:lnTo>
                  <a:lnTo>
                    <a:pt x="19312" y="122434"/>
                  </a:lnTo>
                  <a:lnTo>
                    <a:pt x="27818" y="120188"/>
                  </a:lnTo>
                  <a:lnTo>
                    <a:pt x="35827" y="114015"/>
                  </a:lnTo>
                  <a:lnTo>
                    <a:pt x="43502" y="105226"/>
                  </a:lnTo>
                  <a:lnTo>
                    <a:pt x="50957" y="94692"/>
                  </a:lnTo>
                  <a:lnTo>
                    <a:pt x="57095" y="82995"/>
                  </a:lnTo>
                  <a:lnTo>
                    <a:pt x="62356" y="70522"/>
                  </a:lnTo>
                  <a:lnTo>
                    <a:pt x="67032" y="57532"/>
                  </a:lnTo>
                  <a:lnTo>
                    <a:pt x="71318" y="52379"/>
                  </a:lnTo>
                  <a:lnTo>
                    <a:pt x="75344" y="52448"/>
                  </a:lnTo>
                  <a:lnTo>
                    <a:pt x="79196" y="56001"/>
                  </a:lnTo>
                  <a:lnTo>
                    <a:pt x="82933" y="63044"/>
                  </a:lnTo>
                  <a:lnTo>
                    <a:pt x="107937" y="12621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822544" y="3502360"/>
              <a:ext cx="58469" cy="157765"/>
            </a:xfrm>
            <a:custGeom>
              <a:avLst/>
              <a:gdLst/>
              <a:ahLst/>
              <a:cxnLst/>
              <a:rect l="0" t="0" r="0" b="0"/>
              <a:pathLst>
                <a:path w="58469" h="157765">
                  <a:moveTo>
                    <a:pt x="58449" y="0"/>
                  </a:moveTo>
                  <a:lnTo>
                    <a:pt x="36116" y="5583"/>
                  </a:lnTo>
                  <a:lnTo>
                    <a:pt x="27199" y="10734"/>
                  </a:lnTo>
                  <a:lnTo>
                    <a:pt x="18918" y="17673"/>
                  </a:lnTo>
                  <a:lnTo>
                    <a:pt x="11060" y="25806"/>
                  </a:lnTo>
                  <a:lnTo>
                    <a:pt x="5821" y="35902"/>
                  </a:lnTo>
                  <a:lnTo>
                    <a:pt x="2329" y="47307"/>
                  </a:lnTo>
                  <a:lnTo>
                    <a:pt x="0" y="59585"/>
                  </a:lnTo>
                  <a:lnTo>
                    <a:pt x="1954" y="70107"/>
                  </a:lnTo>
                  <a:lnTo>
                    <a:pt x="6762" y="79460"/>
                  </a:lnTo>
                  <a:lnTo>
                    <a:pt x="13474" y="88032"/>
                  </a:lnTo>
                  <a:lnTo>
                    <a:pt x="21454" y="94915"/>
                  </a:lnTo>
                  <a:lnTo>
                    <a:pt x="30280" y="100673"/>
                  </a:lnTo>
                  <a:lnTo>
                    <a:pt x="39670" y="105680"/>
                  </a:lnTo>
                  <a:lnTo>
                    <a:pt x="47098" y="112524"/>
                  </a:lnTo>
                  <a:lnTo>
                    <a:pt x="53219" y="120592"/>
                  </a:lnTo>
                  <a:lnTo>
                    <a:pt x="58468" y="129477"/>
                  </a:lnTo>
                  <a:lnTo>
                    <a:pt x="56125" y="136569"/>
                  </a:lnTo>
                  <a:lnTo>
                    <a:pt x="48719" y="142465"/>
                  </a:lnTo>
                  <a:lnTo>
                    <a:pt x="16379" y="1577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880993" y="3512877"/>
              <a:ext cx="136730" cy="136730"/>
            </a:xfrm>
            <a:custGeom>
              <a:avLst/>
              <a:gdLst/>
              <a:ahLst/>
              <a:cxnLst/>
              <a:rect l="0" t="0" r="0" b="0"/>
              <a:pathLst>
                <a:path w="136730" h="136730">
                  <a:moveTo>
                    <a:pt x="0" y="0"/>
                  </a:moveTo>
                  <a:lnTo>
                    <a:pt x="16750" y="11167"/>
                  </a:lnTo>
                  <a:lnTo>
                    <a:pt x="25191" y="17962"/>
                  </a:lnTo>
                  <a:lnTo>
                    <a:pt x="34323" y="25998"/>
                  </a:lnTo>
                  <a:lnTo>
                    <a:pt x="43917" y="34862"/>
                  </a:lnTo>
                  <a:lnTo>
                    <a:pt x="63927" y="54059"/>
                  </a:lnTo>
                  <a:lnTo>
                    <a:pt x="74171" y="64086"/>
                  </a:lnTo>
                  <a:lnTo>
                    <a:pt x="83337" y="75446"/>
                  </a:lnTo>
                  <a:lnTo>
                    <a:pt x="91786" y="87693"/>
                  </a:lnTo>
                  <a:lnTo>
                    <a:pt x="136729" y="13672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017722" y="3544430"/>
              <a:ext cx="10519" cy="389152"/>
            </a:xfrm>
            <a:custGeom>
              <a:avLst/>
              <a:gdLst/>
              <a:ahLst/>
              <a:cxnLst/>
              <a:rect l="0" t="0" r="0" b="0"/>
              <a:pathLst>
                <a:path w="10519" h="389152">
                  <a:moveTo>
                    <a:pt x="10518" y="0"/>
                  </a:moveTo>
                  <a:lnTo>
                    <a:pt x="4934" y="22334"/>
                  </a:lnTo>
                  <a:lnTo>
                    <a:pt x="3289" y="37093"/>
                  </a:lnTo>
                  <a:lnTo>
                    <a:pt x="2193" y="55113"/>
                  </a:lnTo>
                  <a:lnTo>
                    <a:pt x="975" y="93444"/>
                  </a:lnTo>
                  <a:lnTo>
                    <a:pt x="193" y="159255"/>
                  </a:lnTo>
                  <a:lnTo>
                    <a:pt x="0" y="3891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220869" y="4180701"/>
            <a:ext cx="3554949" cy="457561"/>
            <a:chOff x="220869" y="4180701"/>
            <a:chExt cx="3554949" cy="457561"/>
          </a:xfrm>
        </p:grpSpPr>
        <p:sp>
          <p:nvSpPr>
            <p:cNvPr id="128" name="Freeform 127"/>
            <p:cNvSpPr/>
            <p:nvPr/>
          </p:nvSpPr>
          <p:spPr>
            <a:xfrm>
              <a:off x="273457" y="4354285"/>
              <a:ext cx="63107" cy="21036"/>
            </a:xfrm>
            <a:custGeom>
              <a:avLst/>
              <a:gdLst/>
              <a:ahLst/>
              <a:cxnLst/>
              <a:rect l="0" t="0" r="0" b="0"/>
              <a:pathLst>
                <a:path w="63107" h="21036">
                  <a:moveTo>
                    <a:pt x="63106" y="0"/>
                  </a:moveTo>
                  <a:lnTo>
                    <a:pt x="50640" y="3117"/>
                  </a:ln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20869" y="4459461"/>
              <a:ext cx="122699" cy="178801"/>
            </a:xfrm>
            <a:custGeom>
              <a:avLst/>
              <a:gdLst/>
              <a:ahLst/>
              <a:cxnLst/>
              <a:rect l="0" t="0" r="0" b="0"/>
              <a:pathLst>
                <a:path w="122699" h="178801">
                  <a:moveTo>
                    <a:pt x="0" y="0"/>
                  </a:moveTo>
                  <a:lnTo>
                    <a:pt x="16750" y="11167"/>
                  </a:lnTo>
                  <a:lnTo>
                    <a:pt x="27528" y="15625"/>
                  </a:lnTo>
                  <a:lnTo>
                    <a:pt x="40556" y="19766"/>
                  </a:lnTo>
                  <a:lnTo>
                    <a:pt x="55084" y="23695"/>
                  </a:lnTo>
                  <a:lnTo>
                    <a:pt x="68275" y="28652"/>
                  </a:lnTo>
                  <a:lnTo>
                    <a:pt x="80576" y="34293"/>
                  </a:lnTo>
                  <a:lnTo>
                    <a:pt x="92282" y="40391"/>
                  </a:lnTo>
                  <a:lnTo>
                    <a:pt x="101254" y="47963"/>
                  </a:lnTo>
                  <a:lnTo>
                    <a:pt x="108405" y="56516"/>
                  </a:lnTo>
                  <a:lnTo>
                    <a:pt x="114340" y="65725"/>
                  </a:lnTo>
                  <a:lnTo>
                    <a:pt x="118297" y="76538"/>
                  </a:lnTo>
                  <a:lnTo>
                    <a:pt x="120935" y="88421"/>
                  </a:lnTo>
                  <a:lnTo>
                    <a:pt x="122694" y="101018"/>
                  </a:lnTo>
                  <a:lnTo>
                    <a:pt x="122698" y="112921"/>
                  </a:lnTo>
                  <a:lnTo>
                    <a:pt x="121532" y="124363"/>
                  </a:lnTo>
                  <a:lnTo>
                    <a:pt x="119586" y="135497"/>
                  </a:lnTo>
                  <a:lnTo>
                    <a:pt x="115951" y="145257"/>
                  </a:lnTo>
                  <a:lnTo>
                    <a:pt x="111191" y="154100"/>
                  </a:lnTo>
                  <a:lnTo>
                    <a:pt x="105680" y="162334"/>
                  </a:lnTo>
                  <a:lnTo>
                    <a:pt x="97332" y="167822"/>
                  </a:lnTo>
                  <a:lnTo>
                    <a:pt x="87092" y="171481"/>
                  </a:lnTo>
                  <a:lnTo>
                    <a:pt x="52588" y="1788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20703" y="4415830"/>
              <a:ext cx="84142" cy="159326"/>
            </a:xfrm>
            <a:custGeom>
              <a:avLst/>
              <a:gdLst/>
              <a:ahLst/>
              <a:cxnLst/>
              <a:rect l="0" t="0" r="0" b="0"/>
              <a:pathLst>
                <a:path w="84142" h="159326">
                  <a:moveTo>
                    <a:pt x="0" y="75184"/>
                  </a:moveTo>
                  <a:lnTo>
                    <a:pt x="16751" y="80768"/>
                  </a:lnTo>
                  <a:lnTo>
                    <a:pt x="24022" y="80075"/>
                  </a:lnTo>
                  <a:lnTo>
                    <a:pt x="31207" y="77276"/>
                  </a:lnTo>
                  <a:lnTo>
                    <a:pt x="38334" y="73073"/>
                  </a:lnTo>
                  <a:lnTo>
                    <a:pt x="44254" y="66765"/>
                  </a:lnTo>
                  <a:lnTo>
                    <a:pt x="49370" y="59054"/>
                  </a:lnTo>
                  <a:lnTo>
                    <a:pt x="53948" y="50407"/>
                  </a:lnTo>
                  <a:lnTo>
                    <a:pt x="57001" y="38800"/>
                  </a:lnTo>
                  <a:lnTo>
                    <a:pt x="59036" y="25218"/>
                  </a:lnTo>
                  <a:lnTo>
                    <a:pt x="60393" y="10321"/>
                  </a:lnTo>
                  <a:lnTo>
                    <a:pt x="58960" y="2726"/>
                  </a:lnTo>
                  <a:lnTo>
                    <a:pt x="55667" y="0"/>
                  </a:lnTo>
                  <a:lnTo>
                    <a:pt x="51135" y="520"/>
                  </a:lnTo>
                  <a:lnTo>
                    <a:pt x="46945" y="6710"/>
                  </a:lnTo>
                  <a:lnTo>
                    <a:pt x="42983" y="16680"/>
                  </a:lnTo>
                  <a:lnTo>
                    <a:pt x="39173" y="29170"/>
                  </a:lnTo>
                  <a:lnTo>
                    <a:pt x="35465" y="43339"/>
                  </a:lnTo>
                  <a:lnTo>
                    <a:pt x="28228" y="74665"/>
                  </a:lnTo>
                  <a:lnTo>
                    <a:pt x="25830" y="90030"/>
                  </a:lnTo>
                  <a:lnTo>
                    <a:pt x="24232" y="104948"/>
                  </a:lnTo>
                  <a:lnTo>
                    <a:pt x="23167" y="119567"/>
                  </a:lnTo>
                  <a:lnTo>
                    <a:pt x="24793" y="131652"/>
                  </a:lnTo>
                  <a:lnTo>
                    <a:pt x="28215" y="142045"/>
                  </a:lnTo>
                  <a:lnTo>
                    <a:pt x="32834" y="151310"/>
                  </a:lnTo>
                  <a:lnTo>
                    <a:pt x="39419" y="156319"/>
                  </a:lnTo>
                  <a:lnTo>
                    <a:pt x="47314" y="158490"/>
                  </a:lnTo>
                  <a:lnTo>
                    <a:pt x="84141" y="15932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67950" y="4343768"/>
              <a:ext cx="21036" cy="262940"/>
            </a:xfrm>
            <a:custGeom>
              <a:avLst/>
              <a:gdLst/>
              <a:ahLst/>
              <a:cxnLst/>
              <a:rect l="0" t="0" r="0" b="0"/>
              <a:pathLst>
                <a:path w="21036" h="262940">
                  <a:moveTo>
                    <a:pt x="0" y="0"/>
                  </a:moveTo>
                  <a:lnTo>
                    <a:pt x="0" y="64139"/>
                  </a:lnTo>
                  <a:lnTo>
                    <a:pt x="1168" y="77818"/>
                  </a:lnTo>
                  <a:lnTo>
                    <a:pt x="3116" y="90443"/>
                  </a:lnTo>
                  <a:lnTo>
                    <a:pt x="5583" y="102366"/>
                  </a:lnTo>
                  <a:lnTo>
                    <a:pt x="7228" y="117326"/>
                  </a:lnTo>
                  <a:lnTo>
                    <a:pt x="8324" y="134311"/>
                  </a:lnTo>
                  <a:lnTo>
                    <a:pt x="9543" y="169544"/>
                  </a:lnTo>
                  <a:lnTo>
                    <a:pt x="10084" y="200785"/>
                  </a:lnTo>
                  <a:lnTo>
                    <a:pt x="11397" y="214491"/>
                  </a:lnTo>
                  <a:lnTo>
                    <a:pt x="13441" y="227135"/>
                  </a:lnTo>
                  <a:lnTo>
                    <a:pt x="21035" y="26293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43877" y="4291180"/>
              <a:ext cx="81838" cy="315528"/>
            </a:xfrm>
            <a:custGeom>
              <a:avLst/>
              <a:gdLst/>
              <a:ahLst/>
              <a:cxnLst/>
              <a:rect l="0" t="0" r="0" b="0"/>
              <a:pathLst>
                <a:path w="81838" h="315528">
                  <a:moveTo>
                    <a:pt x="81837" y="0"/>
                  </a:moveTo>
                  <a:lnTo>
                    <a:pt x="59503" y="5583"/>
                  </a:lnTo>
                  <a:lnTo>
                    <a:pt x="50587" y="9565"/>
                  </a:lnTo>
                  <a:lnTo>
                    <a:pt x="42306" y="14557"/>
                  </a:lnTo>
                  <a:lnTo>
                    <a:pt x="34447" y="20222"/>
                  </a:lnTo>
                  <a:lnTo>
                    <a:pt x="28040" y="28673"/>
                  </a:lnTo>
                  <a:lnTo>
                    <a:pt x="22600" y="38982"/>
                  </a:lnTo>
                  <a:lnTo>
                    <a:pt x="17804" y="50529"/>
                  </a:lnTo>
                  <a:lnTo>
                    <a:pt x="13439" y="64070"/>
                  </a:lnTo>
                  <a:lnTo>
                    <a:pt x="9360" y="78941"/>
                  </a:lnTo>
                  <a:lnTo>
                    <a:pt x="5472" y="94698"/>
                  </a:lnTo>
                  <a:lnTo>
                    <a:pt x="2880" y="111045"/>
                  </a:lnTo>
                  <a:lnTo>
                    <a:pt x="1152" y="127787"/>
                  </a:lnTo>
                  <a:lnTo>
                    <a:pt x="0" y="144791"/>
                  </a:lnTo>
                  <a:lnTo>
                    <a:pt x="401" y="163138"/>
                  </a:lnTo>
                  <a:lnTo>
                    <a:pt x="1836" y="182382"/>
                  </a:lnTo>
                  <a:lnTo>
                    <a:pt x="3962" y="202223"/>
                  </a:lnTo>
                  <a:lnTo>
                    <a:pt x="6548" y="220124"/>
                  </a:lnTo>
                  <a:lnTo>
                    <a:pt x="9440" y="236734"/>
                  </a:lnTo>
                  <a:lnTo>
                    <a:pt x="12537" y="252481"/>
                  </a:lnTo>
                  <a:lnTo>
                    <a:pt x="15771" y="266485"/>
                  </a:lnTo>
                  <a:lnTo>
                    <a:pt x="19095" y="279327"/>
                  </a:lnTo>
                  <a:lnTo>
                    <a:pt x="29249" y="31552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99503" y="4480497"/>
              <a:ext cx="84141" cy="42071"/>
            </a:xfrm>
            <a:custGeom>
              <a:avLst/>
              <a:gdLst/>
              <a:ahLst/>
              <a:cxnLst/>
              <a:rect l="0" t="0" r="0" b="0"/>
              <a:pathLst>
                <a:path w="84141" h="42071">
                  <a:moveTo>
                    <a:pt x="0" y="42070"/>
                  </a:moveTo>
                  <a:lnTo>
                    <a:pt x="11166" y="30903"/>
                  </a:lnTo>
                  <a:lnTo>
                    <a:pt x="19130" y="26445"/>
                  </a:lnTo>
                  <a:lnTo>
                    <a:pt x="8414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809855" y="4469979"/>
              <a:ext cx="63106" cy="10519"/>
            </a:xfrm>
            <a:custGeom>
              <a:avLst/>
              <a:gdLst/>
              <a:ahLst/>
              <a:cxnLst/>
              <a:rect l="0" t="0" r="0" b="0"/>
              <a:pathLst>
                <a:path w="63106" h="10519">
                  <a:moveTo>
                    <a:pt x="0" y="10518"/>
                  </a:moveTo>
                  <a:lnTo>
                    <a:pt x="12465" y="7401"/>
                  </a:lnTo>
                  <a:lnTo>
                    <a:pt x="63105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936248" y="4343768"/>
              <a:ext cx="94477" cy="220870"/>
            </a:xfrm>
            <a:custGeom>
              <a:avLst/>
              <a:gdLst/>
              <a:ahLst/>
              <a:cxnLst/>
              <a:rect l="0" t="0" r="0" b="0"/>
              <a:pathLst>
                <a:path w="94477" h="220870">
                  <a:moveTo>
                    <a:pt x="94476" y="0"/>
                  </a:moveTo>
                  <a:lnTo>
                    <a:pt x="72143" y="11166"/>
                  </a:lnTo>
                  <a:lnTo>
                    <a:pt x="63226" y="17962"/>
                  </a:lnTo>
                  <a:lnTo>
                    <a:pt x="54945" y="25998"/>
                  </a:lnTo>
                  <a:lnTo>
                    <a:pt x="47087" y="34861"/>
                  </a:lnTo>
                  <a:lnTo>
                    <a:pt x="38342" y="43107"/>
                  </a:lnTo>
                  <a:lnTo>
                    <a:pt x="29007" y="50942"/>
                  </a:lnTo>
                  <a:lnTo>
                    <a:pt x="19277" y="58502"/>
                  </a:lnTo>
                  <a:lnTo>
                    <a:pt x="11622" y="67048"/>
                  </a:lnTo>
                  <a:lnTo>
                    <a:pt x="5350" y="76252"/>
                  </a:lnTo>
                  <a:lnTo>
                    <a:pt x="0" y="85893"/>
                  </a:lnTo>
                  <a:lnTo>
                    <a:pt x="1108" y="92320"/>
                  </a:lnTo>
                  <a:lnTo>
                    <a:pt x="6521" y="96606"/>
                  </a:lnTo>
                  <a:lnTo>
                    <a:pt x="43212" y="109066"/>
                  </a:lnTo>
                  <a:lnTo>
                    <a:pt x="52120" y="113613"/>
                  </a:lnTo>
                  <a:lnTo>
                    <a:pt x="60396" y="118981"/>
                  </a:lnTo>
                  <a:lnTo>
                    <a:pt x="68250" y="124897"/>
                  </a:lnTo>
                  <a:lnTo>
                    <a:pt x="73486" y="134684"/>
                  </a:lnTo>
                  <a:lnTo>
                    <a:pt x="76977" y="147051"/>
                  </a:lnTo>
                  <a:lnTo>
                    <a:pt x="79304" y="161139"/>
                  </a:lnTo>
                  <a:lnTo>
                    <a:pt x="78518" y="172869"/>
                  </a:lnTo>
                  <a:lnTo>
                    <a:pt x="75657" y="183026"/>
                  </a:lnTo>
                  <a:lnTo>
                    <a:pt x="41888" y="2208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1072795" y="4361704"/>
              <a:ext cx="73624" cy="157423"/>
            </a:xfrm>
            <a:custGeom>
              <a:avLst/>
              <a:gdLst/>
              <a:ahLst/>
              <a:cxnLst/>
              <a:rect l="0" t="0" r="0" b="0"/>
              <a:pathLst>
                <a:path w="73624" h="157423">
                  <a:moveTo>
                    <a:pt x="0" y="87240"/>
                  </a:moveTo>
                  <a:lnTo>
                    <a:pt x="22333" y="81656"/>
                  </a:lnTo>
                  <a:lnTo>
                    <a:pt x="31249" y="77675"/>
                  </a:lnTo>
                  <a:lnTo>
                    <a:pt x="39531" y="72683"/>
                  </a:lnTo>
                  <a:lnTo>
                    <a:pt x="47389" y="67017"/>
                  </a:lnTo>
                  <a:lnTo>
                    <a:pt x="53796" y="58566"/>
                  </a:lnTo>
                  <a:lnTo>
                    <a:pt x="59236" y="48257"/>
                  </a:lnTo>
                  <a:lnTo>
                    <a:pt x="64032" y="36710"/>
                  </a:lnTo>
                  <a:lnTo>
                    <a:pt x="66060" y="25506"/>
                  </a:lnTo>
                  <a:lnTo>
                    <a:pt x="66244" y="14531"/>
                  </a:lnTo>
                  <a:lnTo>
                    <a:pt x="65198" y="3709"/>
                  </a:lnTo>
                  <a:lnTo>
                    <a:pt x="60994" y="0"/>
                  </a:lnTo>
                  <a:lnTo>
                    <a:pt x="54686" y="1033"/>
                  </a:lnTo>
                  <a:lnTo>
                    <a:pt x="46975" y="5227"/>
                  </a:lnTo>
                  <a:lnTo>
                    <a:pt x="39497" y="12698"/>
                  </a:lnTo>
                  <a:lnTo>
                    <a:pt x="32174" y="22353"/>
                  </a:lnTo>
                  <a:lnTo>
                    <a:pt x="24955" y="33464"/>
                  </a:lnTo>
                  <a:lnTo>
                    <a:pt x="18974" y="47884"/>
                  </a:lnTo>
                  <a:lnTo>
                    <a:pt x="13818" y="64508"/>
                  </a:lnTo>
                  <a:lnTo>
                    <a:pt x="9212" y="82603"/>
                  </a:lnTo>
                  <a:lnTo>
                    <a:pt x="7310" y="98172"/>
                  </a:lnTo>
                  <a:lnTo>
                    <a:pt x="7210" y="112057"/>
                  </a:lnTo>
                  <a:lnTo>
                    <a:pt x="8313" y="124820"/>
                  </a:lnTo>
                  <a:lnTo>
                    <a:pt x="11385" y="135666"/>
                  </a:lnTo>
                  <a:lnTo>
                    <a:pt x="15770" y="145233"/>
                  </a:lnTo>
                  <a:lnTo>
                    <a:pt x="21031" y="153949"/>
                  </a:lnTo>
                  <a:lnTo>
                    <a:pt x="28044" y="157422"/>
                  </a:lnTo>
                  <a:lnTo>
                    <a:pt x="36225" y="157401"/>
                  </a:lnTo>
                  <a:lnTo>
                    <a:pt x="73623" y="1293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1220041" y="4238592"/>
              <a:ext cx="21036" cy="315529"/>
            </a:xfrm>
            <a:custGeom>
              <a:avLst/>
              <a:gdLst/>
              <a:ahLst/>
              <a:cxnLst/>
              <a:rect l="0" t="0" r="0" b="0"/>
              <a:pathLst>
                <a:path w="21036" h="315529">
                  <a:moveTo>
                    <a:pt x="0" y="0"/>
                  </a:moveTo>
                  <a:lnTo>
                    <a:pt x="0" y="136145"/>
                  </a:lnTo>
                  <a:lnTo>
                    <a:pt x="1169" y="151531"/>
                  </a:lnTo>
                  <a:lnTo>
                    <a:pt x="3116" y="166464"/>
                  </a:lnTo>
                  <a:lnTo>
                    <a:pt x="5583" y="181093"/>
                  </a:lnTo>
                  <a:lnTo>
                    <a:pt x="7228" y="197858"/>
                  </a:lnTo>
                  <a:lnTo>
                    <a:pt x="8325" y="216046"/>
                  </a:lnTo>
                  <a:lnTo>
                    <a:pt x="9055" y="235183"/>
                  </a:lnTo>
                  <a:lnTo>
                    <a:pt x="10711" y="251447"/>
                  </a:lnTo>
                  <a:lnTo>
                    <a:pt x="21035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1283147" y="4380255"/>
              <a:ext cx="55587" cy="121278"/>
            </a:xfrm>
            <a:custGeom>
              <a:avLst/>
              <a:gdLst/>
              <a:ahLst/>
              <a:cxnLst/>
              <a:rect l="0" t="0" r="0" b="0"/>
              <a:pathLst>
                <a:path w="55587" h="121278">
                  <a:moveTo>
                    <a:pt x="0" y="100242"/>
                  </a:moveTo>
                  <a:lnTo>
                    <a:pt x="11166" y="89075"/>
                  </a:lnTo>
                  <a:lnTo>
                    <a:pt x="16793" y="82279"/>
                  </a:lnTo>
                  <a:lnTo>
                    <a:pt x="22881" y="74243"/>
                  </a:lnTo>
                  <a:lnTo>
                    <a:pt x="29278" y="65380"/>
                  </a:lnTo>
                  <a:lnTo>
                    <a:pt x="34710" y="55965"/>
                  </a:lnTo>
                  <a:lnTo>
                    <a:pt x="39501" y="46183"/>
                  </a:lnTo>
                  <a:lnTo>
                    <a:pt x="43863" y="36156"/>
                  </a:lnTo>
                  <a:lnTo>
                    <a:pt x="47940" y="25965"/>
                  </a:lnTo>
                  <a:lnTo>
                    <a:pt x="55586" y="5293"/>
                  </a:lnTo>
                  <a:lnTo>
                    <a:pt x="54586" y="715"/>
                  </a:lnTo>
                  <a:lnTo>
                    <a:pt x="50414" y="0"/>
                  </a:lnTo>
                  <a:lnTo>
                    <a:pt x="44127" y="1861"/>
                  </a:lnTo>
                  <a:lnTo>
                    <a:pt x="38767" y="7776"/>
                  </a:lnTo>
                  <a:lnTo>
                    <a:pt x="34025" y="16394"/>
                  </a:lnTo>
                  <a:lnTo>
                    <a:pt x="29695" y="26814"/>
                  </a:lnTo>
                  <a:lnTo>
                    <a:pt x="24471" y="37266"/>
                  </a:lnTo>
                  <a:lnTo>
                    <a:pt x="18651" y="47740"/>
                  </a:lnTo>
                  <a:lnTo>
                    <a:pt x="12434" y="58229"/>
                  </a:lnTo>
                  <a:lnTo>
                    <a:pt x="9458" y="68728"/>
                  </a:lnTo>
                  <a:lnTo>
                    <a:pt x="8642" y="79232"/>
                  </a:lnTo>
                  <a:lnTo>
                    <a:pt x="9267" y="89741"/>
                  </a:lnTo>
                  <a:lnTo>
                    <a:pt x="12021" y="99084"/>
                  </a:lnTo>
                  <a:lnTo>
                    <a:pt x="16194" y="107650"/>
                  </a:lnTo>
                  <a:lnTo>
                    <a:pt x="52588" y="12127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1415625" y="4343768"/>
              <a:ext cx="77874" cy="175607"/>
            </a:xfrm>
            <a:custGeom>
              <a:avLst/>
              <a:gdLst/>
              <a:ahLst/>
              <a:cxnLst/>
              <a:rect l="0" t="0" r="0" b="0"/>
              <a:pathLst>
                <a:path w="77874" h="175607">
                  <a:moveTo>
                    <a:pt x="67356" y="0"/>
                  </a:moveTo>
                  <a:lnTo>
                    <a:pt x="50606" y="5583"/>
                  </a:lnTo>
                  <a:lnTo>
                    <a:pt x="43334" y="10734"/>
                  </a:lnTo>
                  <a:lnTo>
                    <a:pt x="36149" y="17673"/>
                  </a:lnTo>
                  <a:lnTo>
                    <a:pt x="29022" y="25805"/>
                  </a:lnTo>
                  <a:lnTo>
                    <a:pt x="23102" y="35901"/>
                  </a:lnTo>
                  <a:lnTo>
                    <a:pt x="17987" y="47307"/>
                  </a:lnTo>
                  <a:lnTo>
                    <a:pt x="13408" y="59585"/>
                  </a:lnTo>
                  <a:lnTo>
                    <a:pt x="9187" y="73613"/>
                  </a:lnTo>
                  <a:lnTo>
                    <a:pt x="5204" y="88809"/>
                  </a:lnTo>
                  <a:lnTo>
                    <a:pt x="1380" y="104782"/>
                  </a:lnTo>
                  <a:lnTo>
                    <a:pt x="0" y="118937"/>
                  </a:lnTo>
                  <a:lnTo>
                    <a:pt x="248" y="131879"/>
                  </a:lnTo>
                  <a:lnTo>
                    <a:pt x="1582" y="144013"/>
                  </a:lnTo>
                  <a:lnTo>
                    <a:pt x="5977" y="154440"/>
                  </a:lnTo>
                  <a:lnTo>
                    <a:pt x="12413" y="163728"/>
                  </a:lnTo>
                  <a:lnTo>
                    <a:pt x="20210" y="172257"/>
                  </a:lnTo>
                  <a:lnTo>
                    <a:pt x="30082" y="175606"/>
                  </a:lnTo>
                  <a:lnTo>
                    <a:pt x="41338" y="175502"/>
                  </a:lnTo>
                  <a:lnTo>
                    <a:pt x="77873" y="1682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567250" y="4301697"/>
              <a:ext cx="10390" cy="231388"/>
            </a:xfrm>
            <a:custGeom>
              <a:avLst/>
              <a:gdLst/>
              <a:ahLst/>
              <a:cxnLst/>
              <a:rect l="0" t="0" r="0" b="0"/>
              <a:pathLst>
                <a:path w="10390" h="231388">
                  <a:moveTo>
                    <a:pt x="10389" y="0"/>
                  </a:moveTo>
                  <a:lnTo>
                    <a:pt x="4806" y="22334"/>
                  </a:lnTo>
                  <a:lnTo>
                    <a:pt x="3161" y="34756"/>
                  </a:lnTo>
                  <a:lnTo>
                    <a:pt x="2065" y="48880"/>
                  </a:lnTo>
                  <a:lnTo>
                    <a:pt x="1334" y="64140"/>
                  </a:lnTo>
                  <a:lnTo>
                    <a:pt x="522" y="99793"/>
                  </a:lnTo>
                  <a:lnTo>
                    <a:pt x="0" y="168647"/>
                  </a:lnTo>
                  <a:lnTo>
                    <a:pt x="1126" y="182549"/>
                  </a:lnTo>
                  <a:lnTo>
                    <a:pt x="3045" y="195323"/>
                  </a:lnTo>
                  <a:lnTo>
                    <a:pt x="10389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1535569" y="4347803"/>
              <a:ext cx="200008" cy="132695"/>
            </a:xfrm>
            <a:custGeom>
              <a:avLst/>
              <a:gdLst/>
              <a:ahLst/>
              <a:cxnLst/>
              <a:rect l="0" t="0" r="0" b="0"/>
              <a:pathLst>
                <a:path w="200008" h="132695">
                  <a:moveTo>
                    <a:pt x="0" y="69588"/>
                  </a:moveTo>
                  <a:lnTo>
                    <a:pt x="98894" y="69588"/>
                  </a:lnTo>
                  <a:lnTo>
                    <a:pt x="111505" y="68419"/>
                  </a:lnTo>
                  <a:lnTo>
                    <a:pt x="123419" y="66471"/>
                  </a:lnTo>
                  <a:lnTo>
                    <a:pt x="134867" y="64004"/>
                  </a:lnTo>
                  <a:lnTo>
                    <a:pt x="146005" y="60022"/>
                  </a:lnTo>
                  <a:lnTo>
                    <a:pt x="156937" y="55030"/>
                  </a:lnTo>
                  <a:lnTo>
                    <a:pt x="167730" y="49365"/>
                  </a:lnTo>
                  <a:lnTo>
                    <a:pt x="177263" y="43251"/>
                  </a:lnTo>
                  <a:lnTo>
                    <a:pt x="185955" y="36838"/>
                  </a:lnTo>
                  <a:lnTo>
                    <a:pt x="194088" y="30225"/>
                  </a:lnTo>
                  <a:lnTo>
                    <a:pt x="198340" y="22311"/>
                  </a:lnTo>
                  <a:lnTo>
                    <a:pt x="200007" y="13529"/>
                  </a:lnTo>
                  <a:lnTo>
                    <a:pt x="199949" y="4168"/>
                  </a:lnTo>
                  <a:lnTo>
                    <a:pt x="196405" y="265"/>
                  </a:lnTo>
                  <a:lnTo>
                    <a:pt x="190537" y="0"/>
                  </a:lnTo>
                  <a:lnTo>
                    <a:pt x="183118" y="2161"/>
                  </a:lnTo>
                  <a:lnTo>
                    <a:pt x="175835" y="8276"/>
                  </a:lnTo>
                  <a:lnTo>
                    <a:pt x="168643" y="17027"/>
                  </a:lnTo>
                  <a:lnTo>
                    <a:pt x="161511" y="27536"/>
                  </a:lnTo>
                  <a:lnTo>
                    <a:pt x="156756" y="39216"/>
                  </a:lnTo>
                  <a:lnTo>
                    <a:pt x="153586" y="51677"/>
                  </a:lnTo>
                  <a:lnTo>
                    <a:pt x="151473" y="64659"/>
                  </a:lnTo>
                  <a:lnTo>
                    <a:pt x="151232" y="77988"/>
                  </a:lnTo>
                  <a:lnTo>
                    <a:pt x="152241" y="91549"/>
                  </a:lnTo>
                  <a:lnTo>
                    <a:pt x="154082" y="105264"/>
                  </a:lnTo>
                  <a:lnTo>
                    <a:pt x="159984" y="114407"/>
                  </a:lnTo>
                  <a:lnTo>
                    <a:pt x="168593" y="120502"/>
                  </a:lnTo>
                  <a:lnTo>
                    <a:pt x="199834" y="13269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1773309" y="4180701"/>
              <a:ext cx="119859" cy="328689"/>
            </a:xfrm>
            <a:custGeom>
              <a:avLst/>
              <a:gdLst/>
              <a:ahLst/>
              <a:cxnLst/>
              <a:rect l="0" t="0" r="0" b="0"/>
              <a:pathLst>
                <a:path w="119859" h="328689">
                  <a:moveTo>
                    <a:pt x="77788" y="131514"/>
                  </a:moveTo>
                  <a:lnTo>
                    <a:pt x="55454" y="131514"/>
                  </a:lnTo>
                  <a:lnTo>
                    <a:pt x="46538" y="135020"/>
                  </a:lnTo>
                  <a:lnTo>
                    <a:pt x="38257" y="140863"/>
                  </a:lnTo>
                  <a:lnTo>
                    <a:pt x="30399" y="148264"/>
                  </a:lnTo>
                  <a:lnTo>
                    <a:pt x="23991" y="159041"/>
                  </a:lnTo>
                  <a:lnTo>
                    <a:pt x="18551" y="172070"/>
                  </a:lnTo>
                  <a:lnTo>
                    <a:pt x="1423" y="223796"/>
                  </a:lnTo>
                  <a:lnTo>
                    <a:pt x="0" y="238611"/>
                  </a:lnTo>
                  <a:lnTo>
                    <a:pt x="219" y="255500"/>
                  </a:lnTo>
                  <a:lnTo>
                    <a:pt x="1534" y="273771"/>
                  </a:lnTo>
                  <a:lnTo>
                    <a:pt x="3580" y="289458"/>
                  </a:lnTo>
                  <a:lnTo>
                    <a:pt x="6112" y="303421"/>
                  </a:lnTo>
                  <a:lnTo>
                    <a:pt x="8969" y="316236"/>
                  </a:lnTo>
                  <a:lnTo>
                    <a:pt x="14379" y="323611"/>
                  </a:lnTo>
                  <a:lnTo>
                    <a:pt x="21492" y="327359"/>
                  </a:lnTo>
                  <a:lnTo>
                    <a:pt x="29740" y="328688"/>
                  </a:lnTo>
                  <a:lnTo>
                    <a:pt x="38744" y="326069"/>
                  </a:lnTo>
                  <a:lnTo>
                    <a:pt x="48253" y="320817"/>
                  </a:lnTo>
                  <a:lnTo>
                    <a:pt x="58098" y="313810"/>
                  </a:lnTo>
                  <a:lnTo>
                    <a:pt x="65830" y="305632"/>
                  </a:lnTo>
                  <a:lnTo>
                    <a:pt x="72153" y="296675"/>
                  </a:lnTo>
                  <a:lnTo>
                    <a:pt x="77537" y="287198"/>
                  </a:lnTo>
                  <a:lnTo>
                    <a:pt x="82295" y="272699"/>
                  </a:lnTo>
                  <a:lnTo>
                    <a:pt x="86636" y="254853"/>
                  </a:lnTo>
                  <a:lnTo>
                    <a:pt x="94575" y="216715"/>
                  </a:lnTo>
                  <a:lnTo>
                    <a:pt x="101999" y="184184"/>
                  </a:lnTo>
                  <a:lnTo>
                    <a:pt x="104446" y="165458"/>
                  </a:lnTo>
                  <a:lnTo>
                    <a:pt x="106078" y="144795"/>
                  </a:lnTo>
                  <a:lnTo>
                    <a:pt x="107165" y="122839"/>
                  </a:lnTo>
                  <a:lnTo>
                    <a:pt x="108374" y="79745"/>
                  </a:lnTo>
                  <a:lnTo>
                    <a:pt x="108696" y="58437"/>
                  </a:lnTo>
                  <a:lnTo>
                    <a:pt x="107742" y="39557"/>
                  </a:lnTo>
                  <a:lnTo>
                    <a:pt x="105938" y="22296"/>
                  </a:lnTo>
                  <a:lnTo>
                    <a:pt x="103566" y="6114"/>
                  </a:lnTo>
                  <a:lnTo>
                    <a:pt x="101985" y="0"/>
                  </a:lnTo>
                  <a:lnTo>
                    <a:pt x="100931" y="599"/>
                  </a:lnTo>
                  <a:lnTo>
                    <a:pt x="100228" y="5673"/>
                  </a:lnTo>
                  <a:lnTo>
                    <a:pt x="99760" y="16067"/>
                  </a:lnTo>
                  <a:lnTo>
                    <a:pt x="99101" y="61859"/>
                  </a:lnTo>
                  <a:lnTo>
                    <a:pt x="98860" y="134619"/>
                  </a:lnTo>
                  <a:lnTo>
                    <a:pt x="100016" y="147608"/>
                  </a:lnTo>
                  <a:lnTo>
                    <a:pt x="101956" y="159772"/>
                  </a:lnTo>
                  <a:lnTo>
                    <a:pt x="104417" y="171388"/>
                  </a:lnTo>
                  <a:lnTo>
                    <a:pt x="106059" y="183806"/>
                  </a:lnTo>
                  <a:lnTo>
                    <a:pt x="107153" y="196760"/>
                  </a:lnTo>
                  <a:lnTo>
                    <a:pt x="107882" y="210070"/>
                  </a:lnTo>
                  <a:lnTo>
                    <a:pt x="109537" y="223618"/>
                  </a:lnTo>
                  <a:lnTo>
                    <a:pt x="111809" y="237324"/>
                  </a:lnTo>
                  <a:lnTo>
                    <a:pt x="119858" y="27876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2008861" y="4385838"/>
              <a:ext cx="94659" cy="10519"/>
            </a:xfrm>
            <a:custGeom>
              <a:avLst/>
              <a:gdLst/>
              <a:ahLst/>
              <a:cxnLst/>
              <a:rect l="0" t="0" r="0" b="0"/>
              <a:pathLst>
                <a:path w="94659" h="10519">
                  <a:moveTo>
                    <a:pt x="0" y="0"/>
                  </a:moveTo>
                  <a:lnTo>
                    <a:pt x="22334" y="0"/>
                  </a:lnTo>
                  <a:lnTo>
                    <a:pt x="32418" y="1169"/>
                  </a:lnTo>
                  <a:lnTo>
                    <a:pt x="42647" y="3116"/>
                  </a:lnTo>
                  <a:lnTo>
                    <a:pt x="94658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2440082" y="4280662"/>
              <a:ext cx="94660" cy="162256"/>
            </a:xfrm>
            <a:custGeom>
              <a:avLst/>
              <a:gdLst/>
              <a:ahLst/>
              <a:cxnLst/>
              <a:rect l="0" t="0" r="0" b="0"/>
              <a:pathLst>
                <a:path w="94660" h="162256">
                  <a:moveTo>
                    <a:pt x="0" y="21035"/>
                  </a:moveTo>
                  <a:lnTo>
                    <a:pt x="5584" y="37786"/>
                  </a:lnTo>
                  <a:lnTo>
                    <a:pt x="8397" y="48563"/>
                  </a:lnTo>
                  <a:lnTo>
                    <a:pt x="14639" y="76119"/>
                  </a:lnTo>
                  <a:lnTo>
                    <a:pt x="16771" y="90479"/>
                  </a:lnTo>
                  <a:lnTo>
                    <a:pt x="18193" y="104727"/>
                  </a:lnTo>
                  <a:lnTo>
                    <a:pt x="19140" y="118900"/>
                  </a:lnTo>
                  <a:lnTo>
                    <a:pt x="20941" y="131855"/>
                  </a:lnTo>
                  <a:lnTo>
                    <a:pt x="23309" y="143997"/>
                  </a:lnTo>
                  <a:lnTo>
                    <a:pt x="26057" y="155598"/>
                  </a:lnTo>
                  <a:lnTo>
                    <a:pt x="31395" y="160994"/>
                  </a:lnTo>
                  <a:lnTo>
                    <a:pt x="38460" y="162255"/>
                  </a:lnTo>
                  <a:lnTo>
                    <a:pt x="46675" y="160758"/>
                  </a:lnTo>
                  <a:lnTo>
                    <a:pt x="52152" y="152748"/>
                  </a:lnTo>
                  <a:lnTo>
                    <a:pt x="55803" y="140397"/>
                  </a:lnTo>
                  <a:lnTo>
                    <a:pt x="58238" y="125151"/>
                  </a:lnTo>
                  <a:lnTo>
                    <a:pt x="61029" y="110312"/>
                  </a:lnTo>
                  <a:lnTo>
                    <a:pt x="67247" y="81360"/>
                  </a:lnTo>
                  <a:lnTo>
                    <a:pt x="70541" y="68263"/>
                  </a:lnTo>
                  <a:lnTo>
                    <a:pt x="73906" y="56026"/>
                  </a:lnTo>
                  <a:lnTo>
                    <a:pt x="94659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600006" y="4284911"/>
              <a:ext cx="81205" cy="201289"/>
            </a:xfrm>
            <a:custGeom>
              <a:avLst/>
              <a:gdLst/>
              <a:ahLst/>
              <a:cxnLst/>
              <a:rect l="0" t="0" r="0" b="0"/>
              <a:pathLst>
                <a:path w="81205" h="201289">
                  <a:moveTo>
                    <a:pt x="18876" y="121962"/>
                  </a:moveTo>
                  <a:lnTo>
                    <a:pt x="18876" y="144296"/>
                  </a:lnTo>
                  <a:lnTo>
                    <a:pt x="20044" y="154381"/>
                  </a:lnTo>
                  <a:lnTo>
                    <a:pt x="21992" y="164610"/>
                  </a:lnTo>
                  <a:lnTo>
                    <a:pt x="24459" y="174935"/>
                  </a:lnTo>
                  <a:lnTo>
                    <a:pt x="28441" y="184156"/>
                  </a:lnTo>
                  <a:lnTo>
                    <a:pt x="33433" y="192640"/>
                  </a:lnTo>
                  <a:lnTo>
                    <a:pt x="39098" y="200634"/>
                  </a:lnTo>
                  <a:lnTo>
                    <a:pt x="45212" y="201288"/>
                  </a:lnTo>
                  <a:lnTo>
                    <a:pt x="51625" y="197050"/>
                  </a:lnTo>
                  <a:lnTo>
                    <a:pt x="58238" y="189550"/>
                  </a:lnTo>
                  <a:lnTo>
                    <a:pt x="63815" y="177539"/>
                  </a:lnTo>
                  <a:lnTo>
                    <a:pt x="68702" y="162519"/>
                  </a:lnTo>
                  <a:lnTo>
                    <a:pt x="73128" y="145494"/>
                  </a:lnTo>
                  <a:lnTo>
                    <a:pt x="76079" y="127132"/>
                  </a:lnTo>
                  <a:lnTo>
                    <a:pt x="78047" y="107880"/>
                  </a:lnTo>
                  <a:lnTo>
                    <a:pt x="79358" y="88033"/>
                  </a:lnTo>
                  <a:lnTo>
                    <a:pt x="80815" y="53516"/>
                  </a:lnTo>
                  <a:lnTo>
                    <a:pt x="81204" y="37767"/>
                  </a:lnTo>
                  <a:lnTo>
                    <a:pt x="79126" y="24930"/>
                  </a:lnTo>
                  <a:lnTo>
                    <a:pt x="75403" y="14035"/>
                  </a:lnTo>
                  <a:lnTo>
                    <a:pt x="70584" y="4434"/>
                  </a:lnTo>
                  <a:lnTo>
                    <a:pt x="63866" y="372"/>
                  </a:lnTo>
                  <a:lnTo>
                    <a:pt x="55880" y="0"/>
                  </a:lnTo>
                  <a:lnTo>
                    <a:pt x="47051" y="2090"/>
                  </a:lnTo>
                  <a:lnTo>
                    <a:pt x="39997" y="6989"/>
                  </a:lnTo>
                  <a:lnTo>
                    <a:pt x="34125" y="13760"/>
                  </a:lnTo>
                  <a:lnTo>
                    <a:pt x="29042" y="21781"/>
                  </a:lnTo>
                  <a:lnTo>
                    <a:pt x="24484" y="30633"/>
                  </a:lnTo>
                  <a:lnTo>
                    <a:pt x="20278" y="40041"/>
                  </a:lnTo>
                  <a:lnTo>
                    <a:pt x="16304" y="49819"/>
                  </a:lnTo>
                  <a:lnTo>
                    <a:pt x="12487" y="59843"/>
                  </a:lnTo>
                  <a:lnTo>
                    <a:pt x="5129" y="80330"/>
                  </a:lnTo>
                  <a:lnTo>
                    <a:pt x="2700" y="94208"/>
                  </a:lnTo>
                  <a:lnTo>
                    <a:pt x="1080" y="110471"/>
                  </a:lnTo>
                  <a:lnTo>
                    <a:pt x="0" y="128325"/>
                  </a:lnTo>
                  <a:lnTo>
                    <a:pt x="449" y="143733"/>
                  </a:lnTo>
                  <a:lnTo>
                    <a:pt x="1916" y="157512"/>
                  </a:lnTo>
                  <a:lnTo>
                    <a:pt x="8358" y="19558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818716" y="4196521"/>
              <a:ext cx="10519" cy="273459"/>
            </a:xfrm>
            <a:custGeom>
              <a:avLst/>
              <a:gdLst/>
              <a:ahLst/>
              <a:cxnLst/>
              <a:rect l="0" t="0" r="0" b="0"/>
              <a:pathLst>
                <a:path w="10519" h="273459">
                  <a:moveTo>
                    <a:pt x="0" y="0"/>
                  </a:moveTo>
                  <a:lnTo>
                    <a:pt x="0" y="87834"/>
                  </a:lnTo>
                  <a:lnTo>
                    <a:pt x="1169" y="105301"/>
                  </a:lnTo>
                  <a:lnTo>
                    <a:pt x="3116" y="121620"/>
                  </a:lnTo>
                  <a:lnTo>
                    <a:pt x="5583" y="137174"/>
                  </a:lnTo>
                  <a:lnTo>
                    <a:pt x="7228" y="152218"/>
                  </a:lnTo>
                  <a:lnTo>
                    <a:pt x="8325" y="166921"/>
                  </a:lnTo>
                  <a:lnTo>
                    <a:pt x="9055" y="181398"/>
                  </a:lnTo>
                  <a:lnTo>
                    <a:pt x="9868" y="213066"/>
                  </a:lnTo>
                  <a:lnTo>
                    <a:pt x="10518" y="27345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892339" y="4303714"/>
              <a:ext cx="105177" cy="155748"/>
            </a:xfrm>
            <a:custGeom>
              <a:avLst/>
              <a:gdLst/>
              <a:ahLst/>
              <a:cxnLst/>
              <a:rect l="0" t="0" r="0" b="0"/>
              <a:pathLst>
                <a:path w="105177" h="155748">
                  <a:moveTo>
                    <a:pt x="0" y="19019"/>
                  </a:moveTo>
                  <a:lnTo>
                    <a:pt x="5584" y="41352"/>
                  </a:lnTo>
                  <a:lnTo>
                    <a:pt x="7228" y="53774"/>
                  </a:lnTo>
                  <a:lnTo>
                    <a:pt x="8325" y="67899"/>
                  </a:lnTo>
                  <a:lnTo>
                    <a:pt x="9056" y="83158"/>
                  </a:lnTo>
                  <a:lnTo>
                    <a:pt x="10712" y="96837"/>
                  </a:lnTo>
                  <a:lnTo>
                    <a:pt x="12984" y="109462"/>
                  </a:lnTo>
                  <a:lnTo>
                    <a:pt x="15668" y="121385"/>
                  </a:lnTo>
                  <a:lnTo>
                    <a:pt x="20963" y="126996"/>
                  </a:lnTo>
                  <a:lnTo>
                    <a:pt x="27999" y="128399"/>
                  </a:lnTo>
                  <a:lnTo>
                    <a:pt x="36195" y="126998"/>
                  </a:lnTo>
                  <a:lnTo>
                    <a:pt x="42828" y="120220"/>
                  </a:lnTo>
                  <a:lnTo>
                    <a:pt x="48418" y="109859"/>
                  </a:lnTo>
                  <a:lnTo>
                    <a:pt x="53314" y="97108"/>
                  </a:lnTo>
                  <a:lnTo>
                    <a:pt x="57747" y="81596"/>
                  </a:lnTo>
                  <a:lnTo>
                    <a:pt x="61870" y="64243"/>
                  </a:lnTo>
                  <a:lnTo>
                    <a:pt x="65788" y="45662"/>
                  </a:lnTo>
                  <a:lnTo>
                    <a:pt x="69568" y="29769"/>
                  </a:lnTo>
                  <a:lnTo>
                    <a:pt x="73257" y="15668"/>
                  </a:lnTo>
                  <a:lnTo>
                    <a:pt x="76885" y="2761"/>
                  </a:lnTo>
                  <a:lnTo>
                    <a:pt x="79304" y="0"/>
                  </a:lnTo>
                  <a:lnTo>
                    <a:pt x="80916" y="4002"/>
                  </a:lnTo>
                  <a:lnTo>
                    <a:pt x="81991" y="12514"/>
                  </a:lnTo>
                  <a:lnTo>
                    <a:pt x="83876" y="24031"/>
                  </a:lnTo>
                  <a:lnTo>
                    <a:pt x="89087" y="52410"/>
                  </a:lnTo>
                  <a:lnTo>
                    <a:pt x="90944" y="68157"/>
                  </a:lnTo>
                  <a:lnTo>
                    <a:pt x="92183" y="84499"/>
                  </a:lnTo>
                  <a:lnTo>
                    <a:pt x="105176" y="15574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3072600" y="4287498"/>
              <a:ext cx="114233" cy="161447"/>
            </a:xfrm>
            <a:custGeom>
              <a:avLst/>
              <a:gdLst/>
              <a:ahLst/>
              <a:cxnLst/>
              <a:rect l="0" t="0" r="0" b="0"/>
              <a:pathLst>
                <a:path w="114233" h="161447">
                  <a:moveTo>
                    <a:pt x="9056" y="24717"/>
                  </a:moveTo>
                  <a:lnTo>
                    <a:pt x="3472" y="41467"/>
                  </a:lnTo>
                  <a:lnTo>
                    <a:pt x="1828" y="51076"/>
                  </a:lnTo>
                  <a:lnTo>
                    <a:pt x="731" y="62156"/>
                  </a:lnTo>
                  <a:lnTo>
                    <a:pt x="0" y="74217"/>
                  </a:lnTo>
                  <a:lnTo>
                    <a:pt x="681" y="85764"/>
                  </a:lnTo>
                  <a:lnTo>
                    <a:pt x="2304" y="96968"/>
                  </a:lnTo>
                  <a:lnTo>
                    <a:pt x="4555" y="107943"/>
                  </a:lnTo>
                  <a:lnTo>
                    <a:pt x="10172" y="132602"/>
                  </a:lnTo>
                  <a:lnTo>
                    <a:pt x="13306" y="145723"/>
                  </a:lnTo>
                  <a:lnTo>
                    <a:pt x="16563" y="149795"/>
                  </a:lnTo>
                  <a:lnTo>
                    <a:pt x="19904" y="147835"/>
                  </a:lnTo>
                  <a:lnTo>
                    <a:pt x="23300" y="141855"/>
                  </a:lnTo>
                  <a:lnTo>
                    <a:pt x="25563" y="130856"/>
                  </a:lnTo>
                  <a:lnTo>
                    <a:pt x="27073" y="116511"/>
                  </a:lnTo>
                  <a:lnTo>
                    <a:pt x="28079" y="99937"/>
                  </a:lnTo>
                  <a:lnTo>
                    <a:pt x="29918" y="83044"/>
                  </a:lnTo>
                  <a:lnTo>
                    <a:pt x="32313" y="65939"/>
                  </a:lnTo>
                  <a:lnTo>
                    <a:pt x="35078" y="48692"/>
                  </a:lnTo>
                  <a:lnTo>
                    <a:pt x="39259" y="33689"/>
                  </a:lnTo>
                  <a:lnTo>
                    <a:pt x="44383" y="20181"/>
                  </a:lnTo>
                  <a:lnTo>
                    <a:pt x="50137" y="7669"/>
                  </a:lnTo>
                  <a:lnTo>
                    <a:pt x="57478" y="1666"/>
                  </a:lnTo>
                  <a:lnTo>
                    <a:pt x="65879" y="0"/>
                  </a:lnTo>
                  <a:lnTo>
                    <a:pt x="74985" y="1227"/>
                  </a:lnTo>
                  <a:lnTo>
                    <a:pt x="82224" y="5551"/>
                  </a:lnTo>
                  <a:lnTo>
                    <a:pt x="88219" y="11940"/>
                  </a:lnTo>
                  <a:lnTo>
                    <a:pt x="93384" y="19705"/>
                  </a:lnTo>
                  <a:lnTo>
                    <a:pt x="96828" y="30724"/>
                  </a:lnTo>
                  <a:lnTo>
                    <a:pt x="99123" y="43914"/>
                  </a:lnTo>
                  <a:lnTo>
                    <a:pt x="100654" y="58550"/>
                  </a:lnTo>
                  <a:lnTo>
                    <a:pt x="102842" y="72982"/>
                  </a:lnTo>
                  <a:lnTo>
                    <a:pt x="105470" y="87278"/>
                  </a:lnTo>
                  <a:lnTo>
                    <a:pt x="114232" y="1614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3281490" y="4280662"/>
              <a:ext cx="31554" cy="168283"/>
            </a:xfrm>
            <a:custGeom>
              <a:avLst/>
              <a:gdLst/>
              <a:ahLst/>
              <a:cxnLst/>
              <a:rect l="0" t="0" r="0" b="0"/>
              <a:pathLst>
                <a:path w="31554" h="168283">
                  <a:moveTo>
                    <a:pt x="0" y="0"/>
                  </a:moveTo>
                  <a:lnTo>
                    <a:pt x="14639" y="58556"/>
                  </a:lnTo>
                  <a:lnTo>
                    <a:pt x="16771" y="72928"/>
                  </a:lnTo>
                  <a:lnTo>
                    <a:pt x="18193" y="88351"/>
                  </a:lnTo>
                  <a:lnTo>
                    <a:pt x="19140" y="104477"/>
                  </a:lnTo>
                  <a:lnTo>
                    <a:pt x="20940" y="118734"/>
                  </a:lnTo>
                  <a:lnTo>
                    <a:pt x="23310" y="131744"/>
                  </a:lnTo>
                  <a:lnTo>
                    <a:pt x="31553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3281490" y="4325251"/>
              <a:ext cx="199836" cy="144729"/>
            </a:xfrm>
            <a:custGeom>
              <a:avLst/>
              <a:gdLst/>
              <a:ahLst/>
              <a:cxnLst/>
              <a:rect l="0" t="0" r="0" b="0"/>
              <a:pathLst>
                <a:path w="199836" h="144729">
                  <a:moveTo>
                    <a:pt x="0" y="92140"/>
                  </a:moveTo>
                  <a:lnTo>
                    <a:pt x="16750" y="97723"/>
                  </a:lnTo>
                  <a:lnTo>
                    <a:pt x="26359" y="99368"/>
                  </a:lnTo>
                  <a:lnTo>
                    <a:pt x="37439" y="100464"/>
                  </a:lnTo>
                  <a:lnTo>
                    <a:pt x="49501" y="101195"/>
                  </a:lnTo>
                  <a:lnTo>
                    <a:pt x="61047" y="100514"/>
                  </a:lnTo>
                  <a:lnTo>
                    <a:pt x="72251" y="98891"/>
                  </a:lnTo>
                  <a:lnTo>
                    <a:pt x="83226" y="96641"/>
                  </a:lnTo>
                  <a:lnTo>
                    <a:pt x="94049" y="93972"/>
                  </a:lnTo>
                  <a:lnTo>
                    <a:pt x="104769" y="91024"/>
                  </a:lnTo>
                  <a:lnTo>
                    <a:pt x="115423" y="87890"/>
                  </a:lnTo>
                  <a:lnTo>
                    <a:pt x="126031" y="83464"/>
                  </a:lnTo>
                  <a:lnTo>
                    <a:pt x="136609" y="78175"/>
                  </a:lnTo>
                  <a:lnTo>
                    <a:pt x="147166" y="72312"/>
                  </a:lnTo>
                  <a:lnTo>
                    <a:pt x="155373" y="64898"/>
                  </a:lnTo>
                  <a:lnTo>
                    <a:pt x="162014" y="56449"/>
                  </a:lnTo>
                  <a:lnTo>
                    <a:pt x="167609" y="47311"/>
                  </a:lnTo>
                  <a:lnTo>
                    <a:pt x="171339" y="36544"/>
                  </a:lnTo>
                  <a:lnTo>
                    <a:pt x="173826" y="24692"/>
                  </a:lnTo>
                  <a:lnTo>
                    <a:pt x="175484" y="12116"/>
                  </a:lnTo>
                  <a:lnTo>
                    <a:pt x="173083" y="4900"/>
                  </a:lnTo>
                  <a:lnTo>
                    <a:pt x="167977" y="1259"/>
                  </a:lnTo>
                  <a:lnTo>
                    <a:pt x="161067" y="0"/>
                  </a:lnTo>
                  <a:lnTo>
                    <a:pt x="155292" y="2666"/>
                  </a:lnTo>
                  <a:lnTo>
                    <a:pt x="150273" y="7950"/>
                  </a:lnTo>
                  <a:lnTo>
                    <a:pt x="145758" y="14978"/>
                  </a:lnTo>
                  <a:lnTo>
                    <a:pt x="141580" y="24338"/>
                  </a:lnTo>
                  <a:lnTo>
                    <a:pt x="137626" y="35252"/>
                  </a:lnTo>
                  <a:lnTo>
                    <a:pt x="133821" y="47203"/>
                  </a:lnTo>
                  <a:lnTo>
                    <a:pt x="132453" y="59845"/>
                  </a:lnTo>
                  <a:lnTo>
                    <a:pt x="132710" y="72947"/>
                  </a:lnTo>
                  <a:lnTo>
                    <a:pt x="134049" y="86356"/>
                  </a:lnTo>
                  <a:lnTo>
                    <a:pt x="137280" y="97633"/>
                  </a:lnTo>
                  <a:lnTo>
                    <a:pt x="141771" y="107488"/>
                  </a:lnTo>
                  <a:lnTo>
                    <a:pt x="147102" y="116396"/>
                  </a:lnTo>
                  <a:lnTo>
                    <a:pt x="154162" y="123503"/>
                  </a:lnTo>
                  <a:lnTo>
                    <a:pt x="162374" y="129409"/>
                  </a:lnTo>
                  <a:lnTo>
                    <a:pt x="199835" y="1447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523395" y="4309299"/>
              <a:ext cx="94659" cy="144265"/>
            </a:xfrm>
            <a:custGeom>
              <a:avLst/>
              <a:gdLst/>
              <a:ahLst/>
              <a:cxnLst/>
              <a:rect l="0" t="0" r="0" b="0"/>
              <a:pathLst>
                <a:path w="94659" h="144265">
                  <a:moveTo>
                    <a:pt x="0" y="118609"/>
                  </a:moveTo>
                  <a:lnTo>
                    <a:pt x="16750" y="113026"/>
                  </a:lnTo>
                  <a:lnTo>
                    <a:pt x="24022" y="109044"/>
                  </a:lnTo>
                  <a:lnTo>
                    <a:pt x="31207" y="104052"/>
                  </a:lnTo>
                  <a:lnTo>
                    <a:pt x="38334" y="98387"/>
                  </a:lnTo>
                  <a:lnTo>
                    <a:pt x="45422" y="92273"/>
                  </a:lnTo>
                  <a:lnTo>
                    <a:pt x="52485" y="85860"/>
                  </a:lnTo>
                  <a:lnTo>
                    <a:pt x="59532" y="79247"/>
                  </a:lnTo>
                  <a:lnTo>
                    <a:pt x="65397" y="70164"/>
                  </a:lnTo>
                  <a:lnTo>
                    <a:pt x="70477" y="59434"/>
                  </a:lnTo>
                  <a:lnTo>
                    <a:pt x="75031" y="47606"/>
                  </a:lnTo>
                  <a:lnTo>
                    <a:pt x="76899" y="35047"/>
                  </a:lnTo>
                  <a:lnTo>
                    <a:pt x="76976" y="21999"/>
                  </a:lnTo>
                  <a:lnTo>
                    <a:pt x="75858" y="8626"/>
                  </a:lnTo>
                  <a:lnTo>
                    <a:pt x="71608" y="2049"/>
                  </a:lnTo>
                  <a:lnTo>
                    <a:pt x="65268" y="0"/>
                  </a:lnTo>
                  <a:lnTo>
                    <a:pt x="57535" y="972"/>
                  </a:lnTo>
                  <a:lnTo>
                    <a:pt x="51212" y="6294"/>
                  </a:lnTo>
                  <a:lnTo>
                    <a:pt x="45827" y="14517"/>
                  </a:lnTo>
                  <a:lnTo>
                    <a:pt x="41069" y="24674"/>
                  </a:lnTo>
                  <a:lnTo>
                    <a:pt x="36728" y="36119"/>
                  </a:lnTo>
                  <a:lnTo>
                    <a:pt x="32666" y="48424"/>
                  </a:lnTo>
                  <a:lnTo>
                    <a:pt x="28789" y="61301"/>
                  </a:lnTo>
                  <a:lnTo>
                    <a:pt x="27373" y="74561"/>
                  </a:lnTo>
                  <a:lnTo>
                    <a:pt x="27598" y="88075"/>
                  </a:lnTo>
                  <a:lnTo>
                    <a:pt x="28916" y="101759"/>
                  </a:lnTo>
                  <a:lnTo>
                    <a:pt x="32132" y="114388"/>
                  </a:lnTo>
                  <a:lnTo>
                    <a:pt x="36614" y="126313"/>
                  </a:lnTo>
                  <a:lnTo>
                    <a:pt x="41938" y="137768"/>
                  </a:lnTo>
                  <a:lnTo>
                    <a:pt x="48994" y="143068"/>
                  </a:lnTo>
                  <a:lnTo>
                    <a:pt x="57204" y="144264"/>
                  </a:lnTo>
                  <a:lnTo>
                    <a:pt x="94658" y="11860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681159" y="4291180"/>
              <a:ext cx="94659" cy="123372"/>
            </a:xfrm>
            <a:custGeom>
              <a:avLst/>
              <a:gdLst/>
              <a:ahLst/>
              <a:cxnLst/>
              <a:rect l="0" t="0" r="0" b="0"/>
              <a:pathLst>
                <a:path w="94659" h="123372">
                  <a:moveTo>
                    <a:pt x="0" y="0"/>
                  </a:moveTo>
                  <a:lnTo>
                    <a:pt x="5583" y="27917"/>
                  </a:lnTo>
                  <a:lnTo>
                    <a:pt x="11441" y="54088"/>
                  </a:lnTo>
                  <a:lnTo>
                    <a:pt x="17940" y="82470"/>
                  </a:lnTo>
                  <a:lnTo>
                    <a:pt x="24723" y="114561"/>
                  </a:lnTo>
                  <a:lnTo>
                    <a:pt x="25831" y="121951"/>
                  </a:lnTo>
                  <a:lnTo>
                    <a:pt x="25401" y="123371"/>
                  </a:lnTo>
                  <a:lnTo>
                    <a:pt x="23946" y="120811"/>
                  </a:lnTo>
                  <a:lnTo>
                    <a:pt x="22976" y="114431"/>
                  </a:lnTo>
                  <a:lnTo>
                    <a:pt x="22329" y="105503"/>
                  </a:lnTo>
                  <a:lnTo>
                    <a:pt x="21898" y="94876"/>
                  </a:lnTo>
                  <a:lnTo>
                    <a:pt x="22779" y="84286"/>
                  </a:lnTo>
                  <a:lnTo>
                    <a:pt x="24535" y="73720"/>
                  </a:lnTo>
                  <a:lnTo>
                    <a:pt x="26874" y="63170"/>
                  </a:lnTo>
                  <a:lnTo>
                    <a:pt x="31939" y="54968"/>
                  </a:lnTo>
                  <a:lnTo>
                    <a:pt x="38822" y="48331"/>
                  </a:lnTo>
                  <a:lnTo>
                    <a:pt x="46917" y="42738"/>
                  </a:lnTo>
                  <a:lnTo>
                    <a:pt x="55819" y="37841"/>
                  </a:lnTo>
                  <a:lnTo>
                    <a:pt x="65259" y="33407"/>
                  </a:lnTo>
                  <a:lnTo>
                    <a:pt x="94658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3912546" y="274787"/>
            <a:ext cx="4133418" cy="558922"/>
            <a:chOff x="3912546" y="274787"/>
            <a:chExt cx="4133418" cy="558922"/>
          </a:xfrm>
        </p:grpSpPr>
        <p:sp>
          <p:nvSpPr>
            <p:cNvPr id="154" name="Freeform 153"/>
            <p:cNvSpPr/>
            <p:nvPr/>
          </p:nvSpPr>
          <p:spPr>
            <a:xfrm>
              <a:off x="3912546" y="515362"/>
              <a:ext cx="220871" cy="42071"/>
            </a:xfrm>
            <a:custGeom>
              <a:avLst/>
              <a:gdLst/>
              <a:ahLst/>
              <a:cxnLst/>
              <a:rect l="0" t="0" r="0" b="0"/>
              <a:pathLst>
                <a:path w="220871" h="42071">
                  <a:moveTo>
                    <a:pt x="0" y="42070"/>
                  </a:moveTo>
                  <a:lnTo>
                    <a:pt x="16750" y="30903"/>
                  </a:lnTo>
                  <a:lnTo>
                    <a:pt x="26359" y="27614"/>
                  </a:lnTo>
                  <a:lnTo>
                    <a:pt x="37440" y="25421"/>
                  </a:lnTo>
                  <a:lnTo>
                    <a:pt x="49501" y="23959"/>
                  </a:lnTo>
                  <a:lnTo>
                    <a:pt x="61047" y="21816"/>
                  </a:lnTo>
                  <a:lnTo>
                    <a:pt x="72251" y="19218"/>
                  </a:lnTo>
                  <a:lnTo>
                    <a:pt x="83226" y="16318"/>
                  </a:lnTo>
                  <a:lnTo>
                    <a:pt x="98723" y="14384"/>
                  </a:lnTo>
                  <a:lnTo>
                    <a:pt x="117235" y="13095"/>
                  </a:lnTo>
                  <a:lnTo>
                    <a:pt x="137757" y="12236"/>
                  </a:lnTo>
                  <a:lnTo>
                    <a:pt x="156112" y="10495"/>
                  </a:lnTo>
                  <a:lnTo>
                    <a:pt x="173024" y="8165"/>
                  </a:lnTo>
                  <a:lnTo>
                    <a:pt x="22087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359393" y="305010"/>
              <a:ext cx="320939" cy="383215"/>
            </a:xfrm>
            <a:custGeom>
              <a:avLst/>
              <a:gdLst/>
              <a:ahLst/>
              <a:cxnLst/>
              <a:rect l="0" t="0" r="0" b="0"/>
              <a:pathLst>
                <a:path w="320939" h="383215">
                  <a:moveTo>
                    <a:pt x="320938" y="0"/>
                  </a:moveTo>
                  <a:lnTo>
                    <a:pt x="287438" y="5583"/>
                  </a:lnTo>
                  <a:lnTo>
                    <a:pt x="272895" y="7228"/>
                  </a:lnTo>
                  <a:lnTo>
                    <a:pt x="258525" y="8324"/>
                  </a:lnTo>
                  <a:lnTo>
                    <a:pt x="244270" y="9055"/>
                  </a:lnTo>
                  <a:lnTo>
                    <a:pt x="230093" y="10711"/>
                  </a:lnTo>
                  <a:lnTo>
                    <a:pt x="215967" y="12984"/>
                  </a:lnTo>
                  <a:lnTo>
                    <a:pt x="201875" y="15668"/>
                  </a:lnTo>
                  <a:lnTo>
                    <a:pt x="173752" y="21766"/>
                  </a:lnTo>
                  <a:lnTo>
                    <a:pt x="159709" y="25028"/>
                  </a:lnTo>
                  <a:lnTo>
                    <a:pt x="145672" y="29540"/>
                  </a:lnTo>
                  <a:lnTo>
                    <a:pt x="131639" y="34886"/>
                  </a:lnTo>
                  <a:lnTo>
                    <a:pt x="117610" y="40786"/>
                  </a:lnTo>
                  <a:lnTo>
                    <a:pt x="103582" y="45889"/>
                  </a:lnTo>
                  <a:lnTo>
                    <a:pt x="89556" y="50459"/>
                  </a:lnTo>
                  <a:lnTo>
                    <a:pt x="75531" y="54674"/>
                  </a:lnTo>
                  <a:lnTo>
                    <a:pt x="61506" y="59822"/>
                  </a:lnTo>
                  <a:lnTo>
                    <a:pt x="47482" y="65591"/>
                  </a:lnTo>
                  <a:lnTo>
                    <a:pt x="33458" y="71774"/>
                  </a:lnTo>
                  <a:lnTo>
                    <a:pt x="21771" y="78234"/>
                  </a:lnTo>
                  <a:lnTo>
                    <a:pt x="11643" y="84877"/>
                  </a:lnTo>
                  <a:lnTo>
                    <a:pt x="2554" y="91643"/>
                  </a:lnTo>
                  <a:lnTo>
                    <a:pt x="0" y="99660"/>
                  </a:lnTo>
                  <a:lnTo>
                    <a:pt x="1803" y="108510"/>
                  </a:lnTo>
                  <a:lnTo>
                    <a:pt x="6511" y="117916"/>
                  </a:lnTo>
                  <a:lnTo>
                    <a:pt x="16662" y="127693"/>
                  </a:lnTo>
                  <a:lnTo>
                    <a:pt x="30440" y="137717"/>
                  </a:lnTo>
                  <a:lnTo>
                    <a:pt x="46638" y="147905"/>
                  </a:lnTo>
                  <a:lnTo>
                    <a:pt x="60943" y="155866"/>
                  </a:lnTo>
                  <a:lnTo>
                    <a:pt x="73984" y="162342"/>
                  </a:lnTo>
                  <a:lnTo>
                    <a:pt x="86185" y="167827"/>
                  </a:lnTo>
                  <a:lnTo>
                    <a:pt x="100162" y="172653"/>
                  </a:lnTo>
                  <a:lnTo>
                    <a:pt x="115323" y="177039"/>
                  </a:lnTo>
                  <a:lnTo>
                    <a:pt x="131273" y="181132"/>
                  </a:lnTo>
                  <a:lnTo>
                    <a:pt x="146581" y="186197"/>
                  </a:lnTo>
                  <a:lnTo>
                    <a:pt x="161461" y="191911"/>
                  </a:lnTo>
                  <a:lnTo>
                    <a:pt x="176055" y="198058"/>
                  </a:lnTo>
                  <a:lnTo>
                    <a:pt x="190459" y="204493"/>
                  </a:lnTo>
                  <a:lnTo>
                    <a:pt x="218929" y="217876"/>
                  </a:lnTo>
                  <a:lnTo>
                    <a:pt x="231897" y="224717"/>
                  </a:lnTo>
                  <a:lnTo>
                    <a:pt x="244048" y="231615"/>
                  </a:lnTo>
                  <a:lnTo>
                    <a:pt x="255654" y="238551"/>
                  </a:lnTo>
                  <a:lnTo>
                    <a:pt x="265729" y="245512"/>
                  </a:lnTo>
                  <a:lnTo>
                    <a:pt x="274783" y="252490"/>
                  </a:lnTo>
                  <a:lnTo>
                    <a:pt x="283156" y="259479"/>
                  </a:lnTo>
                  <a:lnTo>
                    <a:pt x="291076" y="267644"/>
                  </a:lnTo>
                  <a:lnTo>
                    <a:pt x="298693" y="276594"/>
                  </a:lnTo>
                  <a:lnTo>
                    <a:pt x="306108" y="286066"/>
                  </a:lnTo>
                  <a:lnTo>
                    <a:pt x="307545" y="297055"/>
                  </a:lnTo>
                  <a:lnTo>
                    <a:pt x="304998" y="309056"/>
                  </a:lnTo>
                  <a:lnTo>
                    <a:pt x="299793" y="321731"/>
                  </a:lnTo>
                  <a:lnTo>
                    <a:pt x="292818" y="331349"/>
                  </a:lnTo>
                  <a:lnTo>
                    <a:pt x="284662" y="338930"/>
                  </a:lnTo>
                  <a:lnTo>
                    <a:pt x="275719" y="345153"/>
                  </a:lnTo>
                  <a:lnTo>
                    <a:pt x="266251" y="350470"/>
                  </a:lnTo>
                  <a:lnTo>
                    <a:pt x="256433" y="355183"/>
                  </a:lnTo>
                  <a:lnTo>
                    <a:pt x="246382" y="359494"/>
                  </a:lnTo>
                  <a:lnTo>
                    <a:pt x="236175" y="363537"/>
                  </a:lnTo>
                  <a:lnTo>
                    <a:pt x="215485" y="371145"/>
                  </a:lnTo>
                  <a:lnTo>
                    <a:pt x="184127" y="381998"/>
                  </a:lnTo>
                  <a:lnTo>
                    <a:pt x="172468" y="383214"/>
                  </a:lnTo>
                  <a:lnTo>
                    <a:pt x="160021" y="382856"/>
                  </a:lnTo>
                  <a:lnTo>
                    <a:pt x="100068" y="36811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4848612" y="441739"/>
              <a:ext cx="31554" cy="262941"/>
            </a:xfrm>
            <a:custGeom>
              <a:avLst/>
              <a:gdLst/>
              <a:ahLst/>
              <a:cxnLst/>
              <a:rect l="0" t="0" r="0" b="0"/>
              <a:pathLst>
                <a:path w="31554" h="262941">
                  <a:moveTo>
                    <a:pt x="0" y="0"/>
                  </a:moveTo>
                  <a:lnTo>
                    <a:pt x="5584" y="16750"/>
                  </a:lnTo>
                  <a:lnTo>
                    <a:pt x="14558" y="40555"/>
                  </a:lnTo>
                  <a:lnTo>
                    <a:pt x="20223" y="55084"/>
                  </a:lnTo>
                  <a:lnTo>
                    <a:pt x="24000" y="70612"/>
                  </a:lnTo>
                  <a:lnTo>
                    <a:pt x="26518" y="86808"/>
                  </a:lnTo>
                  <a:lnTo>
                    <a:pt x="28196" y="103448"/>
                  </a:lnTo>
                  <a:lnTo>
                    <a:pt x="29315" y="120385"/>
                  </a:lnTo>
                  <a:lnTo>
                    <a:pt x="30061" y="137519"/>
                  </a:lnTo>
                  <a:lnTo>
                    <a:pt x="30890" y="170970"/>
                  </a:lnTo>
                  <a:lnTo>
                    <a:pt x="31553" y="26294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4785507" y="525879"/>
              <a:ext cx="220870" cy="10519"/>
            </a:xfrm>
            <a:custGeom>
              <a:avLst/>
              <a:gdLst/>
              <a:ahLst/>
              <a:cxnLst/>
              <a:rect l="0" t="0" r="0" b="0"/>
              <a:pathLst>
                <a:path w="220870" h="10519">
                  <a:moveTo>
                    <a:pt x="0" y="10518"/>
                  </a:moveTo>
                  <a:lnTo>
                    <a:pt x="158562" y="10518"/>
                  </a:lnTo>
                  <a:lnTo>
                    <a:pt x="172319" y="9349"/>
                  </a:lnTo>
                  <a:lnTo>
                    <a:pt x="184997" y="7402"/>
                  </a:lnTo>
                  <a:lnTo>
                    <a:pt x="220869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5060426" y="441739"/>
              <a:ext cx="201940" cy="220887"/>
            </a:xfrm>
            <a:custGeom>
              <a:avLst/>
              <a:gdLst/>
              <a:ahLst/>
              <a:cxnLst/>
              <a:rect l="0" t="0" r="0" b="0"/>
              <a:pathLst>
                <a:path w="201940" h="220887">
                  <a:moveTo>
                    <a:pt x="9056" y="63105"/>
                  </a:moveTo>
                  <a:lnTo>
                    <a:pt x="3473" y="79856"/>
                  </a:lnTo>
                  <a:lnTo>
                    <a:pt x="1828" y="89464"/>
                  </a:lnTo>
                  <a:lnTo>
                    <a:pt x="731" y="100544"/>
                  </a:lnTo>
                  <a:lnTo>
                    <a:pt x="0" y="112606"/>
                  </a:lnTo>
                  <a:lnTo>
                    <a:pt x="682" y="125321"/>
                  </a:lnTo>
                  <a:lnTo>
                    <a:pt x="2305" y="138473"/>
                  </a:lnTo>
                  <a:lnTo>
                    <a:pt x="4555" y="151915"/>
                  </a:lnTo>
                  <a:lnTo>
                    <a:pt x="8393" y="164382"/>
                  </a:lnTo>
                  <a:lnTo>
                    <a:pt x="13288" y="176199"/>
                  </a:lnTo>
                  <a:lnTo>
                    <a:pt x="18889" y="187583"/>
                  </a:lnTo>
                  <a:lnTo>
                    <a:pt x="24960" y="197510"/>
                  </a:lnTo>
                  <a:lnTo>
                    <a:pt x="31345" y="206465"/>
                  </a:lnTo>
                  <a:lnTo>
                    <a:pt x="37939" y="214772"/>
                  </a:lnTo>
                  <a:lnTo>
                    <a:pt x="47009" y="219142"/>
                  </a:lnTo>
                  <a:lnTo>
                    <a:pt x="57730" y="220886"/>
                  </a:lnTo>
                  <a:lnTo>
                    <a:pt x="69553" y="220881"/>
                  </a:lnTo>
                  <a:lnTo>
                    <a:pt x="80940" y="217371"/>
                  </a:lnTo>
                  <a:lnTo>
                    <a:pt x="92037" y="211525"/>
                  </a:lnTo>
                  <a:lnTo>
                    <a:pt x="102941" y="204122"/>
                  </a:lnTo>
                  <a:lnTo>
                    <a:pt x="112548" y="196850"/>
                  </a:lnTo>
                  <a:lnTo>
                    <a:pt x="121290" y="189664"/>
                  </a:lnTo>
                  <a:lnTo>
                    <a:pt x="129455" y="182537"/>
                  </a:lnTo>
                  <a:lnTo>
                    <a:pt x="137235" y="175447"/>
                  </a:lnTo>
                  <a:lnTo>
                    <a:pt x="152113" y="161338"/>
                  </a:lnTo>
                  <a:lnTo>
                    <a:pt x="158184" y="153135"/>
                  </a:lnTo>
                  <a:lnTo>
                    <a:pt x="163400" y="144160"/>
                  </a:lnTo>
                  <a:lnTo>
                    <a:pt x="168046" y="134671"/>
                  </a:lnTo>
                  <a:lnTo>
                    <a:pt x="173480" y="122502"/>
                  </a:lnTo>
                  <a:lnTo>
                    <a:pt x="185751" y="93399"/>
                  </a:lnTo>
                  <a:lnTo>
                    <a:pt x="191127" y="79795"/>
                  </a:lnTo>
                  <a:lnTo>
                    <a:pt x="200216" y="55331"/>
                  </a:lnTo>
                  <a:lnTo>
                    <a:pt x="201939" y="43899"/>
                  </a:lnTo>
                  <a:lnTo>
                    <a:pt x="201919" y="32772"/>
                  </a:lnTo>
                  <a:lnTo>
                    <a:pt x="198373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5341658" y="313565"/>
              <a:ext cx="300056" cy="306974"/>
            </a:xfrm>
            <a:custGeom>
              <a:avLst/>
              <a:gdLst/>
              <a:ahLst/>
              <a:cxnLst/>
              <a:rect l="0" t="0" r="0" b="0"/>
              <a:pathLst>
                <a:path w="300056" h="306974">
                  <a:moveTo>
                    <a:pt x="201116" y="107138"/>
                  </a:moveTo>
                  <a:lnTo>
                    <a:pt x="184366" y="118305"/>
                  </a:lnTo>
                  <a:lnTo>
                    <a:pt x="174757" y="123932"/>
                  </a:lnTo>
                  <a:lnTo>
                    <a:pt x="163677" y="130020"/>
                  </a:lnTo>
                  <a:lnTo>
                    <a:pt x="151615" y="136417"/>
                  </a:lnTo>
                  <a:lnTo>
                    <a:pt x="140069" y="143018"/>
                  </a:lnTo>
                  <a:lnTo>
                    <a:pt x="128865" y="149756"/>
                  </a:lnTo>
                  <a:lnTo>
                    <a:pt x="117890" y="156585"/>
                  </a:lnTo>
                  <a:lnTo>
                    <a:pt x="108236" y="163475"/>
                  </a:lnTo>
                  <a:lnTo>
                    <a:pt x="99462" y="170406"/>
                  </a:lnTo>
                  <a:lnTo>
                    <a:pt x="91277" y="177364"/>
                  </a:lnTo>
                  <a:lnTo>
                    <a:pt x="82314" y="184340"/>
                  </a:lnTo>
                  <a:lnTo>
                    <a:pt x="72832" y="191327"/>
                  </a:lnTo>
                  <a:lnTo>
                    <a:pt x="63005" y="198323"/>
                  </a:lnTo>
                  <a:lnTo>
                    <a:pt x="54117" y="205324"/>
                  </a:lnTo>
                  <a:lnTo>
                    <a:pt x="45854" y="212329"/>
                  </a:lnTo>
                  <a:lnTo>
                    <a:pt x="38008" y="219336"/>
                  </a:lnTo>
                  <a:lnTo>
                    <a:pt x="30441" y="228681"/>
                  </a:lnTo>
                  <a:lnTo>
                    <a:pt x="23058" y="239586"/>
                  </a:lnTo>
                  <a:lnTo>
                    <a:pt x="15799" y="251531"/>
                  </a:lnTo>
                  <a:lnTo>
                    <a:pt x="9792" y="263000"/>
                  </a:lnTo>
                  <a:lnTo>
                    <a:pt x="4618" y="274152"/>
                  </a:lnTo>
                  <a:lnTo>
                    <a:pt x="0" y="285092"/>
                  </a:lnTo>
                  <a:lnTo>
                    <a:pt x="1596" y="292386"/>
                  </a:lnTo>
                  <a:lnTo>
                    <a:pt x="7334" y="297248"/>
                  </a:lnTo>
                  <a:lnTo>
                    <a:pt x="15834" y="300490"/>
                  </a:lnTo>
                  <a:lnTo>
                    <a:pt x="27344" y="300313"/>
                  </a:lnTo>
                  <a:lnTo>
                    <a:pt x="40861" y="297859"/>
                  </a:lnTo>
                  <a:lnTo>
                    <a:pt x="55714" y="293885"/>
                  </a:lnTo>
                  <a:lnTo>
                    <a:pt x="69123" y="288899"/>
                  </a:lnTo>
                  <a:lnTo>
                    <a:pt x="81568" y="283237"/>
                  </a:lnTo>
                  <a:lnTo>
                    <a:pt x="93370" y="277126"/>
                  </a:lnTo>
                  <a:lnTo>
                    <a:pt x="104744" y="270714"/>
                  </a:lnTo>
                  <a:lnTo>
                    <a:pt x="115833" y="264102"/>
                  </a:lnTo>
                  <a:lnTo>
                    <a:pt x="137503" y="250523"/>
                  </a:lnTo>
                  <a:lnTo>
                    <a:pt x="158820" y="236697"/>
                  </a:lnTo>
                  <a:lnTo>
                    <a:pt x="168244" y="228570"/>
                  </a:lnTo>
                  <a:lnTo>
                    <a:pt x="176864" y="219645"/>
                  </a:lnTo>
                  <a:lnTo>
                    <a:pt x="184948" y="210190"/>
                  </a:lnTo>
                  <a:lnTo>
                    <a:pt x="193843" y="201549"/>
                  </a:lnTo>
                  <a:lnTo>
                    <a:pt x="203279" y="193451"/>
                  </a:lnTo>
                  <a:lnTo>
                    <a:pt x="213076" y="185716"/>
                  </a:lnTo>
                  <a:lnTo>
                    <a:pt x="220775" y="177053"/>
                  </a:lnTo>
                  <a:lnTo>
                    <a:pt x="227077" y="167771"/>
                  </a:lnTo>
                  <a:lnTo>
                    <a:pt x="232447" y="158078"/>
                  </a:lnTo>
                  <a:lnTo>
                    <a:pt x="238364" y="148110"/>
                  </a:lnTo>
                  <a:lnTo>
                    <a:pt x="251171" y="127685"/>
                  </a:lnTo>
                  <a:lnTo>
                    <a:pt x="257859" y="114993"/>
                  </a:lnTo>
                  <a:lnTo>
                    <a:pt x="264654" y="100689"/>
                  </a:lnTo>
                  <a:lnTo>
                    <a:pt x="271521" y="85309"/>
                  </a:lnTo>
                  <a:lnTo>
                    <a:pt x="277268" y="70382"/>
                  </a:lnTo>
                  <a:lnTo>
                    <a:pt x="282268" y="55756"/>
                  </a:lnTo>
                  <a:lnTo>
                    <a:pt x="300055" y="0"/>
                  </a:lnTo>
                  <a:lnTo>
                    <a:pt x="298456" y="4596"/>
                  </a:lnTo>
                  <a:lnTo>
                    <a:pt x="297562" y="11899"/>
                  </a:lnTo>
                  <a:lnTo>
                    <a:pt x="296966" y="21441"/>
                  </a:lnTo>
                  <a:lnTo>
                    <a:pt x="296569" y="32478"/>
                  </a:lnTo>
                  <a:lnTo>
                    <a:pt x="295135" y="43341"/>
                  </a:lnTo>
                  <a:lnTo>
                    <a:pt x="293011" y="54089"/>
                  </a:lnTo>
                  <a:lnTo>
                    <a:pt x="290426" y="64761"/>
                  </a:lnTo>
                  <a:lnTo>
                    <a:pt x="287534" y="78887"/>
                  </a:lnTo>
                  <a:lnTo>
                    <a:pt x="281205" y="113280"/>
                  </a:lnTo>
                  <a:lnTo>
                    <a:pt x="279050" y="132268"/>
                  </a:lnTo>
                  <a:lnTo>
                    <a:pt x="277613" y="151938"/>
                  </a:lnTo>
                  <a:lnTo>
                    <a:pt x="276655" y="172064"/>
                  </a:lnTo>
                  <a:lnTo>
                    <a:pt x="275591" y="210007"/>
                  </a:lnTo>
                  <a:lnTo>
                    <a:pt x="275307" y="228305"/>
                  </a:lnTo>
                  <a:lnTo>
                    <a:pt x="276286" y="245179"/>
                  </a:lnTo>
                  <a:lnTo>
                    <a:pt x="278108" y="261102"/>
                  </a:lnTo>
                  <a:lnTo>
                    <a:pt x="285257" y="30697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5763643" y="392430"/>
              <a:ext cx="258484" cy="441279"/>
            </a:xfrm>
            <a:custGeom>
              <a:avLst/>
              <a:gdLst/>
              <a:ahLst/>
              <a:cxnLst/>
              <a:rect l="0" t="0" r="0" b="0"/>
              <a:pathLst>
                <a:path w="258484" h="441279">
                  <a:moveTo>
                    <a:pt x="0" y="59826"/>
                  </a:moveTo>
                  <a:lnTo>
                    <a:pt x="16751" y="70993"/>
                  </a:lnTo>
                  <a:lnTo>
                    <a:pt x="25191" y="75451"/>
                  </a:lnTo>
                  <a:lnTo>
                    <a:pt x="34324" y="79592"/>
                  </a:lnTo>
                  <a:lnTo>
                    <a:pt x="43918" y="83521"/>
                  </a:lnTo>
                  <a:lnTo>
                    <a:pt x="53820" y="87309"/>
                  </a:lnTo>
                  <a:lnTo>
                    <a:pt x="74171" y="94634"/>
                  </a:lnTo>
                  <a:lnTo>
                    <a:pt x="85675" y="94718"/>
                  </a:lnTo>
                  <a:lnTo>
                    <a:pt x="98018" y="92436"/>
                  </a:lnTo>
                  <a:lnTo>
                    <a:pt x="110922" y="88578"/>
                  </a:lnTo>
                  <a:lnTo>
                    <a:pt x="124199" y="83669"/>
                  </a:lnTo>
                  <a:lnTo>
                    <a:pt x="137725" y="78058"/>
                  </a:lnTo>
                  <a:lnTo>
                    <a:pt x="151416" y="71981"/>
                  </a:lnTo>
                  <a:lnTo>
                    <a:pt x="179095" y="58996"/>
                  </a:lnTo>
                  <a:lnTo>
                    <a:pt x="193020" y="52261"/>
                  </a:lnTo>
                  <a:lnTo>
                    <a:pt x="204640" y="44265"/>
                  </a:lnTo>
                  <a:lnTo>
                    <a:pt x="214725" y="35429"/>
                  </a:lnTo>
                  <a:lnTo>
                    <a:pt x="247703" y="1640"/>
                  </a:lnTo>
                  <a:lnTo>
                    <a:pt x="251614" y="0"/>
                  </a:lnTo>
                  <a:lnTo>
                    <a:pt x="253052" y="2413"/>
                  </a:lnTo>
                  <a:lnTo>
                    <a:pt x="252842" y="7527"/>
                  </a:lnTo>
                  <a:lnTo>
                    <a:pt x="252478" y="79846"/>
                  </a:lnTo>
                  <a:lnTo>
                    <a:pt x="252424" y="300251"/>
                  </a:lnTo>
                  <a:lnTo>
                    <a:pt x="253592" y="318274"/>
                  </a:lnTo>
                  <a:lnTo>
                    <a:pt x="255540" y="333795"/>
                  </a:lnTo>
                  <a:lnTo>
                    <a:pt x="258007" y="347648"/>
                  </a:lnTo>
                  <a:lnTo>
                    <a:pt x="258483" y="361558"/>
                  </a:lnTo>
                  <a:lnTo>
                    <a:pt x="257632" y="375506"/>
                  </a:lnTo>
                  <a:lnTo>
                    <a:pt x="255895" y="389479"/>
                  </a:lnTo>
                  <a:lnTo>
                    <a:pt x="252401" y="401131"/>
                  </a:lnTo>
                  <a:lnTo>
                    <a:pt x="247733" y="411237"/>
                  </a:lnTo>
                  <a:lnTo>
                    <a:pt x="242285" y="420311"/>
                  </a:lnTo>
                  <a:lnTo>
                    <a:pt x="233978" y="427529"/>
                  </a:lnTo>
                  <a:lnTo>
                    <a:pt x="223766" y="433510"/>
                  </a:lnTo>
                  <a:lnTo>
                    <a:pt x="212283" y="438666"/>
                  </a:lnTo>
                  <a:lnTo>
                    <a:pt x="201122" y="440934"/>
                  </a:lnTo>
                  <a:lnTo>
                    <a:pt x="190175" y="441278"/>
                  </a:lnTo>
                  <a:lnTo>
                    <a:pt x="179372" y="440339"/>
                  </a:lnTo>
                  <a:lnTo>
                    <a:pt x="168663" y="438544"/>
                  </a:lnTo>
                  <a:lnTo>
                    <a:pt x="158019" y="436179"/>
                  </a:lnTo>
                  <a:lnTo>
                    <a:pt x="126212" y="42794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6513714" y="283975"/>
              <a:ext cx="391513" cy="357599"/>
            </a:xfrm>
            <a:custGeom>
              <a:avLst/>
              <a:gdLst/>
              <a:ahLst/>
              <a:cxnLst/>
              <a:rect l="0" t="0" r="0" b="0"/>
              <a:pathLst>
                <a:path w="391513" h="357599">
                  <a:moveTo>
                    <a:pt x="312207" y="0"/>
                  </a:moveTo>
                  <a:lnTo>
                    <a:pt x="289873" y="0"/>
                  </a:lnTo>
                  <a:lnTo>
                    <a:pt x="277452" y="1168"/>
                  </a:lnTo>
                  <a:lnTo>
                    <a:pt x="263326" y="3116"/>
                  </a:lnTo>
                  <a:lnTo>
                    <a:pt x="248067" y="5583"/>
                  </a:lnTo>
                  <a:lnTo>
                    <a:pt x="233219" y="8396"/>
                  </a:lnTo>
                  <a:lnTo>
                    <a:pt x="204258" y="14639"/>
                  </a:lnTo>
                  <a:lnTo>
                    <a:pt x="191158" y="19108"/>
                  </a:lnTo>
                  <a:lnTo>
                    <a:pt x="178920" y="24425"/>
                  </a:lnTo>
                  <a:lnTo>
                    <a:pt x="128504" y="49751"/>
                  </a:lnTo>
                  <a:lnTo>
                    <a:pt x="116116" y="57709"/>
                  </a:lnTo>
                  <a:lnTo>
                    <a:pt x="104351" y="66519"/>
                  </a:lnTo>
                  <a:lnTo>
                    <a:pt x="93001" y="75899"/>
                  </a:lnTo>
                  <a:lnTo>
                    <a:pt x="81929" y="85658"/>
                  </a:lnTo>
                  <a:lnTo>
                    <a:pt x="60277" y="105850"/>
                  </a:lnTo>
                  <a:lnTo>
                    <a:pt x="28378" y="136928"/>
                  </a:lnTo>
                  <a:lnTo>
                    <a:pt x="20149" y="147379"/>
                  </a:lnTo>
                  <a:lnTo>
                    <a:pt x="13494" y="157852"/>
                  </a:lnTo>
                  <a:lnTo>
                    <a:pt x="7889" y="168340"/>
                  </a:lnTo>
                  <a:lnTo>
                    <a:pt x="4152" y="182344"/>
                  </a:lnTo>
                  <a:lnTo>
                    <a:pt x="1661" y="198692"/>
                  </a:lnTo>
                  <a:lnTo>
                    <a:pt x="0" y="216602"/>
                  </a:lnTo>
                  <a:lnTo>
                    <a:pt x="1230" y="230879"/>
                  </a:lnTo>
                  <a:lnTo>
                    <a:pt x="4388" y="242735"/>
                  </a:lnTo>
                  <a:lnTo>
                    <a:pt x="8830" y="252975"/>
                  </a:lnTo>
                  <a:lnTo>
                    <a:pt x="14128" y="262140"/>
                  </a:lnTo>
                  <a:lnTo>
                    <a:pt x="19998" y="270587"/>
                  </a:lnTo>
                  <a:lnTo>
                    <a:pt x="26248" y="278555"/>
                  </a:lnTo>
                  <a:lnTo>
                    <a:pt x="33921" y="286205"/>
                  </a:lnTo>
                  <a:lnTo>
                    <a:pt x="42542" y="293642"/>
                  </a:lnTo>
                  <a:lnTo>
                    <a:pt x="51796" y="300937"/>
                  </a:lnTo>
                  <a:lnTo>
                    <a:pt x="61470" y="306969"/>
                  </a:lnTo>
                  <a:lnTo>
                    <a:pt x="71426" y="312159"/>
                  </a:lnTo>
                  <a:lnTo>
                    <a:pt x="81570" y="316788"/>
                  </a:lnTo>
                  <a:lnTo>
                    <a:pt x="91837" y="321042"/>
                  </a:lnTo>
                  <a:lnTo>
                    <a:pt x="102189" y="325047"/>
                  </a:lnTo>
                  <a:lnTo>
                    <a:pt x="112595" y="328886"/>
                  </a:lnTo>
                  <a:lnTo>
                    <a:pt x="124207" y="332613"/>
                  </a:lnTo>
                  <a:lnTo>
                    <a:pt x="136623" y="336267"/>
                  </a:lnTo>
                  <a:lnTo>
                    <a:pt x="149574" y="339872"/>
                  </a:lnTo>
                  <a:lnTo>
                    <a:pt x="165220" y="342275"/>
                  </a:lnTo>
                  <a:lnTo>
                    <a:pt x="182663" y="343876"/>
                  </a:lnTo>
                  <a:lnTo>
                    <a:pt x="201303" y="344944"/>
                  </a:lnTo>
                  <a:lnTo>
                    <a:pt x="217236" y="343319"/>
                  </a:lnTo>
                  <a:lnTo>
                    <a:pt x="231364" y="339898"/>
                  </a:lnTo>
                  <a:lnTo>
                    <a:pt x="244288" y="335281"/>
                  </a:lnTo>
                  <a:lnTo>
                    <a:pt x="254073" y="328696"/>
                  </a:lnTo>
                  <a:lnTo>
                    <a:pt x="261764" y="320801"/>
                  </a:lnTo>
                  <a:lnTo>
                    <a:pt x="268061" y="312031"/>
                  </a:lnTo>
                  <a:lnTo>
                    <a:pt x="269922" y="302679"/>
                  </a:lnTo>
                  <a:lnTo>
                    <a:pt x="268825" y="292939"/>
                  </a:lnTo>
                  <a:lnTo>
                    <a:pt x="265756" y="282939"/>
                  </a:lnTo>
                  <a:lnTo>
                    <a:pt x="257868" y="273935"/>
                  </a:lnTo>
                  <a:lnTo>
                    <a:pt x="246765" y="265596"/>
                  </a:lnTo>
                  <a:lnTo>
                    <a:pt x="233520" y="257698"/>
                  </a:lnTo>
                  <a:lnTo>
                    <a:pt x="221184" y="251265"/>
                  </a:lnTo>
                  <a:lnTo>
                    <a:pt x="209455" y="245808"/>
                  </a:lnTo>
                  <a:lnTo>
                    <a:pt x="198129" y="241001"/>
                  </a:lnTo>
                  <a:lnTo>
                    <a:pt x="187073" y="236627"/>
                  </a:lnTo>
                  <a:lnTo>
                    <a:pt x="165440" y="228652"/>
                  </a:lnTo>
                  <a:lnTo>
                    <a:pt x="152425" y="226058"/>
                  </a:lnTo>
                  <a:lnTo>
                    <a:pt x="137906" y="224328"/>
                  </a:lnTo>
                  <a:lnTo>
                    <a:pt x="122383" y="223175"/>
                  </a:lnTo>
                  <a:lnTo>
                    <a:pt x="117878" y="223575"/>
                  </a:lnTo>
                  <a:lnTo>
                    <a:pt x="120718" y="225010"/>
                  </a:lnTo>
                  <a:lnTo>
                    <a:pt x="128454" y="227136"/>
                  </a:lnTo>
                  <a:lnTo>
                    <a:pt x="138286" y="227384"/>
                  </a:lnTo>
                  <a:lnTo>
                    <a:pt x="149514" y="226381"/>
                  </a:lnTo>
                  <a:lnTo>
                    <a:pt x="161675" y="224544"/>
                  </a:lnTo>
                  <a:lnTo>
                    <a:pt x="174456" y="223319"/>
                  </a:lnTo>
                  <a:lnTo>
                    <a:pt x="187652" y="222502"/>
                  </a:lnTo>
                  <a:lnTo>
                    <a:pt x="201123" y="221958"/>
                  </a:lnTo>
                  <a:lnTo>
                    <a:pt x="214779" y="220426"/>
                  </a:lnTo>
                  <a:lnTo>
                    <a:pt x="228556" y="218237"/>
                  </a:lnTo>
                  <a:lnTo>
                    <a:pt x="242417" y="215608"/>
                  </a:lnTo>
                  <a:lnTo>
                    <a:pt x="256331" y="213856"/>
                  </a:lnTo>
                  <a:lnTo>
                    <a:pt x="270282" y="212688"/>
                  </a:lnTo>
                  <a:lnTo>
                    <a:pt x="284257" y="211909"/>
                  </a:lnTo>
                  <a:lnTo>
                    <a:pt x="298248" y="210221"/>
                  </a:lnTo>
                  <a:lnTo>
                    <a:pt x="312250" y="207928"/>
                  </a:lnTo>
                  <a:lnTo>
                    <a:pt x="373893" y="195849"/>
                  </a:lnTo>
                  <a:lnTo>
                    <a:pt x="383715" y="198346"/>
                  </a:lnTo>
                  <a:lnTo>
                    <a:pt x="389094" y="204685"/>
                  </a:lnTo>
                  <a:lnTo>
                    <a:pt x="391512" y="213586"/>
                  </a:lnTo>
                  <a:lnTo>
                    <a:pt x="390787" y="221857"/>
                  </a:lnTo>
                  <a:lnTo>
                    <a:pt x="387966" y="229708"/>
                  </a:lnTo>
                  <a:lnTo>
                    <a:pt x="383748" y="237279"/>
                  </a:lnTo>
                  <a:lnTo>
                    <a:pt x="377430" y="247001"/>
                  </a:lnTo>
                  <a:lnTo>
                    <a:pt x="369713" y="258157"/>
                  </a:lnTo>
                  <a:lnTo>
                    <a:pt x="361061" y="270269"/>
                  </a:lnTo>
                  <a:lnTo>
                    <a:pt x="354126" y="281849"/>
                  </a:lnTo>
                  <a:lnTo>
                    <a:pt x="348333" y="293075"/>
                  </a:lnTo>
                  <a:lnTo>
                    <a:pt x="343303" y="304065"/>
                  </a:lnTo>
                  <a:lnTo>
                    <a:pt x="341117" y="316066"/>
                  </a:lnTo>
                  <a:lnTo>
                    <a:pt x="340829" y="328742"/>
                  </a:lnTo>
                  <a:lnTo>
                    <a:pt x="341806" y="341866"/>
                  </a:lnTo>
                  <a:lnTo>
                    <a:pt x="345963" y="349447"/>
                  </a:lnTo>
                  <a:lnTo>
                    <a:pt x="352240" y="353333"/>
                  </a:lnTo>
                  <a:lnTo>
                    <a:pt x="375312" y="35759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7022223" y="465553"/>
              <a:ext cx="234921" cy="151802"/>
            </a:xfrm>
            <a:custGeom>
              <a:avLst/>
              <a:gdLst/>
              <a:ahLst/>
              <a:cxnLst/>
              <a:rect l="0" t="0" r="0" b="0"/>
              <a:pathLst>
                <a:path w="234921" h="151802">
                  <a:moveTo>
                    <a:pt x="45602" y="7738"/>
                  </a:moveTo>
                  <a:lnTo>
                    <a:pt x="34435" y="30072"/>
                  </a:lnTo>
                  <a:lnTo>
                    <a:pt x="28809" y="40157"/>
                  </a:lnTo>
                  <a:lnTo>
                    <a:pt x="22720" y="50386"/>
                  </a:lnTo>
                  <a:lnTo>
                    <a:pt x="16324" y="60711"/>
                  </a:lnTo>
                  <a:lnTo>
                    <a:pt x="10891" y="72269"/>
                  </a:lnTo>
                  <a:lnTo>
                    <a:pt x="6101" y="84649"/>
                  </a:lnTo>
                  <a:lnTo>
                    <a:pt x="1739" y="97577"/>
                  </a:lnTo>
                  <a:lnTo>
                    <a:pt x="0" y="110870"/>
                  </a:lnTo>
                  <a:lnTo>
                    <a:pt x="8" y="124406"/>
                  </a:lnTo>
                  <a:lnTo>
                    <a:pt x="1183" y="138105"/>
                  </a:lnTo>
                  <a:lnTo>
                    <a:pt x="7809" y="146069"/>
                  </a:lnTo>
                  <a:lnTo>
                    <a:pt x="18069" y="150209"/>
                  </a:lnTo>
                  <a:lnTo>
                    <a:pt x="30753" y="151801"/>
                  </a:lnTo>
                  <a:lnTo>
                    <a:pt x="41546" y="149357"/>
                  </a:lnTo>
                  <a:lnTo>
                    <a:pt x="51079" y="144221"/>
                  </a:lnTo>
                  <a:lnTo>
                    <a:pt x="59771" y="137291"/>
                  </a:lnTo>
                  <a:lnTo>
                    <a:pt x="67903" y="130334"/>
                  </a:lnTo>
                  <a:lnTo>
                    <a:pt x="75662" y="123359"/>
                  </a:lnTo>
                  <a:lnTo>
                    <a:pt x="83171" y="116372"/>
                  </a:lnTo>
                  <a:lnTo>
                    <a:pt x="110492" y="89787"/>
                  </a:lnTo>
                  <a:lnTo>
                    <a:pt x="120414" y="77630"/>
                  </a:lnTo>
                  <a:lnTo>
                    <a:pt x="130536" y="63682"/>
                  </a:lnTo>
                  <a:lnTo>
                    <a:pt x="140790" y="48540"/>
                  </a:lnTo>
                  <a:lnTo>
                    <a:pt x="149962" y="33771"/>
                  </a:lnTo>
                  <a:lnTo>
                    <a:pt x="158414" y="19250"/>
                  </a:lnTo>
                  <a:lnTo>
                    <a:pt x="166387" y="4895"/>
                  </a:lnTo>
                  <a:lnTo>
                    <a:pt x="170533" y="0"/>
                  </a:lnTo>
                  <a:lnTo>
                    <a:pt x="172129" y="1411"/>
                  </a:lnTo>
                  <a:lnTo>
                    <a:pt x="172023" y="7026"/>
                  </a:lnTo>
                  <a:lnTo>
                    <a:pt x="170786" y="16612"/>
                  </a:lnTo>
                  <a:lnTo>
                    <a:pt x="168790" y="28846"/>
                  </a:lnTo>
                  <a:lnTo>
                    <a:pt x="166292" y="42846"/>
                  </a:lnTo>
                  <a:lnTo>
                    <a:pt x="165796" y="58022"/>
                  </a:lnTo>
                  <a:lnTo>
                    <a:pt x="166633" y="73982"/>
                  </a:lnTo>
                  <a:lnTo>
                    <a:pt x="168360" y="90465"/>
                  </a:lnTo>
                  <a:lnTo>
                    <a:pt x="171849" y="103791"/>
                  </a:lnTo>
                  <a:lnTo>
                    <a:pt x="176512" y="115013"/>
                  </a:lnTo>
                  <a:lnTo>
                    <a:pt x="181958" y="124831"/>
                  </a:lnTo>
                  <a:lnTo>
                    <a:pt x="190263" y="130208"/>
                  </a:lnTo>
                  <a:lnTo>
                    <a:pt x="200474" y="132624"/>
                  </a:lnTo>
                  <a:lnTo>
                    <a:pt x="234920" y="13395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7326259" y="431221"/>
              <a:ext cx="46578" cy="231388"/>
            </a:xfrm>
            <a:custGeom>
              <a:avLst/>
              <a:gdLst/>
              <a:ahLst/>
              <a:cxnLst/>
              <a:rect l="0" t="0" r="0" b="0"/>
              <a:pathLst>
                <a:path w="46578" h="231388">
                  <a:moveTo>
                    <a:pt x="36059" y="0"/>
                  </a:moveTo>
                  <a:lnTo>
                    <a:pt x="24892" y="16750"/>
                  </a:lnTo>
                  <a:lnTo>
                    <a:pt x="20434" y="26359"/>
                  </a:lnTo>
                  <a:lnTo>
                    <a:pt x="16294" y="37439"/>
                  </a:lnTo>
                  <a:lnTo>
                    <a:pt x="12365" y="49501"/>
                  </a:lnTo>
                  <a:lnTo>
                    <a:pt x="8577" y="63385"/>
                  </a:lnTo>
                  <a:lnTo>
                    <a:pt x="4883" y="78484"/>
                  </a:lnTo>
                  <a:lnTo>
                    <a:pt x="1251" y="94393"/>
                  </a:lnTo>
                  <a:lnTo>
                    <a:pt x="0" y="110842"/>
                  </a:lnTo>
                  <a:lnTo>
                    <a:pt x="334" y="127651"/>
                  </a:lnTo>
                  <a:lnTo>
                    <a:pt x="1724" y="144701"/>
                  </a:lnTo>
                  <a:lnTo>
                    <a:pt x="3820" y="160741"/>
                  </a:lnTo>
                  <a:lnTo>
                    <a:pt x="6387" y="176110"/>
                  </a:lnTo>
                  <a:lnTo>
                    <a:pt x="9266" y="191030"/>
                  </a:lnTo>
                  <a:lnTo>
                    <a:pt x="14691" y="202145"/>
                  </a:lnTo>
                  <a:lnTo>
                    <a:pt x="21814" y="210724"/>
                  </a:lnTo>
                  <a:lnTo>
                    <a:pt x="46577" y="23138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7434350" y="274787"/>
              <a:ext cx="611614" cy="389577"/>
            </a:xfrm>
            <a:custGeom>
              <a:avLst/>
              <a:gdLst/>
              <a:ahLst/>
              <a:cxnLst/>
              <a:rect l="0" t="0" r="0" b="0"/>
              <a:pathLst>
                <a:path w="611614" h="389577">
                  <a:moveTo>
                    <a:pt x="211943" y="209022"/>
                  </a:moveTo>
                  <a:lnTo>
                    <a:pt x="206360" y="192272"/>
                  </a:lnTo>
                  <a:lnTo>
                    <a:pt x="202378" y="183832"/>
                  </a:lnTo>
                  <a:lnTo>
                    <a:pt x="197386" y="174699"/>
                  </a:lnTo>
                  <a:lnTo>
                    <a:pt x="191721" y="165105"/>
                  </a:lnTo>
                  <a:lnTo>
                    <a:pt x="184439" y="156372"/>
                  </a:lnTo>
                  <a:lnTo>
                    <a:pt x="176078" y="148212"/>
                  </a:lnTo>
                  <a:lnTo>
                    <a:pt x="166998" y="140435"/>
                  </a:lnTo>
                  <a:lnTo>
                    <a:pt x="155102" y="136419"/>
                  </a:lnTo>
                  <a:lnTo>
                    <a:pt x="141327" y="134910"/>
                  </a:lnTo>
                  <a:lnTo>
                    <a:pt x="126302" y="135073"/>
                  </a:lnTo>
                  <a:lnTo>
                    <a:pt x="110442" y="138688"/>
                  </a:lnTo>
                  <a:lnTo>
                    <a:pt x="94025" y="144603"/>
                  </a:lnTo>
                  <a:lnTo>
                    <a:pt x="77238" y="152053"/>
                  </a:lnTo>
                  <a:lnTo>
                    <a:pt x="63708" y="160525"/>
                  </a:lnTo>
                  <a:lnTo>
                    <a:pt x="52352" y="169679"/>
                  </a:lnTo>
                  <a:lnTo>
                    <a:pt x="42444" y="179287"/>
                  </a:lnTo>
                  <a:lnTo>
                    <a:pt x="34670" y="189199"/>
                  </a:lnTo>
                  <a:lnTo>
                    <a:pt x="28318" y="199312"/>
                  </a:lnTo>
                  <a:lnTo>
                    <a:pt x="22915" y="209561"/>
                  </a:lnTo>
                  <a:lnTo>
                    <a:pt x="16976" y="222236"/>
                  </a:lnTo>
                  <a:lnTo>
                    <a:pt x="4144" y="251901"/>
                  </a:lnTo>
                  <a:lnTo>
                    <a:pt x="956" y="265655"/>
                  </a:lnTo>
                  <a:lnTo>
                    <a:pt x="0" y="278330"/>
                  </a:lnTo>
                  <a:lnTo>
                    <a:pt x="531" y="290286"/>
                  </a:lnTo>
                  <a:lnTo>
                    <a:pt x="2053" y="301763"/>
                  </a:lnTo>
                  <a:lnTo>
                    <a:pt x="4237" y="312919"/>
                  </a:lnTo>
                  <a:lnTo>
                    <a:pt x="6860" y="323863"/>
                  </a:lnTo>
                  <a:lnTo>
                    <a:pt x="12116" y="335834"/>
                  </a:lnTo>
                  <a:lnTo>
                    <a:pt x="19126" y="348488"/>
                  </a:lnTo>
                  <a:lnTo>
                    <a:pt x="27304" y="361599"/>
                  </a:lnTo>
                  <a:lnTo>
                    <a:pt x="36262" y="371509"/>
                  </a:lnTo>
                  <a:lnTo>
                    <a:pt x="45741" y="379283"/>
                  </a:lnTo>
                  <a:lnTo>
                    <a:pt x="55565" y="385635"/>
                  </a:lnTo>
                  <a:lnTo>
                    <a:pt x="69127" y="388701"/>
                  </a:lnTo>
                  <a:lnTo>
                    <a:pt x="85180" y="389576"/>
                  </a:lnTo>
                  <a:lnTo>
                    <a:pt x="102894" y="388991"/>
                  </a:lnTo>
                  <a:lnTo>
                    <a:pt x="119378" y="387433"/>
                  </a:lnTo>
                  <a:lnTo>
                    <a:pt x="135040" y="385225"/>
                  </a:lnTo>
                  <a:lnTo>
                    <a:pt x="150157" y="382584"/>
                  </a:lnTo>
                  <a:lnTo>
                    <a:pt x="163741" y="377318"/>
                  </a:lnTo>
                  <a:lnTo>
                    <a:pt x="176302" y="370302"/>
                  </a:lnTo>
                  <a:lnTo>
                    <a:pt x="188183" y="362118"/>
                  </a:lnTo>
                  <a:lnTo>
                    <a:pt x="213849" y="343676"/>
                  </a:lnTo>
                  <a:lnTo>
                    <a:pt x="227237" y="333850"/>
                  </a:lnTo>
                  <a:lnTo>
                    <a:pt x="239669" y="323794"/>
                  </a:lnTo>
                  <a:lnTo>
                    <a:pt x="251462" y="313583"/>
                  </a:lnTo>
                  <a:lnTo>
                    <a:pt x="262830" y="303271"/>
                  </a:lnTo>
                  <a:lnTo>
                    <a:pt x="272747" y="291721"/>
                  </a:lnTo>
                  <a:lnTo>
                    <a:pt x="281695" y="279347"/>
                  </a:lnTo>
                  <a:lnTo>
                    <a:pt x="289997" y="266423"/>
                  </a:lnTo>
                  <a:lnTo>
                    <a:pt x="297869" y="253132"/>
                  </a:lnTo>
                  <a:lnTo>
                    <a:pt x="305455" y="239598"/>
                  </a:lnTo>
                  <a:lnTo>
                    <a:pt x="312849" y="225900"/>
                  </a:lnTo>
                  <a:lnTo>
                    <a:pt x="317778" y="212094"/>
                  </a:lnTo>
                  <a:lnTo>
                    <a:pt x="321064" y="198215"/>
                  </a:lnTo>
                  <a:lnTo>
                    <a:pt x="323255" y="184288"/>
                  </a:lnTo>
                  <a:lnTo>
                    <a:pt x="324716" y="166823"/>
                  </a:lnTo>
                  <a:lnTo>
                    <a:pt x="325690" y="146999"/>
                  </a:lnTo>
                  <a:lnTo>
                    <a:pt x="326339" y="125603"/>
                  </a:lnTo>
                  <a:lnTo>
                    <a:pt x="325603" y="107833"/>
                  </a:lnTo>
                  <a:lnTo>
                    <a:pt x="323944" y="92481"/>
                  </a:lnTo>
                  <a:lnTo>
                    <a:pt x="321669" y="78740"/>
                  </a:lnTo>
                  <a:lnTo>
                    <a:pt x="318984" y="66073"/>
                  </a:lnTo>
                  <a:lnTo>
                    <a:pt x="316026" y="54123"/>
                  </a:lnTo>
                  <a:lnTo>
                    <a:pt x="312884" y="42651"/>
                  </a:lnTo>
                  <a:lnTo>
                    <a:pt x="308453" y="30328"/>
                  </a:lnTo>
                  <a:lnTo>
                    <a:pt x="303162" y="17438"/>
                  </a:lnTo>
                  <a:lnTo>
                    <a:pt x="297297" y="4170"/>
                  </a:lnTo>
                  <a:lnTo>
                    <a:pt x="292218" y="0"/>
                  </a:lnTo>
                  <a:lnTo>
                    <a:pt x="287664" y="1894"/>
                  </a:lnTo>
                  <a:lnTo>
                    <a:pt x="283460" y="7831"/>
                  </a:lnTo>
                  <a:lnTo>
                    <a:pt x="281825" y="17632"/>
                  </a:lnTo>
                  <a:lnTo>
                    <a:pt x="281903" y="30009"/>
                  </a:lnTo>
                  <a:lnTo>
                    <a:pt x="283125" y="44104"/>
                  </a:lnTo>
                  <a:lnTo>
                    <a:pt x="283939" y="60512"/>
                  </a:lnTo>
                  <a:lnTo>
                    <a:pt x="284843" y="97441"/>
                  </a:lnTo>
                  <a:lnTo>
                    <a:pt x="285353" y="146486"/>
                  </a:lnTo>
                  <a:lnTo>
                    <a:pt x="286592" y="160320"/>
                  </a:lnTo>
                  <a:lnTo>
                    <a:pt x="288588" y="173048"/>
                  </a:lnTo>
                  <a:lnTo>
                    <a:pt x="291087" y="185039"/>
                  </a:lnTo>
                  <a:lnTo>
                    <a:pt x="293922" y="196539"/>
                  </a:lnTo>
                  <a:lnTo>
                    <a:pt x="296980" y="207712"/>
                  </a:lnTo>
                  <a:lnTo>
                    <a:pt x="300187" y="218666"/>
                  </a:lnTo>
                  <a:lnTo>
                    <a:pt x="303494" y="231812"/>
                  </a:lnTo>
                  <a:lnTo>
                    <a:pt x="320678" y="306263"/>
                  </a:lnTo>
                  <a:lnTo>
                    <a:pt x="326504" y="318257"/>
                  </a:lnTo>
                  <a:lnTo>
                    <a:pt x="333893" y="328590"/>
                  </a:lnTo>
                  <a:lnTo>
                    <a:pt x="342325" y="337816"/>
                  </a:lnTo>
                  <a:lnTo>
                    <a:pt x="353790" y="343967"/>
                  </a:lnTo>
                  <a:lnTo>
                    <a:pt x="367276" y="348068"/>
                  </a:lnTo>
                  <a:lnTo>
                    <a:pt x="382110" y="350801"/>
                  </a:lnTo>
                  <a:lnTo>
                    <a:pt x="396675" y="349118"/>
                  </a:lnTo>
                  <a:lnTo>
                    <a:pt x="411058" y="344490"/>
                  </a:lnTo>
                  <a:lnTo>
                    <a:pt x="425322" y="337898"/>
                  </a:lnTo>
                  <a:lnTo>
                    <a:pt x="437168" y="331167"/>
                  </a:lnTo>
                  <a:lnTo>
                    <a:pt x="447403" y="324342"/>
                  </a:lnTo>
                  <a:lnTo>
                    <a:pt x="456563" y="317455"/>
                  </a:lnTo>
                  <a:lnTo>
                    <a:pt x="465007" y="310526"/>
                  </a:lnTo>
                  <a:lnTo>
                    <a:pt x="472974" y="303570"/>
                  </a:lnTo>
                  <a:lnTo>
                    <a:pt x="480622" y="296595"/>
                  </a:lnTo>
                  <a:lnTo>
                    <a:pt x="495353" y="282612"/>
                  </a:lnTo>
                  <a:lnTo>
                    <a:pt x="502553" y="275612"/>
                  </a:lnTo>
                  <a:lnTo>
                    <a:pt x="509691" y="267439"/>
                  </a:lnTo>
                  <a:lnTo>
                    <a:pt x="516787" y="258484"/>
                  </a:lnTo>
                  <a:lnTo>
                    <a:pt x="523854" y="249008"/>
                  </a:lnTo>
                  <a:lnTo>
                    <a:pt x="530903" y="240354"/>
                  </a:lnTo>
                  <a:lnTo>
                    <a:pt x="537940" y="232247"/>
                  </a:lnTo>
                  <a:lnTo>
                    <a:pt x="544968" y="224506"/>
                  </a:lnTo>
                  <a:lnTo>
                    <a:pt x="550822" y="214670"/>
                  </a:lnTo>
                  <a:lnTo>
                    <a:pt x="555894" y="203438"/>
                  </a:lnTo>
                  <a:lnTo>
                    <a:pt x="560443" y="191276"/>
                  </a:lnTo>
                  <a:lnTo>
                    <a:pt x="562307" y="179662"/>
                  </a:lnTo>
                  <a:lnTo>
                    <a:pt x="562382" y="168413"/>
                  </a:lnTo>
                  <a:lnTo>
                    <a:pt x="561262" y="157409"/>
                  </a:lnTo>
                  <a:lnTo>
                    <a:pt x="554673" y="151241"/>
                  </a:lnTo>
                  <a:lnTo>
                    <a:pt x="544438" y="148297"/>
                  </a:lnTo>
                  <a:lnTo>
                    <a:pt x="531770" y="147504"/>
                  </a:lnTo>
                  <a:lnTo>
                    <a:pt x="519820" y="151649"/>
                  </a:lnTo>
                  <a:lnTo>
                    <a:pt x="508347" y="159087"/>
                  </a:lnTo>
                  <a:lnTo>
                    <a:pt x="497192" y="168720"/>
                  </a:lnTo>
                  <a:lnTo>
                    <a:pt x="487419" y="179817"/>
                  </a:lnTo>
                  <a:lnTo>
                    <a:pt x="478566" y="191889"/>
                  </a:lnTo>
                  <a:lnTo>
                    <a:pt x="470327" y="204612"/>
                  </a:lnTo>
                  <a:lnTo>
                    <a:pt x="464834" y="218937"/>
                  </a:lnTo>
                  <a:lnTo>
                    <a:pt x="461172" y="234330"/>
                  </a:lnTo>
                  <a:lnTo>
                    <a:pt x="458731" y="250435"/>
                  </a:lnTo>
                  <a:lnTo>
                    <a:pt x="459441" y="265846"/>
                  </a:lnTo>
                  <a:lnTo>
                    <a:pt x="462251" y="280795"/>
                  </a:lnTo>
                  <a:lnTo>
                    <a:pt x="466463" y="295435"/>
                  </a:lnTo>
                  <a:lnTo>
                    <a:pt x="472775" y="309870"/>
                  </a:lnTo>
                  <a:lnTo>
                    <a:pt x="480490" y="324167"/>
                  </a:lnTo>
                  <a:lnTo>
                    <a:pt x="489139" y="338374"/>
                  </a:lnTo>
                  <a:lnTo>
                    <a:pt x="499579" y="349013"/>
                  </a:lnTo>
                  <a:lnTo>
                    <a:pt x="511214" y="357275"/>
                  </a:lnTo>
                  <a:lnTo>
                    <a:pt x="523644" y="363951"/>
                  </a:lnTo>
                  <a:lnTo>
                    <a:pt x="537775" y="368402"/>
                  </a:lnTo>
                  <a:lnTo>
                    <a:pt x="553039" y="371369"/>
                  </a:lnTo>
                  <a:lnTo>
                    <a:pt x="611613" y="37730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7351801" y="315527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10517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" name="Freeform 166"/>
          <p:cNvSpPr/>
          <p:nvPr/>
        </p:nvSpPr>
        <p:spPr>
          <a:xfrm>
            <a:off x="525879" y="1727031"/>
            <a:ext cx="1840581" cy="60516"/>
          </a:xfrm>
          <a:custGeom>
            <a:avLst/>
            <a:gdLst/>
            <a:ahLst/>
            <a:cxnLst/>
            <a:rect l="0" t="0" r="0" b="0"/>
            <a:pathLst>
              <a:path w="1840581" h="60516">
                <a:moveTo>
                  <a:pt x="0" y="18890"/>
                </a:moveTo>
                <a:lnTo>
                  <a:pt x="22334" y="24473"/>
                </a:lnTo>
                <a:lnTo>
                  <a:pt x="35925" y="27287"/>
                </a:lnTo>
                <a:lnTo>
                  <a:pt x="69723" y="33529"/>
                </a:lnTo>
                <a:lnTo>
                  <a:pt x="86216" y="35661"/>
                </a:lnTo>
                <a:lnTo>
                  <a:pt x="101885" y="37082"/>
                </a:lnTo>
                <a:lnTo>
                  <a:pt x="117005" y="38030"/>
                </a:lnTo>
                <a:lnTo>
                  <a:pt x="131760" y="39830"/>
                </a:lnTo>
                <a:lnTo>
                  <a:pt x="146272" y="42199"/>
                </a:lnTo>
                <a:lnTo>
                  <a:pt x="160620" y="44947"/>
                </a:lnTo>
                <a:lnTo>
                  <a:pt x="176029" y="46779"/>
                </a:lnTo>
                <a:lnTo>
                  <a:pt x="192145" y="48000"/>
                </a:lnTo>
                <a:lnTo>
                  <a:pt x="242743" y="49719"/>
                </a:lnTo>
                <a:lnTo>
                  <a:pt x="277336" y="51290"/>
                </a:lnTo>
                <a:lnTo>
                  <a:pt x="294741" y="53345"/>
                </a:lnTo>
                <a:lnTo>
                  <a:pt x="312188" y="55883"/>
                </a:lnTo>
                <a:lnTo>
                  <a:pt x="330831" y="57575"/>
                </a:lnTo>
                <a:lnTo>
                  <a:pt x="370243" y="59456"/>
                </a:lnTo>
                <a:lnTo>
                  <a:pt x="437435" y="60515"/>
                </a:lnTo>
                <a:lnTo>
                  <a:pt x="459905" y="59495"/>
                </a:lnTo>
                <a:lnTo>
                  <a:pt x="481897" y="57646"/>
                </a:lnTo>
                <a:lnTo>
                  <a:pt x="503570" y="55245"/>
                </a:lnTo>
                <a:lnTo>
                  <a:pt x="526199" y="53644"/>
                </a:lnTo>
                <a:lnTo>
                  <a:pt x="573156" y="51866"/>
                </a:lnTo>
                <a:lnTo>
                  <a:pt x="640000" y="50864"/>
                </a:lnTo>
                <a:lnTo>
                  <a:pt x="782286" y="50480"/>
                </a:lnTo>
                <a:lnTo>
                  <a:pt x="806668" y="49299"/>
                </a:lnTo>
                <a:lnTo>
                  <a:pt x="831103" y="47343"/>
                </a:lnTo>
                <a:lnTo>
                  <a:pt x="855573" y="44870"/>
                </a:lnTo>
                <a:lnTo>
                  <a:pt x="880067" y="43222"/>
                </a:lnTo>
                <a:lnTo>
                  <a:pt x="929097" y="41390"/>
                </a:lnTo>
                <a:lnTo>
                  <a:pt x="1002691" y="40359"/>
                </a:lnTo>
                <a:lnTo>
                  <a:pt x="1027227" y="39046"/>
                </a:lnTo>
                <a:lnTo>
                  <a:pt x="1051766" y="37002"/>
                </a:lnTo>
                <a:lnTo>
                  <a:pt x="1076305" y="34470"/>
                </a:lnTo>
                <a:lnTo>
                  <a:pt x="1100845" y="32783"/>
                </a:lnTo>
                <a:lnTo>
                  <a:pt x="1149926" y="30908"/>
                </a:lnTo>
                <a:lnTo>
                  <a:pt x="1217965" y="29852"/>
                </a:lnTo>
                <a:lnTo>
                  <a:pt x="1240861" y="28535"/>
                </a:lnTo>
                <a:lnTo>
                  <a:pt x="1264305" y="26489"/>
                </a:lnTo>
                <a:lnTo>
                  <a:pt x="1288115" y="23956"/>
                </a:lnTo>
                <a:lnTo>
                  <a:pt x="1311000" y="22267"/>
                </a:lnTo>
                <a:lnTo>
                  <a:pt x="1355126" y="20391"/>
                </a:lnTo>
                <a:lnTo>
                  <a:pt x="1376710" y="18722"/>
                </a:lnTo>
                <a:lnTo>
                  <a:pt x="1398110" y="16441"/>
                </a:lnTo>
                <a:lnTo>
                  <a:pt x="1419389" y="13751"/>
                </a:lnTo>
                <a:lnTo>
                  <a:pt x="1440587" y="11958"/>
                </a:lnTo>
                <a:lnTo>
                  <a:pt x="1461730" y="10763"/>
                </a:lnTo>
                <a:lnTo>
                  <a:pt x="1502752" y="9435"/>
                </a:lnTo>
                <a:lnTo>
                  <a:pt x="1576698" y="8582"/>
                </a:lnTo>
                <a:lnTo>
                  <a:pt x="1641988" y="8414"/>
                </a:lnTo>
                <a:lnTo>
                  <a:pt x="1656766" y="7231"/>
                </a:lnTo>
                <a:lnTo>
                  <a:pt x="1671292" y="5274"/>
                </a:lnTo>
                <a:lnTo>
                  <a:pt x="1685651" y="2801"/>
                </a:lnTo>
                <a:lnTo>
                  <a:pt x="1699898" y="1152"/>
                </a:lnTo>
                <a:lnTo>
                  <a:pt x="1742283" y="0"/>
                </a:lnTo>
                <a:lnTo>
                  <a:pt x="1756351" y="1622"/>
                </a:lnTo>
                <a:lnTo>
                  <a:pt x="1770404" y="3872"/>
                </a:lnTo>
                <a:lnTo>
                  <a:pt x="1784447" y="5372"/>
                </a:lnTo>
                <a:lnTo>
                  <a:pt x="1798484" y="6372"/>
                </a:lnTo>
                <a:lnTo>
                  <a:pt x="1840580" y="8372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357598" y="2240248"/>
            <a:ext cx="1356771" cy="81999"/>
          </a:xfrm>
          <a:custGeom>
            <a:avLst/>
            <a:gdLst/>
            <a:ahLst/>
            <a:cxnLst/>
            <a:rect l="0" t="0" r="0" b="0"/>
            <a:pathLst>
              <a:path w="1356771" h="81999">
                <a:moveTo>
                  <a:pt x="0" y="73623"/>
                </a:moveTo>
                <a:lnTo>
                  <a:pt x="16750" y="79207"/>
                </a:lnTo>
                <a:lnTo>
                  <a:pt x="26359" y="80851"/>
                </a:lnTo>
                <a:lnTo>
                  <a:pt x="65722" y="81998"/>
                </a:lnTo>
                <a:lnTo>
                  <a:pt x="84716" y="80375"/>
                </a:lnTo>
                <a:lnTo>
                  <a:pt x="105560" y="78124"/>
                </a:lnTo>
                <a:lnTo>
                  <a:pt x="141184" y="75624"/>
                </a:lnTo>
                <a:lnTo>
                  <a:pt x="172599" y="74512"/>
                </a:lnTo>
                <a:lnTo>
                  <a:pt x="217734" y="73887"/>
                </a:lnTo>
                <a:lnTo>
                  <a:pt x="302015" y="73658"/>
                </a:lnTo>
                <a:lnTo>
                  <a:pt x="320543" y="72478"/>
                </a:lnTo>
                <a:lnTo>
                  <a:pt x="339906" y="70522"/>
                </a:lnTo>
                <a:lnTo>
                  <a:pt x="359827" y="68050"/>
                </a:lnTo>
                <a:lnTo>
                  <a:pt x="380119" y="66402"/>
                </a:lnTo>
                <a:lnTo>
                  <a:pt x="421364" y="64571"/>
                </a:lnTo>
                <a:lnTo>
                  <a:pt x="478422" y="63540"/>
                </a:lnTo>
                <a:lnTo>
                  <a:pt x="497747" y="62226"/>
                </a:lnTo>
                <a:lnTo>
                  <a:pt x="517642" y="60182"/>
                </a:lnTo>
                <a:lnTo>
                  <a:pt x="537917" y="57651"/>
                </a:lnTo>
                <a:lnTo>
                  <a:pt x="558446" y="55963"/>
                </a:lnTo>
                <a:lnTo>
                  <a:pt x="599953" y="54088"/>
                </a:lnTo>
                <a:lnTo>
                  <a:pt x="662742" y="53032"/>
                </a:lnTo>
                <a:lnTo>
                  <a:pt x="683733" y="51716"/>
                </a:lnTo>
                <a:lnTo>
                  <a:pt x="704738" y="49669"/>
                </a:lnTo>
                <a:lnTo>
                  <a:pt x="725754" y="47136"/>
                </a:lnTo>
                <a:lnTo>
                  <a:pt x="746776" y="45448"/>
                </a:lnTo>
                <a:lnTo>
                  <a:pt x="788831" y="43571"/>
                </a:lnTo>
                <a:lnTo>
                  <a:pt x="809863" y="41903"/>
                </a:lnTo>
                <a:lnTo>
                  <a:pt x="830895" y="39621"/>
                </a:lnTo>
                <a:lnTo>
                  <a:pt x="851929" y="36932"/>
                </a:lnTo>
                <a:lnTo>
                  <a:pt x="871794" y="35139"/>
                </a:lnTo>
                <a:lnTo>
                  <a:pt x="909449" y="33146"/>
                </a:lnTo>
                <a:lnTo>
                  <a:pt x="928839" y="31447"/>
                </a:lnTo>
                <a:lnTo>
                  <a:pt x="948777" y="29145"/>
                </a:lnTo>
                <a:lnTo>
                  <a:pt x="969081" y="26442"/>
                </a:lnTo>
                <a:lnTo>
                  <a:pt x="989629" y="24639"/>
                </a:lnTo>
                <a:lnTo>
                  <a:pt x="1031158" y="22637"/>
                </a:lnTo>
                <a:lnTo>
                  <a:pt x="1049711" y="20934"/>
                </a:lnTo>
                <a:lnTo>
                  <a:pt x="1066755" y="18631"/>
                </a:lnTo>
                <a:lnTo>
                  <a:pt x="1082792" y="15926"/>
                </a:lnTo>
                <a:lnTo>
                  <a:pt x="1099326" y="14124"/>
                </a:lnTo>
                <a:lnTo>
                  <a:pt x="1133279" y="12120"/>
                </a:lnTo>
                <a:lnTo>
                  <a:pt x="1164730" y="11230"/>
                </a:lnTo>
                <a:lnTo>
                  <a:pt x="1194290" y="9666"/>
                </a:lnTo>
                <a:lnTo>
                  <a:pt x="1208717" y="7612"/>
                </a:lnTo>
                <a:lnTo>
                  <a:pt x="1223009" y="5075"/>
                </a:lnTo>
                <a:lnTo>
                  <a:pt x="1237212" y="3383"/>
                </a:lnTo>
                <a:lnTo>
                  <a:pt x="1265458" y="1504"/>
                </a:lnTo>
                <a:lnTo>
                  <a:pt x="1296710" y="668"/>
                </a:lnTo>
                <a:lnTo>
                  <a:pt x="1356770" y="0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241904" y="2829234"/>
            <a:ext cx="2503190" cy="84141"/>
          </a:xfrm>
          <a:custGeom>
            <a:avLst/>
            <a:gdLst/>
            <a:ahLst/>
            <a:cxnLst/>
            <a:rect l="0" t="0" r="0" b="0"/>
            <a:pathLst>
              <a:path w="2503190" h="84141">
                <a:moveTo>
                  <a:pt x="0" y="73623"/>
                </a:moveTo>
                <a:lnTo>
                  <a:pt x="16751" y="79206"/>
                </a:lnTo>
                <a:lnTo>
                  <a:pt x="28696" y="80851"/>
                </a:lnTo>
                <a:lnTo>
                  <a:pt x="76672" y="83166"/>
                </a:lnTo>
                <a:lnTo>
                  <a:pt x="150231" y="84012"/>
                </a:lnTo>
                <a:lnTo>
                  <a:pt x="529894" y="84140"/>
                </a:lnTo>
                <a:lnTo>
                  <a:pt x="554266" y="82972"/>
                </a:lnTo>
                <a:lnTo>
                  <a:pt x="578694" y="81024"/>
                </a:lnTo>
                <a:lnTo>
                  <a:pt x="603160" y="78557"/>
                </a:lnTo>
                <a:lnTo>
                  <a:pt x="627651" y="76912"/>
                </a:lnTo>
                <a:lnTo>
                  <a:pt x="701203" y="74597"/>
                </a:lnTo>
                <a:lnTo>
                  <a:pt x="897503" y="73661"/>
                </a:lnTo>
                <a:lnTo>
                  <a:pt x="922044" y="72479"/>
                </a:lnTo>
                <a:lnTo>
                  <a:pt x="946585" y="70523"/>
                </a:lnTo>
                <a:lnTo>
                  <a:pt x="971126" y="68051"/>
                </a:lnTo>
                <a:lnTo>
                  <a:pt x="995666" y="66402"/>
                </a:lnTo>
                <a:lnTo>
                  <a:pt x="1044749" y="64570"/>
                </a:lnTo>
                <a:lnTo>
                  <a:pt x="1068121" y="62913"/>
                </a:lnTo>
                <a:lnTo>
                  <a:pt x="1090714" y="60640"/>
                </a:lnTo>
                <a:lnTo>
                  <a:pt x="1112788" y="57956"/>
                </a:lnTo>
                <a:lnTo>
                  <a:pt x="1135684" y="56166"/>
                </a:lnTo>
                <a:lnTo>
                  <a:pt x="1182939" y="54178"/>
                </a:lnTo>
                <a:lnTo>
                  <a:pt x="1206993" y="52479"/>
                </a:lnTo>
                <a:lnTo>
                  <a:pt x="1231209" y="50178"/>
                </a:lnTo>
                <a:lnTo>
                  <a:pt x="1255534" y="47475"/>
                </a:lnTo>
                <a:lnTo>
                  <a:pt x="1277593" y="44505"/>
                </a:lnTo>
                <a:lnTo>
                  <a:pt x="1317685" y="38088"/>
                </a:lnTo>
                <a:lnTo>
                  <a:pt x="1337725" y="35909"/>
                </a:lnTo>
                <a:lnTo>
                  <a:pt x="1378690" y="33489"/>
                </a:lnTo>
                <a:lnTo>
                  <a:pt x="1399431" y="31675"/>
                </a:lnTo>
                <a:lnTo>
                  <a:pt x="1420269" y="29297"/>
                </a:lnTo>
                <a:lnTo>
                  <a:pt x="1441173" y="26543"/>
                </a:lnTo>
                <a:lnTo>
                  <a:pt x="1462121" y="24707"/>
                </a:lnTo>
                <a:lnTo>
                  <a:pt x="1504095" y="22667"/>
                </a:lnTo>
                <a:lnTo>
                  <a:pt x="1525104" y="20954"/>
                </a:lnTo>
                <a:lnTo>
                  <a:pt x="1546122" y="18644"/>
                </a:lnTo>
                <a:lnTo>
                  <a:pt x="1567146" y="15935"/>
                </a:lnTo>
                <a:lnTo>
                  <a:pt x="1588173" y="14129"/>
                </a:lnTo>
                <a:lnTo>
                  <a:pt x="1651268" y="11587"/>
                </a:lnTo>
                <a:lnTo>
                  <a:pt x="1756440" y="10658"/>
                </a:lnTo>
                <a:lnTo>
                  <a:pt x="1877067" y="10530"/>
                </a:lnTo>
                <a:lnTo>
                  <a:pt x="1896457" y="9357"/>
                </a:lnTo>
                <a:lnTo>
                  <a:pt x="1916396" y="7406"/>
                </a:lnTo>
                <a:lnTo>
                  <a:pt x="1936700" y="4937"/>
                </a:lnTo>
                <a:lnTo>
                  <a:pt x="1956080" y="3291"/>
                </a:lnTo>
                <a:lnTo>
                  <a:pt x="2010103" y="975"/>
                </a:lnTo>
                <a:lnTo>
                  <a:pt x="2073944" y="3308"/>
                </a:lnTo>
                <a:lnTo>
                  <a:pt x="2090814" y="5711"/>
                </a:lnTo>
                <a:lnTo>
                  <a:pt x="2107904" y="7313"/>
                </a:lnTo>
                <a:lnTo>
                  <a:pt x="2174200" y="9884"/>
                </a:lnTo>
                <a:lnTo>
                  <a:pt x="2205051" y="11405"/>
                </a:lnTo>
                <a:lnTo>
                  <a:pt x="2221458" y="13446"/>
                </a:lnTo>
                <a:lnTo>
                  <a:pt x="2238239" y="15976"/>
                </a:lnTo>
                <a:lnTo>
                  <a:pt x="2254101" y="17662"/>
                </a:lnTo>
                <a:lnTo>
                  <a:pt x="2298759" y="20035"/>
                </a:lnTo>
                <a:lnTo>
                  <a:pt x="2340427" y="19570"/>
                </a:lnTo>
                <a:lnTo>
                  <a:pt x="2352611" y="17721"/>
                </a:lnTo>
                <a:lnTo>
                  <a:pt x="2364239" y="15320"/>
                </a:lnTo>
                <a:lnTo>
                  <a:pt x="2414105" y="6357"/>
                </a:lnTo>
                <a:lnTo>
                  <a:pt x="2430945" y="4238"/>
                </a:lnTo>
                <a:lnTo>
                  <a:pt x="2446846" y="2825"/>
                </a:lnTo>
                <a:lnTo>
                  <a:pt x="2503189" y="0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136728" y="3933581"/>
            <a:ext cx="1840581" cy="168283"/>
          </a:xfrm>
          <a:custGeom>
            <a:avLst/>
            <a:gdLst/>
            <a:ahLst/>
            <a:cxnLst/>
            <a:rect l="0" t="0" r="0" b="0"/>
            <a:pathLst>
              <a:path w="1840581" h="168283">
                <a:moveTo>
                  <a:pt x="0" y="168282"/>
                </a:moveTo>
                <a:lnTo>
                  <a:pt x="32419" y="167114"/>
                </a:lnTo>
                <a:lnTo>
                  <a:pt x="52973" y="162699"/>
                </a:lnTo>
                <a:lnTo>
                  <a:pt x="106589" y="159226"/>
                </a:lnTo>
                <a:lnTo>
                  <a:pt x="144758" y="155298"/>
                </a:lnTo>
                <a:lnTo>
                  <a:pt x="182368" y="150825"/>
                </a:lnTo>
                <a:lnTo>
                  <a:pt x="222456" y="148837"/>
                </a:lnTo>
                <a:lnTo>
                  <a:pt x="263645" y="147953"/>
                </a:lnTo>
                <a:lnTo>
                  <a:pt x="306493" y="146392"/>
                </a:lnTo>
                <a:lnTo>
                  <a:pt x="352804" y="141803"/>
                </a:lnTo>
                <a:lnTo>
                  <a:pt x="400654" y="138984"/>
                </a:lnTo>
                <a:lnTo>
                  <a:pt x="449189" y="137731"/>
                </a:lnTo>
                <a:lnTo>
                  <a:pt x="498028" y="137174"/>
                </a:lnTo>
                <a:lnTo>
                  <a:pt x="547002" y="133811"/>
                </a:lnTo>
                <a:lnTo>
                  <a:pt x="571514" y="131277"/>
                </a:lnTo>
                <a:lnTo>
                  <a:pt x="617448" y="125347"/>
                </a:lnTo>
                <a:lnTo>
                  <a:pt x="639513" y="122129"/>
                </a:lnTo>
                <a:lnTo>
                  <a:pt x="688961" y="118554"/>
                </a:lnTo>
                <a:lnTo>
                  <a:pt x="739764" y="115797"/>
                </a:lnTo>
                <a:lnTo>
                  <a:pt x="785715" y="110676"/>
                </a:lnTo>
                <a:lnTo>
                  <a:pt x="835743" y="107620"/>
                </a:lnTo>
                <a:lnTo>
                  <a:pt x="887973" y="106263"/>
                </a:lnTo>
                <a:lnTo>
                  <a:pt x="938453" y="105659"/>
                </a:lnTo>
                <a:lnTo>
                  <a:pt x="988157" y="102274"/>
                </a:lnTo>
                <a:lnTo>
                  <a:pt x="1038684" y="98043"/>
                </a:lnTo>
                <a:lnTo>
                  <a:pt x="1092304" y="96163"/>
                </a:lnTo>
                <a:lnTo>
                  <a:pt x="1144182" y="92211"/>
                </a:lnTo>
                <a:lnTo>
                  <a:pt x="1194507" y="87728"/>
                </a:lnTo>
                <a:lnTo>
                  <a:pt x="1244141" y="85735"/>
                </a:lnTo>
                <a:lnTo>
                  <a:pt x="1293469" y="81733"/>
                </a:lnTo>
                <a:lnTo>
                  <a:pt x="1318075" y="79030"/>
                </a:lnTo>
                <a:lnTo>
                  <a:pt x="1364114" y="72910"/>
                </a:lnTo>
                <a:lnTo>
                  <a:pt x="1386207" y="69642"/>
                </a:lnTo>
                <a:lnTo>
                  <a:pt x="1426337" y="62894"/>
                </a:lnTo>
                <a:lnTo>
                  <a:pt x="1597920" y="31548"/>
                </a:lnTo>
                <a:lnTo>
                  <a:pt x="1615701" y="28044"/>
                </a:lnTo>
                <a:lnTo>
                  <a:pt x="1663060" y="23112"/>
                </a:lnTo>
                <a:lnTo>
                  <a:pt x="1695460" y="18842"/>
                </a:lnTo>
                <a:lnTo>
                  <a:pt x="1749668" y="9868"/>
                </a:lnTo>
                <a:lnTo>
                  <a:pt x="1840580" y="0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410186" y="4827577"/>
            <a:ext cx="1514535" cy="50418"/>
          </a:xfrm>
          <a:custGeom>
            <a:avLst/>
            <a:gdLst/>
            <a:ahLst/>
            <a:cxnLst/>
            <a:rect l="0" t="0" r="0" b="0"/>
            <a:pathLst>
              <a:path w="1514535" h="50418">
                <a:moveTo>
                  <a:pt x="0" y="42071"/>
                </a:moveTo>
                <a:lnTo>
                  <a:pt x="22334" y="36487"/>
                </a:lnTo>
                <a:lnTo>
                  <a:pt x="48880" y="30630"/>
                </a:lnTo>
                <a:lnTo>
                  <a:pt x="64139" y="27432"/>
                </a:lnTo>
                <a:lnTo>
                  <a:pt x="84830" y="24131"/>
                </a:lnTo>
                <a:lnTo>
                  <a:pt x="212563" y="6958"/>
                </a:lnTo>
                <a:lnTo>
                  <a:pt x="237536" y="4639"/>
                </a:lnTo>
                <a:lnTo>
                  <a:pt x="262365" y="3093"/>
                </a:lnTo>
                <a:lnTo>
                  <a:pt x="287097" y="2062"/>
                </a:lnTo>
                <a:lnTo>
                  <a:pt x="339509" y="917"/>
                </a:lnTo>
                <a:lnTo>
                  <a:pt x="449333" y="181"/>
                </a:lnTo>
                <a:lnTo>
                  <a:pt x="477186" y="1290"/>
                </a:lnTo>
                <a:lnTo>
                  <a:pt x="505103" y="3197"/>
                </a:lnTo>
                <a:lnTo>
                  <a:pt x="561053" y="8433"/>
                </a:lnTo>
                <a:lnTo>
                  <a:pt x="617083" y="14655"/>
                </a:lnTo>
                <a:lnTo>
                  <a:pt x="695605" y="24728"/>
                </a:lnTo>
                <a:lnTo>
                  <a:pt x="720833" y="27003"/>
                </a:lnTo>
                <a:lnTo>
                  <a:pt x="745833" y="28520"/>
                </a:lnTo>
                <a:lnTo>
                  <a:pt x="770679" y="29531"/>
                </a:lnTo>
                <a:lnTo>
                  <a:pt x="795424" y="31374"/>
                </a:lnTo>
                <a:lnTo>
                  <a:pt x="820101" y="33771"/>
                </a:lnTo>
                <a:lnTo>
                  <a:pt x="844733" y="36537"/>
                </a:lnTo>
                <a:lnTo>
                  <a:pt x="869334" y="38382"/>
                </a:lnTo>
                <a:lnTo>
                  <a:pt x="893915" y="39611"/>
                </a:lnTo>
                <a:lnTo>
                  <a:pt x="941874" y="40978"/>
                </a:lnTo>
                <a:lnTo>
                  <a:pt x="986561" y="41585"/>
                </a:lnTo>
                <a:lnTo>
                  <a:pt x="1008294" y="42915"/>
                </a:lnTo>
                <a:lnTo>
                  <a:pt x="1029794" y="44971"/>
                </a:lnTo>
                <a:lnTo>
                  <a:pt x="1051139" y="47510"/>
                </a:lnTo>
                <a:lnTo>
                  <a:pt x="1072381" y="49203"/>
                </a:lnTo>
                <a:lnTo>
                  <a:pt x="1093554" y="50331"/>
                </a:lnTo>
                <a:lnTo>
                  <a:pt x="1135778" y="50417"/>
                </a:lnTo>
                <a:lnTo>
                  <a:pt x="1156854" y="48803"/>
                </a:lnTo>
                <a:lnTo>
                  <a:pt x="1177917" y="46559"/>
                </a:lnTo>
                <a:lnTo>
                  <a:pt x="1197801" y="45063"/>
                </a:lnTo>
                <a:lnTo>
                  <a:pt x="1216901" y="44065"/>
                </a:lnTo>
                <a:lnTo>
                  <a:pt x="1253704" y="42957"/>
                </a:lnTo>
                <a:lnTo>
                  <a:pt x="1289538" y="42465"/>
                </a:lnTo>
                <a:lnTo>
                  <a:pt x="1306106" y="41164"/>
                </a:lnTo>
                <a:lnTo>
                  <a:pt x="1321825" y="39129"/>
                </a:lnTo>
                <a:lnTo>
                  <a:pt x="1336979" y="36604"/>
                </a:lnTo>
                <a:lnTo>
                  <a:pt x="1351757" y="34920"/>
                </a:lnTo>
                <a:lnTo>
                  <a:pt x="1366283" y="33798"/>
                </a:lnTo>
                <a:lnTo>
                  <a:pt x="1380641" y="33049"/>
                </a:lnTo>
                <a:lnTo>
                  <a:pt x="1393719" y="31382"/>
                </a:lnTo>
                <a:lnTo>
                  <a:pt x="1405944" y="29102"/>
                </a:lnTo>
                <a:lnTo>
                  <a:pt x="1417600" y="26413"/>
                </a:lnTo>
                <a:lnTo>
                  <a:pt x="1428876" y="23452"/>
                </a:lnTo>
                <a:lnTo>
                  <a:pt x="1439899" y="20309"/>
                </a:lnTo>
                <a:lnTo>
                  <a:pt x="1461497" y="13701"/>
                </a:lnTo>
                <a:lnTo>
                  <a:pt x="1472164" y="10302"/>
                </a:lnTo>
                <a:lnTo>
                  <a:pt x="1514534" y="0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0" name="Group 179"/>
          <p:cNvGrpSpPr/>
          <p:nvPr/>
        </p:nvGrpSpPr>
        <p:grpSpPr>
          <a:xfrm>
            <a:off x="-4997" y="1020207"/>
            <a:ext cx="1123087" cy="1897467"/>
            <a:chOff x="-4997" y="1020207"/>
            <a:chExt cx="1123087" cy="1897467"/>
          </a:xfrm>
        </p:grpSpPr>
        <p:sp>
          <p:nvSpPr>
            <p:cNvPr id="172" name="Freeform 171"/>
            <p:cNvSpPr/>
            <p:nvPr/>
          </p:nvSpPr>
          <p:spPr>
            <a:xfrm>
              <a:off x="79615" y="1217271"/>
              <a:ext cx="540924" cy="1700403"/>
            </a:xfrm>
            <a:custGeom>
              <a:avLst/>
              <a:gdLst/>
              <a:ahLst/>
              <a:cxnLst/>
              <a:rect l="0" t="0" r="0" b="0"/>
              <a:pathLst>
                <a:path w="540924" h="1700403">
                  <a:moveTo>
                    <a:pt x="540923" y="13287"/>
                  </a:moveTo>
                  <a:lnTo>
                    <a:pt x="529756" y="2121"/>
                  </a:lnTo>
                  <a:lnTo>
                    <a:pt x="522961" y="0"/>
                  </a:lnTo>
                  <a:lnTo>
                    <a:pt x="506061" y="760"/>
                  </a:lnTo>
                  <a:lnTo>
                    <a:pt x="496647" y="2598"/>
                  </a:lnTo>
                  <a:lnTo>
                    <a:pt x="486864" y="4993"/>
                  </a:lnTo>
                  <a:lnTo>
                    <a:pt x="476837" y="7758"/>
                  </a:lnTo>
                  <a:lnTo>
                    <a:pt x="456346" y="13946"/>
                  </a:lnTo>
                  <a:lnTo>
                    <a:pt x="445974" y="17233"/>
                  </a:lnTo>
                  <a:lnTo>
                    <a:pt x="436722" y="21761"/>
                  </a:lnTo>
                  <a:lnTo>
                    <a:pt x="420209" y="33025"/>
                  </a:lnTo>
                  <a:lnTo>
                    <a:pt x="405079" y="48938"/>
                  </a:lnTo>
                  <a:lnTo>
                    <a:pt x="389395" y="66528"/>
                  </a:lnTo>
                  <a:lnTo>
                    <a:pt x="380305" y="74491"/>
                  </a:lnTo>
                  <a:lnTo>
                    <a:pt x="359687" y="90740"/>
                  </a:lnTo>
                  <a:lnTo>
                    <a:pt x="294730" y="140003"/>
                  </a:lnTo>
                  <a:lnTo>
                    <a:pt x="283304" y="149184"/>
                  </a:lnTo>
                  <a:lnTo>
                    <a:pt x="273350" y="157642"/>
                  </a:lnTo>
                  <a:lnTo>
                    <a:pt x="264377" y="165618"/>
                  </a:lnTo>
                  <a:lnTo>
                    <a:pt x="248174" y="180712"/>
                  </a:lnTo>
                  <a:lnTo>
                    <a:pt x="218728" y="209447"/>
                  </a:lnTo>
                  <a:lnTo>
                    <a:pt x="197450" y="230601"/>
                  </a:lnTo>
                  <a:lnTo>
                    <a:pt x="183370" y="254001"/>
                  </a:lnTo>
                  <a:lnTo>
                    <a:pt x="170490" y="283879"/>
                  </a:lnTo>
                  <a:lnTo>
                    <a:pt x="160870" y="316634"/>
                  </a:lnTo>
                  <a:lnTo>
                    <a:pt x="158932" y="353786"/>
                  </a:lnTo>
                  <a:lnTo>
                    <a:pt x="163134" y="392501"/>
                  </a:lnTo>
                  <a:lnTo>
                    <a:pt x="172793" y="429185"/>
                  </a:lnTo>
                  <a:lnTo>
                    <a:pt x="184876" y="461850"/>
                  </a:lnTo>
                  <a:lnTo>
                    <a:pt x="198038" y="489612"/>
                  </a:lnTo>
                  <a:lnTo>
                    <a:pt x="218587" y="520719"/>
                  </a:lnTo>
                  <a:lnTo>
                    <a:pt x="239479" y="557333"/>
                  </a:lnTo>
                  <a:lnTo>
                    <a:pt x="253469" y="579963"/>
                  </a:lnTo>
                  <a:lnTo>
                    <a:pt x="274485" y="612413"/>
                  </a:lnTo>
                  <a:lnTo>
                    <a:pt x="289931" y="644232"/>
                  </a:lnTo>
                  <a:lnTo>
                    <a:pt x="301909" y="675863"/>
                  </a:lnTo>
                  <a:lnTo>
                    <a:pt x="307276" y="724189"/>
                  </a:lnTo>
                  <a:lnTo>
                    <a:pt x="302299" y="759686"/>
                  </a:lnTo>
                  <a:lnTo>
                    <a:pt x="297699" y="777333"/>
                  </a:lnTo>
                  <a:lnTo>
                    <a:pt x="283240" y="806289"/>
                  </a:lnTo>
                  <a:lnTo>
                    <a:pt x="274476" y="818918"/>
                  </a:lnTo>
                  <a:lnTo>
                    <a:pt x="258505" y="839184"/>
                  </a:lnTo>
                  <a:lnTo>
                    <a:pt x="250974" y="847860"/>
                  </a:lnTo>
                  <a:lnTo>
                    <a:pt x="242448" y="854813"/>
                  </a:lnTo>
                  <a:lnTo>
                    <a:pt x="233258" y="860617"/>
                  </a:lnTo>
                  <a:lnTo>
                    <a:pt x="187734" y="883912"/>
                  </a:lnTo>
                  <a:lnTo>
                    <a:pt x="175747" y="889365"/>
                  </a:lnTo>
                  <a:lnTo>
                    <a:pt x="164249" y="894169"/>
                  </a:lnTo>
                  <a:lnTo>
                    <a:pt x="153078" y="898541"/>
                  </a:lnTo>
                  <a:lnTo>
                    <a:pt x="147968" y="903792"/>
                  </a:lnTo>
                  <a:lnTo>
                    <a:pt x="146899" y="909630"/>
                  </a:lnTo>
                  <a:lnTo>
                    <a:pt x="148523" y="915860"/>
                  </a:lnTo>
                  <a:lnTo>
                    <a:pt x="153112" y="922350"/>
                  </a:lnTo>
                  <a:lnTo>
                    <a:pt x="167559" y="935794"/>
                  </a:lnTo>
                  <a:lnTo>
                    <a:pt x="182550" y="952676"/>
                  </a:lnTo>
                  <a:lnTo>
                    <a:pt x="189820" y="962086"/>
                  </a:lnTo>
                  <a:lnTo>
                    <a:pt x="201014" y="985007"/>
                  </a:lnTo>
                  <a:lnTo>
                    <a:pt x="217722" y="1037810"/>
                  </a:lnTo>
                  <a:lnTo>
                    <a:pt x="218868" y="1065407"/>
                  </a:lnTo>
                  <a:lnTo>
                    <a:pt x="217538" y="1079311"/>
                  </a:lnTo>
                  <a:lnTo>
                    <a:pt x="209827" y="1104108"/>
                  </a:lnTo>
                  <a:lnTo>
                    <a:pt x="198609" y="1125647"/>
                  </a:lnTo>
                  <a:lnTo>
                    <a:pt x="185833" y="1143010"/>
                  </a:lnTo>
                  <a:lnTo>
                    <a:pt x="172363" y="1161634"/>
                  </a:lnTo>
                  <a:lnTo>
                    <a:pt x="144672" y="1202157"/>
                  </a:lnTo>
                  <a:lnTo>
                    <a:pt x="136521" y="1212548"/>
                  </a:lnTo>
                  <a:lnTo>
                    <a:pt x="127581" y="1222981"/>
                  </a:lnTo>
                  <a:lnTo>
                    <a:pt x="118115" y="1233442"/>
                  </a:lnTo>
                  <a:lnTo>
                    <a:pt x="101365" y="1254414"/>
                  </a:lnTo>
                  <a:lnTo>
                    <a:pt x="84961" y="1275422"/>
                  </a:lnTo>
                  <a:lnTo>
                    <a:pt x="75679" y="1285932"/>
                  </a:lnTo>
                  <a:lnTo>
                    <a:pt x="65984" y="1296444"/>
                  </a:lnTo>
                  <a:lnTo>
                    <a:pt x="57184" y="1306959"/>
                  </a:lnTo>
                  <a:lnTo>
                    <a:pt x="41174" y="1327990"/>
                  </a:lnTo>
                  <a:lnTo>
                    <a:pt x="24603" y="1359541"/>
                  </a:lnTo>
                  <a:lnTo>
                    <a:pt x="8535" y="1412345"/>
                  </a:lnTo>
                  <a:lnTo>
                    <a:pt x="0" y="1464391"/>
                  </a:lnTo>
                  <a:lnTo>
                    <a:pt x="1735" y="1491450"/>
                  </a:lnTo>
                  <a:lnTo>
                    <a:pt x="14865" y="1543144"/>
                  </a:lnTo>
                  <a:lnTo>
                    <a:pt x="30156" y="1576312"/>
                  </a:lnTo>
                  <a:lnTo>
                    <a:pt x="39142" y="1591702"/>
                  </a:lnTo>
                  <a:lnTo>
                    <a:pt x="48638" y="1605467"/>
                  </a:lnTo>
                  <a:lnTo>
                    <a:pt x="58475" y="1618150"/>
                  </a:lnTo>
                  <a:lnTo>
                    <a:pt x="68539" y="1630111"/>
                  </a:lnTo>
                  <a:lnTo>
                    <a:pt x="78754" y="1639253"/>
                  </a:lnTo>
                  <a:lnTo>
                    <a:pt x="89070" y="1646517"/>
                  </a:lnTo>
                  <a:lnTo>
                    <a:pt x="99453" y="1652528"/>
                  </a:lnTo>
                  <a:lnTo>
                    <a:pt x="120338" y="1665440"/>
                  </a:lnTo>
                  <a:lnTo>
                    <a:pt x="130816" y="1672155"/>
                  </a:lnTo>
                  <a:lnTo>
                    <a:pt x="141307" y="1677801"/>
                  </a:lnTo>
                  <a:lnTo>
                    <a:pt x="151807" y="1682733"/>
                  </a:lnTo>
                  <a:lnTo>
                    <a:pt x="162313" y="1687190"/>
                  </a:lnTo>
                  <a:lnTo>
                    <a:pt x="173991" y="1691330"/>
                  </a:lnTo>
                  <a:lnTo>
                    <a:pt x="186451" y="1695258"/>
                  </a:lnTo>
                  <a:lnTo>
                    <a:pt x="199432" y="1699046"/>
                  </a:lnTo>
                  <a:lnTo>
                    <a:pt x="211592" y="1700402"/>
                  </a:lnTo>
                  <a:lnTo>
                    <a:pt x="223205" y="1700138"/>
                  </a:lnTo>
                  <a:lnTo>
                    <a:pt x="256948" y="168558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-4997" y="1135900"/>
              <a:ext cx="201507" cy="211824"/>
            </a:xfrm>
            <a:custGeom>
              <a:avLst/>
              <a:gdLst/>
              <a:ahLst/>
              <a:cxnLst/>
              <a:rect l="0" t="0" r="0" b="0"/>
              <a:pathLst>
                <a:path w="201507" h="211824">
                  <a:moveTo>
                    <a:pt x="36549" y="94658"/>
                  </a:moveTo>
                  <a:lnTo>
                    <a:pt x="21910" y="138576"/>
                  </a:lnTo>
                  <a:lnTo>
                    <a:pt x="20947" y="149646"/>
                  </a:lnTo>
                  <a:lnTo>
                    <a:pt x="21473" y="161701"/>
                  </a:lnTo>
                  <a:lnTo>
                    <a:pt x="22993" y="174412"/>
                  </a:lnTo>
                  <a:lnTo>
                    <a:pt x="25174" y="186392"/>
                  </a:lnTo>
                  <a:lnTo>
                    <a:pt x="27797" y="197885"/>
                  </a:lnTo>
                  <a:lnTo>
                    <a:pt x="30715" y="209052"/>
                  </a:lnTo>
                  <a:lnTo>
                    <a:pt x="31491" y="211823"/>
                  </a:lnTo>
                  <a:lnTo>
                    <a:pt x="29237" y="202436"/>
                  </a:lnTo>
                  <a:lnTo>
                    <a:pt x="27000" y="194557"/>
                  </a:lnTo>
                  <a:lnTo>
                    <a:pt x="21398" y="176454"/>
                  </a:lnTo>
                  <a:lnTo>
                    <a:pt x="11674" y="146552"/>
                  </a:lnTo>
                  <a:lnTo>
                    <a:pt x="9448" y="135097"/>
                  </a:lnTo>
                  <a:lnTo>
                    <a:pt x="7964" y="122786"/>
                  </a:lnTo>
                  <a:lnTo>
                    <a:pt x="6975" y="109904"/>
                  </a:lnTo>
                  <a:lnTo>
                    <a:pt x="5147" y="97811"/>
                  </a:lnTo>
                  <a:lnTo>
                    <a:pt x="2761" y="86242"/>
                  </a:lnTo>
                  <a:lnTo>
                    <a:pt x="0" y="75024"/>
                  </a:lnTo>
                  <a:lnTo>
                    <a:pt x="497" y="69883"/>
                  </a:lnTo>
                  <a:lnTo>
                    <a:pt x="3166" y="68792"/>
                  </a:lnTo>
                  <a:lnTo>
                    <a:pt x="7281" y="70403"/>
                  </a:lnTo>
                  <a:lnTo>
                    <a:pt x="14700" y="73813"/>
                  </a:lnTo>
                  <a:lnTo>
                    <a:pt x="35408" y="83836"/>
                  </a:lnTo>
                  <a:lnTo>
                    <a:pt x="46306" y="92118"/>
                  </a:lnTo>
                  <a:lnTo>
                    <a:pt x="57077" y="102314"/>
                  </a:lnTo>
                  <a:lnTo>
                    <a:pt x="67764" y="113785"/>
                  </a:lnTo>
                  <a:lnTo>
                    <a:pt x="79563" y="123770"/>
                  </a:lnTo>
                  <a:lnTo>
                    <a:pt x="92103" y="132764"/>
                  </a:lnTo>
                  <a:lnTo>
                    <a:pt x="105138" y="141098"/>
                  </a:lnTo>
                  <a:lnTo>
                    <a:pt x="118502" y="148990"/>
                  </a:lnTo>
                  <a:lnTo>
                    <a:pt x="132087" y="156589"/>
                  </a:lnTo>
                  <a:lnTo>
                    <a:pt x="145817" y="163993"/>
                  </a:lnTo>
                  <a:lnTo>
                    <a:pt x="159645" y="167760"/>
                  </a:lnTo>
                  <a:lnTo>
                    <a:pt x="173538" y="169102"/>
                  </a:lnTo>
                  <a:lnTo>
                    <a:pt x="187475" y="168829"/>
                  </a:lnTo>
                  <a:lnTo>
                    <a:pt x="195598" y="165141"/>
                  </a:lnTo>
                  <a:lnTo>
                    <a:pt x="199844" y="159176"/>
                  </a:lnTo>
                  <a:lnTo>
                    <a:pt x="201506" y="151693"/>
                  </a:lnTo>
                  <a:lnTo>
                    <a:pt x="201446" y="143199"/>
                  </a:lnTo>
                  <a:lnTo>
                    <a:pt x="200237" y="134031"/>
                  </a:lnTo>
                  <a:lnTo>
                    <a:pt x="198262" y="124413"/>
                  </a:lnTo>
                  <a:lnTo>
                    <a:pt x="192952" y="101260"/>
                  </a:lnTo>
                  <a:lnTo>
                    <a:pt x="189900" y="88542"/>
                  </a:lnTo>
                  <a:lnTo>
                    <a:pt x="185528" y="76557"/>
                  </a:lnTo>
                  <a:lnTo>
                    <a:pt x="180276" y="65062"/>
                  </a:lnTo>
                  <a:lnTo>
                    <a:pt x="174438" y="53892"/>
                  </a:lnTo>
                  <a:lnTo>
                    <a:pt x="169377" y="42940"/>
                  </a:lnTo>
                  <a:lnTo>
                    <a:pt x="164834" y="32132"/>
                  </a:lnTo>
                  <a:lnTo>
                    <a:pt x="141725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78799" y="1135900"/>
              <a:ext cx="102542" cy="113164"/>
            </a:xfrm>
            <a:custGeom>
              <a:avLst/>
              <a:gdLst/>
              <a:ahLst/>
              <a:cxnLst/>
              <a:rect l="0" t="0" r="0" b="0"/>
              <a:pathLst>
                <a:path w="102542" h="113164">
                  <a:moveTo>
                    <a:pt x="31552" y="0"/>
                  </a:moveTo>
                  <a:lnTo>
                    <a:pt x="31552" y="22334"/>
                  </a:lnTo>
                  <a:lnTo>
                    <a:pt x="32721" y="32419"/>
                  </a:lnTo>
                  <a:lnTo>
                    <a:pt x="34669" y="42648"/>
                  </a:lnTo>
                  <a:lnTo>
                    <a:pt x="37136" y="52973"/>
                  </a:lnTo>
                  <a:lnTo>
                    <a:pt x="39949" y="63362"/>
                  </a:lnTo>
                  <a:lnTo>
                    <a:pt x="46192" y="84255"/>
                  </a:lnTo>
                  <a:lnTo>
                    <a:pt x="50661" y="93566"/>
                  </a:lnTo>
                  <a:lnTo>
                    <a:pt x="55978" y="102110"/>
                  </a:lnTo>
                  <a:lnTo>
                    <a:pt x="61859" y="110144"/>
                  </a:lnTo>
                  <a:lnTo>
                    <a:pt x="68118" y="113163"/>
                  </a:lnTo>
                  <a:lnTo>
                    <a:pt x="74627" y="112838"/>
                  </a:lnTo>
                  <a:lnTo>
                    <a:pt x="81304" y="110284"/>
                  </a:lnTo>
                  <a:lnTo>
                    <a:pt x="86924" y="105075"/>
                  </a:lnTo>
                  <a:lnTo>
                    <a:pt x="91839" y="98097"/>
                  </a:lnTo>
                  <a:lnTo>
                    <a:pt x="96285" y="89939"/>
                  </a:lnTo>
                  <a:lnTo>
                    <a:pt x="99248" y="79826"/>
                  </a:lnTo>
                  <a:lnTo>
                    <a:pt x="101224" y="68410"/>
                  </a:lnTo>
                  <a:lnTo>
                    <a:pt x="102541" y="56124"/>
                  </a:lnTo>
                  <a:lnTo>
                    <a:pt x="101082" y="45596"/>
                  </a:lnTo>
                  <a:lnTo>
                    <a:pt x="97772" y="36241"/>
                  </a:lnTo>
                  <a:lnTo>
                    <a:pt x="93228" y="27666"/>
                  </a:lnTo>
                  <a:lnTo>
                    <a:pt x="86693" y="20782"/>
                  </a:lnTo>
                  <a:lnTo>
                    <a:pt x="78831" y="15023"/>
                  </a:lnTo>
                  <a:lnTo>
                    <a:pt x="70083" y="10015"/>
                  </a:lnTo>
                  <a:lnTo>
                    <a:pt x="60745" y="7846"/>
                  </a:lnTo>
                  <a:lnTo>
                    <a:pt x="51014" y="7568"/>
                  </a:ln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452256" y="1051082"/>
              <a:ext cx="155884" cy="162985"/>
            </a:xfrm>
            <a:custGeom>
              <a:avLst/>
              <a:gdLst/>
              <a:ahLst/>
              <a:cxnLst/>
              <a:rect l="0" t="0" r="0" b="0"/>
              <a:pathLst>
                <a:path w="155884" h="162985">
                  <a:moveTo>
                    <a:pt x="63106" y="32230"/>
                  </a:moveTo>
                  <a:lnTo>
                    <a:pt x="48467" y="90786"/>
                  </a:lnTo>
                  <a:lnTo>
                    <a:pt x="46335" y="103989"/>
                  </a:lnTo>
                  <a:lnTo>
                    <a:pt x="44913" y="117465"/>
                  </a:lnTo>
                  <a:lnTo>
                    <a:pt x="43966" y="131124"/>
                  </a:lnTo>
                  <a:lnTo>
                    <a:pt x="42165" y="135555"/>
                  </a:lnTo>
                  <a:lnTo>
                    <a:pt x="39797" y="133835"/>
                  </a:lnTo>
                  <a:lnTo>
                    <a:pt x="37049" y="128014"/>
                  </a:lnTo>
                  <a:lnTo>
                    <a:pt x="35217" y="119458"/>
                  </a:lnTo>
                  <a:lnTo>
                    <a:pt x="33996" y="109080"/>
                  </a:lnTo>
                  <a:lnTo>
                    <a:pt x="33181" y="97487"/>
                  </a:lnTo>
                  <a:lnTo>
                    <a:pt x="32639" y="85084"/>
                  </a:lnTo>
                  <a:lnTo>
                    <a:pt x="32035" y="58837"/>
                  </a:lnTo>
                  <a:lnTo>
                    <a:pt x="34212" y="47631"/>
                  </a:lnTo>
                  <a:lnTo>
                    <a:pt x="38000" y="37823"/>
                  </a:lnTo>
                  <a:lnTo>
                    <a:pt x="42863" y="28947"/>
                  </a:lnTo>
                  <a:lnTo>
                    <a:pt x="50779" y="20692"/>
                  </a:lnTo>
                  <a:lnTo>
                    <a:pt x="60731" y="12852"/>
                  </a:lnTo>
                  <a:lnTo>
                    <a:pt x="72040" y="5288"/>
                  </a:lnTo>
                  <a:lnTo>
                    <a:pt x="84254" y="1414"/>
                  </a:lnTo>
                  <a:lnTo>
                    <a:pt x="97071" y="0"/>
                  </a:lnTo>
                  <a:lnTo>
                    <a:pt x="110291" y="226"/>
                  </a:lnTo>
                  <a:lnTo>
                    <a:pt x="121441" y="2713"/>
                  </a:lnTo>
                  <a:lnTo>
                    <a:pt x="131211" y="6709"/>
                  </a:lnTo>
                  <a:lnTo>
                    <a:pt x="140062" y="11710"/>
                  </a:lnTo>
                  <a:lnTo>
                    <a:pt x="143626" y="18550"/>
                  </a:lnTo>
                  <a:lnTo>
                    <a:pt x="143664" y="26616"/>
                  </a:lnTo>
                  <a:lnTo>
                    <a:pt x="141352" y="35499"/>
                  </a:lnTo>
                  <a:lnTo>
                    <a:pt x="136305" y="43758"/>
                  </a:lnTo>
                  <a:lnTo>
                    <a:pt x="129435" y="51602"/>
                  </a:lnTo>
                  <a:lnTo>
                    <a:pt x="121349" y="59168"/>
                  </a:lnTo>
                  <a:lnTo>
                    <a:pt x="111283" y="65381"/>
                  </a:lnTo>
                  <a:lnTo>
                    <a:pt x="99899" y="70691"/>
                  </a:lnTo>
                  <a:lnTo>
                    <a:pt x="87634" y="75400"/>
                  </a:lnTo>
                  <a:lnTo>
                    <a:pt x="84133" y="77371"/>
                  </a:lnTo>
                  <a:lnTo>
                    <a:pt x="86473" y="77516"/>
                  </a:lnTo>
                  <a:lnTo>
                    <a:pt x="92707" y="76444"/>
                  </a:lnTo>
                  <a:lnTo>
                    <a:pt x="102707" y="76898"/>
                  </a:lnTo>
                  <a:lnTo>
                    <a:pt x="115216" y="78370"/>
                  </a:lnTo>
                  <a:lnTo>
                    <a:pt x="129399" y="80519"/>
                  </a:lnTo>
                  <a:lnTo>
                    <a:pt x="140023" y="85458"/>
                  </a:lnTo>
                  <a:lnTo>
                    <a:pt x="148274" y="92256"/>
                  </a:lnTo>
                  <a:lnTo>
                    <a:pt x="154943" y="100295"/>
                  </a:lnTo>
                  <a:lnTo>
                    <a:pt x="155883" y="107991"/>
                  </a:lnTo>
                  <a:lnTo>
                    <a:pt x="153005" y="115459"/>
                  </a:lnTo>
                  <a:lnTo>
                    <a:pt x="147579" y="122774"/>
                  </a:lnTo>
                  <a:lnTo>
                    <a:pt x="139288" y="128820"/>
                  </a:lnTo>
                  <a:lnTo>
                    <a:pt x="129086" y="134019"/>
                  </a:lnTo>
                  <a:lnTo>
                    <a:pt x="117610" y="138654"/>
                  </a:lnTo>
                  <a:lnTo>
                    <a:pt x="95510" y="146920"/>
                  </a:lnTo>
                  <a:lnTo>
                    <a:pt x="52756" y="161749"/>
                  </a:lnTo>
                  <a:lnTo>
                    <a:pt x="42183" y="162984"/>
                  </a:lnTo>
                  <a:lnTo>
                    <a:pt x="31628" y="162638"/>
                  </a:lnTo>
                  <a:lnTo>
                    <a:pt x="0" y="15844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677873" y="1020207"/>
              <a:ext cx="16289" cy="178800"/>
            </a:xfrm>
            <a:custGeom>
              <a:avLst/>
              <a:gdLst/>
              <a:ahLst/>
              <a:cxnLst/>
              <a:rect l="0" t="0" r="0" b="0"/>
              <a:pathLst>
                <a:path w="16289" h="178800">
                  <a:moveTo>
                    <a:pt x="16288" y="0"/>
                  </a:moveTo>
                  <a:lnTo>
                    <a:pt x="16288" y="22333"/>
                  </a:lnTo>
                  <a:lnTo>
                    <a:pt x="15119" y="32418"/>
                  </a:lnTo>
                  <a:lnTo>
                    <a:pt x="13172" y="42647"/>
                  </a:lnTo>
                  <a:lnTo>
                    <a:pt x="10705" y="52972"/>
                  </a:lnTo>
                  <a:lnTo>
                    <a:pt x="9060" y="64530"/>
                  </a:lnTo>
                  <a:lnTo>
                    <a:pt x="7963" y="76910"/>
                  </a:lnTo>
                  <a:lnTo>
                    <a:pt x="7232" y="89838"/>
                  </a:lnTo>
                  <a:lnTo>
                    <a:pt x="5576" y="101962"/>
                  </a:lnTo>
                  <a:lnTo>
                    <a:pt x="3304" y="113551"/>
                  </a:lnTo>
                  <a:lnTo>
                    <a:pt x="620" y="124783"/>
                  </a:lnTo>
                  <a:lnTo>
                    <a:pt x="0" y="135776"/>
                  </a:lnTo>
                  <a:lnTo>
                    <a:pt x="755" y="146611"/>
                  </a:lnTo>
                  <a:lnTo>
                    <a:pt x="5770" y="17879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85131" y="1051759"/>
              <a:ext cx="140418" cy="147248"/>
            </a:xfrm>
            <a:custGeom>
              <a:avLst/>
              <a:gdLst/>
              <a:ahLst/>
              <a:cxnLst/>
              <a:rect l="0" t="0" r="0" b="0"/>
              <a:pathLst>
                <a:path w="140418" h="147248">
                  <a:moveTo>
                    <a:pt x="24724" y="0"/>
                  </a:moveTo>
                  <a:lnTo>
                    <a:pt x="24724" y="58556"/>
                  </a:lnTo>
                  <a:lnTo>
                    <a:pt x="23555" y="70591"/>
                  </a:lnTo>
                  <a:lnTo>
                    <a:pt x="21607" y="82119"/>
                  </a:lnTo>
                  <a:lnTo>
                    <a:pt x="19140" y="93311"/>
                  </a:lnTo>
                  <a:lnTo>
                    <a:pt x="16327" y="104278"/>
                  </a:lnTo>
                  <a:lnTo>
                    <a:pt x="13283" y="115095"/>
                  </a:lnTo>
                  <a:lnTo>
                    <a:pt x="10085" y="125812"/>
                  </a:lnTo>
                  <a:lnTo>
                    <a:pt x="6784" y="129451"/>
                  </a:lnTo>
                  <a:lnTo>
                    <a:pt x="3415" y="128371"/>
                  </a:lnTo>
                  <a:lnTo>
                    <a:pt x="0" y="124146"/>
                  </a:lnTo>
                  <a:lnTo>
                    <a:pt x="61" y="117823"/>
                  </a:lnTo>
                  <a:lnTo>
                    <a:pt x="2439" y="110101"/>
                  </a:lnTo>
                  <a:lnTo>
                    <a:pt x="6361" y="101448"/>
                  </a:lnTo>
                  <a:lnTo>
                    <a:pt x="10145" y="92173"/>
                  </a:lnTo>
                  <a:lnTo>
                    <a:pt x="13836" y="82484"/>
                  </a:lnTo>
                  <a:lnTo>
                    <a:pt x="17465" y="72519"/>
                  </a:lnTo>
                  <a:lnTo>
                    <a:pt x="22222" y="62369"/>
                  </a:lnTo>
                  <a:lnTo>
                    <a:pt x="27730" y="52097"/>
                  </a:lnTo>
                  <a:lnTo>
                    <a:pt x="33740" y="41743"/>
                  </a:lnTo>
                  <a:lnTo>
                    <a:pt x="38915" y="31335"/>
                  </a:lnTo>
                  <a:lnTo>
                    <a:pt x="43533" y="20890"/>
                  </a:lnTo>
                  <a:lnTo>
                    <a:pt x="47781" y="10421"/>
                  </a:lnTo>
                  <a:lnTo>
                    <a:pt x="55287" y="4610"/>
                  </a:lnTo>
                  <a:lnTo>
                    <a:pt x="64966" y="1905"/>
                  </a:lnTo>
                  <a:lnTo>
                    <a:pt x="76093" y="1270"/>
                  </a:lnTo>
                  <a:lnTo>
                    <a:pt x="84679" y="4353"/>
                  </a:lnTo>
                  <a:lnTo>
                    <a:pt x="91572" y="9914"/>
                  </a:lnTo>
                  <a:lnTo>
                    <a:pt x="97336" y="17127"/>
                  </a:lnTo>
                  <a:lnTo>
                    <a:pt x="103516" y="25442"/>
                  </a:lnTo>
                  <a:lnTo>
                    <a:pt x="116615" y="44029"/>
                  </a:lnTo>
                  <a:lnTo>
                    <a:pt x="122212" y="53894"/>
                  </a:lnTo>
                  <a:lnTo>
                    <a:pt x="127112" y="63976"/>
                  </a:lnTo>
                  <a:lnTo>
                    <a:pt x="131547" y="74204"/>
                  </a:lnTo>
                  <a:lnTo>
                    <a:pt x="134504" y="86865"/>
                  </a:lnTo>
                  <a:lnTo>
                    <a:pt x="136475" y="101149"/>
                  </a:lnTo>
                  <a:lnTo>
                    <a:pt x="140417" y="14724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778302" y="1125383"/>
              <a:ext cx="189318" cy="10518"/>
            </a:xfrm>
            <a:custGeom>
              <a:avLst/>
              <a:gdLst/>
              <a:ahLst/>
              <a:cxnLst/>
              <a:rect l="0" t="0" r="0" b="0"/>
              <a:pathLst>
                <a:path w="189318" h="10518">
                  <a:moveTo>
                    <a:pt x="0" y="10517"/>
                  </a:moveTo>
                  <a:lnTo>
                    <a:pt x="58556" y="10517"/>
                  </a:lnTo>
                  <a:lnTo>
                    <a:pt x="72927" y="9348"/>
                  </a:lnTo>
                  <a:lnTo>
                    <a:pt x="88351" y="7401"/>
                  </a:lnTo>
                  <a:lnTo>
                    <a:pt x="104477" y="4934"/>
                  </a:lnTo>
                  <a:lnTo>
                    <a:pt x="119902" y="3289"/>
                  </a:lnTo>
                  <a:lnTo>
                    <a:pt x="134860" y="2193"/>
                  </a:lnTo>
                  <a:lnTo>
                    <a:pt x="189317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978136" y="1045700"/>
              <a:ext cx="139954" cy="142789"/>
            </a:xfrm>
            <a:custGeom>
              <a:avLst/>
              <a:gdLst/>
              <a:ahLst/>
              <a:cxnLst/>
              <a:rect l="0" t="0" r="0" b="0"/>
              <a:pathLst>
                <a:path w="139954" h="142789">
                  <a:moveTo>
                    <a:pt x="136729" y="6059"/>
                  </a:moveTo>
                  <a:lnTo>
                    <a:pt x="119979" y="476"/>
                  </a:lnTo>
                  <a:lnTo>
                    <a:pt x="110370" y="0"/>
                  </a:lnTo>
                  <a:lnTo>
                    <a:pt x="99290" y="851"/>
                  </a:lnTo>
                  <a:lnTo>
                    <a:pt x="87228" y="2587"/>
                  </a:lnTo>
                  <a:lnTo>
                    <a:pt x="74513" y="4913"/>
                  </a:lnTo>
                  <a:lnTo>
                    <a:pt x="61362" y="7632"/>
                  </a:lnTo>
                  <a:lnTo>
                    <a:pt x="47920" y="10614"/>
                  </a:lnTo>
                  <a:lnTo>
                    <a:pt x="35452" y="13770"/>
                  </a:lnTo>
                  <a:lnTo>
                    <a:pt x="23635" y="17043"/>
                  </a:lnTo>
                  <a:lnTo>
                    <a:pt x="12251" y="20394"/>
                  </a:lnTo>
                  <a:lnTo>
                    <a:pt x="6999" y="26133"/>
                  </a:lnTo>
                  <a:lnTo>
                    <a:pt x="5834" y="33465"/>
                  </a:lnTo>
                  <a:lnTo>
                    <a:pt x="7396" y="41859"/>
                  </a:lnTo>
                  <a:lnTo>
                    <a:pt x="13111" y="48624"/>
                  </a:lnTo>
                  <a:lnTo>
                    <a:pt x="21595" y="54302"/>
                  </a:lnTo>
                  <a:lnTo>
                    <a:pt x="68800" y="77396"/>
                  </a:lnTo>
                  <a:lnTo>
                    <a:pt x="80925" y="82833"/>
                  </a:lnTo>
                  <a:lnTo>
                    <a:pt x="92515" y="87626"/>
                  </a:lnTo>
                  <a:lnTo>
                    <a:pt x="103747" y="91990"/>
                  </a:lnTo>
                  <a:lnTo>
                    <a:pt x="125576" y="99955"/>
                  </a:lnTo>
                  <a:lnTo>
                    <a:pt x="136305" y="103715"/>
                  </a:lnTo>
                  <a:lnTo>
                    <a:pt x="139953" y="108559"/>
                  </a:lnTo>
                  <a:lnTo>
                    <a:pt x="138878" y="114126"/>
                  </a:lnTo>
                  <a:lnTo>
                    <a:pt x="134656" y="120174"/>
                  </a:lnTo>
                  <a:lnTo>
                    <a:pt x="127166" y="124206"/>
                  </a:lnTo>
                  <a:lnTo>
                    <a:pt x="117499" y="126894"/>
                  </a:lnTo>
                  <a:lnTo>
                    <a:pt x="106380" y="128686"/>
                  </a:lnTo>
                  <a:lnTo>
                    <a:pt x="94292" y="129881"/>
                  </a:lnTo>
                  <a:lnTo>
                    <a:pt x="81560" y="130678"/>
                  </a:lnTo>
                  <a:lnTo>
                    <a:pt x="68397" y="131209"/>
                  </a:lnTo>
                  <a:lnTo>
                    <a:pt x="54947" y="132731"/>
                  </a:lnTo>
                  <a:lnTo>
                    <a:pt x="41306" y="134915"/>
                  </a:lnTo>
                  <a:lnTo>
                    <a:pt x="0" y="14278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10517" y="3176314"/>
            <a:ext cx="611332" cy="1766958"/>
            <a:chOff x="10517" y="3176314"/>
            <a:chExt cx="611332" cy="1766958"/>
          </a:xfrm>
        </p:grpSpPr>
        <p:sp>
          <p:nvSpPr>
            <p:cNvPr id="181" name="Freeform 180"/>
            <p:cNvSpPr/>
            <p:nvPr/>
          </p:nvSpPr>
          <p:spPr>
            <a:xfrm>
              <a:off x="10517" y="3607536"/>
              <a:ext cx="294494" cy="862444"/>
            </a:xfrm>
            <a:custGeom>
              <a:avLst/>
              <a:gdLst/>
              <a:ahLst/>
              <a:cxnLst/>
              <a:rect l="0" t="0" r="0" b="0"/>
              <a:pathLst>
                <a:path w="294494" h="862444">
                  <a:moveTo>
                    <a:pt x="294493" y="0"/>
                  </a:moveTo>
                  <a:lnTo>
                    <a:pt x="277743" y="5584"/>
                  </a:lnTo>
                  <a:lnTo>
                    <a:pt x="268134" y="8397"/>
                  </a:lnTo>
                  <a:lnTo>
                    <a:pt x="244992" y="14639"/>
                  </a:lnTo>
                  <a:lnTo>
                    <a:pt x="231108" y="19108"/>
                  </a:lnTo>
                  <a:lnTo>
                    <a:pt x="216009" y="24425"/>
                  </a:lnTo>
                  <a:lnTo>
                    <a:pt x="200100" y="30307"/>
                  </a:lnTo>
                  <a:lnTo>
                    <a:pt x="187157" y="36565"/>
                  </a:lnTo>
                  <a:lnTo>
                    <a:pt x="176191" y="43075"/>
                  </a:lnTo>
                  <a:lnTo>
                    <a:pt x="166543" y="49752"/>
                  </a:lnTo>
                  <a:lnTo>
                    <a:pt x="157773" y="57709"/>
                  </a:lnTo>
                  <a:lnTo>
                    <a:pt x="149590" y="66519"/>
                  </a:lnTo>
                  <a:lnTo>
                    <a:pt x="141797" y="75899"/>
                  </a:lnTo>
                  <a:lnTo>
                    <a:pt x="134265" y="86826"/>
                  </a:lnTo>
                  <a:lnTo>
                    <a:pt x="126906" y="98786"/>
                  </a:lnTo>
                  <a:lnTo>
                    <a:pt x="119662" y="111434"/>
                  </a:lnTo>
                  <a:lnTo>
                    <a:pt x="113665" y="124540"/>
                  </a:lnTo>
                  <a:lnTo>
                    <a:pt x="108498" y="137952"/>
                  </a:lnTo>
                  <a:lnTo>
                    <a:pt x="103885" y="151567"/>
                  </a:lnTo>
                  <a:lnTo>
                    <a:pt x="100809" y="167656"/>
                  </a:lnTo>
                  <a:lnTo>
                    <a:pt x="98759" y="185394"/>
                  </a:lnTo>
                  <a:lnTo>
                    <a:pt x="97392" y="204231"/>
                  </a:lnTo>
                  <a:lnTo>
                    <a:pt x="97650" y="220295"/>
                  </a:lnTo>
                  <a:lnTo>
                    <a:pt x="98990" y="234510"/>
                  </a:lnTo>
                  <a:lnTo>
                    <a:pt x="109538" y="299265"/>
                  </a:lnTo>
                  <a:lnTo>
                    <a:pt x="113927" y="315203"/>
                  </a:lnTo>
                  <a:lnTo>
                    <a:pt x="119190" y="329335"/>
                  </a:lnTo>
                  <a:lnTo>
                    <a:pt x="125036" y="342262"/>
                  </a:lnTo>
                  <a:lnTo>
                    <a:pt x="130103" y="354386"/>
                  </a:lnTo>
                  <a:lnTo>
                    <a:pt x="138848" y="377206"/>
                  </a:lnTo>
                  <a:lnTo>
                    <a:pt x="150341" y="409763"/>
                  </a:lnTo>
                  <a:lnTo>
                    <a:pt x="155153" y="421590"/>
                  </a:lnTo>
                  <a:lnTo>
                    <a:pt x="160698" y="434150"/>
                  </a:lnTo>
                  <a:lnTo>
                    <a:pt x="166732" y="447197"/>
                  </a:lnTo>
                  <a:lnTo>
                    <a:pt x="171923" y="460569"/>
                  </a:lnTo>
                  <a:lnTo>
                    <a:pt x="176552" y="474159"/>
                  </a:lnTo>
                  <a:lnTo>
                    <a:pt x="180807" y="487894"/>
                  </a:lnTo>
                  <a:lnTo>
                    <a:pt x="182418" y="512503"/>
                  </a:lnTo>
                  <a:lnTo>
                    <a:pt x="181212" y="523973"/>
                  </a:lnTo>
                  <a:lnTo>
                    <a:pt x="174565" y="531621"/>
                  </a:lnTo>
                  <a:lnTo>
                    <a:pt x="164290" y="536719"/>
                  </a:lnTo>
                  <a:lnTo>
                    <a:pt x="111399" y="550484"/>
                  </a:lnTo>
                  <a:lnTo>
                    <a:pt x="99976" y="555137"/>
                  </a:lnTo>
                  <a:lnTo>
                    <a:pt x="90023" y="560577"/>
                  </a:lnTo>
                  <a:lnTo>
                    <a:pt x="81051" y="566541"/>
                  </a:lnTo>
                  <a:lnTo>
                    <a:pt x="73900" y="574022"/>
                  </a:lnTo>
                  <a:lnTo>
                    <a:pt x="67965" y="582516"/>
                  </a:lnTo>
                  <a:lnTo>
                    <a:pt x="62839" y="591684"/>
                  </a:lnTo>
                  <a:lnTo>
                    <a:pt x="57144" y="614336"/>
                  </a:lnTo>
                  <a:lnTo>
                    <a:pt x="55782" y="638817"/>
                  </a:lnTo>
                  <a:lnTo>
                    <a:pt x="59071" y="661384"/>
                  </a:lnTo>
                  <a:lnTo>
                    <a:pt x="67545" y="686215"/>
                  </a:lnTo>
                  <a:lnTo>
                    <a:pt x="73077" y="699382"/>
                  </a:lnTo>
                  <a:lnTo>
                    <a:pt x="79102" y="712834"/>
                  </a:lnTo>
                  <a:lnTo>
                    <a:pt x="92030" y="740246"/>
                  </a:lnTo>
                  <a:lnTo>
                    <a:pt x="97580" y="752931"/>
                  </a:lnTo>
                  <a:lnTo>
                    <a:pt x="102450" y="764894"/>
                  </a:lnTo>
                  <a:lnTo>
                    <a:pt x="106864" y="776375"/>
                  </a:lnTo>
                  <a:lnTo>
                    <a:pt x="105133" y="785198"/>
                  </a:lnTo>
                  <a:lnTo>
                    <a:pt x="99304" y="792248"/>
                  </a:lnTo>
                  <a:lnTo>
                    <a:pt x="90744" y="798117"/>
                  </a:lnTo>
                  <a:lnTo>
                    <a:pt x="80363" y="803199"/>
                  </a:lnTo>
                  <a:lnTo>
                    <a:pt x="68767" y="807754"/>
                  </a:lnTo>
                  <a:lnTo>
                    <a:pt x="56362" y="811960"/>
                  </a:lnTo>
                  <a:lnTo>
                    <a:pt x="45755" y="818270"/>
                  </a:lnTo>
                  <a:lnTo>
                    <a:pt x="36347" y="825983"/>
                  </a:lnTo>
                  <a:lnTo>
                    <a:pt x="0" y="86244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10517" y="4680331"/>
              <a:ext cx="410187" cy="262941"/>
            </a:xfrm>
            <a:custGeom>
              <a:avLst/>
              <a:gdLst/>
              <a:ahLst/>
              <a:cxnLst/>
              <a:rect l="0" t="0" r="0" b="0"/>
              <a:pathLst>
                <a:path w="410187" h="262941">
                  <a:moveTo>
                    <a:pt x="410186" y="262940"/>
                  </a:moveTo>
                  <a:lnTo>
                    <a:pt x="393436" y="257356"/>
                  </a:lnTo>
                  <a:lnTo>
                    <a:pt x="383828" y="255711"/>
                  </a:lnTo>
                  <a:lnTo>
                    <a:pt x="372747" y="254615"/>
                  </a:lnTo>
                  <a:lnTo>
                    <a:pt x="360686" y="253884"/>
                  </a:lnTo>
                  <a:lnTo>
                    <a:pt x="334819" y="253072"/>
                  </a:lnTo>
                  <a:lnTo>
                    <a:pt x="280125" y="252550"/>
                  </a:lnTo>
                  <a:lnTo>
                    <a:pt x="267385" y="251339"/>
                  </a:lnTo>
                  <a:lnTo>
                    <a:pt x="255386" y="249363"/>
                  </a:lnTo>
                  <a:lnTo>
                    <a:pt x="243880" y="246877"/>
                  </a:lnTo>
                  <a:lnTo>
                    <a:pt x="232704" y="246388"/>
                  </a:lnTo>
                  <a:lnTo>
                    <a:pt x="221748" y="247231"/>
                  </a:lnTo>
                  <a:lnTo>
                    <a:pt x="210937" y="248961"/>
                  </a:lnTo>
                  <a:lnTo>
                    <a:pt x="197887" y="250115"/>
                  </a:lnTo>
                  <a:lnTo>
                    <a:pt x="183344" y="250884"/>
                  </a:lnTo>
                  <a:lnTo>
                    <a:pt x="167806" y="251397"/>
                  </a:lnTo>
                  <a:lnTo>
                    <a:pt x="152772" y="249401"/>
                  </a:lnTo>
                  <a:lnTo>
                    <a:pt x="138076" y="245734"/>
                  </a:lnTo>
                  <a:lnTo>
                    <a:pt x="123603" y="240951"/>
                  </a:lnTo>
                  <a:lnTo>
                    <a:pt x="111618" y="234257"/>
                  </a:lnTo>
                  <a:lnTo>
                    <a:pt x="101290" y="226289"/>
                  </a:lnTo>
                  <a:lnTo>
                    <a:pt x="92068" y="217471"/>
                  </a:lnTo>
                  <a:lnTo>
                    <a:pt x="83582" y="206917"/>
                  </a:lnTo>
                  <a:lnTo>
                    <a:pt x="75588" y="195207"/>
                  </a:lnTo>
                  <a:lnTo>
                    <a:pt x="67922" y="182726"/>
                  </a:lnTo>
                  <a:lnTo>
                    <a:pt x="61642" y="169731"/>
                  </a:lnTo>
                  <a:lnTo>
                    <a:pt x="56287" y="156393"/>
                  </a:lnTo>
                  <a:lnTo>
                    <a:pt x="28263" y="74158"/>
                  </a:lnTo>
                  <a:lnTo>
                    <a:pt x="24685" y="62294"/>
                  </a:lnTo>
                  <a:lnTo>
                    <a:pt x="21132" y="49710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3623" y="3303069"/>
              <a:ext cx="163021" cy="213484"/>
            </a:xfrm>
            <a:custGeom>
              <a:avLst/>
              <a:gdLst/>
              <a:ahLst/>
              <a:cxnLst/>
              <a:rect l="0" t="0" r="0" b="0"/>
              <a:pathLst>
                <a:path w="163021" h="213484">
                  <a:moveTo>
                    <a:pt x="115693" y="20492"/>
                  </a:moveTo>
                  <a:lnTo>
                    <a:pt x="104526" y="42825"/>
                  </a:lnTo>
                  <a:lnTo>
                    <a:pt x="100068" y="55247"/>
                  </a:lnTo>
                  <a:lnTo>
                    <a:pt x="95928" y="69372"/>
                  </a:lnTo>
                  <a:lnTo>
                    <a:pt x="91999" y="84631"/>
                  </a:lnTo>
                  <a:lnTo>
                    <a:pt x="88211" y="98310"/>
                  </a:lnTo>
                  <a:lnTo>
                    <a:pt x="80885" y="122858"/>
                  </a:lnTo>
                  <a:lnTo>
                    <a:pt x="76127" y="136649"/>
                  </a:lnTo>
                  <a:lnTo>
                    <a:pt x="64608" y="167555"/>
                  </a:lnTo>
                  <a:lnTo>
                    <a:pt x="58264" y="181639"/>
                  </a:lnTo>
                  <a:lnTo>
                    <a:pt x="51697" y="194535"/>
                  </a:lnTo>
                  <a:lnTo>
                    <a:pt x="44982" y="206638"/>
                  </a:lnTo>
                  <a:lnTo>
                    <a:pt x="39337" y="210032"/>
                  </a:lnTo>
                  <a:lnTo>
                    <a:pt x="34405" y="207620"/>
                  </a:lnTo>
                  <a:lnTo>
                    <a:pt x="29948" y="201338"/>
                  </a:lnTo>
                  <a:lnTo>
                    <a:pt x="28146" y="191306"/>
                  </a:lnTo>
                  <a:lnTo>
                    <a:pt x="28113" y="178776"/>
                  </a:lnTo>
                  <a:lnTo>
                    <a:pt x="29259" y="164579"/>
                  </a:lnTo>
                  <a:lnTo>
                    <a:pt x="31192" y="151608"/>
                  </a:lnTo>
                  <a:lnTo>
                    <a:pt x="33650" y="139456"/>
                  </a:lnTo>
                  <a:lnTo>
                    <a:pt x="36456" y="127848"/>
                  </a:lnTo>
                  <a:lnTo>
                    <a:pt x="45990" y="83594"/>
                  </a:lnTo>
                  <a:lnTo>
                    <a:pt x="50527" y="68403"/>
                  </a:lnTo>
                  <a:lnTo>
                    <a:pt x="55888" y="53601"/>
                  </a:lnTo>
                  <a:lnTo>
                    <a:pt x="61800" y="39059"/>
                  </a:lnTo>
                  <a:lnTo>
                    <a:pt x="68078" y="27026"/>
                  </a:lnTo>
                  <a:lnTo>
                    <a:pt x="74601" y="16668"/>
                  </a:lnTo>
                  <a:lnTo>
                    <a:pt x="81287" y="7425"/>
                  </a:lnTo>
                  <a:lnTo>
                    <a:pt x="90418" y="2431"/>
                  </a:lnTo>
                  <a:lnTo>
                    <a:pt x="101180" y="272"/>
                  </a:lnTo>
                  <a:lnTo>
                    <a:pt x="113030" y="0"/>
                  </a:lnTo>
                  <a:lnTo>
                    <a:pt x="122098" y="3324"/>
                  </a:lnTo>
                  <a:lnTo>
                    <a:pt x="129312" y="9047"/>
                  </a:lnTo>
                  <a:lnTo>
                    <a:pt x="135290" y="16368"/>
                  </a:lnTo>
                  <a:lnTo>
                    <a:pt x="136938" y="23586"/>
                  </a:lnTo>
                  <a:lnTo>
                    <a:pt x="135700" y="30735"/>
                  </a:lnTo>
                  <a:lnTo>
                    <a:pt x="132537" y="37838"/>
                  </a:lnTo>
                  <a:lnTo>
                    <a:pt x="128091" y="44911"/>
                  </a:lnTo>
                  <a:lnTo>
                    <a:pt x="122790" y="51963"/>
                  </a:lnTo>
                  <a:lnTo>
                    <a:pt x="116918" y="59002"/>
                  </a:lnTo>
                  <a:lnTo>
                    <a:pt x="108330" y="66031"/>
                  </a:lnTo>
                  <a:lnTo>
                    <a:pt x="97929" y="73055"/>
                  </a:lnTo>
                  <a:lnTo>
                    <a:pt x="86321" y="80076"/>
                  </a:lnTo>
                  <a:lnTo>
                    <a:pt x="73908" y="84755"/>
                  </a:lnTo>
                  <a:lnTo>
                    <a:pt x="60958" y="87875"/>
                  </a:lnTo>
                  <a:lnTo>
                    <a:pt x="47650" y="89955"/>
                  </a:lnTo>
                  <a:lnTo>
                    <a:pt x="43453" y="91342"/>
                  </a:lnTo>
                  <a:lnTo>
                    <a:pt x="45329" y="92266"/>
                  </a:lnTo>
                  <a:lnTo>
                    <a:pt x="51255" y="92883"/>
                  </a:lnTo>
                  <a:lnTo>
                    <a:pt x="59879" y="94462"/>
                  </a:lnTo>
                  <a:lnTo>
                    <a:pt x="70304" y="96683"/>
                  </a:lnTo>
                  <a:lnTo>
                    <a:pt x="81928" y="99333"/>
                  </a:lnTo>
                  <a:lnTo>
                    <a:pt x="94351" y="104605"/>
                  </a:lnTo>
                  <a:lnTo>
                    <a:pt x="107309" y="111626"/>
                  </a:lnTo>
                  <a:lnTo>
                    <a:pt x="120621" y="119813"/>
                  </a:lnTo>
                  <a:lnTo>
                    <a:pt x="131833" y="127607"/>
                  </a:lnTo>
                  <a:lnTo>
                    <a:pt x="141645" y="135141"/>
                  </a:lnTo>
                  <a:lnTo>
                    <a:pt x="150524" y="142501"/>
                  </a:lnTo>
                  <a:lnTo>
                    <a:pt x="156443" y="152082"/>
                  </a:lnTo>
                  <a:lnTo>
                    <a:pt x="160389" y="163144"/>
                  </a:lnTo>
                  <a:lnTo>
                    <a:pt x="163020" y="175193"/>
                  </a:lnTo>
                  <a:lnTo>
                    <a:pt x="160099" y="184394"/>
                  </a:lnTo>
                  <a:lnTo>
                    <a:pt x="153478" y="191697"/>
                  </a:lnTo>
                  <a:lnTo>
                    <a:pt x="144389" y="197734"/>
                  </a:lnTo>
                  <a:lnTo>
                    <a:pt x="133655" y="202927"/>
                  </a:lnTo>
                  <a:lnTo>
                    <a:pt x="121825" y="207558"/>
                  </a:lnTo>
                  <a:lnTo>
                    <a:pt x="109263" y="211814"/>
                  </a:lnTo>
                  <a:lnTo>
                    <a:pt x="96214" y="213483"/>
                  </a:lnTo>
                  <a:lnTo>
                    <a:pt x="82841" y="213427"/>
                  </a:lnTo>
                  <a:lnTo>
                    <a:pt x="69251" y="212221"/>
                  </a:lnTo>
                  <a:lnTo>
                    <a:pt x="56685" y="210248"/>
                  </a:lnTo>
                  <a:lnTo>
                    <a:pt x="44801" y="207764"/>
                  </a:lnTo>
                  <a:lnTo>
                    <a:pt x="0" y="18877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262939" y="3334078"/>
              <a:ext cx="42072" cy="168283"/>
            </a:xfrm>
            <a:custGeom>
              <a:avLst/>
              <a:gdLst/>
              <a:ahLst/>
              <a:cxnLst/>
              <a:rect l="0" t="0" r="0" b="0"/>
              <a:pathLst>
                <a:path w="42072" h="168283">
                  <a:moveTo>
                    <a:pt x="42071" y="0"/>
                  </a:moveTo>
                  <a:lnTo>
                    <a:pt x="36487" y="16750"/>
                  </a:lnTo>
                  <a:lnTo>
                    <a:pt x="33674" y="27528"/>
                  </a:lnTo>
                  <a:lnTo>
                    <a:pt x="27432" y="55084"/>
                  </a:lnTo>
                  <a:lnTo>
                    <a:pt x="17347" y="103449"/>
                  </a:lnTo>
                  <a:lnTo>
                    <a:pt x="13902" y="118048"/>
                  </a:lnTo>
                  <a:lnTo>
                    <a:pt x="10437" y="131287"/>
                  </a:lnTo>
                  <a:lnTo>
                    <a:pt x="0" y="16828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313445" y="3355113"/>
              <a:ext cx="138812" cy="241906"/>
            </a:xfrm>
            <a:custGeom>
              <a:avLst/>
              <a:gdLst/>
              <a:ahLst/>
              <a:cxnLst/>
              <a:rect l="0" t="0" r="0" b="0"/>
              <a:pathLst>
                <a:path w="138812" h="241906">
                  <a:moveTo>
                    <a:pt x="65188" y="0"/>
                  </a:moveTo>
                  <a:lnTo>
                    <a:pt x="54021" y="16750"/>
                  </a:lnTo>
                  <a:lnTo>
                    <a:pt x="49563" y="26359"/>
                  </a:lnTo>
                  <a:lnTo>
                    <a:pt x="45422" y="37439"/>
                  </a:lnTo>
                  <a:lnTo>
                    <a:pt x="30380" y="83227"/>
                  </a:lnTo>
                  <a:lnTo>
                    <a:pt x="26791" y="95218"/>
                  </a:lnTo>
                  <a:lnTo>
                    <a:pt x="19686" y="121006"/>
                  </a:lnTo>
                  <a:lnTo>
                    <a:pt x="14987" y="133259"/>
                  </a:lnTo>
                  <a:lnTo>
                    <a:pt x="9517" y="144933"/>
                  </a:lnTo>
                  <a:lnTo>
                    <a:pt x="3533" y="156222"/>
                  </a:lnTo>
                  <a:lnTo>
                    <a:pt x="712" y="160242"/>
                  </a:lnTo>
                  <a:lnTo>
                    <a:pt x="0" y="159416"/>
                  </a:lnTo>
                  <a:lnTo>
                    <a:pt x="694" y="155360"/>
                  </a:lnTo>
                  <a:lnTo>
                    <a:pt x="2326" y="149149"/>
                  </a:lnTo>
                  <a:lnTo>
                    <a:pt x="4582" y="141503"/>
                  </a:lnTo>
                  <a:lnTo>
                    <a:pt x="7255" y="132900"/>
                  </a:lnTo>
                  <a:lnTo>
                    <a:pt x="11374" y="122491"/>
                  </a:lnTo>
                  <a:lnTo>
                    <a:pt x="16457" y="110876"/>
                  </a:lnTo>
                  <a:lnTo>
                    <a:pt x="22183" y="98459"/>
                  </a:lnTo>
                  <a:lnTo>
                    <a:pt x="27169" y="86674"/>
                  </a:lnTo>
                  <a:lnTo>
                    <a:pt x="31662" y="75312"/>
                  </a:lnTo>
                  <a:lnTo>
                    <a:pt x="35825" y="64232"/>
                  </a:lnTo>
                  <a:lnTo>
                    <a:pt x="43276" y="53339"/>
                  </a:lnTo>
                  <a:lnTo>
                    <a:pt x="52917" y="42571"/>
                  </a:lnTo>
                  <a:lnTo>
                    <a:pt x="64019" y="31887"/>
                  </a:lnTo>
                  <a:lnTo>
                    <a:pt x="74926" y="22426"/>
                  </a:lnTo>
                  <a:lnTo>
                    <a:pt x="85704" y="13782"/>
                  </a:lnTo>
                  <a:lnTo>
                    <a:pt x="96395" y="5683"/>
                  </a:lnTo>
                  <a:lnTo>
                    <a:pt x="104690" y="4957"/>
                  </a:lnTo>
                  <a:lnTo>
                    <a:pt x="111389" y="9148"/>
                  </a:lnTo>
                  <a:lnTo>
                    <a:pt x="117024" y="16616"/>
                  </a:lnTo>
                  <a:lnTo>
                    <a:pt x="120781" y="26270"/>
                  </a:lnTo>
                  <a:lnTo>
                    <a:pt x="123285" y="37380"/>
                  </a:lnTo>
                  <a:lnTo>
                    <a:pt x="124954" y="49461"/>
                  </a:lnTo>
                  <a:lnTo>
                    <a:pt x="126068" y="64527"/>
                  </a:lnTo>
                  <a:lnTo>
                    <a:pt x="126810" y="81583"/>
                  </a:lnTo>
                  <a:lnTo>
                    <a:pt x="127634" y="118063"/>
                  </a:lnTo>
                  <a:lnTo>
                    <a:pt x="128000" y="153753"/>
                  </a:lnTo>
                  <a:lnTo>
                    <a:pt x="129267" y="170283"/>
                  </a:lnTo>
                  <a:lnTo>
                    <a:pt x="138811" y="2419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336563" y="3428737"/>
              <a:ext cx="147247" cy="31553"/>
            </a:xfrm>
            <a:custGeom>
              <a:avLst/>
              <a:gdLst/>
              <a:ahLst/>
              <a:cxnLst/>
              <a:rect l="0" t="0" r="0" b="0"/>
              <a:pathLst>
                <a:path w="147247" h="31553">
                  <a:moveTo>
                    <a:pt x="0" y="0"/>
                  </a:moveTo>
                  <a:lnTo>
                    <a:pt x="73195" y="14639"/>
                  </a:lnTo>
                  <a:lnTo>
                    <a:pt x="103427" y="21309"/>
                  </a:lnTo>
                  <a:lnTo>
                    <a:pt x="147246" y="3155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462774" y="3341774"/>
              <a:ext cx="159075" cy="205143"/>
            </a:xfrm>
            <a:custGeom>
              <a:avLst/>
              <a:gdLst/>
              <a:ahLst/>
              <a:cxnLst/>
              <a:rect l="0" t="0" r="0" b="0"/>
              <a:pathLst>
                <a:path w="159075" h="205143">
                  <a:moveTo>
                    <a:pt x="115693" y="44892"/>
                  </a:moveTo>
                  <a:lnTo>
                    <a:pt x="104527" y="28142"/>
                  </a:lnTo>
                  <a:lnTo>
                    <a:pt x="97731" y="22039"/>
                  </a:lnTo>
                  <a:lnTo>
                    <a:pt x="89695" y="16802"/>
                  </a:lnTo>
                  <a:lnTo>
                    <a:pt x="80832" y="12142"/>
                  </a:lnTo>
                  <a:lnTo>
                    <a:pt x="71417" y="7866"/>
                  </a:lnTo>
                  <a:lnTo>
                    <a:pt x="61635" y="3848"/>
                  </a:lnTo>
                  <a:lnTo>
                    <a:pt x="51607" y="0"/>
                  </a:lnTo>
                  <a:lnTo>
                    <a:pt x="46091" y="2109"/>
                  </a:lnTo>
                  <a:lnTo>
                    <a:pt x="43582" y="8190"/>
                  </a:lnTo>
                  <a:lnTo>
                    <a:pt x="43078" y="16918"/>
                  </a:lnTo>
                  <a:lnTo>
                    <a:pt x="45079" y="25074"/>
                  </a:lnTo>
                  <a:lnTo>
                    <a:pt x="48751" y="32849"/>
                  </a:lnTo>
                  <a:lnTo>
                    <a:pt x="53536" y="40369"/>
                  </a:lnTo>
                  <a:lnTo>
                    <a:pt x="59063" y="47720"/>
                  </a:lnTo>
                  <a:lnTo>
                    <a:pt x="65085" y="54958"/>
                  </a:lnTo>
                  <a:lnTo>
                    <a:pt x="71437" y="62120"/>
                  </a:lnTo>
                  <a:lnTo>
                    <a:pt x="79177" y="71569"/>
                  </a:lnTo>
                  <a:lnTo>
                    <a:pt x="97127" y="94534"/>
                  </a:lnTo>
                  <a:lnTo>
                    <a:pt x="105653" y="104866"/>
                  </a:lnTo>
                  <a:lnTo>
                    <a:pt x="113674" y="114090"/>
                  </a:lnTo>
                  <a:lnTo>
                    <a:pt x="121359" y="122577"/>
                  </a:lnTo>
                  <a:lnTo>
                    <a:pt x="128819" y="131741"/>
                  </a:lnTo>
                  <a:lnTo>
                    <a:pt x="136130" y="141356"/>
                  </a:lnTo>
                  <a:lnTo>
                    <a:pt x="143342" y="151272"/>
                  </a:lnTo>
                  <a:lnTo>
                    <a:pt x="149318" y="161388"/>
                  </a:lnTo>
                  <a:lnTo>
                    <a:pt x="154470" y="171638"/>
                  </a:lnTo>
                  <a:lnTo>
                    <a:pt x="159074" y="181977"/>
                  </a:lnTo>
                  <a:lnTo>
                    <a:pt x="158637" y="190039"/>
                  </a:lnTo>
                  <a:lnTo>
                    <a:pt x="154840" y="196582"/>
                  </a:lnTo>
                  <a:lnTo>
                    <a:pt x="148803" y="202113"/>
                  </a:lnTo>
                  <a:lnTo>
                    <a:pt x="141272" y="204631"/>
                  </a:lnTo>
                  <a:lnTo>
                    <a:pt x="132746" y="205142"/>
                  </a:lnTo>
                  <a:lnTo>
                    <a:pt x="123556" y="204313"/>
                  </a:lnTo>
                  <a:lnTo>
                    <a:pt x="112755" y="201424"/>
                  </a:lnTo>
                  <a:lnTo>
                    <a:pt x="100879" y="197160"/>
                  </a:lnTo>
                  <a:lnTo>
                    <a:pt x="88288" y="191980"/>
                  </a:lnTo>
                  <a:lnTo>
                    <a:pt x="77557" y="186190"/>
                  </a:lnTo>
                  <a:lnTo>
                    <a:pt x="68065" y="179992"/>
                  </a:lnTo>
                  <a:lnTo>
                    <a:pt x="59400" y="173523"/>
                  </a:lnTo>
                  <a:lnTo>
                    <a:pt x="40423" y="160103"/>
                  </a:lnTo>
                  <a:lnTo>
                    <a:pt x="0" y="12903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452256" y="3176314"/>
              <a:ext cx="10519" cy="1"/>
            </a:xfrm>
            <a:custGeom>
              <a:avLst/>
              <a:gdLst/>
              <a:ahLst/>
              <a:cxnLst/>
              <a:rect l="0" t="0" r="0" b="0"/>
              <a:pathLst>
                <a:path w="10519" h="1">
                  <a:moveTo>
                    <a:pt x="10518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557865" y="335276"/>
            <a:ext cx="6047062" cy="702014"/>
            <a:chOff x="557865" y="335276"/>
            <a:chExt cx="6047062" cy="702014"/>
          </a:xfrm>
        </p:grpSpPr>
        <p:sp>
          <p:nvSpPr>
            <p:cNvPr id="2" name="Freeform 1"/>
            <p:cNvSpPr/>
            <p:nvPr/>
          </p:nvSpPr>
          <p:spPr>
            <a:xfrm>
              <a:off x="557865" y="335276"/>
              <a:ext cx="280796" cy="463068"/>
            </a:xfrm>
            <a:custGeom>
              <a:avLst/>
              <a:gdLst/>
              <a:ahLst/>
              <a:cxnLst/>
              <a:rect l="0" t="0" r="0" b="0"/>
              <a:pathLst>
                <a:path w="280796" h="463068">
                  <a:moveTo>
                    <a:pt x="10085" y="43357"/>
                  </a:moveTo>
                  <a:lnTo>
                    <a:pt x="10085" y="236700"/>
                  </a:lnTo>
                  <a:lnTo>
                    <a:pt x="8916" y="257562"/>
                  </a:lnTo>
                  <a:lnTo>
                    <a:pt x="6968" y="276144"/>
                  </a:lnTo>
                  <a:lnTo>
                    <a:pt x="4501" y="293207"/>
                  </a:lnTo>
                  <a:lnTo>
                    <a:pt x="2857" y="312762"/>
                  </a:lnTo>
                  <a:lnTo>
                    <a:pt x="1760" y="333980"/>
                  </a:lnTo>
                  <a:lnTo>
                    <a:pt x="542" y="377031"/>
                  </a:lnTo>
                  <a:lnTo>
                    <a:pt x="0" y="415643"/>
                  </a:lnTo>
                  <a:lnTo>
                    <a:pt x="1025" y="431782"/>
                  </a:lnTo>
                  <a:lnTo>
                    <a:pt x="2876" y="446048"/>
                  </a:lnTo>
                  <a:lnTo>
                    <a:pt x="5279" y="459064"/>
                  </a:lnTo>
                  <a:lnTo>
                    <a:pt x="6881" y="463067"/>
                  </a:lnTo>
                  <a:lnTo>
                    <a:pt x="7949" y="461061"/>
                  </a:lnTo>
                  <a:lnTo>
                    <a:pt x="8661" y="455049"/>
                  </a:lnTo>
                  <a:lnTo>
                    <a:pt x="10304" y="445198"/>
                  </a:lnTo>
                  <a:lnTo>
                    <a:pt x="15246" y="418671"/>
                  </a:lnTo>
                  <a:lnTo>
                    <a:pt x="21338" y="390521"/>
                  </a:lnTo>
                  <a:lnTo>
                    <a:pt x="24599" y="376470"/>
                  </a:lnTo>
                  <a:lnTo>
                    <a:pt x="26773" y="358922"/>
                  </a:lnTo>
                  <a:lnTo>
                    <a:pt x="28222" y="339043"/>
                  </a:lnTo>
                  <a:lnTo>
                    <a:pt x="29188" y="317610"/>
                  </a:lnTo>
                  <a:lnTo>
                    <a:pt x="31000" y="298647"/>
                  </a:lnTo>
                  <a:lnTo>
                    <a:pt x="33378" y="281330"/>
                  </a:lnTo>
                  <a:lnTo>
                    <a:pt x="36131" y="265112"/>
                  </a:lnTo>
                  <a:lnTo>
                    <a:pt x="37966" y="246119"/>
                  </a:lnTo>
                  <a:lnTo>
                    <a:pt x="39190" y="225276"/>
                  </a:lnTo>
                  <a:lnTo>
                    <a:pt x="40006" y="203201"/>
                  </a:lnTo>
                  <a:lnTo>
                    <a:pt x="39381" y="182641"/>
                  </a:lnTo>
                  <a:lnTo>
                    <a:pt x="37796" y="163091"/>
                  </a:lnTo>
                  <a:lnTo>
                    <a:pt x="35571" y="144215"/>
                  </a:lnTo>
                  <a:lnTo>
                    <a:pt x="34087" y="126956"/>
                  </a:lnTo>
                  <a:lnTo>
                    <a:pt x="33098" y="110776"/>
                  </a:lnTo>
                  <a:lnTo>
                    <a:pt x="32439" y="95315"/>
                  </a:lnTo>
                  <a:lnTo>
                    <a:pt x="34336" y="87345"/>
                  </a:lnTo>
                  <a:lnTo>
                    <a:pt x="37939" y="84368"/>
                  </a:lnTo>
                  <a:lnTo>
                    <a:pt x="42678" y="84721"/>
                  </a:lnTo>
                  <a:lnTo>
                    <a:pt x="47005" y="90800"/>
                  </a:lnTo>
                  <a:lnTo>
                    <a:pt x="51059" y="100695"/>
                  </a:lnTo>
                  <a:lnTo>
                    <a:pt x="54930" y="113135"/>
                  </a:lnTo>
                  <a:lnTo>
                    <a:pt x="57511" y="128440"/>
                  </a:lnTo>
                  <a:lnTo>
                    <a:pt x="59232" y="145656"/>
                  </a:lnTo>
                  <a:lnTo>
                    <a:pt x="60379" y="164144"/>
                  </a:lnTo>
                  <a:lnTo>
                    <a:pt x="62312" y="179976"/>
                  </a:lnTo>
                  <a:lnTo>
                    <a:pt x="64770" y="194036"/>
                  </a:lnTo>
                  <a:lnTo>
                    <a:pt x="67577" y="206915"/>
                  </a:lnTo>
                  <a:lnTo>
                    <a:pt x="72954" y="220176"/>
                  </a:lnTo>
                  <a:lnTo>
                    <a:pt x="80044" y="233691"/>
                  </a:lnTo>
                  <a:lnTo>
                    <a:pt x="88277" y="247375"/>
                  </a:lnTo>
                  <a:lnTo>
                    <a:pt x="97272" y="260004"/>
                  </a:lnTo>
                  <a:lnTo>
                    <a:pt x="106774" y="271929"/>
                  </a:lnTo>
                  <a:lnTo>
                    <a:pt x="116615" y="283385"/>
                  </a:lnTo>
                  <a:lnTo>
                    <a:pt x="126681" y="292191"/>
                  </a:lnTo>
                  <a:lnTo>
                    <a:pt x="136898" y="299230"/>
                  </a:lnTo>
                  <a:lnTo>
                    <a:pt x="147215" y="305092"/>
                  </a:lnTo>
                  <a:lnTo>
                    <a:pt x="157599" y="307831"/>
                  </a:lnTo>
                  <a:lnTo>
                    <a:pt x="168027" y="308488"/>
                  </a:lnTo>
                  <a:lnTo>
                    <a:pt x="178485" y="307758"/>
                  </a:lnTo>
                  <a:lnTo>
                    <a:pt x="188963" y="302596"/>
                  </a:lnTo>
                  <a:lnTo>
                    <a:pt x="199454" y="294481"/>
                  </a:lnTo>
                  <a:lnTo>
                    <a:pt x="235899" y="259036"/>
                  </a:lnTo>
                  <a:lnTo>
                    <a:pt x="243600" y="247911"/>
                  </a:lnTo>
                  <a:lnTo>
                    <a:pt x="251071" y="234652"/>
                  </a:lnTo>
                  <a:lnTo>
                    <a:pt x="258389" y="219969"/>
                  </a:lnTo>
                  <a:lnTo>
                    <a:pt x="264436" y="206675"/>
                  </a:lnTo>
                  <a:lnTo>
                    <a:pt x="269636" y="194306"/>
                  </a:lnTo>
                  <a:lnTo>
                    <a:pt x="274272" y="182554"/>
                  </a:lnTo>
                  <a:lnTo>
                    <a:pt x="277362" y="168876"/>
                  </a:lnTo>
                  <a:lnTo>
                    <a:pt x="279422" y="153915"/>
                  </a:lnTo>
                  <a:lnTo>
                    <a:pt x="280795" y="138098"/>
                  </a:lnTo>
                  <a:lnTo>
                    <a:pt x="280542" y="120541"/>
                  </a:lnTo>
                  <a:lnTo>
                    <a:pt x="279205" y="101825"/>
                  </a:lnTo>
                  <a:lnTo>
                    <a:pt x="277145" y="82335"/>
                  </a:lnTo>
                  <a:lnTo>
                    <a:pt x="273434" y="65837"/>
                  </a:lnTo>
                  <a:lnTo>
                    <a:pt x="268623" y="51332"/>
                  </a:lnTo>
                  <a:lnTo>
                    <a:pt x="263079" y="38156"/>
                  </a:lnTo>
                  <a:lnTo>
                    <a:pt x="258214" y="25866"/>
                  </a:lnTo>
                  <a:lnTo>
                    <a:pt x="249692" y="2862"/>
                  </a:lnTo>
                  <a:lnTo>
                    <a:pt x="248121" y="0"/>
                  </a:lnTo>
                  <a:lnTo>
                    <a:pt x="249491" y="9285"/>
                  </a:lnTo>
                  <a:lnTo>
                    <a:pt x="249155" y="19473"/>
                  </a:lnTo>
                  <a:lnTo>
                    <a:pt x="247763" y="32109"/>
                  </a:lnTo>
                  <a:lnTo>
                    <a:pt x="245666" y="46376"/>
                  </a:lnTo>
                  <a:lnTo>
                    <a:pt x="244268" y="64068"/>
                  </a:lnTo>
                  <a:lnTo>
                    <a:pt x="243336" y="84042"/>
                  </a:lnTo>
                  <a:lnTo>
                    <a:pt x="242300" y="128051"/>
                  </a:lnTo>
                  <a:lnTo>
                    <a:pt x="241840" y="174878"/>
                  </a:lnTo>
                  <a:lnTo>
                    <a:pt x="242886" y="197649"/>
                  </a:lnTo>
                  <a:lnTo>
                    <a:pt x="244752" y="219842"/>
                  </a:lnTo>
                  <a:lnTo>
                    <a:pt x="247164" y="241648"/>
                  </a:lnTo>
                  <a:lnTo>
                    <a:pt x="249941" y="259692"/>
                  </a:lnTo>
                  <a:lnTo>
                    <a:pt x="252961" y="275227"/>
                  </a:lnTo>
                  <a:lnTo>
                    <a:pt x="262795" y="316958"/>
                  </a:lnTo>
                  <a:lnTo>
                    <a:pt x="273025" y="36940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936066" y="545157"/>
              <a:ext cx="167978" cy="191075"/>
            </a:xfrm>
            <a:custGeom>
              <a:avLst/>
              <a:gdLst/>
              <a:ahLst/>
              <a:cxnLst/>
              <a:rect l="0" t="0" r="0" b="0"/>
              <a:pathLst>
                <a:path w="167978" h="191075">
                  <a:moveTo>
                    <a:pt x="0" y="138486"/>
                  </a:moveTo>
                  <a:lnTo>
                    <a:pt x="58556" y="123847"/>
                  </a:lnTo>
                  <a:lnTo>
                    <a:pt x="70590" y="120547"/>
                  </a:lnTo>
                  <a:lnTo>
                    <a:pt x="93310" y="113763"/>
                  </a:lnTo>
                  <a:lnTo>
                    <a:pt x="105446" y="109149"/>
                  </a:lnTo>
                  <a:lnTo>
                    <a:pt x="118211" y="103736"/>
                  </a:lnTo>
                  <a:lnTo>
                    <a:pt x="131395" y="97790"/>
                  </a:lnTo>
                  <a:lnTo>
                    <a:pt x="142522" y="90320"/>
                  </a:lnTo>
                  <a:lnTo>
                    <a:pt x="152277" y="81835"/>
                  </a:lnTo>
                  <a:lnTo>
                    <a:pt x="161118" y="72672"/>
                  </a:lnTo>
                  <a:lnTo>
                    <a:pt x="165843" y="63057"/>
                  </a:lnTo>
                  <a:lnTo>
                    <a:pt x="167824" y="53142"/>
                  </a:lnTo>
                  <a:lnTo>
                    <a:pt x="167977" y="43025"/>
                  </a:lnTo>
                  <a:lnTo>
                    <a:pt x="165741" y="33944"/>
                  </a:lnTo>
                  <a:lnTo>
                    <a:pt x="161913" y="25552"/>
                  </a:lnTo>
                  <a:lnTo>
                    <a:pt x="157024" y="17621"/>
                  </a:lnTo>
                  <a:lnTo>
                    <a:pt x="150259" y="11164"/>
                  </a:lnTo>
                  <a:lnTo>
                    <a:pt x="142243" y="5692"/>
                  </a:lnTo>
                  <a:lnTo>
                    <a:pt x="133393" y="874"/>
                  </a:lnTo>
                  <a:lnTo>
                    <a:pt x="122819" y="0"/>
                  </a:lnTo>
                  <a:lnTo>
                    <a:pt x="111095" y="1755"/>
                  </a:lnTo>
                  <a:lnTo>
                    <a:pt x="98604" y="5262"/>
                  </a:lnTo>
                  <a:lnTo>
                    <a:pt x="86771" y="11105"/>
                  </a:lnTo>
                  <a:lnTo>
                    <a:pt x="75377" y="18507"/>
                  </a:lnTo>
                  <a:lnTo>
                    <a:pt x="64274" y="26947"/>
                  </a:lnTo>
                  <a:lnTo>
                    <a:pt x="54536" y="38417"/>
                  </a:lnTo>
                  <a:lnTo>
                    <a:pt x="45706" y="51907"/>
                  </a:lnTo>
                  <a:lnTo>
                    <a:pt x="37482" y="66743"/>
                  </a:lnTo>
                  <a:lnTo>
                    <a:pt x="32000" y="81309"/>
                  </a:lnTo>
                  <a:lnTo>
                    <a:pt x="28345" y="95693"/>
                  </a:lnTo>
                  <a:lnTo>
                    <a:pt x="25908" y="109958"/>
                  </a:lnTo>
                  <a:lnTo>
                    <a:pt x="26621" y="124142"/>
                  </a:lnTo>
                  <a:lnTo>
                    <a:pt x="29433" y="138272"/>
                  </a:lnTo>
                  <a:lnTo>
                    <a:pt x="33646" y="152367"/>
                  </a:lnTo>
                  <a:lnTo>
                    <a:pt x="41128" y="162932"/>
                  </a:lnTo>
                  <a:lnTo>
                    <a:pt x="50791" y="171144"/>
                  </a:lnTo>
                  <a:lnTo>
                    <a:pt x="115693" y="19107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142255" y="530337"/>
              <a:ext cx="172445" cy="185337"/>
            </a:xfrm>
            <a:custGeom>
              <a:avLst/>
              <a:gdLst/>
              <a:ahLst/>
              <a:cxnLst/>
              <a:rect l="0" t="0" r="0" b="0"/>
              <a:pathLst>
                <a:path w="172445" h="185337">
                  <a:moveTo>
                    <a:pt x="161927" y="6060"/>
                  </a:moveTo>
                  <a:lnTo>
                    <a:pt x="145176" y="477"/>
                  </a:lnTo>
                  <a:lnTo>
                    <a:pt x="135568" y="0"/>
                  </a:lnTo>
                  <a:lnTo>
                    <a:pt x="124488" y="852"/>
                  </a:lnTo>
                  <a:lnTo>
                    <a:pt x="112426" y="2588"/>
                  </a:lnTo>
                  <a:lnTo>
                    <a:pt x="102048" y="6082"/>
                  </a:lnTo>
                  <a:lnTo>
                    <a:pt x="92792" y="10749"/>
                  </a:lnTo>
                  <a:lnTo>
                    <a:pt x="84284" y="16198"/>
                  </a:lnTo>
                  <a:lnTo>
                    <a:pt x="75106" y="23336"/>
                  </a:lnTo>
                  <a:lnTo>
                    <a:pt x="65482" y="31601"/>
                  </a:lnTo>
                  <a:lnTo>
                    <a:pt x="46608" y="48964"/>
                  </a:lnTo>
                  <a:lnTo>
                    <a:pt x="30428" y="64472"/>
                  </a:lnTo>
                  <a:lnTo>
                    <a:pt x="24010" y="73048"/>
                  </a:lnTo>
                  <a:lnTo>
                    <a:pt x="18563" y="82272"/>
                  </a:lnTo>
                  <a:lnTo>
                    <a:pt x="13763" y="91927"/>
                  </a:lnTo>
                  <a:lnTo>
                    <a:pt x="9394" y="103038"/>
                  </a:lnTo>
                  <a:lnTo>
                    <a:pt x="5313" y="115119"/>
                  </a:lnTo>
                  <a:lnTo>
                    <a:pt x="1424" y="127848"/>
                  </a:lnTo>
                  <a:lnTo>
                    <a:pt x="0" y="139840"/>
                  </a:lnTo>
                  <a:lnTo>
                    <a:pt x="219" y="151341"/>
                  </a:lnTo>
                  <a:lnTo>
                    <a:pt x="1533" y="162514"/>
                  </a:lnTo>
                  <a:lnTo>
                    <a:pt x="7084" y="171131"/>
                  </a:lnTo>
                  <a:lnTo>
                    <a:pt x="15459" y="178044"/>
                  </a:lnTo>
                  <a:lnTo>
                    <a:pt x="25717" y="183822"/>
                  </a:lnTo>
                  <a:lnTo>
                    <a:pt x="34893" y="185336"/>
                  </a:lnTo>
                  <a:lnTo>
                    <a:pt x="43348" y="184009"/>
                  </a:lnTo>
                  <a:lnTo>
                    <a:pt x="51321" y="180786"/>
                  </a:lnTo>
                  <a:lnTo>
                    <a:pt x="61311" y="173964"/>
                  </a:lnTo>
                  <a:lnTo>
                    <a:pt x="72646" y="164741"/>
                  </a:lnTo>
                  <a:lnTo>
                    <a:pt x="84877" y="153917"/>
                  </a:lnTo>
                  <a:lnTo>
                    <a:pt x="96537" y="140859"/>
                  </a:lnTo>
                  <a:lnTo>
                    <a:pt x="107816" y="126310"/>
                  </a:lnTo>
                  <a:lnTo>
                    <a:pt x="118841" y="110768"/>
                  </a:lnTo>
                  <a:lnTo>
                    <a:pt x="127360" y="94563"/>
                  </a:lnTo>
                  <a:lnTo>
                    <a:pt x="134208" y="77917"/>
                  </a:lnTo>
                  <a:lnTo>
                    <a:pt x="139942" y="60976"/>
                  </a:lnTo>
                  <a:lnTo>
                    <a:pt x="142595" y="46177"/>
                  </a:lnTo>
                  <a:lnTo>
                    <a:pt x="143196" y="32805"/>
                  </a:lnTo>
                  <a:lnTo>
                    <a:pt x="142428" y="20384"/>
                  </a:lnTo>
                  <a:lnTo>
                    <a:pt x="141916" y="16778"/>
                  </a:lnTo>
                  <a:lnTo>
                    <a:pt x="141574" y="19048"/>
                  </a:lnTo>
                  <a:lnTo>
                    <a:pt x="141347" y="25236"/>
                  </a:lnTo>
                  <a:lnTo>
                    <a:pt x="141026" y="61863"/>
                  </a:lnTo>
                  <a:lnTo>
                    <a:pt x="142150" y="75983"/>
                  </a:lnTo>
                  <a:lnTo>
                    <a:pt x="144068" y="90071"/>
                  </a:lnTo>
                  <a:lnTo>
                    <a:pt x="146515" y="104138"/>
                  </a:lnTo>
                  <a:lnTo>
                    <a:pt x="149315" y="117022"/>
                  </a:lnTo>
                  <a:lnTo>
                    <a:pt x="152350" y="129117"/>
                  </a:lnTo>
                  <a:lnTo>
                    <a:pt x="172444" y="17434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394673" y="506306"/>
              <a:ext cx="140897" cy="188942"/>
            </a:xfrm>
            <a:custGeom>
              <a:avLst/>
              <a:gdLst/>
              <a:ahLst/>
              <a:cxnLst/>
              <a:rect l="0" t="0" r="0" b="0"/>
              <a:pathLst>
                <a:path w="140897" h="188942">
                  <a:moveTo>
                    <a:pt x="140896" y="9056"/>
                  </a:moveTo>
                  <a:lnTo>
                    <a:pt x="118562" y="3472"/>
                  </a:lnTo>
                  <a:lnTo>
                    <a:pt x="107309" y="1828"/>
                  </a:lnTo>
                  <a:lnTo>
                    <a:pt x="95132" y="731"/>
                  </a:lnTo>
                  <a:lnTo>
                    <a:pt x="82340" y="0"/>
                  </a:lnTo>
                  <a:lnTo>
                    <a:pt x="70306" y="681"/>
                  </a:lnTo>
                  <a:lnTo>
                    <a:pt x="58777" y="2304"/>
                  </a:lnTo>
                  <a:lnTo>
                    <a:pt x="47586" y="4555"/>
                  </a:lnTo>
                  <a:lnTo>
                    <a:pt x="36619" y="8392"/>
                  </a:lnTo>
                  <a:lnTo>
                    <a:pt x="25801" y="13288"/>
                  </a:lnTo>
                  <a:lnTo>
                    <a:pt x="15084" y="18889"/>
                  </a:lnTo>
                  <a:lnTo>
                    <a:pt x="7939" y="27298"/>
                  </a:lnTo>
                  <a:lnTo>
                    <a:pt x="3176" y="37578"/>
                  </a:lnTo>
                  <a:lnTo>
                    <a:pt x="0" y="49106"/>
                  </a:lnTo>
                  <a:lnTo>
                    <a:pt x="221" y="60297"/>
                  </a:lnTo>
                  <a:lnTo>
                    <a:pt x="2705" y="71263"/>
                  </a:lnTo>
                  <a:lnTo>
                    <a:pt x="6698" y="82080"/>
                  </a:lnTo>
                  <a:lnTo>
                    <a:pt x="14035" y="92797"/>
                  </a:lnTo>
                  <a:lnTo>
                    <a:pt x="23600" y="103448"/>
                  </a:lnTo>
                  <a:lnTo>
                    <a:pt x="34652" y="114054"/>
                  </a:lnTo>
                  <a:lnTo>
                    <a:pt x="46694" y="123463"/>
                  </a:lnTo>
                  <a:lnTo>
                    <a:pt x="59397" y="132072"/>
                  </a:lnTo>
                  <a:lnTo>
                    <a:pt x="84808" y="147870"/>
                  </a:lnTo>
                  <a:lnTo>
                    <a:pt x="107787" y="162683"/>
                  </a:lnTo>
                  <a:lnTo>
                    <a:pt x="112980" y="169905"/>
                  </a:lnTo>
                  <a:lnTo>
                    <a:pt x="114105" y="177057"/>
                  </a:lnTo>
                  <a:lnTo>
                    <a:pt x="112518" y="184162"/>
                  </a:lnTo>
                  <a:lnTo>
                    <a:pt x="106785" y="187730"/>
                  </a:lnTo>
                  <a:lnTo>
                    <a:pt x="98289" y="188941"/>
                  </a:lnTo>
                  <a:lnTo>
                    <a:pt x="87950" y="188579"/>
                  </a:lnTo>
                  <a:lnTo>
                    <a:pt x="76383" y="187169"/>
                  </a:lnTo>
                  <a:lnTo>
                    <a:pt x="63997" y="185060"/>
                  </a:lnTo>
                  <a:lnTo>
                    <a:pt x="4167" y="16682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584469" y="514715"/>
              <a:ext cx="182488" cy="189410"/>
            </a:xfrm>
            <a:custGeom>
              <a:avLst/>
              <a:gdLst/>
              <a:ahLst/>
              <a:cxnLst/>
              <a:rect l="0" t="0" r="0" b="0"/>
              <a:pathLst>
                <a:path w="182488" h="189410">
                  <a:moveTo>
                    <a:pt x="24723" y="32200"/>
                  </a:moveTo>
                  <a:lnTo>
                    <a:pt x="10084" y="105395"/>
                  </a:lnTo>
                  <a:lnTo>
                    <a:pt x="3414" y="135627"/>
                  </a:lnTo>
                  <a:lnTo>
                    <a:pt x="0" y="150233"/>
                  </a:lnTo>
                  <a:lnTo>
                    <a:pt x="61" y="162308"/>
                  </a:lnTo>
                  <a:lnTo>
                    <a:pt x="2438" y="172695"/>
                  </a:lnTo>
                  <a:lnTo>
                    <a:pt x="6361" y="181957"/>
                  </a:lnTo>
                  <a:lnTo>
                    <a:pt x="12481" y="186963"/>
                  </a:lnTo>
                  <a:lnTo>
                    <a:pt x="20068" y="189132"/>
                  </a:lnTo>
                  <a:lnTo>
                    <a:pt x="28631" y="189409"/>
                  </a:lnTo>
                  <a:lnTo>
                    <a:pt x="39015" y="186088"/>
                  </a:lnTo>
                  <a:lnTo>
                    <a:pt x="50612" y="180368"/>
                  </a:lnTo>
                  <a:lnTo>
                    <a:pt x="63017" y="173049"/>
                  </a:lnTo>
                  <a:lnTo>
                    <a:pt x="73625" y="162327"/>
                  </a:lnTo>
                  <a:lnTo>
                    <a:pt x="83034" y="149335"/>
                  </a:lnTo>
                  <a:lnTo>
                    <a:pt x="91644" y="134831"/>
                  </a:lnTo>
                  <a:lnTo>
                    <a:pt x="99721" y="119319"/>
                  </a:lnTo>
                  <a:lnTo>
                    <a:pt x="107443" y="103134"/>
                  </a:lnTo>
                  <a:lnTo>
                    <a:pt x="114929" y="86501"/>
                  </a:lnTo>
                  <a:lnTo>
                    <a:pt x="119919" y="70738"/>
                  </a:lnTo>
                  <a:lnTo>
                    <a:pt x="123246" y="55554"/>
                  </a:lnTo>
                  <a:lnTo>
                    <a:pt x="125463" y="40758"/>
                  </a:lnTo>
                  <a:lnTo>
                    <a:pt x="125773" y="27387"/>
                  </a:lnTo>
                  <a:lnTo>
                    <a:pt x="124811" y="14968"/>
                  </a:lnTo>
                  <a:lnTo>
                    <a:pt x="123001" y="3183"/>
                  </a:lnTo>
                  <a:lnTo>
                    <a:pt x="120626" y="0"/>
                  </a:lnTo>
                  <a:lnTo>
                    <a:pt x="117874" y="2553"/>
                  </a:lnTo>
                  <a:lnTo>
                    <a:pt x="114871" y="8929"/>
                  </a:lnTo>
                  <a:lnTo>
                    <a:pt x="111700" y="16686"/>
                  </a:lnTo>
                  <a:lnTo>
                    <a:pt x="108417" y="25363"/>
                  </a:lnTo>
                  <a:lnTo>
                    <a:pt x="105060" y="34654"/>
                  </a:lnTo>
                  <a:lnTo>
                    <a:pt x="103991" y="45522"/>
                  </a:lnTo>
                  <a:lnTo>
                    <a:pt x="104447" y="57442"/>
                  </a:lnTo>
                  <a:lnTo>
                    <a:pt x="105919" y="70063"/>
                  </a:lnTo>
                  <a:lnTo>
                    <a:pt x="108069" y="84320"/>
                  </a:lnTo>
                  <a:lnTo>
                    <a:pt x="113575" y="115743"/>
                  </a:lnTo>
                  <a:lnTo>
                    <a:pt x="119016" y="128797"/>
                  </a:lnTo>
                  <a:lnTo>
                    <a:pt x="126150" y="139837"/>
                  </a:lnTo>
                  <a:lnTo>
                    <a:pt x="134411" y="149534"/>
                  </a:lnTo>
                  <a:lnTo>
                    <a:pt x="143425" y="157167"/>
                  </a:lnTo>
                  <a:lnTo>
                    <a:pt x="152940" y="163425"/>
                  </a:lnTo>
                  <a:lnTo>
                    <a:pt x="182487" y="1794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810489" y="546915"/>
              <a:ext cx="114232" cy="146200"/>
            </a:xfrm>
            <a:custGeom>
              <a:avLst/>
              <a:gdLst/>
              <a:ahLst/>
              <a:cxnLst/>
              <a:rect l="0" t="0" r="0" b="0"/>
              <a:pathLst>
                <a:path w="114232" h="146200">
                  <a:moveTo>
                    <a:pt x="9055" y="0"/>
                  </a:moveTo>
                  <a:lnTo>
                    <a:pt x="9055" y="22333"/>
                  </a:lnTo>
                  <a:lnTo>
                    <a:pt x="7887" y="33587"/>
                  </a:lnTo>
                  <a:lnTo>
                    <a:pt x="5939" y="45763"/>
                  </a:lnTo>
                  <a:lnTo>
                    <a:pt x="3472" y="58556"/>
                  </a:lnTo>
                  <a:lnTo>
                    <a:pt x="1827" y="72927"/>
                  </a:lnTo>
                  <a:lnTo>
                    <a:pt x="731" y="88351"/>
                  </a:lnTo>
                  <a:lnTo>
                    <a:pt x="0" y="104477"/>
                  </a:lnTo>
                  <a:lnTo>
                    <a:pt x="1849" y="118733"/>
                  </a:lnTo>
                  <a:lnTo>
                    <a:pt x="5420" y="131743"/>
                  </a:lnTo>
                  <a:lnTo>
                    <a:pt x="10138" y="143923"/>
                  </a:lnTo>
                  <a:lnTo>
                    <a:pt x="12114" y="146199"/>
                  </a:lnTo>
                  <a:lnTo>
                    <a:pt x="12263" y="141874"/>
                  </a:lnTo>
                  <a:lnTo>
                    <a:pt x="11194" y="133147"/>
                  </a:lnTo>
                  <a:lnTo>
                    <a:pt x="10481" y="122654"/>
                  </a:lnTo>
                  <a:lnTo>
                    <a:pt x="10006" y="110985"/>
                  </a:lnTo>
                  <a:lnTo>
                    <a:pt x="9689" y="98531"/>
                  </a:lnTo>
                  <a:lnTo>
                    <a:pt x="10646" y="86722"/>
                  </a:lnTo>
                  <a:lnTo>
                    <a:pt x="12453" y="75344"/>
                  </a:lnTo>
                  <a:lnTo>
                    <a:pt x="14826" y="64253"/>
                  </a:lnTo>
                  <a:lnTo>
                    <a:pt x="18746" y="54521"/>
                  </a:lnTo>
                  <a:lnTo>
                    <a:pt x="23696" y="45696"/>
                  </a:lnTo>
                  <a:lnTo>
                    <a:pt x="29333" y="37476"/>
                  </a:lnTo>
                  <a:lnTo>
                    <a:pt x="37766" y="31995"/>
                  </a:lnTo>
                  <a:lnTo>
                    <a:pt x="48062" y="28342"/>
                  </a:lnTo>
                  <a:lnTo>
                    <a:pt x="114231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956273" y="591531"/>
              <a:ext cx="84142" cy="127809"/>
            </a:xfrm>
            <a:custGeom>
              <a:avLst/>
              <a:gdLst/>
              <a:ahLst/>
              <a:cxnLst/>
              <a:rect l="0" t="0" r="0" b="0"/>
              <a:pathLst>
                <a:path w="84142" h="127809">
                  <a:moveTo>
                    <a:pt x="0" y="102630"/>
                  </a:moveTo>
                  <a:lnTo>
                    <a:pt x="11167" y="91463"/>
                  </a:lnTo>
                  <a:lnTo>
                    <a:pt x="17962" y="85836"/>
                  </a:lnTo>
                  <a:lnTo>
                    <a:pt x="25998" y="79748"/>
                  </a:lnTo>
                  <a:lnTo>
                    <a:pt x="34861" y="73352"/>
                  </a:lnTo>
                  <a:lnTo>
                    <a:pt x="44276" y="65582"/>
                  </a:lnTo>
                  <a:lnTo>
                    <a:pt x="54058" y="56896"/>
                  </a:lnTo>
                  <a:lnTo>
                    <a:pt x="64086" y="47600"/>
                  </a:lnTo>
                  <a:lnTo>
                    <a:pt x="71939" y="36728"/>
                  </a:lnTo>
                  <a:lnTo>
                    <a:pt x="78344" y="24805"/>
                  </a:lnTo>
                  <a:lnTo>
                    <a:pt x="83782" y="12182"/>
                  </a:lnTo>
                  <a:lnTo>
                    <a:pt x="81564" y="4936"/>
                  </a:lnTo>
                  <a:lnTo>
                    <a:pt x="74243" y="1273"/>
                  </a:lnTo>
                  <a:lnTo>
                    <a:pt x="63519" y="0"/>
                  </a:lnTo>
                  <a:lnTo>
                    <a:pt x="54032" y="2657"/>
                  </a:lnTo>
                  <a:lnTo>
                    <a:pt x="45370" y="7935"/>
                  </a:lnTo>
                  <a:lnTo>
                    <a:pt x="37258" y="14959"/>
                  </a:lnTo>
                  <a:lnTo>
                    <a:pt x="29513" y="24316"/>
                  </a:lnTo>
                  <a:lnTo>
                    <a:pt x="22013" y="35228"/>
                  </a:lnTo>
                  <a:lnTo>
                    <a:pt x="14675" y="47178"/>
                  </a:lnTo>
                  <a:lnTo>
                    <a:pt x="9783" y="60988"/>
                  </a:lnTo>
                  <a:lnTo>
                    <a:pt x="6522" y="76037"/>
                  </a:lnTo>
                  <a:lnTo>
                    <a:pt x="4348" y="91913"/>
                  </a:lnTo>
                  <a:lnTo>
                    <a:pt x="6404" y="103666"/>
                  </a:lnTo>
                  <a:lnTo>
                    <a:pt x="11281" y="112669"/>
                  </a:lnTo>
                  <a:lnTo>
                    <a:pt x="18038" y="119841"/>
                  </a:lnTo>
                  <a:lnTo>
                    <a:pt x="27218" y="124621"/>
                  </a:lnTo>
                  <a:lnTo>
                    <a:pt x="38012" y="127808"/>
                  </a:lnTo>
                  <a:lnTo>
                    <a:pt x="84141" y="12366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187660" y="536397"/>
              <a:ext cx="105177" cy="189318"/>
            </a:xfrm>
            <a:custGeom>
              <a:avLst/>
              <a:gdLst/>
              <a:ahLst/>
              <a:cxnLst/>
              <a:rect l="0" t="0" r="0" b="0"/>
              <a:pathLst>
                <a:path w="105177" h="189318">
                  <a:moveTo>
                    <a:pt x="105176" y="0"/>
                  </a:moveTo>
                  <a:lnTo>
                    <a:pt x="77259" y="0"/>
                  </a:lnTo>
                  <a:lnTo>
                    <a:pt x="64361" y="3506"/>
                  </a:lnTo>
                  <a:lnTo>
                    <a:pt x="51087" y="9349"/>
                  </a:lnTo>
                  <a:lnTo>
                    <a:pt x="37564" y="16750"/>
                  </a:lnTo>
                  <a:lnTo>
                    <a:pt x="26211" y="24022"/>
                  </a:lnTo>
                  <a:lnTo>
                    <a:pt x="16306" y="31207"/>
                  </a:lnTo>
                  <a:lnTo>
                    <a:pt x="7364" y="38334"/>
                  </a:lnTo>
                  <a:lnTo>
                    <a:pt x="2572" y="47760"/>
                  </a:lnTo>
                  <a:lnTo>
                    <a:pt x="546" y="58718"/>
                  </a:lnTo>
                  <a:lnTo>
                    <a:pt x="364" y="70698"/>
                  </a:lnTo>
                  <a:lnTo>
                    <a:pt x="2580" y="81022"/>
                  </a:lnTo>
                  <a:lnTo>
                    <a:pt x="6395" y="90242"/>
                  </a:lnTo>
                  <a:lnTo>
                    <a:pt x="11275" y="98726"/>
                  </a:lnTo>
                  <a:lnTo>
                    <a:pt x="18034" y="106719"/>
                  </a:lnTo>
                  <a:lnTo>
                    <a:pt x="26046" y="114385"/>
                  </a:lnTo>
                  <a:lnTo>
                    <a:pt x="34894" y="121833"/>
                  </a:lnTo>
                  <a:lnTo>
                    <a:pt x="45466" y="127967"/>
                  </a:lnTo>
                  <a:lnTo>
                    <a:pt x="57189" y="133225"/>
                  </a:lnTo>
                  <a:lnTo>
                    <a:pt x="69679" y="137899"/>
                  </a:lnTo>
                  <a:lnTo>
                    <a:pt x="80343" y="143352"/>
                  </a:lnTo>
                  <a:lnTo>
                    <a:pt x="89789" y="149324"/>
                  </a:lnTo>
                  <a:lnTo>
                    <a:pt x="98424" y="155643"/>
                  </a:lnTo>
                  <a:lnTo>
                    <a:pt x="99506" y="161025"/>
                  </a:lnTo>
                  <a:lnTo>
                    <a:pt x="95553" y="165781"/>
                  </a:lnTo>
                  <a:lnTo>
                    <a:pt x="88243" y="170120"/>
                  </a:lnTo>
                  <a:lnTo>
                    <a:pt x="77527" y="173013"/>
                  </a:lnTo>
                  <a:lnTo>
                    <a:pt x="64539" y="174942"/>
                  </a:lnTo>
                  <a:lnTo>
                    <a:pt x="0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558651" y="588985"/>
              <a:ext cx="135807" cy="120028"/>
            </a:xfrm>
            <a:custGeom>
              <a:avLst/>
              <a:gdLst/>
              <a:ahLst/>
              <a:cxnLst/>
              <a:rect l="0" t="0" r="0" b="0"/>
              <a:pathLst>
                <a:path w="135807" h="120028">
                  <a:moveTo>
                    <a:pt x="70748" y="0"/>
                  </a:moveTo>
                  <a:lnTo>
                    <a:pt x="59581" y="16750"/>
                  </a:lnTo>
                  <a:lnTo>
                    <a:pt x="51617" y="25190"/>
                  </a:lnTo>
                  <a:lnTo>
                    <a:pt x="41634" y="34323"/>
                  </a:lnTo>
                  <a:lnTo>
                    <a:pt x="30303" y="43917"/>
                  </a:lnTo>
                  <a:lnTo>
                    <a:pt x="20412" y="53819"/>
                  </a:lnTo>
                  <a:lnTo>
                    <a:pt x="11481" y="63926"/>
                  </a:lnTo>
                  <a:lnTo>
                    <a:pt x="3190" y="74170"/>
                  </a:lnTo>
                  <a:lnTo>
                    <a:pt x="0" y="84506"/>
                  </a:lnTo>
                  <a:lnTo>
                    <a:pt x="210" y="94902"/>
                  </a:lnTo>
                  <a:lnTo>
                    <a:pt x="2688" y="105338"/>
                  </a:lnTo>
                  <a:lnTo>
                    <a:pt x="9014" y="112296"/>
                  </a:lnTo>
                  <a:lnTo>
                    <a:pt x="17906" y="116934"/>
                  </a:lnTo>
                  <a:lnTo>
                    <a:pt x="28508" y="120027"/>
                  </a:lnTo>
                  <a:lnTo>
                    <a:pt x="41419" y="119751"/>
                  </a:lnTo>
                  <a:lnTo>
                    <a:pt x="55870" y="117230"/>
                  </a:lnTo>
                  <a:lnTo>
                    <a:pt x="71347" y="113212"/>
                  </a:lnTo>
                  <a:lnTo>
                    <a:pt x="86340" y="107027"/>
                  </a:lnTo>
                  <a:lnTo>
                    <a:pt x="101009" y="99399"/>
                  </a:lnTo>
                  <a:lnTo>
                    <a:pt x="115463" y="90807"/>
                  </a:lnTo>
                  <a:lnTo>
                    <a:pt x="125099" y="80404"/>
                  </a:lnTo>
                  <a:lnTo>
                    <a:pt x="131523" y="68795"/>
                  </a:lnTo>
                  <a:lnTo>
                    <a:pt x="135806" y="56381"/>
                  </a:lnTo>
                  <a:lnTo>
                    <a:pt x="135155" y="45768"/>
                  </a:lnTo>
                  <a:lnTo>
                    <a:pt x="131216" y="36355"/>
                  </a:lnTo>
                  <a:lnTo>
                    <a:pt x="125083" y="27743"/>
                  </a:lnTo>
                  <a:lnTo>
                    <a:pt x="116320" y="22001"/>
                  </a:lnTo>
                  <a:lnTo>
                    <a:pt x="105804" y="18173"/>
                  </a:lnTo>
                  <a:lnTo>
                    <a:pt x="94119" y="15621"/>
                  </a:lnTo>
                  <a:lnTo>
                    <a:pt x="81654" y="15089"/>
                  </a:lnTo>
                  <a:lnTo>
                    <a:pt x="68670" y="15902"/>
                  </a:lnTo>
                  <a:lnTo>
                    <a:pt x="28678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31576" y="417688"/>
              <a:ext cx="208010" cy="308027"/>
            </a:xfrm>
            <a:custGeom>
              <a:avLst/>
              <a:gdLst/>
              <a:ahLst/>
              <a:cxnLst/>
              <a:rect l="0" t="0" r="0" b="0"/>
              <a:pathLst>
                <a:path w="208010" h="308027">
                  <a:moveTo>
                    <a:pt x="208009" y="13533"/>
                  </a:moveTo>
                  <a:lnTo>
                    <a:pt x="191259" y="2366"/>
                  </a:lnTo>
                  <a:lnTo>
                    <a:pt x="180482" y="245"/>
                  </a:lnTo>
                  <a:lnTo>
                    <a:pt x="167454" y="0"/>
                  </a:lnTo>
                  <a:lnTo>
                    <a:pt x="152925" y="1005"/>
                  </a:lnTo>
                  <a:lnTo>
                    <a:pt x="137397" y="4013"/>
                  </a:lnTo>
                  <a:lnTo>
                    <a:pt x="121201" y="8355"/>
                  </a:lnTo>
                  <a:lnTo>
                    <a:pt x="104561" y="13587"/>
                  </a:lnTo>
                  <a:lnTo>
                    <a:pt x="89962" y="19412"/>
                  </a:lnTo>
                  <a:lnTo>
                    <a:pt x="76723" y="25633"/>
                  </a:lnTo>
                  <a:lnTo>
                    <a:pt x="64391" y="32117"/>
                  </a:lnTo>
                  <a:lnTo>
                    <a:pt x="53833" y="39946"/>
                  </a:lnTo>
                  <a:lnTo>
                    <a:pt x="44457" y="48671"/>
                  </a:lnTo>
                  <a:lnTo>
                    <a:pt x="35869" y="57993"/>
                  </a:lnTo>
                  <a:lnTo>
                    <a:pt x="28975" y="67714"/>
                  </a:lnTo>
                  <a:lnTo>
                    <a:pt x="23210" y="77701"/>
                  </a:lnTo>
                  <a:lnTo>
                    <a:pt x="18199" y="87864"/>
                  </a:lnTo>
                  <a:lnTo>
                    <a:pt x="13689" y="100483"/>
                  </a:lnTo>
                  <a:lnTo>
                    <a:pt x="9514" y="114739"/>
                  </a:lnTo>
                  <a:lnTo>
                    <a:pt x="5562" y="130086"/>
                  </a:lnTo>
                  <a:lnTo>
                    <a:pt x="2927" y="147329"/>
                  </a:lnTo>
                  <a:lnTo>
                    <a:pt x="1171" y="165836"/>
                  </a:lnTo>
                  <a:lnTo>
                    <a:pt x="0" y="185186"/>
                  </a:lnTo>
                  <a:lnTo>
                    <a:pt x="387" y="202760"/>
                  </a:lnTo>
                  <a:lnTo>
                    <a:pt x="1815" y="219151"/>
                  </a:lnTo>
                  <a:lnTo>
                    <a:pt x="3935" y="234752"/>
                  </a:lnTo>
                  <a:lnTo>
                    <a:pt x="5348" y="249828"/>
                  </a:lnTo>
                  <a:lnTo>
                    <a:pt x="6291" y="264553"/>
                  </a:lnTo>
                  <a:lnTo>
                    <a:pt x="8175" y="30802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13540" y="599503"/>
              <a:ext cx="283976" cy="42071"/>
            </a:xfrm>
            <a:custGeom>
              <a:avLst/>
              <a:gdLst/>
              <a:ahLst/>
              <a:cxnLst/>
              <a:rect l="0" t="0" r="0" b="0"/>
              <a:pathLst>
                <a:path w="283976" h="42071">
                  <a:moveTo>
                    <a:pt x="0" y="42070"/>
                  </a:moveTo>
                  <a:lnTo>
                    <a:pt x="16750" y="30903"/>
                  </a:lnTo>
                  <a:lnTo>
                    <a:pt x="28696" y="26445"/>
                  </a:lnTo>
                  <a:lnTo>
                    <a:pt x="43672" y="22304"/>
                  </a:lnTo>
                  <a:lnTo>
                    <a:pt x="60667" y="18375"/>
                  </a:lnTo>
                  <a:lnTo>
                    <a:pt x="75503" y="14587"/>
                  </a:lnTo>
                  <a:lnTo>
                    <a:pt x="88900" y="10893"/>
                  </a:lnTo>
                  <a:lnTo>
                    <a:pt x="101337" y="7262"/>
                  </a:lnTo>
                  <a:lnTo>
                    <a:pt x="114303" y="4841"/>
                  </a:lnTo>
                  <a:lnTo>
                    <a:pt x="127621" y="3227"/>
                  </a:lnTo>
                  <a:lnTo>
                    <a:pt x="141175" y="2151"/>
                  </a:lnTo>
                  <a:lnTo>
                    <a:pt x="158391" y="1434"/>
                  </a:lnTo>
                  <a:lnTo>
                    <a:pt x="218199" y="425"/>
                  </a:lnTo>
                  <a:lnTo>
                    <a:pt x="283975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156571" y="473291"/>
              <a:ext cx="240614" cy="252424"/>
            </a:xfrm>
            <a:custGeom>
              <a:avLst/>
              <a:gdLst/>
              <a:ahLst/>
              <a:cxnLst/>
              <a:rect l="0" t="0" r="0" b="0"/>
              <a:pathLst>
                <a:path w="240614" h="252424">
                  <a:moveTo>
                    <a:pt x="240613" y="0"/>
                  </a:moveTo>
                  <a:lnTo>
                    <a:pt x="207112" y="5584"/>
                  </a:lnTo>
                  <a:lnTo>
                    <a:pt x="193738" y="8397"/>
                  </a:lnTo>
                  <a:lnTo>
                    <a:pt x="181316" y="11441"/>
                  </a:lnTo>
                  <a:lnTo>
                    <a:pt x="169529" y="14639"/>
                  </a:lnTo>
                  <a:lnTo>
                    <a:pt x="158165" y="19109"/>
                  </a:lnTo>
                  <a:lnTo>
                    <a:pt x="147083" y="24426"/>
                  </a:lnTo>
                  <a:lnTo>
                    <a:pt x="136189" y="30307"/>
                  </a:lnTo>
                  <a:lnTo>
                    <a:pt x="125421" y="36566"/>
                  </a:lnTo>
                  <a:lnTo>
                    <a:pt x="104107" y="49752"/>
                  </a:lnTo>
                  <a:lnTo>
                    <a:pt x="93515" y="57709"/>
                  </a:lnTo>
                  <a:lnTo>
                    <a:pt x="82948" y="66520"/>
                  </a:lnTo>
                  <a:lnTo>
                    <a:pt x="72397" y="75900"/>
                  </a:lnTo>
                  <a:lnTo>
                    <a:pt x="54442" y="92554"/>
                  </a:lnTo>
                  <a:lnTo>
                    <a:pt x="46382" y="100267"/>
                  </a:lnTo>
                  <a:lnTo>
                    <a:pt x="38671" y="108915"/>
                  </a:lnTo>
                  <a:lnTo>
                    <a:pt x="31193" y="118187"/>
                  </a:lnTo>
                  <a:lnTo>
                    <a:pt x="23870" y="127873"/>
                  </a:lnTo>
                  <a:lnTo>
                    <a:pt x="16652" y="139006"/>
                  </a:lnTo>
                  <a:lnTo>
                    <a:pt x="9502" y="151102"/>
                  </a:lnTo>
                  <a:lnTo>
                    <a:pt x="2398" y="163840"/>
                  </a:lnTo>
                  <a:lnTo>
                    <a:pt x="0" y="177007"/>
                  </a:lnTo>
                  <a:lnTo>
                    <a:pt x="738" y="190459"/>
                  </a:lnTo>
                  <a:lnTo>
                    <a:pt x="3567" y="204102"/>
                  </a:lnTo>
                  <a:lnTo>
                    <a:pt x="10128" y="215535"/>
                  </a:lnTo>
                  <a:lnTo>
                    <a:pt x="19176" y="225493"/>
                  </a:lnTo>
                  <a:lnTo>
                    <a:pt x="29883" y="234470"/>
                  </a:lnTo>
                  <a:lnTo>
                    <a:pt x="45201" y="240454"/>
                  </a:lnTo>
                  <a:lnTo>
                    <a:pt x="63593" y="244444"/>
                  </a:lnTo>
                  <a:lnTo>
                    <a:pt x="124919" y="25242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386666" y="582007"/>
              <a:ext cx="213661" cy="165141"/>
            </a:xfrm>
            <a:custGeom>
              <a:avLst/>
              <a:gdLst/>
              <a:ahLst/>
              <a:cxnLst/>
              <a:rect l="0" t="0" r="0" b="0"/>
              <a:pathLst>
                <a:path w="213661" h="165141">
                  <a:moveTo>
                    <a:pt x="0" y="112154"/>
                  </a:moveTo>
                  <a:lnTo>
                    <a:pt x="22334" y="106571"/>
                  </a:lnTo>
                  <a:lnTo>
                    <a:pt x="35925" y="104926"/>
                  </a:lnTo>
                  <a:lnTo>
                    <a:pt x="51996" y="103829"/>
                  </a:lnTo>
                  <a:lnTo>
                    <a:pt x="69723" y="103098"/>
                  </a:lnTo>
                  <a:lnTo>
                    <a:pt x="85047" y="101442"/>
                  </a:lnTo>
                  <a:lnTo>
                    <a:pt x="98768" y="99170"/>
                  </a:lnTo>
                  <a:lnTo>
                    <a:pt x="111422" y="96486"/>
                  </a:lnTo>
                  <a:lnTo>
                    <a:pt x="125701" y="92360"/>
                  </a:lnTo>
                  <a:lnTo>
                    <a:pt x="141063" y="87272"/>
                  </a:lnTo>
                  <a:lnTo>
                    <a:pt x="157148" y="81542"/>
                  </a:lnTo>
                  <a:lnTo>
                    <a:pt x="171377" y="75386"/>
                  </a:lnTo>
                  <a:lnTo>
                    <a:pt x="184369" y="68944"/>
                  </a:lnTo>
                  <a:lnTo>
                    <a:pt x="196536" y="62312"/>
                  </a:lnTo>
                  <a:lnTo>
                    <a:pt x="204647" y="53216"/>
                  </a:lnTo>
                  <a:lnTo>
                    <a:pt x="210055" y="42478"/>
                  </a:lnTo>
                  <a:lnTo>
                    <a:pt x="213660" y="30645"/>
                  </a:lnTo>
                  <a:lnTo>
                    <a:pt x="212558" y="21587"/>
                  </a:lnTo>
                  <a:lnTo>
                    <a:pt x="208316" y="14380"/>
                  </a:lnTo>
                  <a:lnTo>
                    <a:pt x="201983" y="8407"/>
                  </a:lnTo>
                  <a:lnTo>
                    <a:pt x="191918" y="4425"/>
                  </a:lnTo>
                  <a:lnTo>
                    <a:pt x="179365" y="1770"/>
                  </a:lnTo>
                  <a:lnTo>
                    <a:pt x="165153" y="0"/>
                  </a:lnTo>
                  <a:lnTo>
                    <a:pt x="149835" y="2326"/>
                  </a:lnTo>
                  <a:lnTo>
                    <a:pt x="133780" y="7383"/>
                  </a:lnTo>
                  <a:lnTo>
                    <a:pt x="117234" y="14259"/>
                  </a:lnTo>
                  <a:lnTo>
                    <a:pt x="103866" y="21181"/>
                  </a:lnTo>
                  <a:lnTo>
                    <a:pt x="92616" y="28133"/>
                  </a:lnTo>
                  <a:lnTo>
                    <a:pt x="82779" y="35105"/>
                  </a:lnTo>
                  <a:lnTo>
                    <a:pt x="73885" y="44427"/>
                  </a:lnTo>
                  <a:lnTo>
                    <a:pt x="65617" y="55317"/>
                  </a:lnTo>
                  <a:lnTo>
                    <a:pt x="57768" y="67251"/>
                  </a:lnTo>
                  <a:lnTo>
                    <a:pt x="51367" y="79881"/>
                  </a:lnTo>
                  <a:lnTo>
                    <a:pt x="45931" y="92976"/>
                  </a:lnTo>
                  <a:lnTo>
                    <a:pt x="41139" y="106380"/>
                  </a:lnTo>
                  <a:lnTo>
                    <a:pt x="39112" y="118823"/>
                  </a:lnTo>
                  <a:lnTo>
                    <a:pt x="38930" y="130623"/>
                  </a:lnTo>
                  <a:lnTo>
                    <a:pt x="39977" y="141996"/>
                  </a:lnTo>
                  <a:lnTo>
                    <a:pt x="45349" y="150747"/>
                  </a:lnTo>
                  <a:lnTo>
                    <a:pt x="53605" y="157749"/>
                  </a:lnTo>
                  <a:lnTo>
                    <a:pt x="63784" y="163586"/>
                  </a:lnTo>
                  <a:lnTo>
                    <a:pt x="76413" y="165140"/>
                  </a:lnTo>
                  <a:lnTo>
                    <a:pt x="90675" y="163839"/>
                  </a:lnTo>
                  <a:lnTo>
                    <a:pt x="106026" y="160634"/>
                  </a:lnTo>
                  <a:lnTo>
                    <a:pt x="120935" y="156160"/>
                  </a:lnTo>
                  <a:lnTo>
                    <a:pt x="135548" y="150840"/>
                  </a:lnTo>
                  <a:lnTo>
                    <a:pt x="178799" y="13318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604931" y="556660"/>
              <a:ext cx="139335" cy="181218"/>
            </a:xfrm>
            <a:custGeom>
              <a:avLst/>
              <a:gdLst/>
              <a:ahLst/>
              <a:cxnLst/>
              <a:rect l="0" t="0" r="0" b="0"/>
              <a:pathLst>
                <a:path w="139335" h="181218">
                  <a:moveTo>
                    <a:pt x="23640" y="11290"/>
                  </a:moveTo>
                  <a:lnTo>
                    <a:pt x="12473" y="22457"/>
                  </a:lnTo>
                  <a:lnTo>
                    <a:pt x="9184" y="31589"/>
                  </a:lnTo>
                  <a:lnTo>
                    <a:pt x="6991" y="43521"/>
                  </a:lnTo>
                  <a:lnTo>
                    <a:pt x="5529" y="57318"/>
                  </a:lnTo>
                  <a:lnTo>
                    <a:pt x="5723" y="72360"/>
                  </a:lnTo>
                  <a:lnTo>
                    <a:pt x="7021" y="88230"/>
                  </a:lnTo>
                  <a:lnTo>
                    <a:pt x="9055" y="104654"/>
                  </a:lnTo>
                  <a:lnTo>
                    <a:pt x="11580" y="119109"/>
                  </a:lnTo>
                  <a:lnTo>
                    <a:pt x="14431" y="132251"/>
                  </a:lnTo>
                  <a:lnTo>
                    <a:pt x="17501" y="144519"/>
                  </a:lnTo>
                  <a:lnTo>
                    <a:pt x="18379" y="156203"/>
                  </a:lnTo>
                  <a:lnTo>
                    <a:pt x="17795" y="167498"/>
                  </a:lnTo>
                  <a:lnTo>
                    <a:pt x="16238" y="178534"/>
                  </a:lnTo>
                  <a:lnTo>
                    <a:pt x="12862" y="181217"/>
                  </a:lnTo>
                  <a:lnTo>
                    <a:pt x="8274" y="178331"/>
                  </a:lnTo>
                  <a:lnTo>
                    <a:pt x="2879" y="171733"/>
                  </a:lnTo>
                  <a:lnTo>
                    <a:pt x="450" y="162660"/>
                  </a:lnTo>
                  <a:lnTo>
                    <a:pt x="0" y="151936"/>
                  </a:lnTo>
                  <a:lnTo>
                    <a:pt x="868" y="140113"/>
                  </a:lnTo>
                  <a:lnTo>
                    <a:pt x="2616" y="126387"/>
                  </a:lnTo>
                  <a:lnTo>
                    <a:pt x="4949" y="111394"/>
                  </a:lnTo>
                  <a:lnTo>
                    <a:pt x="7674" y="95555"/>
                  </a:lnTo>
                  <a:lnTo>
                    <a:pt x="10659" y="81490"/>
                  </a:lnTo>
                  <a:lnTo>
                    <a:pt x="13817" y="68608"/>
                  </a:lnTo>
                  <a:lnTo>
                    <a:pt x="17092" y="56513"/>
                  </a:lnTo>
                  <a:lnTo>
                    <a:pt x="21611" y="46113"/>
                  </a:lnTo>
                  <a:lnTo>
                    <a:pt x="26962" y="36843"/>
                  </a:lnTo>
                  <a:lnTo>
                    <a:pt x="32867" y="28325"/>
                  </a:lnTo>
                  <a:lnTo>
                    <a:pt x="39140" y="20309"/>
                  </a:lnTo>
                  <a:lnTo>
                    <a:pt x="45660" y="12628"/>
                  </a:lnTo>
                  <a:lnTo>
                    <a:pt x="52343" y="5170"/>
                  </a:lnTo>
                  <a:lnTo>
                    <a:pt x="60305" y="1367"/>
                  </a:lnTo>
                  <a:lnTo>
                    <a:pt x="69118" y="0"/>
                  </a:lnTo>
                  <a:lnTo>
                    <a:pt x="78500" y="258"/>
                  </a:lnTo>
                  <a:lnTo>
                    <a:pt x="87092" y="5104"/>
                  </a:lnTo>
                  <a:lnTo>
                    <a:pt x="95157" y="13009"/>
                  </a:lnTo>
                  <a:lnTo>
                    <a:pt x="102870" y="22953"/>
                  </a:lnTo>
                  <a:lnTo>
                    <a:pt x="108013" y="34258"/>
                  </a:lnTo>
                  <a:lnTo>
                    <a:pt x="111442" y="46468"/>
                  </a:lnTo>
                  <a:lnTo>
                    <a:pt x="113727" y="59283"/>
                  </a:lnTo>
                  <a:lnTo>
                    <a:pt x="116419" y="72501"/>
                  </a:lnTo>
                  <a:lnTo>
                    <a:pt x="122527" y="99653"/>
                  </a:lnTo>
                  <a:lnTo>
                    <a:pt x="125792" y="112269"/>
                  </a:lnTo>
                  <a:lnTo>
                    <a:pt x="129137" y="124185"/>
                  </a:lnTo>
                  <a:lnTo>
                    <a:pt x="139334" y="15853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839485" y="504844"/>
              <a:ext cx="20474" cy="262941"/>
            </a:xfrm>
            <a:custGeom>
              <a:avLst/>
              <a:gdLst/>
              <a:ahLst/>
              <a:cxnLst/>
              <a:rect l="0" t="0" r="0" b="0"/>
              <a:pathLst>
                <a:path w="20474" h="262941">
                  <a:moveTo>
                    <a:pt x="20473" y="0"/>
                  </a:moveTo>
                  <a:lnTo>
                    <a:pt x="14890" y="16751"/>
                  </a:lnTo>
                  <a:lnTo>
                    <a:pt x="12076" y="27528"/>
                  </a:lnTo>
                  <a:lnTo>
                    <a:pt x="5834" y="55084"/>
                  </a:lnTo>
                  <a:lnTo>
                    <a:pt x="3702" y="70613"/>
                  </a:lnTo>
                  <a:lnTo>
                    <a:pt x="2281" y="86808"/>
                  </a:lnTo>
                  <a:lnTo>
                    <a:pt x="1333" y="103449"/>
                  </a:lnTo>
                  <a:lnTo>
                    <a:pt x="280" y="137519"/>
                  </a:lnTo>
                  <a:lnTo>
                    <a:pt x="0" y="154785"/>
                  </a:lnTo>
                  <a:lnTo>
                    <a:pt x="981" y="170970"/>
                  </a:lnTo>
                  <a:lnTo>
                    <a:pt x="2804" y="186435"/>
                  </a:lnTo>
                  <a:lnTo>
                    <a:pt x="5188" y="201419"/>
                  </a:lnTo>
                  <a:lnTo>
                    <a:pt x="7946" y="214914"/>
                  </a:lnTo>
                  <a:lnTo>
                    <a:pt x="10953" y="227417"/>
                  </a:lnTo>
                  <a:lnTo>
                    <a:pt x="20473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765300" y="620538"/>
              <a:ext cx="210353" cy="10518"/>
            </a:xfrm>
            <a:custGeom>
              <a:avLst/>
              <a:gdLst/>
              <a:ahLst/>
              <a:cxnLst/>
              <a:rect l="0" t="0" r="0" b="0"/>
              <a:pathLst>
                <a:path w="210353" h="10518">
                  <a:moveTo>
                    <a:pt x="0" y="10517"/>
                  </a:moveTo>
                  <a:lnTo>
                    <a:pt x="27917" y="10517"/>
                  </a:lnTo>
                  <a:lnTo>
                    <a:pt x="39646" y="9349"/>
                  </a:lnTo>
                  <a:lnTo>
                    <a:pt x="50972" y="7401"/>
                  </a:lnTo>
                  <a:lnTo>
                    <a:pt x="62028" y="4934"/>
                  </a:lnTo>
                  <a:lnTo>
                    <a:pt x="76411" y="3289"/>
                  </a:lnTo>
                  <a:lnTo>
                    <a:pt x="93011" y="2193"/>
                  </a:lnTo>
                  <a:lnTo>
                    <a:pt x="127816" y="974"/>
                  </a:lnTo>
                  <a:lnTo>
                    <a:pt x="210352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029069" y="546915"/>
              <a:ext cx="114865" cy="198259"/>
            </a:xfrm>
            <a:custGeom>
              <a:avLst/>
              <a:gdLst/>
              <a:ahLst/>
              <a:cxnLst/>
              <a:rect l="0" t="0" r="0" b="0"/>
              <a:pathLst>
                <a:path w="114865" h="198259">
                  <a:moveTo>
                    <a:pt x="20206" y="0"/>
                  </a:moveTo>
                  <a:lnTo>
                    <a:pt x="14622" y="16750"/>
                  </a:lnTo>
                  <a:lnTo>
                    <a:pt x="12978" y="26359"/>
                  </a:lnTo>
                  <a:lnTo>
                    <a:pt x="11881" y="37439"/>
                  </a:lnTo>
                  <a:lnTo>
                    <a:pt x="11150" y="49500"/>
                  </a:lnTo>
                  <a:lnTo>
                    <a:pt x="10338" y="78483"/>
                  </a:lnTo>
                  <a:lnTo>
                    <a:pt x="10122" y="94392"/>
                  </a:lnTo>
                  <a:lnTo>
                    <a:pt x="11146" y="110842"/>
                  </a:lnTo>
                  <a:lnTo>
                    <a:pt x="12997" y="127651"/>
                  </a:lnTo>
                  <a:lnTo>
                    <a:pt x="15400" y="144700"/>
                  </a:lnTo>
                  <a:lnTo>
                    <a:pt x="17002" y="160741"/>
                  </a:lnTo>
                  <a:lnTo>
                    <a:pt x="18070" y="176109"/>
                  </a:lnTo>
                  <a:lnTo>
                    <a:pt x="18782" y="191029"/>
                  </a:lnTo>
                  <a:lnTo>
                    <a:pt x="16919" y="197470"/>
                  </a:lnTo>
                  <a:lnTo>
                    <a:pt x="13340" y="198258"/>
                  </a:lnTo>
                  <a:lnTo>
                    <a:pt x="8617" y="195277"/>
                  </a:lnTo>
                  <a:lnTo>
                    <a:pt x="5468" y="188616"/>
                  </a:lnTo>
                  <a:lnTo>
                    <a:pt x="3369" y="179500"/>
                  </a:lnTo>
                  <a:lnTo>
                    <a:pt x="1970" y="168749"/>
                  </a:lnTo>
                  <a:lnTo>
                    <a:pt x="1037" y="156907"/>
                  </a:lnTo>
                  <a:lnTo>
                    <a:pt x="415" y="144338"/>
                  </a:lnTo>
                  <a:lnTo>
                    <a:pt x="0" y="131284"/>
                  </a:lnTo>
                  <a:lnTo>
                    <a:pt x="892" y="117906"/>
                  </a:lnTo>
                  <a:lnTo>
                    <a:pt x="2656" y="104314"/>
                  </a:lnTo>
                  <a:lnTo>
                    <a:pt x="5000" y="90578"/>
                  </a:lnTo>
                  <a:lnTo>
                    <a:pt x="8900" y="77914"/>
                  </a:lnTo>
                  <a:lnTo>
                    <a:pt x="13837" y="65966"/>
                  </a:lnTo>
                  <a:lnTo>
                    <a:pt x="19466" y="54495"/>
                  </a:lnTo>
                  <a:lnTo>
                    <a:pt x="26724" y="45679"/>
                  </a:lnTo>
                  <a:lnTo>
                    <a:pt x="35069" y="38633"/>
                  </a:lnTo>
                  <a:lnTo>
                    <a:pt x="44138" y="32767"/>
                  </a:lnTo>
                  <a:lnTo>
                    <a:pt x="54859" y="28856"/>
                  </a:lnTo>
                  <a:lnTo>
                    <a:pt x="66681" y="26249"/>
                  </a:lnTo>
                  <a:lnTo>
                    <a:pt x="114864" y="315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224982" y="568385"/>
              <a:ext cx="171375" cy="188883"/>
            </a:xfrm>
            <a:custGeom>
              <a:avLst/>
              <a:gdLst/>
              <a:ahLst/>
              <a:cxnLst/>
              <a:rect l="0" t="0" r="0" b="0"/>
              <a:pathLst>
                <a:path w="171375" h="188883">
                  <a:moveTo>
                    <a:pt x="129303" y="10082"/>
                  </a:moveTo>
                  <a:lnTo>
                    <a:pt x="106970" y="10082"/>
                  </a:lnTo>
                  <a:lnTo>
                    <a:pt x="96885" y="11251"/>
                  </a:lnTo>
                  <a:lnTo>
                    <a:pt x="86656" y="13199"/>
                  </a:lnTo>
                  <a:lnTo>
                    <a:pt x="76331" y="15666"/>
                  </a:lnTo>
                  <a:lnTo>
                    <a:pt x="65941" y="20816"/>
                  </a:lnTo>
                  <a:lnTo>
                    <a:pt x="55509" y="27756"/>
                  </a:lnTo>
                  <a:lnTo>
                    <a:pt x="45048" y="35888"/>
                  </a:lnTo>
                  <a:lnTo>
                    <a:pt x="35737" y="45984"/>
                  </a:lnTo>
                  <a:lnTo>
                    <a:pt x="27193" y="57389"/>
                  </a:lnTo>
                  <a:lnTo>
                    <a:pt x="19159" y="69667"/>
                  </a:lnTo>
                  <a:lnTo>
                    <a:pt x="12635" y="82527"/>
                  </a:lnTo>
                  <a:lnTo>
                    <a:pt x="7117" y="95775"/>
                  </a:lnTo>
                  <a:lnTo>
                    <a:pt x="2269" y="109281"/>
                  </a:lnTo>
                  <a:lnTo>
                    <a:pt x="206" y="121791"/>
                  </a:lnTo>
                  <a:lnTo>
                    <a:pt x="0" y="133637"/>
                  </a:lnTo>
                  <a:lnTo>
                    <a:pt x="1030" y="145040"/>
                  </a:lnTo>
                  <a:lnTo>
                    <a:pt x="6392" y="152642"/>
                  </a:lnTo>
                  <a:lnTo>
                    <a:pt x="14641" y="157710"/>
                  </a:lnTo>
                  <a:lnTo>
                    <a:pt x="24815" y="161089"/>
                  </a:lnTo>
                  <a:lnTo>
                    <a:pt x="33935" y="161004"/>
                  </a:lnTo>
                  <a:lnTo>
                    <a:pt x="42352" y="158610"/>
                  </a:lnTo>
                  <a:lnTo>
                    <a:pt x="50300" y="154677"/>
                  </a:lnTo>
                  <a:lnTo>
                    <a:pt x="60274" y="148549"/>
                  </a:lnTo>
                  <a:lnTo>
                    <a:pt x="71597" y="140958"/>
                  </a:lnTo>
                  <a:lnTo>
                    <a:pt x="83821" y="132392"/>
                  </a:lnTo>
                  <a:lnTo>
                    <a:pt x="94307" y="124343"/>
                  </a:lnTo>
                  <a:lnTo>
                    <a:pt x="103635" y="116641"/>
                  </a:lnTo>
                  <a:lnTo>
                    <a:pt x="112192" y="109168"/>
                  </a:lnTo>
                  <a:lnTo>
                    <a:pt x="119064" y="100681"/>
                  </a:lnTo>
                  <a:lnTo>
                    <a:pt x="124814" y="91516"/>
                  </a:lnTo>
                  <a:lnTo>
                    <a:pt x="148023" y="46035"/>
                  </a:lnTo>
                  <a:lnTo>
                    <a:pt x="151132" y="32882"/>
                  </a:lnTo>
                  <a:lnTo>
                    <a:pt x="152036" y="19439"/>
                  </a:lnTo>
                  <a:lnTo>
                    <a:pt x="151470" y="5803"/>
                  </a:lnTo>
                  <a:lnTo>
                    <a:pt x="148756" y="217"/>
                  </a:lnTo>
                  <a:lnTo>
                    <a:pt x="144609" y="0"/>
                  </a:lnTo>
                  <a:lnTo>
                    <a:pt x="139507" y="3361"/>
                  </a:lnTo>
                  <a:lnTo>
                    <a:pt x="136106" y="10276"/>
                  </a:lnTo>
                  <a:lnTo>
                    <a:pt x="133838" y="19560"/>
                  </a:lnTo>
                  <a:lnTo>
                    <a:pt x="132327" y="30425"/>
                  </a:lnTo>
                  <a:lnTo>
                    <a:pt x="131319" y="42342"/>
                  </a:lnTo>
                  <a:lnTo>
                    <a:pt x="130647" y="54961"/>
                  </a:lnTo>
                  <a:lnTo>
                    <a:pt x="130199" y="68048"/>
                  </a:lnTo>
                  <a:lnTo>
                    <a:pt x="131069" y="80279"/>
                  </a:lnTo>
                  <a:lnTo>
                    <a:pt x="132818" y="91939"/>
                  </a:lnTo>
                  <a:lnTo>
                    <a:pt x="135152" y="103218"/>
                  </a:lnTo>
                  <a:lnTo>
                    <a:pt x="137877" y="114243"/>
                  </a:lnTo>
                  <a:lnTo>
                    <a:pt x="140862" y="125099"/>
                  </a:lnTo>
                  <a:lnTo>
                    <a:pt x="147296" y="146510"/>
                  </a:lnTo>
                  <a:lnTo>
                    <a:pt x="150647" y="157128"/>
                  </a:lnTo>
                  <a:lnTo>
                    <a:pt x="171374" y="1888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838095" y="378633"/>
              <a:ext cx="10518" cy="389152"/>
            </a:xfrm>
            <a:custGeom>
              <a:avLst/>
              <a:gdLst/>
              <a:ahLst/>
              <a:cxnLst/>
              <a:rect l="0" t="0" r="0" b="0"/>
              <a:pathLst>
                <a:path w="10518" h="389152">
                  <a:moveTo>
                    <a:pt x="0" y="0"/>
                  </a:moveTo>
                  <a:lnTo>
                    <a:pt x="0" y="300940"/>
                  </a:lnTo>
                  <a:lnTo>
                    <a:pt x="1168" y="316320"/>
                  </a:lnTo>
                  <a:lnTo>
                    <a:pt x="3116" y="330080"/>
                  </a:lnTo>
                  <a:lnTo>
                    <a:pt x="10517" y="38915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406873" y="410186"/>
              <a:ext cx="52589" cy="347082"/>
            </a:xfrm>
            <a:custGeom>
              <a:avLst/>
              <a:gdLst/>
              <a:ahLst/>
              <a:cxnLst/>
              <a:rect l="0" t="0" r="0" b="0"/>
              <a:pathLst>
                <a:path w="52589" h="347082">
                  <a:moveTo>
                    <a:pt x="0" y="0"/>
                  </a:moveTo>
                  <a:lnTo>
                    <a:pt x="5584" y="27917"/>
                  </a:lnTo>
                  <a:lnTo>
                    <a:pt x="7228" y="41984"/>
                  </a:lnTo>
                  <a:lnTo>
                    <a:pt x="8325" y="57205"/>
                  </a:lnTo>
                  <a:lnTo>
                    <a:pt x="9056" y="73195"/>
                  </a:lnTo>
                  <a:lnTo>
                    <a:pt x="10712" y="87361"/>
                  </a:lnTo>
                  <a:lnTo>
                    <a:pt x="12985" y="100311"/>
                  </a:lnTo>
                  <a:lnTo>
                    <a:pt x="15668" y="112450"/>
                  </a:lnTo>
                  <a:lnTo>
                    <a:pt x="17457" y="128723"/>
                  </a:lnTo>
                  <a:lnTo>
                    <a:pt x="18650" y="147753"/>
                  </a:lnTo>
                  <a:lnTo>
                    <a:pt x="19445" y="168619"/>
                  </a:lnTo>
                  <a:lnTo>
                    <a:pt x="21144" y="186036"/>
                  </a:lnTo>
                  <a:lnTo>
                    <a:pt x="23445" y="201153"/>
                  </a:lnTo>
                  <a:lnTo>
                    <a:pt x="29118" y="230804"/>
                  </a:lnTo>
                  <a:lnTo>
                    <a:pt x="35535" y="267355"/>
                  </a:lnTo>
                  <a:lnTo>
                    <a:pt x="38882" y="283413"/>
                  </a:lnTo>
                  <a:lnTo>
                    <a:pt x="42282" y="297624"/>
                  </a:lnTo>
                  <a:lnTo>
                    <a:pt x="52588" y="3470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459461" y="76778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638261" y="389151"/>
              <a:ext cx="347081" cy="1"/>
            </a:xfrm>
            <a:custGeom>
              <a:avLst/>
              <a:gdLst/>
              <a:ahLst/>
              <a:cxnLst/>
              <a:rect l="0" t="0" r="0" b="0"/>
              <a:pathLst>
                <a:path w="347081" h="1">
                  <a:moveTo>
                    <a:pt x="0" y="0"/>
                  </a:moveTo>
                  <a:lnTo>
                    <a:pt x="34708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964306" y="572476"/>
              <a:ext cx="188337" cy="179894"/>
            </a:xfrm>
            <a:custGeom>
              <a:avLst/>
              <a:gdLst/>
              <a:ahLst/>
              <a:cxnLst/>
              <a:rect l="0" t="0" r="0" b="0"/>
              <a:pathLst>
                <a:path w="188337" h="179894">
                  <a:moveTo>
                    <a:pt x="0" y="79615"/>
                  </a:moveTo>
                  <a:lnTo>
                    <a:pt x="22334" y="85198"/>
                  </a:lnTo>
                  <a:lnTo>
                    <a:pt x="34756" y="85674"/>
                  </a:lnTo>
                  <a:lnTo>
                    <a:pt x="48881" y="84823"/>
                  </a:lnTo>
                  <a:lnTo>
                    <a:pt x="64140" y="83087"/>
                  </a:lnTo>
                  <a:lnTo>
                    <a:pt x="80156" y="80761"/>
                  </a:lnTo>
                  <a:lnTo>
                    <a:pt x="113533" y="75060"/>
                  </a:lnTo>
                  <a:lnTo>
                    <a:pt x="129445" y="70735"/>
                  </a:lnTo>
                  <a:lnTo>
                    <a:pt x="144728" y="65515"/>
                  </a:lnTo>
                  <a:lnTo>
                    <a:pt x="159591" y="59697"/>
                  </a:lnTo>
                  <a:lnTo>
                    <a:pt x="170668" y="52313"/>
                  </a:lnTo>
                  <a:lnTo>
                    <a:pt x="179222" y="43884"/>
                  </a:lnTo>
                  <a:lnTo>
                    <a:pt x="186093" y="34759"/>
                  </a:lnTo>
                  <a:lnTo>
                    <a:pt x="188336" y="26338"/>
                  </a:lnTo>
                  <a:lnTo>
                    <a:pt x="187495" y="18387"/>
                  </a:lnTo>
                  <a:lnTo>
                    <a:pt x="184596" y="10750"/>
                  </a:lnTo>
                  <a:lnTo>
                    <a:pt x="177989" y="5658"/>
                  </a:lnTo>
                  <a:lnTo>
                    <a:pt x="168910" y="2263"/>
                  </a:lnTo>
                  <a:lnTo>
                    <a:pt x="158183" y="0"/>
                  </a:lnTo>
                  <a:lnTo>
                    <a:pt x="146357" y="1997"/>
                  </a:lnTo>
                  <a:lnTo>
                    <a:pt x="133799" y="6834"/>
                  </a:lnTo>
                  <a:lnTo>
                    <a:pt x="120752" y="13565"/>
                  </a:lnTo>
                  <a:lnTo>
                    <a:pt x="107380" y="21558"/>
                  </a:lnTo>
                  <a:lnTo>
                    <a:pt x="93790" y="30393"/>
                  </a:lnTo>
                  <a:lnTo>
                    <a:pt x="80056" y="39788"/>
                  </a:lnTo>
                  <a:lnTo>
                    <a:pt x="68563" y="48389"/>
                  </a:lnTo>
                  <a:lnTo>
                    <a:pt x="58564" y="56460"/>
                  </a:lnTo>
                  <a:lnTo>
                    <a:pt x="49560" y="64179"/>
                  </a:lnTo>
                  <a:lnTo>
                    <a:pt x="42389" y="72830"/>
                  </a:lnTo>
                  <a:lnTo>
                    <a:pt x="36440" y="82103"/>
                  </a:lnTo>
                  <a:lnTo>
                    <a:pt x="31305" y="91791"/>
                  </a:lnTo>
                  <a:lnTo>
                    <a:pt x="29050" y="104093"/>
                  </a:lnTo>
                  <a:lnTo>
                    <a:pt x="28716" y="118137"/>
                  </a:lnTo>
                  <a:lnTo>
                    <a:pt x="29662" y="133343"/>
                  </a:lnTo>
                  <a:lnTo>
                    <a:pt x="32629" y="145818"/>
                  </a:lnTo>
                  <a:lnTo>
                    <a:pt x="36945" y="156472"/>
                  </a:lnTo>
                  <a:lnTo>
                    <a:pt x="42159" y="165911"/>
                  </a:lnTo>
                  <a:lnTo>
                    <a:pt x="51478" y="172204"/>
                  </a:lnTo>
                  <a:lnTo>
                    <a:pt x="63535" y="176400"/>
                  </a:lnTo>
                  <a:lnTo>
                    <a:pt x="77415" y="179197"/>
                  </a:lnTo>
                  <a:lnTo>
                    <a:pt x="90175" y="179893"/>
                  </a:lnTo>
                  <a:lnTo>
                    <a:pt x="102187" y="179188"/>
                  </a:lnTo>
                  <a:lnTo>
                    <a:pt x="113701" y="177550"/>
                  </a:lnTo>
                  <a:lnTo>
                    <a:pt x="124882" y="175289"/>
                  </a:lnTo>
                  <a:lnTo>
                    <a:pt x="135843" y="172613"/>
                  </a:lnTo>
                  <a:lnTo>
                    <a:pt x="168282" y="16375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218190" y="567950"/>
              <a:ext cx="198374" cy="199835"/>
            </a:xfrm>
            <a:custGeom>
              <a:avLst/>
              <a:gdLst/>
              <a:ahLst/>
              <a:cxnLst/>
              <a:rect l="0" t="0" r="0" b="0"/>
              <a:pathLst>
                <a:path w="198374" h="199835">
                  <a:moveTo>
                    <a:pt x="9056" y="0"/>
                  </a:moveTo>
                  <a:lnTo>
                    <a:pt x="3473" y="16750"/>
                  </a:lnTo>
                  <a:lnTo>
                    <a:pt x="1828" y="26359"/>
                  </a:lnTo>
                  <a:lnTo>
                    <a:pt x="731" y="37439"/>
                  </a:lnTo>
                  <a:lnTo>
                    <a:pt x="0" y="49500"/>
                  </a:lnTo>
                  <a:lnTo>
                    <a:pt x="682" y="63384"/>
                  </a:lnTo>
                  <a:lnTo>
                    <a:pt x="2305" y="78483"/>
                  </a:lnTo>
                  <a:lnTo>
                    <a:pt x="4555" y="94393"/>
                  </a:lnTo>
                  <a:lnTo>
                    <a:pt x="8393" y="109673"/>
                  </a:lnTo>
                  <a:lnTo>
                    <a:pt x="13288" y="124535"/>
                  </a:lnTo>
                  <a:lnTo>
                    <a:pt x="18889" y="139117"/>
                  </a:lnTo>
                  <a:lnTo>
                    <a:pt x="23792" y="153513"/>
                  </a:lnTo>
                  <a:lnTo>
                    <a:pt x="28229" y="167785"/>
                  </a:lnTo>
                  <a:lnTo>
                    <a:pt x="32355" y="181974"/>
                  </a:lnTo>
                  <a:lnTo>
                    <a:pt x="32769" y="187927"/>
                  </a:lnTo>
                  <a:lnTo>
                    <a:pt x="30708" y="188390"/>
                  </a:lnTo>
                  <a:lnTo>
                    <a:pt x="26996" y="185193"/>
                  </a:lnTo>
                  <a:lnTo>
                    <a:pt x="24522" y="178387"/>
                  </a:lnTo>
                  <a:lnTo>
                    <a:pt x="22873" y="169176"/>
                  </a:lnTo>
                  <a:lnTo>
                    <a:pt x="21773" y="158360"/>
                  </a:lnTo>
                  <a:lnTo>
                    <a:pt x="24546" y="146475"/>
                  </a:lnTo>
                  <a:lnTo>
                    <a:pt x="29900" y="133877"/>
                  </a:lnTo>
                  <a:lnTo>
                    <a:pt x="36975" y="120804"/>
                  </a:lnTo>
                  <a:lnTo>
                    <a:pt x="45198" y="108583"/>
                  </a:lnTo>
                  <a:lnTo>
                    <a:pt x="54186" y="96930"/>
                  </a:lnTo>
                  <a:lnTo>
                    <a:pt x="63684" y="85655"/>
                  </a:lnTo>
                  <a:lnTo>
                    <a:pt x="73521" y="75801"/>
                  </a:lnTo>
                  <a:lnTo>
                    <a:pt x="83585" y="66895"/>
                  </a:lnTo>
                  <a:lnTo>
                    <a:pt x="93801" y="58620"/>
                  </a:lnTo>
                  <a:lnTo>
                    <a:pt x="104117" y="54272"/>
                  </a:lnTo>
                  <a:lnTo>
                    <a:pt x="114501" y="52542"/>
                  </a:lnTo>
                  <a:lnTo>
                    <a:pt x="124929" y="52557"/>
                  </a:lnTo>
                  <a:lnTo>
                    <a:pt x="134218" y="56073"/>
                  </a:lnTo>
                  <a:lnTo>
                    <a:pt x="142748" y="61923"/>
                  </a:lnTo>
                  <a:lnTo>
                    <a:pt x="150772" y="69329"/>
                  </a:lnTo>
                  <a:lnTo>
                    <a:pt x="157290" y="77772"/>
                  </a:lnTo>
                  <a:lnTo>
                    <a:pt x="162804" y="86907"/>
                  </a:lnTo>
                  <a:lnTo>
                    <a:pt x="167649" y="96502"/>
                  </a:lnTo>
                  <a:lnTo>
                    <a:pt x="172047" y="107574"/>
                  </a:lnTo>
                  <a:lnTo>
                    <a:pt x="176148" y="119629"/>
                  </a:lnTo>
                  <a:lnTo>
                    <a:pt x="187503" y="155814"/>
                  </a:lnTo>
                  <a:lnTo>
                    <a:pt x="198373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524479" y="475196"/>
              <a:ext cx="428482" cy="302013"/>
            </a:xfrm>
            <a:custGeom>
              <a:avLst/>
              <a:gdLst/>
              <a:ahLst/>
              <a:cxnLst/>
              <a:rect l="0" t="0" r="0" b="0"/>
              <a:pathLst>
                <a:path w="428482" h="302013">
                  <a:moveTo>
                    <a:pt x="133989" y="166377"/>
                  </a:moveTo>
                  <a:lnTo>
                    <a:pt x="122822" y="149627"/>
                  </a:lnTo>
                  <a:lnTo>
                    <a:pt x="116026" y="145861"/>
                  </a:lnTo>
                  <a:lnTo>
                    <a:pt x="107990" y="144519"/>
                  </a:lnTo>
                  <a:lnTo>
                    <a:pt x="99127" y="144794"/>
                  </a:lnTo>
                  <a:lnTo>
                    <a:pt x="89712" y="148482"/>
                  </a:lnTo>
                  <a:lnTo>
                    <a:pt x="79930" y="154447"/>
                  </a:lnTo>
                  <a:lnTo>
                    <a:pt x="69902" y="161930"/>
                  </a:lnTo>
                  <a:lnTo>
                    <a:pt x="60880" y="169255"/>
                  </a:lnTo>
                  <a:lnTo>
                    <a:pt x="52528" y="176476"/>
                  </a:lnTo>
                  <a:lnTo>
                    <a:pt x="44623" y="183627"/>
                  </a:lnTo>
                  <a:lnTo>
                    <a:pt x="29607" y="197806"/>
                  </a:lnTo>
                  <a:lnTo>
                    <a:pt x="22330" y="204859"/>
                  </a:lnTo>
                  <a:lnTo>
                    <a:pt x="16311" y="213067"/>
                  </a:lnTo>
                  <a:lnTo>
                    <a:pt x="11129" y="222045"/>
                  </a:lnTo>
                  <a:lnTo>
                    <a:pt x="6506" y="231536"/>
                  </a:lnTo>
                  <a:lnTo>
                    <a:pt x="3424" y="243706"/>
                  </a:lnTo>
                  <a:lnTo>
                    <a:pt x="1369" y="257663"/>
                  </a:lnTo>
                  <a:lnTo>
                    <a:pt x="0" y="272811"/>
                  </a:lnTo>
                  <a:lnTo>
                    <a:pt x="3761" y="284078"/>
                  </a:lnTo>
                  <a:lnTo>
                    <a:pt x="10943" y="292758"/>
                  </a:lnTo>
                  <a:lnTo>
                    <a:pt x="20405" y="299713"/>
                  </a:lnTo>
                  <a:lnTo>
                    <a:pt x="31388" y="302012"/>
                  </a:lnTo>
                  <a:lnTo>
                    <a:pt x="43384" y="301208"/>
                  </a:lnTo>
                  <a:lnTo>
                    <a:pt x="56056" y="298335"/>
                  </a:lnTo>
                  <a:lnTo>
                    <a:pt x="69179" y="291745"/>
                  </a:lnTo>
                  <a:lnTo>
                    <a:pt x="82602" y="282677"/>
                  </a:lnTo>
                  <a:lnTo>
                    <a:pt x="96225" y="271957"/>
                  </a:lnTo>
                  <a:lnTo>
                    <a:pt x="107644" y="261305"/>
                  </a:lnTo>
                  <a:lnTo>
                    <a:pt x="117594" y="250697"/>
                  </a:lnTo>
                  <a:lnTo>
                    <a:pt x="126565" y="240120"/>
                  </a:lnTo>
                  <a:lnTo>
                    <a:pt x="133714" y="229562"/>
                  </a:lnTo>
                  <a:lnTo>
                    <a:pt x="139649" y="219018"/>
                  </a:lnTo>
                  <a:lnTo>
                    <a:pt x="144774" y="208483"/>
                  </a:lnTo>
                  <a:lnTo>
                    <a:pt x="149359" y="197953"/>
                  </a:lnTo>
                  <a:lnTo>
                    <a:pt x="153585" y="187428"/>
                  </a:lnTo>
                  <a:lnTo>
                    <a:pt x="157570" y="176905"/>
                  </a:lnTo>
                  <a:lnTo>
                    <a:pt x="161396" y="165215"/>
                  </a:lnTo>
                  <a:lnTo>
                    <a:pt x="165115" y="152748"/>
                  </a:lnTo>
                  <a:lnTo>
                    <a:pt x="168763" y="139762"/>
                  </a:lnTo>
                  <a:lnTo>
                    <a:pt x="172363" y="124092"/>
                  </a:lnTo>
                  <a:lnTo>
                    <a:pt x="179480" y="87984"/>
                  </a:lnTo>
                  <a:lnTo>
                    <a:pt x="180677" y="72045"/>
                  </a:lnTo>
                  <a:lnTo>
                    <a:pt x="180306" y="57913"/>
                  </a:lnTo>
                  <a:lnTo>
                    <a:pt x="178891" y="44985"/>
                  </a:lnTo>
                  <a:lnTo>
                    <a:pt x="177947" y="31693"/>
                  </a:lnTo>
                  <a:lnTo>
                    <a:pt x="177317" y="18156"/>
                  </a:lnTo>
                  <a:lnTo>
                    <a:pt x="176898" y="4458"/>
                  </a:lnTo>
                  <a:lnTo>
                    <a:pt x="175450" y="0"/>
                  </a:lnTo>
                  <a:lnTo>
                    <a:pt x="173316" y="1702"/>
                  </a:lnTo>
                  <a:lnTo>
                    <a:pt x="170724" y="7512"/>
                  </a:lnTo>
                  <a:lnTo>
                    <a:pt x="167828" y="14891"/>
                  </a:lnTo>
                  <a:lnTo>
                    <a:pt x="161494" y="32438"/>
                  </a:lnTo>
                  <a:lnTo>
                    <a:pt x="151357" y="62028"/>
                  </a:lnTo>
                  <a:lnTo>
                    <a:pt x="147905" y="75776"/>
                  </a:lnTo>
                  <a:lnTo>
                    <a:pt x="144435" y="91953"/>
                  </a:lnTo>
                  <a:lnTo>
                    <a:pt x="140953" y="109749"/>
                  </a:lnTo>
                  <a:lnTo>
                    <a:pt x="138631" y="128625"/>
                  </a:lnTo>
                  <a:lnTo>
                    <a:pt x="137084" y="148221"/>
                  </a:lnTo>
                  <a:lnTo>
                    <a:pt x="136052" y="168296"/>
                  </a:lnTo>
                  <a:lnTo>
                    <a:pt x="137702" y="186354"/>
                  </a:lnTo>
                  <a:lnTo>
                    <a:pt x="141139" y="203068"/>
                  </a:lnTo>
                  <a:lnTo>
                    <a:pt x="145767" y="218884"/>
                  </a:lnTo>
                  <a:lnTo>
                    <a:pt x="152358" y="231766"/>
                  </a:lnTo>
                  <a:lnTo>
                    <a:pt x="160259" y="242691"/>
                  </a:lnTo>
                  <a:lnTo>
                    <a:pt x="169032" y="252312"/>
                  </a:lnTo>
                  <a:lnTo>
                    <a:pt x="179554" y="259894"/>
                  </a:lnTo>
                  <a:lnTo>
                    <a:pt x="191244" y="266118"/>
                  </a:lnTo>
                  <a:lnTo>
                    <a:pt x="203712" y="271435"/>
                  </a:lnTo>
                  <a:lnTo>
                    <a:pt x="215529" y="273812"/>
                  </a:lnTo>
                  <a:lnTo>
                    <a:pt x="226914" y="274228"/>
                  </a:lnTo>
                  <a:lnTo>
                    <a:pt x="238009" y="273336"/>
                  </a:lnTo>
                  <a:lnTo>
                    <a:pt x="251249" y="270404"/>
                  </a:lnTo>
                  <a:lnTo>
                    <a:pt x="265919" y="266113"/>
                  </a:lnTo>
                  <a:lnTo>
                    <a:pt x="281542" y="260914"/>
                  </a:lnTo>
                  <a:lnTo>
                    <a:pt x="294294" y="255112"/>
                  </a:lnTo>
                  <a:lnTo>
                    <a:pt x="305133" y="248906"/>
                  </a:lnTo>
                  <a:lnTo>
                    <a:pt x="314696" y="242431"/>
                  </a:lnTo>
                  <a:lnTo>
                    <a:pt x="323409" y="235778"/>
                  </a:lnTo>
                  <a:lnTo>
                    <a:pt x="331555" y="229005"/>
                  </a:lnTo>
                  <a:lnTo>
                    <a:pt x="339323" y="222152"/>
                  </a:lnTo>
                  <a:lnTo>
                    <a:pt x="346838" y="211741"/>
                  </a:lnTo>
                  <a:lnTo>
                    <a:pt x="354186" y="198957"/>
                  </a:lnTo>
                  <a:lnTo>
                    <a:pt x="361422" y="184591"/>
                  </a:lnTo>
                  <a:lnTo>
                    <a:pt x="365077" y="170339"/>
                  </a:lnTo>
                  <a:lnTo>
                    <a:pt x="366346" y="156164"/>
                  </a:lnTo>
                  <a:lnTo>
                    <a:pt x="366023" y="142039"/>
                  </a:lnTo>
                  <a:lnTo>
                    <a:pt x="362301" y="133791"/>
                  </a:lnTo>
                  <a:lnTo>
                    <a:pt x="356314" y="129461"/>
                  </a:lnTo>
                  <a:lnTo>
                    <a:pt x="348817" y="127743"/>
                  </a:lnTo>
                  <a:lnTo>
                    <a:pt x="341482" y="130103"/>
                  </a:lnTo>
                  <a:lnTo>
                    <a:pt x="334254" y="135183"/>
                  </a:lnTo>
                  <a:lnTo>
                    <a:pt x="327099" y="142075"/>
                  </a:lnTo>
                  <a:lnTo>
                    <a:pt x="319991" y="151344"/>
                  </a:lnTo>
                  <a:lnTo>
                    <a:pt x="312915" y="162198"/>
                  </a:lnTo>
                  <a:lnTo>
                    <a:pt x="305861" y="174109"/>
                  </a:lnTo>
                  <a:lnTo>
                    <a:pt x="301158" y="186724"/>
                  </a:lnTo>
                  <a:lnTo>
                    <a:pt x="298022" y="199808"/>
                  </a:lnTo>
                  <a:lnTo>
                    <a:pt x="295933" y="213205"/>
                  </a:lnTo>
                  <a:lnTo>
                    <a:pt x="296876" y="225643"/>
                  </a:lnTo>
                  <a:lnTo>
                    <a:pt x="299843" y="237440"/>
                  </a:lnTo>
                  <a:lnTo>
                    <a:pt x="304158" y="248811"/>
                  </a:lnTo>
                  <a:lnTo>
                    <a:pt x="311709" y="258729"/>
                  </a:lnTo>
                  <a:lnTo>
                    <a:pt x="321418" y="267678"/>
                  </a:lnTo>
                  <a:lnTo>
                    <a:pt x="332565" y="275982"/>
                  </a:lnTo>
                  <a:lnTo>
                    <a:pt x="344670" y="281517"/>
                  </a:lnTo>
                  <a:lnTo>
                    <a:pt x="357415" y="285207"/>
                  </a:lnTo>
                  <a:lnTo>
                    <a:pt x="370587" y="287668"/>
                  </a:lnTo>
                  <a:lnTo>
                    <a:pt x="382873" y="288139"/>
                  </a:lnTo>
                  <a:lnTo>
                    <a:pt x="394570" y="287285"/>
                  </a:lnTo>
                  <a:lnTo>
                    <a:pt x="428481" y="28207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037663" y="599503"/>
              <a:ext cx="178238" cy="189317"/>
            </a:xfrm>
            <a:custGeom>
              <a:avLst/>
              <a:gdLst/>
              <a:ahLst/>
              <a:cxnLst/>
              <a:rect l="0" t="0" r="0" b="0"/>
              <a:pathLst>
                <a:path w="178238" h="189317">
                  <a:moveTo>
                    <a:pt x="20473" y="0"/>
                  </a:moveTo>
                  <a:lnTo>
                    <a:pt x="14890" y="22333"/>
                  </a:lnTo>
                  <a:lnTo>
                    <a:pt x="9033" y="48880"/>
                  </a:lnTo>
                  <a:lnTo>
                    <a:pt x="5834" y="64139"/>
                  </a:lnTo>
                  <a:lnTo>
                    <a:pt x="3702" y="80155"/>
                  </a:lnTo>
                  <a:lnTo>
                    <a:pt x="2281" y="96676"/>
                  </a:lnTo>
                  <a:lnTo>
                    <a:pt x="1334" y="113532"/>
                  </a:lnTo>
                  <a:lnTo>
                    <a:pt x="281" y="144728"/>
                  </a:lnTo>
                  <a:lnTo>
                    <a:pt x="0" y="159591"/>
                  </a:lnTo>
                  <a:lnTo>
                    <a:pt x="2150" y="167162"/>
                  </a:lnTo>
                  <a:lnTo>
                    <a:pt x="5921" y="169872"/>
                  </a:lnTo>
                  <a:lnTo>
                    <a:pt x="10772" y="169342"/>
                  </a:lnTo>
                  <a:lnTo>
                    <a:pt x="15174" y="165482"/>
                  </a:lnTo>
                  <a:lnTo>
                    <a:pt x="19278" y="159404"/>
                  </a:lnTo>
                  <a:lnTo>
                    <a:pt x="23182" y="151845"/>
                  </a:lnTo>
                  <a:lnTo>
                    <a:pt x="26954" y="140963"/>
                  </a:lnTo>
                  <a:lnTo>
                    <a:pt x="30637" y="127865"/>
                  </a:lnTo>
                  <a:lnTo>
                    <a:pt x="34260" y="113290"/>
                  </a:lnTo>
                  <a:lnTo>
                    <a:pt x="39014" y="98899"/>
                  </a:lnTo>
                  <a:lnTo>
                    <a:pt x="44520" y="84631"/>
                  </a:lnTo>
                  <a:lnTo>
                    <a:pt x="50528" y="70444"/>
                  </a:lnTo>
                  <a:lnTo>
                    <a:pt x="56870" y="57480"/>
                  </a:lnTo>
                  <a:lnTo>
                    <a:pt x="63436" y="45332"/>
                  </a:lnTo>
                  <a:lnTo>
                    <a:pt x="70150" y="33727"/>
                  </a:lnTo>
                  <a:lnTo>
                    <a:pt x="76964" y="29496"/>
                  </a:lnTo>
                  <a:lnTo>
                    <a:pt x="83843" y="30182"/>
                  </a:lnTo>
                  <a:lnTo>
                    <a:pt x="90767" y="34144"/>
                  </a:lnTo>
                  <a:lnTo>
                    <a:pt x="95382" y="41461"/>
                  </a:lnTo>
                  <a:lnTo>
                    <a:pt x="98460" y="51013"/>
                  </a:lnTo>
                  <a:lnTo>
                    <a:pt x="100511" y="62055"/>
                  </a:lnTo>
                  <a:lnTo>
                    <a:pt x="101878" y="74092"/>
                  </a:lnTo>
                  <a:lnTo>
                    <a:pt x="102790" y="86790"/>
                  </a:lnTo>
                  <a:lnTo>
                    <a:pt x="103398" y="99930"/>
                  </a:lnTo>
                  <a:lnTo>
                    <a:pt x="106141" y="112196"/>
                  </a:lnTo>
                  <a:lnTo>
                    <a:pt x="110306" y="123880"/>
                  </a:lnTo>
                  <a:lnTo>
                    <a:pt x="115420" y="135174"/>
                  </a:lnTo>
                  <a:lnTo>
                    <a:pt x="121167" y="145041"/>
                  </a:lnTo>
                  <a:lnTo>
                    <a:pt x="127335" y="153957"/>
                  </a:lnTo>
                  <a:lnTo>
                    <a:pt x="133785" y="162237"/>
                  </a:lnTo>
                  <a:lnTo>
                    <a:pt x="141591" y="168926"/>
                  </a:lnTo>
                  <a:lnTo>
                    <a:pt x="150301" y="174554"/>
                  </a:lnTo>
                  <a:lnTo>
                    <a:pt x="178237" y="1893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296950" y="599503"/>
              <a:ext cx="307977" cy="437787"/>
            </a:xfrm>
            <a:custGeom>
              <a:avLst/>
              <a:gdLst/>
              <a:ahLst/>
              <a:cxnLst/>
              <a:rect l="0" t="0" r="0" b="0"/>
              <a:pathLst>
                <a:path w="307977" h="437787">
                  <a:moveTo>
                    <a:pt x="87232" y="0"/>
                  </a:moveTo>
                  <a:lnTo>
                    <a:pt x="70482" y="5583"/>
                  </a:lnTo>
                  <a:lnTo>
                    <a:pt x="63211" y="10734"/>
                  </a:lnTo>
                  <a:lnTo>
                    <a:pt x="56025" y="17673"/>
                  </a:lnTo>
                  <a:lnTo>
                    <a:pt x="48898" y="25806"/>
                  </a:lnTo>
                  <a:lnTo>
                    <a:pt x="41809" y="33564"/>
                  </a:lnTo>
                  <a:lnTo>
                    <a:pt x="27701" y="48418"/>
                  </a:lnTo>
                  <a:lnTo>
                    <a:pt x="21835" y="57988"/>
                  </a:lnTo>
                  <a:lnTo>
                    <a:pt x="16756" y="69043"/>
                  </a:lnTo>
                  <a:lnTo>
                    <a:pt x="7995" y="92622"/>
                  </a:lnTo>
                  <a:lnTo>
                    <a:pt x="207" y="114788"/>
                  </a:lnTo>
                  <a:lnTo>
                    <a:pt x="0" y="124439"/>
                  </a:lnTo>
                  <a:lnTo>
                    <a:pt x="2198" y="133210"/>
                  </a:lnTo>
                  <a:lnTo>
                    <a:pt x="6002" y="141395"/>
                  </a:lnTo>
                  <a:lnTo>
                    <a:pt x="13212" y="146851"/>
                  </a:lnTo>
                  <a:lnTo>
                    <a:pt x="22693" y="150488"/>
                  </a:lnTo>
                  <a:lnTo>
                    <a:pt x="33689" y="152914"/>
                  </a:lnTo>
                  <a:lnTo>
                    <a:pt x="45693" y="152193"/>
                  </a:lnTo>
                  <a:lnTo>
                    <a:pt x="58371" y="149375"/>
                  </a:lnTo>
                  <a:lnTo>
                    <a:pt x="71497" y="145160"/>
                  </a:lnTo>
                  <a:lnTo>
                    <a:pt x="82585" y="140012"/>
                  </a:lnTo>
                  <a:lnTo>
                    <a:pt x="92315" y="134243"/>
                  </a:lnTo>
                  <a:lnTo>
                    <a:pt x="101138" y="128060"/>
                  </a:lnTo>
                  <a:lnTo>
                    <a:pt x="110526" y="119263"/>
                  </a:lnTo>
                  <a:lnTo>
                    <a:pt x="120291" y="108724"/>
                  </a:lnTo>
                  <a:lnTo>
                    <a:pt x="130306" y="97024"/>
                  </a:lnTo>
                  <a:lnTo>
                    <a:pt x="139321" y="85718"/>
                  </a:lnTo>
                  <a:lnTo>
                    <a:pt x="147668" y="74674"/>
                  </a:lnTo>
                  <a:lnTo>
                    <a:pt x="155569" y="63806"/>
                  </a:lnTo>
                  <a:lnTo>
                    <a:pt x="158500" y="60067"/>
                  </a:lnTo>
                  <a:lnTo>
                    <a:pt x="158117" y="61080"/>
                  </a:lnTo>
                  <a:lnTo>
                    <a:pt x="152626" y="71554"/>
                  </a:lnTo>
                  <a:lnTo>
                    <a:pt x="149526" y="79255"/>
                  </a:lnTo>
                  <a:lnTo>
                    <a:pt x="146291" y="87895"/>
                  </a:lnTo>
                  <a:lnTo>
                    <a:pt x="145302" y="97161"/>
                  </a:lnTo>
                  <a:lnTo>
                    <a:pt x="145812" y="106844"/>
                  </a:lnTo>
                  <a:lnTo>
                    <a:pt x="147320" y="116806"/>
                  </a:lnTo>
                  <a:lnTo>
                    <a:pt x="151832" y="125784"/>
                  </a:lnTo>
                  <a:lnTo>
                    <a:pt x="158345" y="134107"/>
                  </a:lnTo>
                  <a:lnTo>
                    <a:pt x="166193" y="141992"/>
                  </a:lnTo>
                  <a:lnTo>
                    <a:pt x="176100" y="146081"/>
                  </a:lnTo>
                  <a:lnTo>
                    <a:pt x="187379" y="147638"/>
                  </a:lnTo>
                  <a:lnTo>
                    <a:pt x="199573" y="147507"/>
                  </a:lnTo>
                  <a:lnTo>
                    <a:pt x="211208" y="145083"/>
                  </a:lnTo>
                  <a:lnTo>
                    <a:pt x="222470" y="141129"/>
                  </a:lnTo>
                  <a:lnTo>
                    <a:pt x="233484" y="136157"/>
                  </a:lnTo>
                  <a:lnTo>
                    <a:pt x="244333" y="129335"/>
                  </a:lnTo>
                  <a:lnTo>
                    <a:pt x="255072" y="121282"/>
                  </a:lnTo>
                  <a:lnTo>
                    <a:pt x="265737" y="112407"/>
                  </a:lnTo>
                  <a:lnTo>
                    <a:pt x="275184" y="101816"/>
                  </a:lnTo>
                  <a:lnTo>
                    <a:pt x="283819" y="90081"/>
                  </a:lnTo>
                  <a:lnTo>
                    <a:pt x="291913" y="77583"/>
                  </a:lnTo>
                  <a:lnTo>
                    <a:pt x="297310" y="64577"/>
                  </a:lnTo>
                  <a:lnTo>
                    <a:pt x="300907" y="51232"/>
                  </a:lnTo>
                  <a:lnTo>
                    <a:pt x="303305" y="37660"/>
                  </a:lnTo>
                  <a:lnTo>
                    <a:pt x="303735" y="33287"/>
                  </a:lnTo>
                  <a:lnTo>
                    <a:pt x="302854" y="35046"/>
                  </a:lnTo>
                  <a:lnTo>
                    <a:pt x="301097" y="40893"/>
                  </a:lnTo>
                  <a:lnTo>
                    <a:pt x="299926" y="50634"/>
                  </a:lnTo>
                  <a:lnTo>
                    <a:pt x="299145" y="62972"/>
                  </a:lnTo>
                  <a:lnTo>
                    <a:pt x="298278" y="91093"/>
                  </a:lnTo>
                  <a:lnTo>
                    <a:pt x="297892" y="119173"/>
                  </a:lnTo>
                  <a:lnTo>
                    <a:pt x="298958" y="136711"/>
                  </a:lnTo>
                  <a:lnTo>
                    <a:pt x="300837" y="156583"/>
                  </a:lnTo>
                  <a:lnTo>
                    <a:pt x="303259" y="178012"/>
                  </a:lnTo>
                  <a:lnTo>
                    <a:pt x="304873" y="196972"/>
                  </a:lnTo>
                  <a:lnTo>
                    <a:pt x="305949" y="214287"/>
                  </a:lnTo>
                  <a:lnTo>
                    <a:pt x="306667" y="230504"/>
                  </a:lnTo>
                  <a:lnTo>
                    <a:pt x="307463" y="270338"/>
                  </a:lnTo>
                  <a:lnTo>
                    <a:pt x="307976" y="351398"/>
                  </a:lnTo>
                  <a:lnTo>
                    <a:pt x="305681" y="368657"/>
                  </a:lnTo>
                  <a:lnTo>
                    <a:pt x="301813" y="384837"/>
                  </a:lnTo>
                  <a:lnTo>
                    <a:pt x="296897" y="400299"/>
                  </a:lnTo>
                  <a:lnTo>
                    <a:pt x="290115" y="411775"/>
                  </a:lnTo>
                  <a:lnTo>
                    <a:pt x="282087" y="420594"/>
                  </a:lnTo>
                  <a:lnTo>
                    <a:pt x="273228" y="427642"/>
                  </a:lnTo>
                  <a:lnTo>
                    <a:pt x="262649" y="432341"/>
                  </a:lnTo>
                  <a:lnTo>
                    <a:pt x="250921" y="435474"/>
                  </a:lnTo>
                  <a:lnTo>
                    <a:pt x="238428" y="437562"/>
                  </a:lnTo>
                  <a:lnTo>
                    <a:pt x="224257" y="437786"/>
                  </a:lnTo>
                  <a:lnTo>
                    <a:pt x="208966" y="436766"/>
                  </a:lnTo>
                  <a:lnTo>
                    <a:pt x="150337" y="43122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15362" y="1186820"/>
            <a:ext cx="1504017" cy="691633"/>
            <a:chOff x="515362" y="1186820"/>
            <a:chExt cx="1504017" cy="691633"/>
          </a:xfrm>
        </p:grpSpPr>
        <p:sp>
          <p:nvSpPr>
            <p:cNvPr id="30" name="Freeform 29"/>
            <p:cNvSpPr/>
            <p:nvPr/>
          </p:nvSpPr>
          <p:spPr>
            <a:xfrm>
              <a:off x="515362" y="1346252"/>
              <a:ext cx="94659" cy="315529"/>
            </a:xfrm>
            <a:custGeom>
              <a:avLst/>
              <a:gdLst/>
              <a:ahLst/>
              <a:cxnLst/>
              <a:rect l="0" t="0" r="0" b="0"/>
              <a:pathLst>
                <a:path w="94659" h="315529">
                  <a:moveTo>
                    <a:pt x="94658" y="0"/>
                  </a:moveTo>
                  <a:lnTo>
                    <a:pt x="80019" y="73195"/>
                  </a:lnTo>
                  <a:lnTo>
                    <a:pt x="73349" y="103428"/>
                  </a:lnTo>
                  <a:lnTo>
                    <a:pt x="69935" y="118034"/>
                  </a:lnTo>
                  <a:lnTo>
                    <a:pt x="65321" y="131277"/>
                  </a:lnTo>
                  <a:lnTo>
                    <a:pt x="59908" y="143612"/>
                  </a:lnTo>
                  <a:lnTo>
                    <a:pt x="53962" y="155341"/>
                  </a:lnTo>
                  <a:lnTo>
                    <a:pt x="48830" y="166666"/>
                  </a:lnTo>
                  <a:lnTo>
                    <a:pt x="44239" y="177722"/>
                  </a:lnTo>
                  <a:lnTo>
                    <a:pt x="40010" y="188599"/>
                  </a:lnTo>
                  <a:lnTo>
                    <a:pt x="36022" y="201693"/>
                  </a:lnTo>
                  <a:lnTo>
                    <a:pt x="32195" y="216266"/>
                  </a:lnTo>
                  <a:lnTo>
                    <a:pt x="28475" y="231824"/>
                  </a:lnTo>
                  <a:lnTo>
                    <a:pt x="24827" y="245702"/>
                  </a:lnTo>
                  <a:lnTo>
                    <a:pt x="21225" y="258460"/>
                  </a:lnTo>
                  <a:lnTo>
                    <a:pt x="0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28803" y="1186820"/>
              <a:ext cx="279440" cy="464443"/>
            </a:xfrm>
            <a:custGeom>
              <a:avLst/>
              <a:gdLst/>
              <a:ahLst/>
              <a:cxnLst/>
              <a:rect l="0" t="0" r="0" b="0"/>
              <a:pathLst>
                <a:path w="279440" h="464443">
                  <a:moveTo>
                    <a:pt x="18112" y="117362"/>
                  </a:moveTo>
                  <a:lnTo>
                    <a:pt x="6945" y="100611"/>
                  </a:lnTo>
                  <a:lnTo>
                    <a:pt x="3655" y="91003"/>
                  </a:lnTo>
                  <a:lnTo>
                    <a:pt x="1462" y="79923"/>
                  </a:lnTo>
                  <a:lnTo>
                    <a:pt x="0" y="67861"/>
                  </a:lnTo>
                  <a:lnTo>
                    <a:pt x="1363" y="55146"/>
                  </a:lnTo>
                  <a:lnTo>
                    <a:pt x="4609" y="41994"/>
                  </a:lnTo>
                  <a:lnTo>
                    <a:pt x="9110" y="28552"/>
                  </a:lnTo>
                  <a:lnTo>
                    <a:pt x="17953" y="18422"/>
                  </a:lnTo>
                  <a:lnTo>
                    <a:pt x="29692" y="10500"/>
                  </a:lnTo>
                  <a:lnTo>
                    <a:pt x="43361" y="4050"/>
                  </a:lnTo>
                  <a:lnTo>
                    <a:pt x="55980" y="919"/>
                  </a:lnTo>
                  <a:lnTo>
                    <a:pt x="67898" y="0"/>
                  </a:lnTo>
                  <a:lnTo>
                    <a:pt x="79350" y="556"/>
                  </a:lnTo>
                  <a:lnTo>
                    <a:pt x="104539" y="1174"/>
                  </a:lnTo>
                  <a:lnTo>
                    <a:pt x="117800" y="1339"/>
                  </a:lnTo>
                  <a:lnTo>
                    <a:pt x="131315" y="2617"/>
                  </a:lnTo>
                  <a:lnTo>
                    <a:pt x="145000" y="4638"/>
                  </a:lnTo>
                  <a:lnTo>
                    <a:pt x="158798" y="7154"/>
                  </a:lnTo>
                  <a:lnTo>
                    <a:pt x="171502" y="11168"/>
                  </a:lnTo>
                  <a:lnTo>
                    <a:pt x="183478" y="16182"/>
                  </a:lnTo>
                  <a:lnTo>
                    <a:pt x="194967" y="21862"/>
                  </a:lnTo>
                  <a:lnTo>
                    <a:pt x="206133" y="27985"/>
                  </a:lnTo>
                  <a:lnTo>
                    <a:pt x="217082" y="34405"/>
                  </a:lnTo>
                  <a:lnTo>
                    <a:pt x="227888" y="41022"/>
                  </a:lnTo>
                  <a:lnTo>
                    <a:pt x="237429" y="47771"/>
                  </a:lnTo>
                  <a:lnTo>
                    <a:pt x="246127" y="54607"/>
                  </a:lnTo>
                  <a:lnTo>
                    <a:pt x="254262" y="61502"/>
                  </a:lnTo>
                  <a:lnTo>
                    <a:pt x="262023" y="71941"/>
                  </a:lnTo>
                  <a:lnTo>
                    <a:pt x="269535" y="84744"/>
                  </a:lnTo>
                  <a:lnTo>
                    <a:pt x="276880" y="99123"/>
                  </a:lnTo>
                  <a:lnTo>
                    <a:pt x="279439" y="113383"/>
                  </a:lnTo>
                  <a:lnTo>
                    <a:pt x="278808" y="127564"/>
                  </a:lnTo>
                  <a:lnTo>
                    <a:pt x="276050" y="141692"/>
                  </a:lnTo>
                  <a:lnTo>
                    <a:pt x="270705" y="152280"/>
                  </a:lnTo>
                  <a:lnTo>
                    <a:pt x="263637" y="160507"/>
                  </a:lnTo>
                  <a:lnTo>
                    <a:pt x="255418" y="167161"/>
                  </a:lnTo>
                  <a:lnTo>
                    <a:pt x="247602" y="173933"/>
                  </a:lnTo>
                  <a:lnTo>
                    <a:pt x="240054" y="180786"/>
                  </a:lnTo>
                  <a:lnTo>
                    <a:pt x="232685" y="187691"/>
                  </a:lnTo>
                  <a:lnTo>
                    <a:pt x="223097" y="193464"/>
                  </a:lnTo>
                  <a:lnTo>
                    <a:pt x="212031" y="198481"/>
                  </a:lnTo>
                  <a:lnTo>
                    <a:pt x="188439" y="207171"/>
                  </a:lnTo>
                  <a:lnTo>
                    <a:pt x="166267" y="214929"/>
                  </a:lnTo>
                  <a:lnTo>
                    <a:pt x="154278" y="217465"/>
                  </a:lnTo>
                  <a:lnTo>
                    <a:pt x="141611" y="219156"/>
                  </a:lnTo>
                  <a:lnTo>
                    <a:pt x="128491" y="220283"/>
                  </a:lnTo>
                  <a:lnTo>
                    <a:pt x="117408" y="218697"/>
                  </a:lnTo>
                  <a:lnTo>
                    <a:pt x="107681" y="215303"/>
                  </a:lnTo>
                  <a:lnTo>
                    <a:pt x="98860" y="210703"/>
                  </a:lnTo>
                  <a:lnTo>
                    <a:pt x="96485" y="206467"/>
                  </a:lnTo>
                  <a:lnTo>
                    <a:pt x="98407" y="202475"/>
                  </a:lnTo>
                  <a:lnTo>
                    <a:pt x="103195" y="198645"/>
                  </a:lnTo>
                  <a:lnTo>
                    <a:pt x="112230" y="197260"/>
                  </a:lnTo>
                  <a:lnTo>
                    <a:pt x="124096" y="197506"/>
                  </a:lnTo>
                  <a:lnTo>
                    <a:pt x="137850" y="198838"/>
                  </a:lnTo>
                  <a:lnTo>
                    <a:pt x="151694" y="202063"/>
                  </a:lnTo>
                  <a:lnTo>
                    <a:pt x="165598" y="206551"/>
                  </a:lnTo>
                  <a:lnTo>
                    <a:pt x="179541" y="211880"/>
                  </a:lnTo>
                  <a:lnTo>
                    <a:pt x="190006" y="218938"/>
                  </a:lnTo>
                  <a:lnTo>
                    <a:pt x="198150" y="227150"/>
                  </a:lnTo>
                  <a:lnTo>
                    <a:pt x="204749" y="236130"/>
                  </a:lnTo>
                  <a:lnTo>
                    <a:pt x="210317" y="247960"/>
                  </a:lnTo>
                  <a:lnTo>
                    <a:pt x="215197" y="261690"/>
                  </a:lnTo>
                  <a:lnTo>
                    <a:pt x="219619" y="276686"/>
                  </a:lnTo>
                  <a:lnTo>
                    <a:pt x="222567" y="292527"/>
                  </a:lnTo>
                  <a:lnTo>
                    <a:pt x="224533" y="308930"/>
                  </a:lnTo>
                  <a:lnTo>
                    <a:pt x="225843" y="325709"/>
                  </a:lnTo>
                  <a:lnTo>
                    <a:pt x="226717" y="342738"/>
                  </a:lnTo>
                  <a:lnTo>
                    <a:pt x="227687" y="377241"/>
                  </a:lnTo>
                  <a:lnTo>
                    <a:pt x="229115" y="393453"/>
                  </a:lnTo>
                  <a:lnTo>
                    <a:pt x="238981" y="46444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87918" y="1463214"/>
              <a:ext cx="258501" cy="156150"/>
            </a:xfrm>
            <a:custGeom>
              <a:avLst/>
              <a:gdLst/>
              <a:ahLst/>
              <a:cxnLst/>
              <a:rect l="0" t="0" r="0" b="0"/>
              <a:pathLst>
                <a:path w="258501" h="156150">
                  <a:moveTo>
                    <a:pt x="132289" y="19767"/>
                  </a:moveTo>
                  <a:lnTo>
                    <a:pt x="121122" y="8600"/>
                  </a:lnTo>
                  <a:lnTo>
                    <a:pt x="114326" y="6479"/>
                  </a:lnTo>
                  <a:lnTo>
                    <a:pt x="106290" y="6234"/>
                  </a:lnTo>
                  <a:lnTo>
                    <a:pt x="97427" y="7239"/>
                  </a:lnTo>
                  <a:lnTo>
                    <a:pt x="86844" y="11415"/>
                  </a:lnTo>
                  <a:lnTo>
                    <a:pt x="75114" y="17705"/>
                  </a:lnTo>
                  <a:lnTo>
                    <a:pt x="62619" y="25404"/>
                  </a:lnTo>
                  <a:lnTo>
                    <a:pt x="51952" y="32874"/>
                  </a:lnTo>
                  <a:lnTo>
                    <a:pt x="42504" y="40191"/>
                  </a:lnTo>
                  <a:lnTo>
                    <a:pt x="33867" y="47406"/>
                  </a:lnTo>
                  <a:lnTo>
                    <a:pt x="25773" y="56891"/>
                  </a:lnTo>
                  <a:lnTo>
                    <a:pt x="18039" y="67889"/>
                  </a:lnTo>
                  <a:lnTo>
                    <a:pt x="10546" y="79895"/>
                  </a:lnTo>
                  <a:lnTo>
                    <a:pt x="5551" y="92574"/>
                  </a:lnTo>
                  <a:lnTo>
                    <a:pt x="2220" y="105701"/>
                  </a:lnTo>
                  <a:lnTo>
                    <a:pt x="0" y="119127"/>
                  </a:lnTo>
                  <a:lnTo>
                    <a:pt x="2026" y="130414"/>
                  </a:lnTo>
                  <a:lnTo>
                    <a:pt x="6882" y="140277"/>
                  </a:lnTo>
                  <a:lnTo>
                    <a:pt x="13626" y="149189"/>
                  </a:lnTo>
                  <a:lnTo>
                    <a:pt x="21627" y="153962"/>
                  </a:lnTo>
                  <a:lnTo>
                    <a:pt x="30467" y="155975"/>
                  </a:lnTo>
                  <a:lnTo>
                    <a:pt x="39867" y="156149"/>
                  </a:lnTo>
                  <a:lnTo>
                    <a:pt x="48470" y="153927"/>
                  </a:lnTo>
                  <a:lnTo>
                    <a:pt x="56543" y="150109"/>
                  </a:lnTo>
                  <a:lnTo>
                    <a:pt x="64262" y="145226"/>
                  </a:lnTo>
                  <a:lnTo>
                    <a:pt x="74083" y="137296"/>
                  </a:lnTo>
                  <a:lnTo>
                    <a:pt x="85304" y="127335"/>
                  </a:lnTo>
                  <a:lnTo>
                    <a:pt x="97460" y="116020"/>
                  </a:lnTo>
                  <a:lnTo>
                    <a:pt x="107901" y="103802"/>
                  </a:lnTo>
                  <a:lnTo>
                    <a:pt x="117199" y="90983"/>
                  </a:lnTo>
                  <a:lnTo>
                    <a:pt x="125735" y="77762"/>
                  </a:lnTo>
                  <a:lnTo>
                    <a:pt x="132594" y="65442"/>
                  </a:lnTo>
                  <a:lnTo>
                    <a:pt x="138335" y="53723"/>
                  </a:lnTo>
                  <a:lnTo>
                    <a:pt x="143331" y="42404"/>
                  </a:lnTo>
                  <a:lnTo>
                    <a:pt x="145494" y="30184"/>
                  </a:lnTo>
                  <a:lnTo>
                    <a:pt x="145766" y="17362"/>
                  </a:lnTo>
                  <a:lnTo>
                    <a:pt x="144780" y="4141"/>
                  </a:lnTo>
                  <a:lnTo>
                    <a:pt x="144122" y="0"/>
                  </a:lnTo>
                  <a:lnTo>
                    <a:pt x="143683" y="1915"/>
                  </a:lnTo>
                  <a:lnTo>
                    <a:pt x="143391" y="7865"/>
                  </a:lnTo>
                  <a:lnTo>
                    <a:pt x="144365" y="16507"/>
                  </a:lnTo>
                  <a:lnTo>
                    <a:pt x="146182" y="26943"/>
                  </a:lnTo>
                  <a:lnTo>
                    <a:pt x="148563" y="38574"/>
                  </a:lnTo>
                  <a:lnTo>
                    <a:pt x="152487" y="49834"/>
                  </a:lnTo>
                  <a:lnTo>
                    <a:pt x="157440" y="60847"/>
                  </a:lnTo>
                  <a:lnTo>
                    <a:pt x="163080" y="71695"/>
                  </a:lnTo>
                  <a:lnTo>
                    <a:pt x="169177" y="82432"/>
                  </a:lnTo>
                  <a:lnTo>
                    <a:pt x="175579" y="93097"/>
                  </a:lnTo>
                  <a:lnTo>
                    <a:pt x="182184" y="103712"/>
                  </a:lnTo>
                  <a:lnTo>
                    <a:pt x="188924" y="113126"/>
                  </a:lnTo>
                  <a:lnTo>
                    <a:pt x="195756" y="121740"/>
                  </a:lnTo>
                  <a:lnTo>
                    <a:pt x="202647" y="129819"/>
                  </a:lnTo>
                  <a:lnTo>
                    <a:pt x="210747" y="134037"/>
                  </a:lnTo>
                  <a:lnTo>
                    <a:pt x="219653" y="135680"/>
                  </a:lnTo>
                  <a:lnTo>
                    <a:pt x="258500" y="12494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224499" y="1419875"/>
              <a:ext cx="184860" cy="231388"/>
            </a:xfrm>
            <a:custGeom>
              <a:avLst/>
              <a:gdLst/>
              <a:ahLst/>
              <a:cxnLst/>
              <a:rect l="0" t="0" r="0" b="0"/>
              <a:pathLst>
                <a:path w="184860" h="231388">
                  <a:moveTo>
                    <a:pt x="6059" y="0"/>
                  </a:moveTo>
                  <a:lnTo>
                    <a:pt x="476" y="16751"/>
                  </a:lnTo>
                  <a:lnTo>
                    <a:pt x="0" y="26359"/>
                  </a:lnTo>
                  <a:lnTo>
                    <a:pt x="851" y="37440"/>
                  </a:lnTo>
                  <a:lnTo>
                    <a:pt x="2587" y="49501"/>
                  </a:lnTo>
                  <a:lnTo>
                    <a:pt x="7633" y="78484"/>
                  </a:lnTo>
                  <a:lnTo>
                    <a:pt x="10614" y="94393"/>
                  </a:lnTo>
                  <a:lnTo>
                    <a:pt x="12602" y="110842"/>
                  </a:lnTo>
                  <a:lnTo>
                    <a:pt x="13927" y="127652"/>
                  </a:lnTo>
                  <a:lnTo>
                    <a:pt x="14810" y="144701"/>
                  </a:lnTo>
                  <a:lnTo>
                    <a:pt x="15792" y="176110"/>
                  </a:lnTo>
                  <a:lnTo>
                    <a:pt x="16054" y="191030"/>
                  </a:lnTo>
                  <a:lnTo>
                    <a:pt x="16228" y="196302"/>
                  </a:lnTo>
                  <a:lnTo>
                    <a:pt x="16422" y="189695"/>
                  </a:lnTo>
                  <a:lnTo>
                    <a:pt x="17642" y="180220"/>
                  </a:lnTo>
                  <a:lnTo>
                    <a:pt x="19625" y="168060"/>
                  </a:lnTo>
                  <a:lnTo>
                    <a:pt x="22115" y="154111"/>
                  </a:lnTo>
                  <a:lnTo>
                    <a:pt x="24943" y="140136"/>
                  </a:lnTo>
                  <a:lnTo>
                    <a:pt x="31203" y="112144"/>
                  </a:lnTo>
                  <a:lnTo>
                    <a:pt x="35676" y="98135"/>
                  </a:lnTo>
                  <a:lnTo>
                    <a:pt x="40996" y="84122"/>
                  </a:lnTo>
                  <a:lnTo>
                    <a:pt x="46880" y="70105"/>
                  </a:lnTo>
                  <a:lnTo>
                    <a:pt x="53140" y="58423"/>
                  </a:lnTo>
                  <a:lnTo>
                    <a:pt x="59650" y="48298"/>
                  </a:lnTo>
                  <a:lnTo>
                    <a:pt x="66328" y="39210"/>
                  </a:lnTo>
                  <a:lnTo>
                    <a:pt x="74285" y="35489"/>
                  </a:lnTo>
                  <a:lnTo>
                    <a:pt x="83096" y="35346"/>
                  </a:lnTo>
                  <a:lnTo>
                    <a:pt x="92476" y="37587"/>
                  </a:lnTo>
                  <a:lnTo>
                    <a:pt x="101066" y="42588"/>
                  </a:lnTo>
                  <a:lnTo>
                    <a:pt x="109131" y="49427"/>
                  </a:lnTo>
                  <a:lnTo>
                    <a:pt x="116844" y="57493"/>
                  </a:lnTo>
                  <a:lnTo>
                    <a:pt x="123155" y="66375"/>
                  </a:lnTo>
                  <a:lnTo>
                    <a:pt x="128531" y="75803"/>
                  </a:lnTo>
                  <a:lnTo>
                    <a:pt x="133283" y="85594"/>
                  </a:lnTo>
                  <a:lnTo>
                    <a:pt x="137620" y="97965"/>
                  </a:lnTo>
                  <a:lnTo>
                    <a:pt x="141680" y="112055"/>
                  </a:lnTo>
                  <a:lnTo>
                    <a:pt x="156593" y="171069"/>
                  </a:lnTo>
                  <a:lnTo>
                    <a:pt x="161340" y="184163"/>
                  </a:lnTo>
                  <a:lnTo>
                    <a:pt x="166843" y="196399"/>
                  </a:lnTo>
                  <a:lnTo>
                    <a:pt x="184859" y="23138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482981" y="1470862"/>
              <a:ext cx="131891" cy="407591"/>
            </a:xfrm>
            <a:custGeom>
              <a:avLst/>
              <a:gdLst/>
              <a:ahLst/>
              <a:cxnLst/>
              <a:rect l="0" t="0" r="0" b="0"/>
              <a:pathLst>
                <a:path w="131891" h="407591">
                  <a:moveTo>
                    <a:pt x="94658" y="12119"/>
                  </a:moveTo>
                  <a:lnTo>
                    <a:pt x="83491" y="952"/>
                  </a:lnTo>
                  <a:lnTo>
                    <a:pt x="77865" y="0"/>
                  </a:lnTo>
                  <a:lnTo>
                    <a:pt x="71776" y="1702"/>
                  </a:lnTo>
                  <a:lnTo>
                    <a:pt x="65380" y="5174"/>
                  </a:lnTo>
                  <a:lnTo>
                    <a:pt x="58779" y="9826"/>
                  </a:lnTo>
                  <a:lnTo>
                    <a:pt x="52041" y="15265"/>
                  </a:lnTo>
                  <a:lnTo>
                    <a:pt x="45211" y="21228"/>
                  </a:lnTo>
                  <a:lnTo>
                    <a:pt x="38321" y="31047"/>
                  </a:lnTo>
                  <a:lnTo>
                    <a:pt x="31391" y="43435"/>
                  </a:lnTo>
                  <a:lnTo>
                    <a:pt x="24433" y="57538"/>
                  </a:lnTo>
                  <a:lnTo>
                    <a:pt x="18626" y="71614"/>
                  </a:lnTo>
                  <a:lnTo>
                    <a:pt x="13586" y="85672"/>
                  </a:lnTo>
                  <a:lnTo>
                    <a:pt x="9057" y="99719"/>
                  </a:lnTo>
                  <a:lnTo>
                    <a:pt x="6038" y="113758"/>
                  </a:lnTo>
                  <a:lnTo>
                    <a:pt x="4025" y="127792"/>
                  </a:lnTo>
                  <a:lnTo>
                    <a:pt x="2683" y="141822"/>
                  </a:lnTo>
                  <a:lnTo>
                    <a:pt x="6463" y="151176"/>
                  </a:lnTo>
                  <a:lnTo>
                    <a:pt x="13658" y="157411"/>
                  </a:lnTo>
                  <a:lnTo>
                    <a:pt x="23129" y="161568"/>
                  </a:lnTo>
                  <a:lnTo>
                    <a:pt x="31780" y="162003"/>
                  </a:lnTo>
                  <a:lnTo>
                    <a:pt x="39885" y="159955"/>
                  </a:lnTo>
                  <a:lnTo>
                    <a:pt x="47625" y="156253"/>
                  </a:lnTo>
                  <a:lnTo>
                    <a:pt x="55122" y="149110"/>
                  </a:lnTo>
                  <a:lnTo>
                    <a:pt x="62458" y="139673"/>
                  </a:lnTo>
                  <a:lnTo>
                    <a:pt x="69685" y="128708"/>
                  </a:lnTo>
                  <a:lnTo>
                    <a:pt x="76841" y="116723"/>
                  </a:lnTo>
                  <a:lnTo>
                    <a:pt x="83949" y="104059"/>
                  </a:lnTo>
                  <a:lnTo>
                    <a:pt x="91025" y="90942"/>
                  </a:lnTo>
                  <a:lnTo>
                    <a:pt x="95742" y="77522"/>
                  </a:lnTo>
                  <a:lnTo>
                    <a:pt x="98886" y="63901"/>
                  </a:lnTo>
                  <a:lnTo>
                    <a:pt x="100983" y="50146"/>
                  </a:lnTo>
                  <a:lnTo>
                    <a:pt x="102381" y="45651"/>
                  </a:lnTo>
                  <a:lnTo>
                    <a:pt x="103312" y="47328"/>
                  </a:lnTo>
                  <a:lnTo>
                    <a:pt x="103934" y="53121"/>
                  </a:lnTo>
                  <a:lnTo>
                    <a:pt x="119706" y="166163"/>
                  </a:lnTo>
                  <a:lnTo>
                    <a:pt x="121874" y="186101"/>
                  </a:lnTo>
                  <a:lnTo>
                    <a:pt x="123320" y="204067"/>
                  </a:lnTo>
                  <a:lnTo>
                    <a:pt x="124284" y="220720"/>
                  </a:lnTo>
                  <a:lnTo>
                    <a:pt x="126095" y="236495"/>
                  </a:lnTo>
                  <a:lnTo>
                    <a:pt x="128471" y="251687"/>
                  </a:lnTo>
                  <a:lnTo>
                    <a:pt x="131223" y="266489"/>
                  </a:lnTo>
                  <a:lnTo>
                    <a:pt x="131890" y="283369"/>
                  </a:lnTo>
                  <a:lnTo>
                    <a:pt x="131165" y="301634"/>
                  </a:lnTo>
                  <a:lnTo>
                    <a:pt x="129514" y="320823"/>
                  </a:lnTo>
                  <a:lnTo>
                    <a:pt x="127244" y="338289"/>
                  </a:lnTo>
                  <a:lnTo>
                    <a:pt x="124563" y="354608"/>
                  </a:lnTo>
                  <a:lnTo>
                    <a:pt x="121606" y="370162"/>
                  </a:lnTo>
                  <a:lnTo>
                    <a:pt x="116130" y="382869"/>
                  </a:lnTo>
                  <a:lnTo>
                    <a:pt x="108972" y="393677"/>
                  </a:lnTo>
                  <a:lnTo>
                    <a:pt x="100695" y="403220"/>
                  </a:lnTo>
                  <a:lnTo>
                    <a:pt x="90503" y="407244"/>
                  </a:lnTo>
                  <a:lnTo>
                    <a:pt x="79033" y="407590"/>
                  </a:lnTo>
                  <a:lnTo>
                    <a:pt x="66712" y="405484"/>
                  </a:lnTo>
                  <a:lnTo>
                    <a:pt x="54992" y="401742"/>
                  </a:lnTo>
                  <a:lnTo>
                    <a:pt x="43673" y="396910"/>
                  </a:lnTo>
                  <a:lnTo>
                    <a:pt x="0" y="3697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682815" y="1460964"/>
              <a:ext cx="168283" cy="186740"/>
            </a:xfrm>
            <a:custGeom>
              <a:avLst/>
              <a:gdLst/>
              <a:ahLst/>
              <a:cxnLst/>
              <a:rect l="0" t="0" r="0" b="0"/>
              <a:pathLst>
                <a:path w="168283" h="186740">
                  <a:moveTo>
                    <a:pt x="0" y="95640"/>
                  </a:moveTo>
                  <a:lnTo>
                    <a:pt x="74171" y="70917"/>
                  </a:lnTo>
                  <a:lnTo>
                    <a:pt x="83337" y="65134"/>
                  </a:lnTo>
                  <a:lnTo>
                    <a:pt x="91785" y="57774"/>
                  </a:lnTo>
                  <a:lnTo>
                    <a:pt x="99755" y="49361"/>
                  </a:lnTo>
                  <a:lnTo>
                    <a:pt x="106237" y="40246"/>
                  </a:lnTo>
                  <a:lnTo>
                    <a:pt x="111726" y="30664"/>
                  </a:lnTo>
                  <a:lnTo>
                    <a:pt x="116555" y="20770"/>
                  </a:lnTo>
                  <a:lnTo>
                    <a:pt x="116268" y="13005"/>
                  </a:lnTo>
                  <a:lnTo>
                    <a:pt x="112570" y="6660"/>
                  </a:lnTo>
                  <a:lnTo>
                    <a:pt x="106600" y="1261"/>
                  </a:lnTo>
                  <a:lnTo>
                    <a:pt x="99114" y="0"/>
                  </a:lnTo>
                  <a:lnTo>
                    <a:pt x="90617" y="1496"/>
                  </a:lnTo>
                  <a:lnTo>
                    <a:pt x="81447" y="4830"/>
                  </a:lnTo>
                  <a:lnTo>
                    <a:pt x="72996" y="9390"/>
                  </a:lnTo>
                  <a:lnTo>
                    <a:pt x="65025" y="14768"/>
                  </a:lnTo>
                  <a:lnTo>
                    <a:pt x="57373" y="20690"/>
                  </a:lnTo>
                  <a:lnTo>
                    <a:pt x="49935" y="26975"/>
                  </a:lnTo>
                  <a:lnTo>
                    <a:pt x="42639" y="33503"/>
                  </a:lnTo>
                  <a:lnTo>
                    <a:pt x="35438" y="40192"/>
                  </a:lnTo>
                  <a:lnTo>
                    <a:pt x="28300" y="49326"/>
                  </a:lnTo>
                  <a:lnTo>
                    <a:pt x="21204" y="60089"/>
                  </a:lnTo>
                  <a:lnTo>
                    <a:pt x="14136" y="71940"/>
                  </a:lnTo>
                  <a:lnTo>
                    <a:pt x="9424" y="85683"/>
                  </a:lnTo>
                  <a:lnTo>
                    <a:pt x="6283" y="100688"/>
                  </a:lnTo>
                  <a:lnTo>
                    <a:pt x="4189" y="116535"/>
                  </a:lnTo>
                  <a:lnTo>
                    <a:pt x="3961" y="130605"/>
                  </a:lnTo>
                  <a:lnTo>
                    <a:pt x="4978" y="143491"/>
                  </a:lnTo>
                  <a:lnTo>
                    <a:pt x="6825" y="155588"/>
                  </a:lnTo>
                  <a:lnTo>
                    <a:pt x="11562" y="164821"/>
                  </a:lnTo>
                  <a:lnTo>
                    <a:pt x="18225" y="172145"/>
                  </a:lnTo>
                  <a:lnTo>
                    <a:pt x="26174" y="178196"/>
                  </a:lnTo>
                  <a:lnTo>
                    <a:pt x="36147" y="182230"/>
                  </a:lnTo>
                  <a:lnTo>
                    <a:pt x="47471" y="184920"/>
                  </a:lnTo>
                  <a:lnTo>
                    <a:pt x="59694" y="186712"/>
                  </a:lnTo>
                  <a:lnTo>
                    <a:pt x="71349" y="186739"/>
                  </a:lnTo>
                  <a:lnTo>
                    <a:pt x="82625" y="185588"/>
                  </a:lnTo>
                  <a:lnTo>
                    <a:pt x="93648" y="183653"/>
                  </a:lnTo>
                  <a:lnTo>
                    <a:pt x="105671" y="180025"/>
                  </a:lnTo>
                  <a:lnTo>
                    <a:pt x="118361" y="175269"/>
                  </a:lnTo>
                  <a:lnTo>
                    <a:pt x="168282" y="1482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019378" y="1461946"/>
              <a:ext cx="1" cy="21036"/>
            </a:xfrm>
            <a:custGeom>
              <a:avLst/>
              <a:gdLst/>
              <a:ahLst/>
              <a:cxnLst/>
              <a:rect l="0" t="0" r="0" b="0"/>
              <a:pathLst>
                <a:path w="1" h="21036">
                  <a:moveTo>
                    <a:pt x="0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998343" y="1598674"/>
              <a:ext cx="10519" cy="21037"/>
            </a:xfrm>
            <a:custGeom>
              <a:avLst/>
              <a:gdLst/>
              <a:ahLst/>
              <a:cxnLst/>
              <a:rect l="0" t="0" r="0" b="0"/>
              <a:pathLst>
                <a:path w="10519" h="21037">
                  <a:moveTo>
                    <a:pt x="10518" y="0"/>
                  </a:moveTo>
                  <a:lnTo>
                    <a:pt x="0" y="2103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400481" y="1241076"/>
            <a:ext cx="4593723" cy="540084"/>
            <a:chOff x="2400481" y="1241076"/>
            <a:chExt cx="4593723" cy="540084"/>
          </a:xfrm>
        </p:grpSpPr>
        <p:sp>
          <p:nvSpPr>
            <p:cNvPr id="39" name="Freeform 38"/>
            <p:cNvSpPr/>
            <p:nvPr/>
          </p:nvSpPr>
          <p:spPr>
            <a:xfrm>
              <a:off x="2400481" y="1279155"/>
              <a:ext cx="247833" cy="435214"/>
            </a:xfrm>
            <a:custGeom>
              <a:avLst/>
              <a:gdLst/>
              <a:ahLst/>
              <a:cxnLst/>
              <a:rect l="0" t="0" r="0" b="0"/>
              <a:pathLst>
                <a:path w="247833" h="435214">
                  <a:moveTo>
                    <a:pt x="50119" y="77615"/>
                  </a:moveTo>
                  <a:lnTo>
                    <a:pt x="55702" y="99948"/>
                  </a:lnTo>
                  <a:lnTo>
                    <a:pt x="57347" y="111202"/>
                  </a:lnTo>
                  <a:lnTo>
                    <a:pt x="58444" y="123379"/>
                  </a:lnTo>
                  <a:lnTo>
                    <a:pt x="59175" y="136171"/>
                  </a:lnTo>
                  <a:lnTo>
                    <a:pt x="58493" y="149374"/>
                  </a:lnTo>
                  <a:lnTo>
                    <a:pt x="56870" y="162850"/>
                  </a:lnTo>
                  <a:lnTo>
                    <a:pt x="54620" y="176508"/>
                  </a:lnTo>
                  <a:lnTo>
                    <a:pt x="53120" y="191457"/>
                  </a:lnTo>
                  <a:lnTo>
                    <a:pt x="52119" y="207266"/>
                  </a:lnTo>
                  <a:lnTo>
                    <a:pt x="51453" y="223649"/>
                  </a:lnTo>
                  <a:lnTo>
                    <a:pt x="49839" y="239245"/>
                  </a:lnTo>
                  <a:lnTo>
                    <a:pt x="47595" y="254317"/>
                  </a:lnTo>
                  <a:lnTo>
                    <a:pt x="44931" y="269039"/>
                  </a:lnTo>
                  <a:lnTo>
                    <a:pt x="43154" y="283529"/>
                  </a:lnTo>
                  <a:lnTo>
                    <a:pt x="41970" y="297863"/>
                  </a:lnTo>
                  <a:lnTo>
                    <a:pt x="41181" y="312093"/>
                  </a:lnTo>
                  <a:lnTo>
                    <a:pt x="39485" y="326255"/>
                  </a:lnTo>
                  <a:lnTo>
                    <a:pt x="37187" y="340371"/>
                  </a:lnTo>
                  <a:lnTo>
                    <a:pt x="34486" y="354455"/>
                  </a:lnTo>
                  <a:lnTo>
                    <a:pt x="30348" y="368520"/>
                  </a:lnTo>
                  <a:lnTo>
                    <a:pt x="25252" y="382571"/>
                  </a:lnTo>
                  <a:lnTo>
                    <a:pt x="19518" y="396612"/>
                  </a:lnTo>
                  <a:lnTo>
                    <a:pt x="14526" y="402467"/>
                  </a:lnTo>
                  <a:lnTo>
                    <a:pt x="10030" y="402865"/>
                  </a:lnTo>
                  <a:lnTo>
                    <a:pt x="5863" y="399624"/>
                  </a:lnTo>
                  <a:lnTo>
                    <a:pt x="3086" y="389283"/>
                  </a:lnTo>
                  <a:lnTo>
                    <a:pt x="1234" y="374209"/>
                  </a:lnTo>
                  <a:lnTo>
                    <a:pt x="0" y="355979"/>
                  </a:lnTo>
                  <a:lnTo>
                    <a:pt x="346" y="339151"/>
                  </a:lnTo>
                  <a:lnTo>
                    <a:pt x="1745" y="323259"/>
                  </a:lnTo>
                  <a:lnTo>
                    <a:pt x="3846" y="307989"/>
                  </a:lnTo>
                  <a:lnTo>
                    <a:pt x="9297" y="275441"/>
                  </a:lnTo>
                  <a:lnTo>
                    <a:pt x="22319" y="206935"/>
                  </a:lnTo>
                  <a:lnTo>
                    <a:pt x="29193" y="175213"/>
                  </a:lnTo>
                  <a:lnTo>
                    <a:pt x="46627" y="102543"/>
                  </a:lnTo>
                  <a:lnTo>
                    <a:pt x="64144" y="32089"/>
                  </a:lnTo>
                  <a:lnTo>
                    <a:pt x="68818" y="26229"/>
                  </a:lnTo>
                  <a:lnTo>
                    <a:pt x="74271" y="25829"/>
                  </a:lnTo>
                  <a:lnTo>
                    <a:pt x="80244" y="29067"/>
                  </a:lnTo>
                  <a:lnTo>
                    <a:pt x="84226" y="35901"/>
                  </a:lnTo>
                  <a:lnTo>
                    <a:pt x="86880" y="45131"/>
                  </a:lnTo>
                  <a:lnTo>
                    <a:pt x="90998" y="71358"/>
                  </a:lnTo>
                  <a:lnTo>
                    <a:pt x="96724" y="110282"/>
                  </a:lnTo>
                  <a:lnTo>
                    <a:pt x="98718" y="128608"/>
                  </a:lnTo>
                  <a:lnTo>
                    <a:pt x="100048" y="145501"/>
                  </a:lnTo>
                  <a:lnTo>
                    <a:pt x="100934" y="161437"/>
                  </a:lnTo>
                  <a:lnTo>
                    <a:pt x="102694" y="175566"/>
                  </a:lnTo>
                  <a:lnTo>
                    <a:pt x="105035" y="188492"/>
                  </a:lnTo>
                  <a:lnTo>
                    <a:pt x="107765" y="200615"/>
                  </a:lnTo>
                  <a:lnTo>
                    <a:pt x="110754" y="212203"/>
                  </a:lnTo>
                  <a:lnTo>
                    <a:pt x="113914" y="223434"/>
                  </a:lnTo>
                  <a:lnTo>
                    <a:pt x="120543" y="245262"/>
                  </a:lnTo>
                  <a:lnTo>
                    <a:pt x="127384" y="266650"/>
                  </a:lnTo>
                  <a:lnTo>
                    <a:pt x="133182" y="270249"/>
                  </a:lnTo>
                  <a:lnTo>
                    <a:pt x="140553" y="269143"/>
                  </a:lnTo>
                  <a:lnTo>
                    <a:pt x="148973" y="264900"/>
                  </a:lnTo>
                  <a:lnTo>
                    <a:pt x="156923" y="258566"/>
                  </a:lnTo>
                  <a:lnTo>
                    <a:pt x="164561" y="250837"/>
                  </a:lnTo>
                  <a:lnTo>
                    <a:pt x="171990" y="242178"/>
                  </a:lnTo>
                  <a:lnTo>
                    <a:pt x="178111" y="232900"/>
                  </a:lnTo>
                  <a:lnTo>
                    <a:pt x="183361" y="223209"/>
                  </a:lnTo>
                  <a:lnTo>
                    <a:pt x="193478" y="201923"/>
                  </a:lnTo>
                  <a:lnTo>
                    <a:pt x="205766" y="176881"/>
                  </a:lnTo>
                  <a:lnTo>
                    <a:pt x="211146" y="164827"/>
                  </a:lnTo>
                  <a:lnTo>
                    <a:pt x="215901" y="153286"/>
                  </a:lnTo>
                  <a:lnTo>
                    <a:pt x="220240" y="142086"/>
                  </a:lnTo>
                  <a:lnTo>
                    <a:pt x="224302" y="129944"/>
                  </a:lnTo>
                  <a:lnTo>
                    <a:pt x="228177" y="117176"/>
                  </a:lnTo>
                  <a:lnTo>
                    <a:pt x="231930" y="103989"/>
                  </a:lnTo>
                  <a:lnTo>
                    <a:pt x="235601" y="88186"/>
                  </a:lnTo>
                  <a:lnTo>
                    <a:pt x="239216" y="70638"/>
                  </a:lnTo>
                  <a:lnTo>
                    <a:pt x="242795" y="51929"/>
                  </a:lnTo>
                  <a:lnTo>
                    <a:pt x="245181" y="34781"/>
                  </a:lnTo>
                  <a:lnTo>
                    <a:pt x="246772" y="18675"/>
                  </a:lnTo>
                  <a:lnTo>
                    <a:pt x="247832" y="3263"/>
                  </a:lnTo>
                  <a:lnTo>
                    <a:pt x="247371" y="0"/>
                  </a:lnTo>
                  <a:lnTo>
                    <a:pt x="245894" y="4836"/>
                  </a:lnTo>
                  <a:lnTo>
                    <a:pt x="243741" y="15072"/>
                  </a:lnTo>
                  <a:lnTo>
                    <a:pt x="241137" y="25402"/>
                  </a:lnTo>
                  <a:lnTo>
                    <a:pt x="238233" y="35795"/>
                  </a:lnTo>
                  <a:lnTo>
                    <a:pt x="235128" y="46229"/>
                  </a:lnTo>
                  <a:lnTo>
                    <a:pt x="228562" y="70288"/>
                  </a:lnTo>
                  <a:lnTo>
                    <a:pt x="225175" y="83248"/>
                  </a:lnTo>
                  <a:lnTo>
                    <a:pt x="218295" y="113229"/>
                  </a:lnTo>
                  <a:lnTo>
                    <a:pt x="214824" y="129405"/>
                  </a:lnTo>
                  <a:lnTo>
                    <a:pt x="212511" y="144863"/>
                  </a:lnTo>
                  <a:lnTo>
                    <a:pt x="210968" y="159843"/>
                  </a:lnTo>
                  <a:lnTo>
                    <a:pt x="209940" y="174504"/>
                  </a:lnTo>
                  <a:lnTo>
                    <a:pt x="208085" y="190121"/>
                  </a:lnTo>
                  <a:lnTo>
                    <a:pt x="205681" y="206375"/>
                  </a:lnTo>
                  <a:lnTo>
                    <a:pt x="202909" y="223055"/>
                  </a:lnTo>
                  <a:lnTo>
                    <a:pt x="202230" y="238849"/>
                  </a:lnTo>
                  <a:lnTo>
                    <a:pt x="202945" y="254053"/>
                  </a:lnTo>
                  <a:lnTo>
                    <a:pt x="204591" y="268863"/>
                  </a:lnTo>
                  <a:lnTo>
                    <a:pt x="205688" y="283412"/>
                  </a:lnTo>
                  <a:lnTo>
                    <a:pt x="206420" y="297785"/>
                  </a:lnTo>
                  <a:lnTo>
                    <a:pt x="206908" y="312041"/>
                  </a:lnTo>
                  <a:lnTo>
                    <a:pt x="208401" y="325052"/>
                  </a:lnTo>
                  <a:lnTo>
                    <a:pt x="210566" y="337231"/>
                  </a:lnTo>
                  <a:lnTo>
                    <a:pt x="213177" y="348857"/>
                  </a:lnTo>
                  <a:lnTo>
                    <a:pt x="216087" y="360113"/>
                  </a:lnTo>
                  <a:lnTo>
                    <a:pt x="219195" y="371123"/>
                  </a:lnTo>
                  <a:lnTo>
                    <a:pt x="225766" y="392705"/>
                  </a:lnTo>
                  <a:lnTo>
                    <a:pt x="239436" y="43521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726325" y="1514534"/>
              <a:ext cx="134462" cy="220870"/>
            </a:xfrm>
            <a:custGeom>
              <a:avLst/>
              <a:gdLst/>
              <a:ahLst/>
              <a:cxnLst/>
              <a:rect l="0" t="0" r="0" b="0"/>
              <a:pathLst>
                <a:path w="134462" h="220870">
                  <a:moveTo>
                    <a:pt x="134461" y="0"/>
                  </a:moveTo>
                  <a:lnTo>
                    <a:pt x="106544" y="0"/>
                  </a:lnTo>
                  <a:lnTo>
                    <a:pt x="95983" y="2337"/>
                  </a:lnTo>
                  <a:lnTo>
                    <a:pt x="86606" y="6232"/>
                  </a:lnTo>
                  <a:lnTo>
                    <a:pt x="78016" y="11167"/>
                  </a:lnTo>
                  <a:lnTo>
                    <a:pt x="69953" y="16793"/>
                  </a:lnTo>
                  <a:lnTo>
                    <a:pt x="62240" y="22882"/>
                  </a:lnTo>
                  <a:lnTo>
                    <a:pt x="54761" y="29278"/>
                  </a:lnTo>
                  <a:lnTo>
                    <a:pt x="47438" y="35879"/>
                  </a:lnTo>
                  <a:lnTo>
                    <a:pt x="33068" y="49447"/>
                  </a:lnTo>
                  <a:lnTo>
                    <a:pt x="27133" y="57505"/>
                  </a:lnTo>
                  <a:lnTo>
                    <a:pt x="22007" y="66384"/>
                  </a:lnTo>
                  <a:lnTo>
                    <a:pt x="17422" y="75809"/>
                  </a:lnTo>
                  <a:lnTo>
                    <a:pt x="13196" y="86766"/>
                  </a:lnTo>
                  <a:lnTo>
                    <a:pt x="9210" y="98746"/>
                  </a:lnTo>
                  <a:lnTo>
                    <a:pt x="5384" y="111407"/>
                  </a:lnTo>
                  <a:lnTo>
                    <a:pt x="2833" y="124522"/>
                  </a:lnTo>
                  <a:lnTo>
                    <a:pt x="1133" y="137940"/>
                  </a:lnTo>
                  <a:lnTo>
                    <a:pt x="0" y="151559"/>
                  </a:lnTo>
                  <a:lnTo>
                    <a:pt x="3919" y="159470"/>
                  </a:lnTo>
                  <a:lnTo>
                    <a:pt x="11205" y="163576"/>
                  </a:lnTo>
                  <a:lnTo>
                    <a:pt x="20738" y="165144"/>
                  </a:lnTo>
                  <a:lnTo>
                    <a:pt x="29430" y="161516"/>
                  </a:lnTo>
                  <a:lnTo>
                    <a:pt x="37562" y="154422"/>
                  </a:lnTo>
                  <a:lnTo>
                    <a:pt x="45321" y="145018"/>
                  </a:lnTo>
                  <a:lnTo>
                    <a:pt x="52830" y="135243"/>
                  </a:lnTo>
                  <a:lnTo>
                    <a:pt x="60174" y="125221"/>
                  </a:lnTo>
                  <a:lnTo>
                    <a:pt x="67407" y="115033"/>
                  </a:lnTo>
                  <a:lnTo>
                    <a:pt x="73398" y="103567"/>
                  </a:lnTo>
                  <a:lnTo>
                    <a:pt x="78560" y="91248"/>
                  </a:lnTo>
                  <a:lnTo>
                    <a:pt x="83170" y="78362"/>
                  </a:lnTo>
                  <a:lnTo>
                    <a:pt x="86244" y="65096"/>
                  </a:lnTo>
                  <a:lnTo>
                    <a:pt x="88293" y="51577"/>
                  </a:lnTo>
                  <a:lnTo>
                    <a:pt x="89659" y="37891"/>
                  </a:lnTo>
                  <a:lnTo>
                    <a:pt x="89401" y="34609"/>
                  </a:lnTo>
                  <a:lnTo>
                    <a:pt x="88060" y="38265"/>
                  </a:lnTo>
                  <a:lnTo>
                    <a:pt x="85998" y="46545"/>
                  </a:lnTo>
                  <a:lnTo>
                    <a:pt x="85792" y="55571"/>
                  </a:lnTo>
                  <a:lnTo>
                    <a:pt x="86823" y="65094"/>
                  </a:lnTo>
                  <a:lnTo>
                    <a:pt x="96874" y="116735"/>
                  </a:lnTo>
                  <a:lnTo>
                    <a:pt x="101223" y="131580"/>
                  </a:lnTo>
                  <a:lnTo>
                    <a:pt x="106459" y="146151"/>
                  </a:lnTo>
                  <a:lnTo>
                    <a:pt x="112287" y="160540"/>
                  </a:lnTo>
                  <a:lnTo>
                    <a:pt x="121880" y="185876"/>
                  </a:lnTo>
                  <a:lnTo>
                    <a:pt x="134461" y="2208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944927" y="1502415"/>
              <a:ext cx="273459" cy="211954"/>
            </a:xfrm>
            <a:custGeom>
              <a:avLst/>
              <a:gdLst/>
              <a:ahLst/>
              <a:cxnLst/>
              <a:rect l="0" t="0" r="0" b="0"/>
              <a:pathLst>
                <a:path w="273459" h="211954">
                  <a:moveTo>
                    <a:pt x="0" y="12119"/>
                  </a:moveTo>
                  <a:lnTo>
                    <a:pt x="11167" y="952"/>
                  </a:lnTo>
                  <a:lnTo>
                    <a:pt x="16793" y="0"/>
                  </a:lnTo>
                  <a:lnTo>
                    <a:pt x="22882" y="1702"/>
                  </a:lnTo>
                  <a:lnTo>
                    <a:pt x="29278" y="5174"/>
                  </a:lnTo>
                  <a:lnTo>
                    <a:pt x="38217" y="10995"/>
                  </a:lnTo>
                  <a:lnTo>
                    <a:pt x="48850" y="18381"/>
                  </a:lnTo>
                  <a:lnTo>
                    <a:pt x="60614" y="26811"/>
                  </a:lnTo>
                  <a:lnTo>
                    <a:pt x="70794" y="35937"/>
                  </a:lnTo>
                  <a:lnTo>
                    <a:pt x="79917" y="45527"/>
                  </a:lnTo>
                  <a:lnTo>
                    <a:pt x="88337" y="55426"/>
                  </a:lnTo>
                  <a:lnTo>
                    <a:pt x="97456" y="64363"/>
                  </a:lnTo>
                  <a:lnTo>
                    <a:pt x="107041" y="72658"/>
                  </a:lnTo>
                  <a:lnTo>
                    <a:pt x="116937" y="80525"/>
                  </a:lnTo>
                  <a:lnTo>
                    <a:pt x="125871" y="89276"/>
                  </a:lnTo>
                  <a:lnTo>
                    <a:pt x="134165" y="98615"/>
                  </a:lnTo>
                  <a:lnTo>
                    <a:pt x="142032" y="108348"/>
                  </a:lnTo>
                  <a:lnTo>
                    <a:pt x="149613" y="117173"/>
                  </a:lnTo>
                  <a:lnTo>
                    <a:pt x="157004" y="125394"/>
                  </a:lnTo>
                  <a:lnTo>
                    <a:pt x="171450" y="140761"/>
                  </a:lnTo>
                  <a:lnTo>
                    <a:pt x="206802" y="176753"/>
                  </a:lnTo>
                  <a:lnTo>
                    <a:pt x="214997" y="183812"/>
                  </a:lnTo>
                  <a:lnTo>
                    <a:pt x="223966" y="190855"/>
                  </a:lnTo>
                  <a:lnTo>
                    <a:pt x="273458" y="2119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965962" y="1504016"/>
              <a:ext cx="157765" cy="252423"/>
            </a:xfrm>
            <a:custGeom>
              <a:avLst/>
              <a:gdLst/>
              <a:ahLst/>
              <a:cxnLst/>
              <a:rect l="0" t="0" r="0" b="0"/>
              <a:pathLst>
                <a:path w="157765" h="252423">
                  <a:moveTo>
                    <a:pt x="157764" y="0"/>
                  </a:moveTo>
                  <a:lnTo>
                    <a:pt x="45567" y="168296"/>
                  </a:lnTo>
                  <a:lnTo>
                    <a:pt x="38559" y="179977"/>
                  </a:lnTo>
                  <a:lnTo>
                    <a:pt x="31549" y="192439"/>
                  </a:ln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270973" y="1567122"/>
              <a:ext cx="21036" cy="189317"/>
            </a:xfrm>
            <a:custGeom>
              <a:avLst/>
              <a:gdLst/>
              <a:ahLst/>
              <a:cxnLst/>
              <a:rect l="0" t="0" r="0" b="0"/>
              <a:pathLst>
                <a:path w="21036" h="189317">
                  <a:moveTo>
                    <a:pt x="21035" y="0"/>
                  </a:moveTo>
                  <a:lnTo>
                    <a:pt x="15451" y="22333"/>
                  </a:lnTo>
                  <a:lnTo>
                    <a:pt x="12638" y="35924"/>
                  </a:lnTo>
                  <a:lnTo>
                    <a:pt x="6396" y="69723"/>
                  </a:lnTo>
                  <a:lnTo>
                    <a:pt x="4264" y="87383"/>
                  </a:lnTo>
                  <a:lnTo>
                    <a:pt x="2843" y="105000"/>
                  </a:lnTo>
                  <a:lnTo>
                    <a:pt x="0" y="1893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407702" y="1537762"/>
              <a:ext cx="252423" cy="218677"/>
            </a:xfrm>
            <a:custGeom>
              <a:avLst/>
              <a:gdLst/>
              <a:ahLst/>
              <a:cxnLst/>
              <a:rect l="0" t="0" r="0" b="0"/>
              <a:pathLst>
                <a:path w="252423" h="218677">
                  <a:moveTo>
                    <a:pt x="0" y="18842"/>
                  </a:moveTo>
                  <a:lnTo>
                    <a:pt x="0" y="41176"/>
                  </a:lnTo>
                  <a:lnTo>
                    <a:pt x="1168" y="51261"/>
                  </a:lnTo>
                  <a:lnTo>
                    <a:pt x="3116" y="61490"/>
                  </a:lnTo>
                  <a:lnTo>
                    <a:pt x="5583" y="71815"/>
                  </a:lnTo>
                  <a:lnTo>
                    <a:pt x="6059" y="82204"/>
                  </a:lnTo>
                  <a:lnTo>
                    <a:pt x="5208" y="92636"/>
                  </a:lnTo>
                  <a:lnTo>
                    <a:pt x="3472" y="103097"/>
                  </a:lnTo>
                  <a:lnTo>
                    <a:pt x="3483" y="114745"/>
                  </a:lnTo>
                  <a:lnTo>
                    <a:pt x="4659" y="127185"/>
                  </a:lnTo>
                  <a:lnTo>
                    <a:pt x="6612" y="140153"/>
                  </a:lnTo>
                  <a:lnTo>
                    <a:pt x="6745" y="153473"/>
                  </a:lnTo>
                  <a:lnTo>
                    <a:pt x="5665" y="167027"/>
                  </a:lnTo>
                  <a:lnTo>
                    <a:pt x="3776" y="180737"/>
                  </a:lnTo>
                  <a:lnTo>
                    <a:pt x="3686" y="185203"/>
                  </a:lnTo>
                  <a:lnTo>
                    <a:pt x="4795" y="183506"/>
                  </a:lnTo>
                  <a:lnTo>
                    <a:pt x="6702" y="177700"/>
                  </a:lnTo>
                  <a:lnTo>
                    <a:pt x="7974" y="167987"/>
                  </a:lnTo>
                  <a:lnTo>
                    <a:pt x="8822" y="155668"/>
                  </a:lnTo>
                  <a:lnTo>
                    <a:pt x="9387" y="141612"/>
                  </a:lnTo>
                  <a:lnTo>
                    <a:pt x="10932" y="128736"/>
                  </a:lnTo>
                  <a:lnTo>
                    <a:pt x="13131" y="116645"/>
                  </a:lnTo>
                  <a:lnTo>
                    <a:pt x="18690" y="91526"/>
                  </a:lnTo>
                  <a:lnTo>
                    <a:pt x="25057" y="60884"/>
                  </a:lnTo>
                  <a:lnTo>
                    <a:pt x="29559" y="48039"/>
                  </a:lnTo>
                  <a:lnTo>
                    <a:pt x="34898" y="37138"/>
                  </a:lnTo>
                  <a:lnTo>
                    <a:pt x="40794" y="27534"/>
                  </a:lnTo>
                  <a:lnTo>
                    <a:pt x="47063" y="18793"/>
                  </a:lnTo>
                  <a:lnTo>
                    <a:pt x="53579" y="10629"/>
                  </a:lnTo>
                  <a:lnTo>
                    <a:pt x="60260" y="2849"/>
                  </a:lnTo>
                  <a:lnTo>
                    <a:pt x="69389" y="0"/>
                  </a:lnTo>
                  <a:lnTo>
                    <a:pt x="80149" y="438"/>
                  </a:lnTo>
                  <a:lnTo>
                    <a:pt x="91997" y="3067"/>
                  </a:lnTo>
                  <a:lnTo>
                    <a:pt x="101064" y="9494"/>
                  </a:lnTo>
                  <a:lnTo>
                    <a:pt x="108277" y="18453"/>
                  </a:lnTo>
                  <a:lnTo>
                    <a:pt x="114255" y="29100"/>
                  </a:lnTo>
                  <a:lnTo>
                    <a:pt x="119409" y="42042"/>
                  </a:lnTo>
                  <a:lnTo>
                    <a:pt x="124013" y="56512"/>
                  </a:lnTo>
                  <a:lnTo>
                    <a:pt x="128252" y="72002"/>
                  </a:lnTo>
                  <a:lnTo>
                    <a:pt x="129908" y="88172"/>
                  </a:lnTo>
                  <a:lnTo>
                    <a:pt x="129844" y="104795"/>
                  </a:lnTo>
                  <a:lnTo>
                    <a:pt x="128633" y="121721"/>
                  </a:lnTo>
                  <a:lnTo>
                    <a:pt x="127825" y="137678"/>
                  </a:lnTo>
                  <a:lnTo>
                    <a:pt x="126928" y="167875"/>
                  </a:lnTo>
                  <a:lnTo>
                    <a:pt x="127858" y="173123"/>
                  </a:lnTo>
                  <a:lnTo>
                    <a:pt x="129646" y="171946"/>
                  </a:lnTo>
                  <a:lnTo>
                    <a:pt x="132007" y="166488"/>
                  </a:lnTo>
                  <a:lnTo>
                    <a:pt x="146496" y="130888"/>
                  </a:lnTo>
                  <a:lnTo>
                    <a:pt x="153758" y="115744"/>
                  </a:lnTo>
                  <a:lnTo>
                    <a:pt x="162104" y="99804"/>
                  </a:lnTo>
                  <a:lnTo>
                    <a:pt x="179559" y="67680"/>
                  </a:lnTo>
                  <a:lnTo>
                    <a:pt x="195108" y="37821"/>
                  </a:lnTo>
                  <a:lnTo>
                    <a:pt x="203695" y="26820"/>
                  </a:lnTo>
                  <a:lnTo>
                    <a:pt x="212925" y="18318"/>
                  </a:lnTo>
                  <a:lnTo>
                    <a:pt x="222585" y="11481"/>
                  </a:lnTo>
                  <a:lnTo>
                    <a:pt x="229025" y="11597"/>
                  </a:lnTo>
                  <a:lnTo>
                    <a:pt x="233318" y="16350"/>
                  </a:lnTo>
                  <a:lnTo>
                    <a:pt x="236180" y="24192"/>
                  </a:lnTo>
                  <a:lnTo>
                    <a:pt x="238088" y="35264"/>
                  </a:lnTo>
                  <a:lnTo>
                    <a:pt x="239360" y="48488"/>
                  </a:lnTo>
                  <a:lnTo>
                    <a:pt x="240208" y="63147"/>
                  </a:lnTo>
                  <a:lnTo>
                    <a:pt x="239605" y="78763"/>
                  </a:lnTo>
                  <a:lnTo>
                    <a:pt x="238034" y="95017"/>
                  </a:lnTo>
                  <a:lnTo>
                    <a:pt x="235818" y="111695"/>
                  </a:lnTo>
                  <a:lnTo>
                    <a:pt x="234341" y="127489"/>
                  </a:lnTo>
                  <a:lnTo>
                    <a:pt x="233356" y="142693"/>
                  </a:lnTo>
                  <a:lnTo>
                    <a:pt x="232700" y="157503"/>
                  </a:lnTo>
                  <a:lnTo>
                    <a:pt x="234599" y="170883"/>
                  </a:lnTo>
                  <a:lnTo>
                    <a:pt x="238203" y="183308"/>
                  </a:lnTo>
                  <a:lnTo>
                    <a:pt x="252422" y="21867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797719" y="1556604"/>
              <a:ext cx="198969" cy="204889"/>
            </a:xfrm>
            <a:custGeom>
              <a:avLst/>
              <a:gdLst/>
              <a:ahLst/>
              <a:cxnLst/>
              <a:rect l="0" t="0" r="0" b="0"/>
              <a:pathLst>
                <a:path w="198969" h="204889">
                  <a:moveTo>
                    <a:pt x="20169" y="0"/>
                  </a:moveTo>
                  <a:lnTo>
                    <a:pt x="20169" y="27917"/>
                  </a:lnTo>
                  <a:lnTo>
                    <a:pt x="17831" y="41984"/>
                  </a:lnTo>
                  <a:lnTo>
                    <a:pt x="13936" y="57205"/>
                  </a:lnTo>
                  <a:lnTo>
                    <a:pt x="9002" y="73195"/>
                  </a:lnTo>
                  <a:lnTo>
                    <a:pt x="5713" y="89699"/>
                  </a:lnTo>
                  <a:lnTo>
                    <a:pt x="3520" y="106544"/>
                  </a:lnTo>
                  <a:lnTo>
                    <a:pt x="2057" y="123617"/>
                  </a:lnTo>
                  <a:lnTo>
                    <a:pt x="1083" y="139674"/>
                  </a:lnTo>
                  <a:lnTo>
                    <a:pt x="0" y="169980"/>
                  </a:lnTo>
                  <a:lnTo>
                    <a:pt x="2049" y="182269"/>
                  </a:lnTo>
                  <a:lnTo>
                    <a:pt x="5751" y="192798"/>
                  </a:lnTo>
                  <a:lnTo>
                    <a:pt x="10557" y="202156"/>
                  </a:lnTo>
                  <a:lnTo>
                    <a:pt x="17267" y="204888"/>
                  </a:lnTo>
                  <a:lnTo>
                    <a:pt x="25246" y="203203"/>
                  </a:lnTo>
                  <a:lnTo>
                    <a:pt x="34071" y="198574"/>
                  </a:lnTo>
                  <a:lnTo>
                    <a:pt x="42292" y="193151"/>
                  </a:lnTo>
                  <a:lnTo>
                    <a:pt x="50109" y="187199"/>
                  </a:lnTo>
                  <a:lnTo>
                    <a:pt x="57658" y="180893"/>
                  </a:lnTo>
                  <a:lnTo>
                    <a:pt x="65028" y="174352"/>
                  </a:lnTo>
                  <a:lnTo>
                    <a:pt x="79450" y="160852"/>
                  </a:lnTo>
                  <a:lnTo>
                    <a:pt x="86568" y="152811"/>
                  </a:lnTo>
                  <a:lnTo>
                    <a:pt x="93650" y="143944"/>
                  </a:lnTo>
                  <a:lnTo>
                    <a:pt x="100709" y="134527"/>
                  </a:lnTo>
                  <a:lnTo>
                    <a:pt x="114785" y="114715"/>
                  </a:lnTo>
                  <a:lnTo>
                    <a:pt x="121811" y="104524"/>
                  </a:lnTo>
                  <a:lnTo>
                    <a:pt x="127663" y="94224"/>
                  </a:lnTo>
                  <a:lnTo>
                    <a:pt x="132734" y="83851"/>
                  </a:lnTo>
                  <a:lnTo>
                    <a:pt x="137283" y="73430"/>
                  </a:lnTo>
                  <a:lnTo>
                    <a:pt x="141484" y="62977"/>
                  </a:lnTo>
                  <a:lnTo>
                    <a:pt x="149268" y="42013"/>
                  </a:lnTo>
                  <a:lnTo>
                    <a:pt x="160220" y="10501"/>
                  </a:lnTo>
                  <a:lnTo>
                    <a:pt x="160282" y="5832"/>
                  </a:lnTo>
                  <a:lnTo>
                    <a:pt x="157985" y="5057"/>
                  </a:lnTo>
                  <a:lnTo>
                    <a:pt x="154117" y="6877"/>
                  </a:lnTo>
                  <a:lnTo>
                    <a:pt x="150369" y="13934"/>
                  </a:lnTo>
                  <a:lnTo>
                    <a:pt x="146702" y="24481"/>
                  </a:lnTo>
                  <a:lnTo>
                    <a:pt x="143089" y="37356"/>
                  </a:lnTo>
                  <a:lnTo>
                    <a:pt x="141849" y="49445"/>
                  </a:lnTo>
                  <a:lnTo>
                    <a:pt x="142190" y="61010"/>
                  </a:lnTo>
                  <a:lnTo>
                    <a:pt x="143587" y="72226"/>
                  </a:lnTo>
                  <a:lnTo>
                    <a:pt x="145687" y="85547"/>
                  </a:lnTo>
                  <a:lnTo>
                    <a:pt x="151136" y="115929"/>
                  </a:lnTo>
                  <a:lnTo>
                    <a:pt x="155394" y="131043"/>
                  </a:lnTo>
                  <a:lnTo>
                    <a:pt x="160570" y="145793"/>
                  </a:lnTo>
                  <a:lnTo>
                    <a:pt x="198968" y="19983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092819" y="1510632"/>
              <a:ext cx="271985" cy="224772"/>
            </a:xfrm>
            <a:custGeom>
              <a:avLst/>
              <a:gdLst/>
              <a:ahLst/>
              <a:cxnLst/>
              <a:rect l="0" t="0" r="0" b="0"/>
              <a:pathLst>
                <a:path w="271985" h="224772">
                  <a:moveTo>
                    <a:pt x="19562" y="35455"/>
                  </a:moveTo>
                  <a:lnTo>
                    <a:pt x="13978" y="52205"/>
                  </a:lnTo>
                  <a:lnTo>
                    <a:pt x="12333" y="61813"/>
                  </a:lnTo>
                  <a:lnTo>
                    <a:pt x="11237" y="72894"/>
                  </a:lnTo>
                  <a:lnTo>
                    <a:pt x="10506" y="84955"/>
                  </a:lnTo>
                  <a:lnTo>
                    <a:pt x="9694" y="113938"/>
                  </a:lnTo>
                  <a:lnTo>
                    <a:pt x="9172" y="174572"/>
                  </a:lnTo>
                  <a:lnTo>
                    <a:pt x="7961" y="187799"/>
                  </a:lnTo>
                  <a:lnTo>
                    <a:pt x="5985" y="200123"/>
                  </a:lnTo>
                  <a:lnTo>
                    <a:pt x="3499" y="211845"/>
                  </a:lnTo>
                  <a:lnTo>
                    <a:pt x="1841" y="213817"/>
                  </a:lnTo>
                  <a:lnTo>
                    <a:pt x="737" y="209288"/>
                  </a:lnTo>
                  <a:lnTo>
                    <a:pt x="0" y="200425"/>
                  </a:lnTo>
                  <a:lnTo>
                    <a:pt x="678" y="191011"/>
                  </a:lnTo>
                  <a:lnTo>
                    <a:pt x="2298" y="181229"/>
                  </a:lnTo>
                  <a:lnTo>
                    <a:pt x="4546" y="171202"/>
                  </a:lnTo>
                  <a:lnTo>
                    <a:pt x="7214" y="161012"/>
                  </a:lnTo>
                  <a:lnTo>
                    <a:pt x="10161" y="150712"/>
                  </a:lnTo>
                  <a:lnTo>
                    <a:pt x="13295" y="140340"/>
                  </a:lnTo>
                  <a:lnTo>
                    <a:pt x="16553" y="126413"/>
                  </a:lnTo>
                  <a:lnTo>
                    <a:pt x="19893" y="110117"/>
                  </a:lnTo>
                  <a:lnTo>
                    <a:pt x="23288" y="92241"/>
                  </a:lnTo>
                  <a:lnTo>
                    <a:pt x="26721" y="76818"/>
                  </a:lnTo>
                  <a:lnTo>
                    <a:pt x="30177" y="63030"/>
                  </a:lnTo>
                  <a:lnTo>
                    <a:pt x="33651" y="50332"/>
                  </a:lnTo>
                  <a:lnTo>
                    <a:pt x="39472" y="38361"/>
                  </a:lnTo>
                  <a:lnTo>
                    <a:pt x="46858" y="26875"/>
                  </a:lnTo>
                  <a:lnTo>
                    <a:pt x="55289" y="15711"/>
                  </a:lnTo>
                  <a:lnTo>
                    <a:pt x="65584" y="8269"/>
                  </a:lnTo>
                  <a:lnTo>
                    <a:pt x="77121" y="3307"/>
                  </a:lnTo>
                  <a:lnTo>
                    <a:pt x="89487" y="0"/>
                  </a:lnTo>
                  <a:lnTo>
                    <a:pt x="100069" y="2469"/>
                  </a:lnTo>
                  <a:lnTo>
                    <a:pt x="109460" y="8790"/>
                  </a:lnTo>
                  <a:lnTo>
                    <a:pt x="118058" y="17678"/>
                  </a:lnTo>
                  <a:lnTo>
                    <a:pt x="124959" y="27109"/>
                  </a:lnTo>
                  <a:lnTo>
                    <a:pt x="130729" y="36903"/>
                  </a:lnTo>
                  <a:lnTo>
                    <a:pt x="135743" y="46938"/>
                  </a:lnTo>
                  <a:lnTo>
                    <a:pt x="140255" y="60639"/>
                  </a:lnTo>
                  <a:lnTo>
                    <a:pt x="144431" y="76785"/>
                  </a:lnTo>
                  <a:lnTo>
                    <a:pt x="148384" y="94561"/>
                  </a:lnTo>
                  <a:lnTo>
                    <a:pt x="149851" y="113424"/>
                  </a:lnTo>
                  <a:lnTo>
                    <a:pt x="149660" y="133010"/>
                  </a:lnTo>
                  <a:lnTo>
                    <a:pt x="148364" y="153080"/>
                  </a:lnTo>
                  <a:lnTo>
                    <a:pt x="146332" y="169965"/>
                  </a:lnTo>
                  <a:lnTo>
                    <a:pt x="143808" y="184728"/>
                  </a:lnTo>
                  <a:lnTo>
                    <a:pt x="140957" y="198076"/>
                  </a:lnTo>
                  <a:lnTo>
                    <a:pt x="140225" y="202300"/>
                  </a:lnTo>
                  <a:lnTo>
                    <a:pt x="140905" y="200441"/>
                  </a:lnTo>
                  <a:lnTo>
                    <a:pt x="142528" y="194528"/>
                  </a:lnTo>
                  <a:lnTo>
                    <a:pt x="145947" y="184742"/>
                  </a:lnTo>
                  <a:lnTo>
                    <a:pt x="155978" y="158288"/>
                  </a:lnTo>
                  <a:lnTo>
                    <a:pt x="161925" y="145390"/>
                  </a:lnTo>
                  <a:lnTo>
                    <a:pt x="168227" y="133286"/>
                  </a:lnTo>
                  <a:lnTo>
                    <a:pt x="174766" y="121711"/>
                  </a:lnTo>
                  <a:lnTo>
                    <a:pt x="180294" y="110488"/>
                  </a:lnTo>
                  <a:lnTo>
                    <a:pt x="185147" y="99500"/>
                  </a:lnTo>
                  <a:lnTo>
                    <a:pt x="189552" y="88669"/>
                  </a:lnTo>
                  <a:lnTo>
                    <a:pt x="194825" y="76774"/>
                  </a:lnTo>
                  <a:lnTo>
                    <a:pt x="206918" y="51092"/>
                  </a:lnTo>
                  <a:lnTo>
                    <a:pt x="213414" y="40036"/>
                  </a:lnTo>
                  <a:lnTo>
                    <a:pt x="220082" y="30329"/>
                  </a:lnTo>
                  <a:lnTo>
                    <a:pt x="226865" y="21520"/>
                  </a:lnTo>
                  <a:lnTo>
                    <a:pt x="234893" y="16816"/>
                  </a:lnTo>
                  <a:lnTo>
                    <a:pt x="243751" y="14848"/>
                  </a:lnTo>
                  <a:lnTo>
                    <a:pt x="253162" y="14705"/>
                  </a:lnTo>
                  <a:lnTo>
                    <a:pt x="259436" y="19284"/>
                  </a:lnTo>
                  <a:lnTo>
                    <a:pt x="263618" y="27012"/>
                  </a:lnTo>
                  <a:lnTo>
                    <a:pt x="266407" y="36838"/>
                  </a:lnTo>
                  <a:lnTo>
                    <a:pt x="268266" y="49231"/>
                  </a:lnTo>
                  <a:lnTo>
                    <a:pt x="269505" y="63337"/>
                  </a:lnTo>
                  <a:lnTo>
                    <a:pt x="270331" y="78584"/>
                  </a:lnTo>
                  <a:lnTo>
                    <a:pt x="271249" y="111106"/>
                  </a:lnTo>
                  <a:lnTo>
                    <a:pt x="271984" y="22477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512049" y="1609192"/>
              <a:ext cx="157765" cy="1"/>
            </a:xfrm>
            <a:custGeom>
              <a:avLst/>
              <a:gdLst/>
              <a:ahLst/>
              <a:cxnLst/>
              <a:rect l="0" t="0" r="0" b="0"/>
              <a:pathLst>
                <a:path w="157765" h="1">
                  <a:moveTo>
                    <a:pt x="0" y="0"/>
                  </a:moveTo>
                  <a:lnTo>
                    <a:pt x="15776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945386" y="1330328"/>
              <a:ext cx="375709" cy="450832"/>
            </a:xfrm>
            <a:custGeom>
              <a:avLst/>
              <a:gdLst/>
              <a:ahLst/>
              <a:cxnLst/>
              <a:rect l="0" t="0" r="0" b="0"/>
              <a:pathLst>
                <a:path w="375709" h="450832">
                  <a:moveTo>
                    <a:pt x="82026" y="15924"/>
                  </a:moveTo>
                  <a:lnTo>
                    <a:pt x="82026" y="49425"/>
                  </a:lnTo>
                  <a:lnTo>
                    <a:pt x="80857" y="66305"/>
                  </a:lnTo>
                  <a:lnTo>
                    <a:pt x="78909" y="84570"/>
                  </a:lnTo>
                  <a:lnTo>
                    <a:pt x="76442" y="103758"/>
                  </a:lnTo>
                  <a:lnTo>
                    <a:pt x="73629" y="122394"/>
                  </a:lnTo>
                  <a:lnTo>
                    <a:pt x="67387" y="158681"/>
                  </a:lnTo>
                  <a:lnTo>
                    <a:pt x="57302" y="211961"/>
                  </a:lnTo>
                  <a:lnTo>
                    <a:pt x="52689" y="229588"/>
                  </a:lnTo>
                  <a:lnTo>
                    <a:pt x="47275" y="247182"/>
                  </a:lnTo>
                  <a:lnTo>
                    <a:pt x="41330" y="264754"/>
                  </a:lnTo>
                  <a:lnTo>
                    <a:pt x="36197" y="281144"/>
                  </a:lnTo>
                  <a:lnTo>
                    <a:pt x="27378" y="311820"/>
                  </a:lnTo>
                  <a:lnTo>
                    <a:pt x="12194" y="369601"/>
                  </a:lnTo>
                  <a:lnTo>
                    <a:pt x="5023" y="397879"/>
                  </a:lnTo>
                  <a:lnTo>
                    <a:pt x="2644" y="413133"/>
                  </a:lnTo>
                  <a:lnTo>
                    <a:pt x="1057" y="429145"/>
                  </a:lnTo>
                  <a:lnTo>
                    <a:pt x="0" y="445663"/>
                  </a:lnTo>
                  <a:lnTo>
                    <a:pt x="1632" y="450831"/>
                  </a:lnTo>
                  <a:lnTo>
                    <a:pt x="5057" y="448434"/>
                  </a:lnTo>
                  <a:lnTo>
                    <a:pt x="9678" y="440993"/>
                  </a:lnTo>
                  <a:lnTo>
                    <a:pt x="15096" y="431358"/>
                  </a:lnTo>
                  <a:lnTo>
                    <a:pt x="27349" y="408186"/>
                  </a:lnTo>
                  <a:lnTo>
                    <a:pt x="32719" y="395463"/>
                  </a:lnTo>
                  <a:lnTo>
                    <a:pt x="37469" y="382306"/>
                  </a:lnTo>
                  <a:lnTo>
                    <a:pt x="59071" y="316437"/>
                  </a:lnTo>
                  <a:lnTo>
                    <a:pt x="64385" y="298070"/>
                  </a:lnTo>
                  <a:lnTo>
                    <a:pt x="69097" y="279981"/>
                  </a:lnTo>
                  <a:lnTo>
                    <a:pt x="73406" y="262080"/>
                  </a:lnTo>
                  <a:lnTo>
                    <a:pt x="77448" y="243133"/>
                  </a:lnTo>
                  <a:lnTo>
                    <a:pt x="95908" y="147169"/>
                  </a:lnTo>
                  <a:lnTo>
                    <a:pt x="98292" y="129130"/>
                  </a:lnTo>
                  <a:lnTo>
                    <a:pt x="99882" y="111261"/>
                  </a:lnTo>
                  <a:lnTo>
                    <a:pt x="100942" y="93506"/>
                  </a:lnTo>
                  <a:lnTo>
                    <a:pt x="102119" y="61312"/>
                  </a:lnTo>
                  <a:lnTo>
                    <a:pt x="102782" y="16907"/>
                  </a:lnTo>
                  <a:lnTo>
                    <a:pt x="102875" y="2556"/>
                  </a:lnTo>
                  <a:lnTo>
                    <a:pt x="102937" y="0"/>
                  </a:lnTo>
                  <a:lnTo>
                    <a:pt x="103006" y="15859"/>
                  </a:lnTo>
                  <a:lnTo>
                    <a:pt x="104193" y="27567"/>
                  </a:lnTo>
                  <a:lnTo>
                    <a:pt x="106153" y="40046"/>
                  </a:lnTo>
                  <a:lnTo>
                    <a:pt x="108628" y="53041"/>
                  </a:lnTo>
                  <a:lnTo>
                    <a:pt x="111447" y="65210"/>
                  </a:lnTo>
                  <a:lnTo>
                    <a:pt x="114495" y="76828"/>
                  </a:lnTo>
                  <a:lnTo>
                    <a:pt x="120997" y="100255"/>
                  </a:lnTo>
                  <a:lnTo>
                    <a:pt x="127783" y="126249"/>
                  </a:lnTo>
                  <a:lnTo>
                    <a:pt x="131228" y="138556"/>
                  </a:lnTo>
                  <a:lnTo>
                    <a:pt x="138173" y="161580"/>
                  </a:lnTo>
                  <a:lnTo>
                    <a:pt x="159159" y="226136"/>
                  </a:lnTo>
                  <a:lnTo>
                    <a:pt x="166169" y="235532"/>
                  </a:lnTo>
                  <a:lnTo>
                    <a:pt x="175517" y="244133"/>
                  </a:lnTo>
                  <a:lnTo>
                    <a:pt x="186424" y="252204"/>
                  </a:lnTo>
                  <a:lnTo>
                    <a:pt x="198369" y="256416"/>
                  </a:lnTo>
                  <a:lnTo>
                    <a:pt x="211007" y="258056"/>
                  </a:lnTo>
                  <a:lnTo>
                    <a:pt x="224107" y="257980"/>
                  </a:lnTo>
                  <a:lnTo>
                    <a:pt x="238684" y="254424"/>
                  </a:lnTo>
                  <a:lnTo>
                    <a:pt x="254245" y="248547"/>
                  </a:lnTo>
                  <a:lnTo>
                    <a:pt x="270461" y="241124"/>
                  </a:lnTo>
                  <a:lnTo>
                    <a:pt x="283610" y="232668"/>
                  </a:lnTo>
                  <a:lnTo>
                    <a:pt x="294713" y="223526"/>
                  </a:lnTo>
                  <a:lnTo>
                    <a:pt x="304452" y="213925"/>
                  </a:lnTo>
                  <a:lnTo>
                    <a:pt x="313282" y="204019"/>
                  </a:lnTo>
                  <a:lnTo>
                    <a:pt x="321506" y="193909"/>
                  </a:lnTo>
                  <a:lnTo>
                    <a:pt x="329326" y="183663"/>
                  </a:lnTo>
                  <a:lnTo>
                    <a:pt x="336876" y="172157"/>
                  </a:lnTo>
                  <a:lnTo>
                    <a:pt x="344247" y="159813"/>
                  </a:lnTo>
                  <a:lnTo>
                    <a:pt x="351498" y="146909"/>
                  </a:lnTo>
                  <a:lnTo>
                    <a:pt x="357501" y="134800"/>
                  </a:lnTo>
                  <a:lnTo>
                    <a:pt x="362672" y="123222"/>
                  </a:lnTo>
                  <a:lnTo>
                    <a:pt x="367287" y="111997"/>
                  </a:lnTo>
                  <a:lnTo>
                    <a:pt x="370364" y="99839"/>
                  </a:lnTo>
                  <a:lnTo>
                    <a:pt x="372416" y="87060"/>
                  </a:lnTo>
                  <a:lnTo>
                    <a:pt x="373783" y="73865"/>
                  </a:lnTo>
                  <a:lnTo>
                    <a:pt x="374695" y="59226"/>
                  </a:lnTo>
                  <a:lnTo>
                    <a:pt x="375708" y="27379"/>
                  </a:lnTo>
                  <a:lnTo>
                    <a:pt x="372472" y="20055"/>
                  </a:lnTo>
                  <a:lnTo>
                    <a:pt x="366809" y="18678"/>
                  </a:lnTo>
                  <a:lnTo>
                    <a:pt x="359528" y="21266"/>
                  </a:lnTo>
                  <a:lnTo>
                    <a:pt x="353505" y="26497"/>
                  </a:lnTo>
                  <a:lnTo>
                    <a:pt x="348321" y="33490"/>
                  </a:lnTo>
                  <a:lnTo>
                    <a:pt x="343697" y="41658"/>
                  </a:lnTo>
                  <a:lnTo>
                    <a:pt x="340614" y="51778"/>
                  </a:lnTo>
                  <a:lnTo>
                    <a:pt x="338558" y="63199"/>
                  </a:lnTo>
                  <a:lnTo>
                    <a:pt x="337188" y="75488"/>
                  </a:lnTo>
                  <a:lnTo>
                    <a:pt x="335106" y="88355"/>
                  </a:lnTo>
                  <a:lnTo>
                    <a:pt x="332549" y="101607"/>
                  </a:lnTo>
                  <a:lnTo>
                    <a:pt x="329676" y="115116"/>
                  </a:lnTo>
                  <a:lnTo>
                    <a:pt x="327761" y="128797"/>
                  </a:lnTo>
                  <a:lnTo>
                    <a:pt x="326484" y="142592"/>
                  </a:lnTo>
                  <a:lnTo>
                    <a:pt x="325633" y="156463"/>
                  </a:lnTo>
                  <a:lnTo>
                    <a:pt x="323897" y="170385"/>
                  </a:lnTo>
                  <a:lnTo>
                    <a:pt x="321571" y="184341"/>
                  </a:lnTo>
                  <a:lnTo>
                    <a:pt x="318851" y="198319"/>
                  </a:lnTo>
                  <a:lnTo>
                    <a:pt x="317038" y="212313"/>
                  </a:lnTo>
                  <a:lnTo>
                    <a:pt x="315830" y="226316"/>
                  </a:lnTo>
                  <a:lnTo>
                    <a:pt x="315024" y="240326"/>
                  </a:lnTo>
                  <a:lnTo>
                    <a:pt x="314129" y="268358"/>
                  </a:lnTo>
                  <a:lnTo>
                    <a:pt x="313890" y="282378"/>
                  </a:lnTo>
                  <a:lnTo>
                    <a:pt x="314899" y="297567"/>
                  </a:lnTo>
                  <a:lnTo>
                    <a:pt x="316741" y="313537"/>
                  </a:lnTo>
                  <a:lnTo>
                    <a:pt x="319138" y="330026"/>
                  </a:lnTo>
                  <a:lnTo>
                    <a:pt x="321904" y="344525"/>
                  </a:lnTo>
                  <a:lnTo>
                    <a:pt x="324917" y="357697"/>
                  </a:lnTo>
                  <a:lnTo>
                    <a:pt x="334448" y="40507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416563" y="1514534"/>
              <a:ext cx="31553" cy="189318"/>
            </a:xfrm>
            <a:custGeom>
              <a:avLst/>
              <a:gdLst/>
              <a:ahLst/>
              <a:cxnLst/>
              <a:rect l="0" t="0" r="0" b="0"/>
              <a:pathLst>
                <a:path w="31553" h="189318">
                  <a:moveTo>
                    <a:pt x="31552" y="0"/>
                  </a:moveTo>
                  <a:lnTo>
                    <a:pt x="25969" y="22333"/>
                  </a:lnTo>
                  <a:lnTo>
                    <a:pt x="23156" y="35924"/>
                  </a:lnTo>
                  <a:lnTo>
                    <a:pt x="13613" y="86215"/>
                  </a:lnTo>
                  <a:lnTo>
                    <a:pt x="6829" y="117005"/>
                  </a:lnTo>
                  <a:lnTo>
                    <a:pt x="4553" y="131760"/>
                  </a:lnTo>
                  <a:lnTo>
                    <a:pt x="3035" y="146271"/>
                  </a:lnTo>
                  <a:lnTo>
                    <a:pt x="0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532256" y="1445123"/>
              <a:ext cx="147248" cy="248211"/>
            </a:xfrm>
            <a:custGeom>
              <a:avLst/>
              <a:gdLst/>
              <a:ahLst/>
              <a:cxnLst/>
              <a:rect l="0" t="0" r="0" b="0"/>
              <a:pathLst>
                <a:path w="147248" h="248211">
                  <a:moveTo>
                    <a:pt x="0" y="90446"/>
                  </a:moveTo>
                  <a:lnTo>
                    <a:pt x="0" y="200977"/>
                  </a:lnTo>
                  <a:lnTo>
                    <a:pt x="0" y="87141"/>
                  </a:lnTo>
                  <a:lnTo>
                    <a:pt x="2338" y="69545"/>
                  </a:lnTo>
                  <a:lnTo>
                    <a:pt x="6233" y="53139"/>
                  </a:lnTo>
                  <a:lnTo>
                    <a:pt x="11167" y="37528"/>
                  </a:lnTo>
                  <a:lnTo>
                    <a:pt x="16794" y="24783"/>
                  </a:lnTo>
                  <a:lnTo>
                    <a:pt x="22882" y="13949"/>
                  </a:lnTo>
                  <a:lnTo>
                    <a:pt x="29278" y="4389"/>
                  </a:lnTo>
                  <a:lnTo>
                    <a:pt x="37048" y="353"/>
                  </a:lnTo>
                  <a:lnTo>
                    <a:pt x="45734" y="0"/>
                  </a:lnTo>
                  <a:lnTo>
                    <a:pt x="55031" y="2102"/>
                  </a:lnTo>
                  <a:lnTo>
                    <a:pt x="64734" y="8177"/>
                  </a:lnTo>
                  <a:lnTo>
                    <a:pt x="74709" y="16902"/>
                  </a:lnTo>
                  <a:lnTo>
                    <a:pt x="84865" y="27393"/>
                  </a:lnTo>
                  <a:lnTo>
                    <a:pt x="92804" y="37893"/>
                  </a:lnTo>
                  <a:lnTo>
                    <a:pt x="99265" y="48399"/>
                  </a:lnTo>
                  <a:lnTo>
                    <a:pt x="104741" y="58909"/>
                  </a:lnTo>
                  <a:lnTo>
                    <a:pt x="110729" y="71758"/>
                  </a:lnTo>
                  <a:lnTo>
                    <a:pt x="123616" y="101617"/>
                  </a:lnTo>
                  <a:lnTo>
                    <a:pt x="127987" y="117760"/>
                  </a:lnTo>
                  <a:lnTo>
                    <a:pt x="130901" y="134365"/>
                  </a:lnTo>
                  <a:lnTo>
                    <a:pt x="132844" y="151278"/>
                  </a:lnTo>
                  <a:lnTo>
                    <a:pt x="135308" y="166059"/>
                  </a:lnTo>
                  <a:lnTo>
                    <a:pt x="138119" y="179419"/>
                  </a:lnTo>
                  <a:lnTo>
                    <a:pt x="147247" y="24821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784679" y="1461946"/>
              <a:ext cx="21036" cy="241906"/>
            </a:xfrm>
            <a:custGeom>
              <a:avLst/>
              <a:gdLst/>
              <a:ahLst/>
              <a:cxnLst/>
              <a:rect l="0" t="0" r="0" b="0"/>
              <a:pathLst>
                <a:path w="21036" h="241906">
                  <a:moveTo>
                    <a:pt x="21035" y="0"/>
                  </a:moveTo>
                  <a:lnTo>
                    <a:pt x="15451" y="16750"/>
                  </a:lnTo>
                  <a:lnTo>
                    <a:pt x="13806" y="26359"/>
                  </a:lnTo>
                  <a:lnTo>
                    <a:pt x="12710" y="37439"/>
                  </a:lnTo>
                  <a:lnTo>
                    <a:pt x="11979" y="49500"/>
                  </a:lnTo>
                  <a:lnTo>
                    <a:pt x="10323" y="61047"/>
                  </a:lnTo>
                  <a:lnTo>
                    <a:pt x="8050" y="72251"/>
                  </a:lnTo>
                  <a:lnTo>
                    <a:pt x="5367" y="83226"/>
                  </a:lnTo>
                  <a:lnTo>
                    <a:pt x="3578" y="96386"/>
                  </a:lnTo>
                  <a:lnTo>
                    <a:pt x="2385" y="111002"/>
                  </a:lnTo>
                  <a:lnTo>
                    <a:pt x="1590" y="126589"/>
                  </a:lnTo>
                  <a:lnTo>
                    <a:pt x="707" y="159490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896636" y="1514534"/>
              <a:ext cx="287713" cy="189318"/>
            </a:xfrm>
            <a:custGeom>
              <a:avLst/>
              <a:gdLst/>
              <a:ahLst/>
              <a:cxnLst/>
              <a:rect l="0" t="0" r="0" b="0"/>
              <a:pathLst>
                <a:path w="287713" h="189318">
                  <a:moveTo>
                    <a:pt x="45807" y="0"/>
                  </a:moveTo>
                  <a:lnTo>
                    <a:pt x="37410" y="49212"/>
                  </a:lnTo>
                  <a:lnTo>
                    <a:pt x="31168" y="82250"/>
                  </a:lnTo>
                  <a:lnTo>
                    <a:pt x="26698" y="99241"/>
                  </a:lnTo>
                  <a:lnTo>
                    <a:pt x="21382" y="116411"/>
                  </a:lnTo>
                  <a:lnTo>
                    <a:pt x="1638" y="174786"/>
                  </a:lnTo>
                  <a:lnTo>
                    <a:pt x="0" y="177292"/>
                  </a:lnTo>
                  <a:lnTo>
                    <a:pt x="77" y="173120"/>
                  </a:lnTo>
                  <a:lnTo>
                    <a:pt x="1297" y="164495"/>
                  </a:lnTo>
                  <a:lnTo>
                    <a:pt x="3279" y="155240"/>
                  </a:lnTo>
                  <a:lnTo>
                    <a:pt x="5768" y="145563"/>
                  </a:lnTo>
                  <a:lnTo>
                    <a:pt x="8597" y="135607"/>
                  </a:lnTo>
                  <a:lnTo>
                    <a:pt x="14856" y="115195"/>
                  </a:lnTo>
                  <a:lnTo>
                    <a:pt x="38830" y="42041"/>
                  </a:lnTo>
                  <a:lnTo>
                    <a:pt x="43493" y="31533"/>
                  </a:lnTo>
                  <a:lnTo>
                    <a:pt x="48938" y="21022"/>
                  </a:lnTo>
                  <a:lnTo>
                    <a:pt x="54906" y="10509"/>
                  </a:lnTo>
                  <a:lnTo>
                    <a:pt x="61222" y="7006"/>
                  </a:lnTo>
                  <a:lnTo>
                    <a:pt x="67770" y="8176"/>
                  </a:lnTo>
                  <a:lnTo>
                    <a:pt x="74472" y="12462"/>
                  </a:lnTo>
                  <a:lnTo>
                    <a:pt x="80109" y="18826"/>
                  </a:lnTo>
                  <a:lnTo>
                    <a:pt x="85035" y="26574"/>
                  </a:lnTo>
                  <a:lnTo>
                    <a:pt x="89488" y="35245"/>
                  </a:lnTo>
                  <a:lnTo>
                    <a:pt x="92457" y="48038"/>
                  </a:lnTo>
                  <a:lnTo>
                    <a:pt x="94436" y="63578"/>
                  </a:lnTo>
                  <a:lnTo>
                    <a:pt x="95756" y="80950"/>
                  </a:lnTo>
                  <a:lnTo>
                    <a:pt x="97804" y="98374"/>
                  </a:lnTo>
                  <a:lnTo>
                    <a:pt x="100339" y="115833"/>
                  </a:lnTo>
                  <a:lnTo>
                    <a:pt x="103197" y="133316"/>
                  </a:lnTo>
                  <a:lnTo>
                    <a:pt x="107439" y="148477"/>
                  </a:lnTo>
                  <a:lnTo>
                    <a:pt x="112605" y="162090"/>
                  </a:lnTo>
                  <a:lnTo>
                    <a:pt x="118386" y="174671"/>
                  </a:lnTo>
                  <a:lnTo>
                    <a:pt x="128083" y="181890"/>
                  </a:lnTo>
                  <a:lnTo>
                    <a:pt x="140390" y="185534"/>
                  </a:lnTo>
                  <a:lnTo>
                    <a:pt x="154439" y="186795"/>
                  </a:lnTo>
                  <a:lnTo>
                    <a:pt x="166141" y="181792"/>
                  </a:lnTo>
                  <a:lnTo>
                    <a:pt x="176281" y="172614"/>
                  </a:lnTo>
                  <a:lnTo>
                    <a:pt x="185377" y="160652"/>
                  </a:lnTo>
                  <a:lnTo>
                    <a:pt x="193779" y="146835"/>
                  </a:lnTo>
                  <a:lnTo>
                    <a:pt x="201717" y="131780"/>
                  </a:lnTo>
                  <a:lnTo>
                    <a:pt x="209347" y="115900"/>
                  </a:lnTo>
                  <a:lnTo>
                    <a:pt x="215602" y="101808"/>
                  </a:lnTo>
                  <a:lnTo>
                    <a:pt x="220940" y="88907"/>
                  </a:lnTo>
                  <a:lnTo>
                    <a:pt x="225668" y="76800"/>
                  </a:lnTo>
                  <a:lnTo>
                    <a:pt x="228820" y="62886"/>
                  </a:lnTo>
                  <a:lnTo>
                    <a:pt x="230921" y="47767"/>
                  </a:lnTo>
                  <a:lnTo>
                    <a:pt x="232322" y="31845"/>
                  </a:lnTo>
                  <a:lnTo>
                    <a:pt x="233256" y="27073"/>
                  </a:lnTo>
                  <a:lnTo>
                    <a:pt x="233878" y="29735"/>
                  </a:lnTo>
                  <a:lnTo>
                    <a:pt x="234294" y="37352"/>
                  </a:lnTo>
                  <a:lnTo>
                    <a:pt x="235739" y="47105"/>
                  </a:lnTo>
                  <a:lnTo>
                    <a:pt x="237871" y="58282"/>
                  </a:lnTo>
                  <a:lnTo>
                    <a:pt x="249689" y="115390"/>
                  </a:lnTo>
                  <a:lnTo>
                    <a:pt x="254183" y="129514"/>
                  </a:lnTo>
                  <a:lnTo>
                    <a:pt x="259516" y="142437"/>
                  </a:lnTo>
                  <a:lnTo>
                    <a:pt x="287712" y="18931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280901" y="1525051"/>
              <a:ext cx="240011" cy="168283"/>
            </a:xfrm>
            <a:custGeom>
              <a:avLst/>
              <a:gdLst/>
              <a:ahLst/>
              <a:cxnLst/>
              <a:rect l="0" t="0" r="0" b="0"/>
              <a:pathLst>
                <a:path w="240011" h="168283">
                  <a:moveTo>
                    <a:pt x="19140" y="0"/>
                  </a:moveTo>
                  <a:lnTo>
                    <a:pt x="13557" y="16751"/>
                  </a:lnTo>
                  <a:lnTo>
                    <a:pt x="10743" y="26359"/>
                  </a:lnTo>
                  <a:lnTo>
                    <a:pt x="4501" y="49501"/>
                  </a:lnTo>
                  <a:lnTo>
                    <a:pt x="2369" y="63385"/>
                  </a:lnTo>
                  <a:lnTo>
                    <a:pt x="948" y="78484"/>
                  </a:lnTo>
                  <a:lnTo>
                    <a:pt x="0" y="94393"/>
                  </a:lnTo>
                  <a:lnTo>
                    <a:pt x="537" y="108505"/>
                  </a:lnTo>
                  <a:lnTo>
                    <a:pt x="2063" y="121419"/>
                  </a:lnTo>
                  <a:lnTo>
                    <a:pt x="4250" y="133534"/>
                  </a:lnTo>
                  <a:lnTo>
                    <a:pt x="8044" y="143948"/>
                  </a:lnTo>
                  <a:lnTo>
                    <a:pt x="12912" y="153228"/>
                  </a:lnTo>
                  <a:lnTo>
                    <a:pt x="18494" y="161752"/>
                  </a:lnTo>
                  <a:lnTo>
                    <a:pt x="25721" y="166266"/>
                  </a:lnTo>
                  <a:lnTo>
                    <a:pt x="34045" y="168106"/>
                  </a:lnTo>
                  <a:lnTo>
                    <a:pt x="43100" y="168165"/>
                  </a:lnTo>
                  <a:lnTo>
                    <a:pt x="53811" y="164698"/>
                  </a:lnTo>
                  <a:lnTo>
                    <a:pt x="65627" y="158881"/>
                  </a:lnTo>
                  <a:lnTo>
                    <a:pt x="78178" y="151497"/>
                  </a:lnTo>
                  <a:lnTo>
                    <a:pt x="90051" y="140731"/>
                  </a:lnTo>
                  <a:lnTo>
                    <a:pt x="101473" y="127711"/>
                  </a:lnTo>
                  <a:lnTo>
                    <a:pt x="112593" y="113188"/>
                  </a:lnTo>
                  <a:lnTo>
                    <a:pt x="122344" y="97662"/>
                  </a:lnTo>
                  <a:lnTo>
                    <a:pt x="131182" y="81469"/>
                  </a:lnTo>
                  <a:lnTo>
                    <a:pt x="139411" y="64830"/>
                  </a:lnTo>
                  <a:lnTo>
                    <a:pt x="146066" y="50232"/>
                  </a:lnTo>
                  <a:lnTo>
                    <a:pt x="151671" y="36994"/>
                  </a:lnTo>
                  <a:lnTo>
                    <a:pt x="156576" y="24663"/>
                  </a:lnTo>
                  <a:lnTo>
                    <a:pt x="158678" y="21116"/>
                  </a:lnTo>
                  <a:lnTo>
                    <a:pt x="158910" y="23427"/>
                  </a:lnTo>
                  <a:lnTo>
                    <a:pt x="157896" y="29641"/>
                  </a:lnTo>
                  <a:lnTo>
                    <a:pt x="156052" y="38459"/>
                  </a:lnTo>
                  <a:lnTo>
                    <a:pt x="150886" y="60722"/>
                  </a:lnTo>
                  <a:lnTo>
                    <a:pt x="150209" y="74371"/>
                  </a:lnTo>
                  <a:lnTo>
                    <a:pt x="150927" y="89314"/>
                  </a:lnTo>
                  <a:lnTo>
                    <a:pt x="152574" y="105119"/>
                  </a:lnTo>
                  <a:lnTo>
                    <a:pt x="157178" y="119162"/>
                  </a:lnTo>
                  <a:lnTo>
                    <a:pt x="163754" y="132029"/>
                  </a:lnTo>
                  <a:lnTo>
                    <a:pt x="171643" y="144113"/>
                  </a:lnTo>
                  <a:lnTo>
                    <a:pt x="182746" y="152170"/>
                  </a:lnTo>
                  <a:lnTo>
                    <a:pt x="195990" y="157540"/>
                  </a:lnTo>
                  <a:lnTo>
                    <a:pt x="240010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638628" y="1514534"/>
              <a:ext cx="355576" cy="210353"/>
            </a:xfrm>
            <a:custGeom>
              <a:avLst/>
              <a:gdLst/>
              <a:ahLst/>
              <a:cxnLst/>
              <a:rect l="0" t="0" r="0" b="0"/>
              <a:pathLst>
                <a:path w="355576" h="210353">
                  <a:moveTo>
                    <a:pt x="29529" y="0"/>
                  </a:moveTo>
                  <a:lnTo>
                    <a:pt x="23945" y="16750"/>
                  </a:lnTo>
                  <a:lnTo>
                    <a:pt x="21132" y="27527"/>
                  </a:lnTo>
                  <a:lnTo>
                    <a:pt x="14890" y="55084"/>
                  </a:lnTo>
                  <a:lnTo>
                    <a:pt x="4806" y="103448"/>
                  </a:lnTo>
                  <a:lnTo>
                    <a:pt x="2529" y="120385"/>
                  </a:lnTo>
                  <a:lnTo>
                    <a:pt x="1012" y="137519"/>
                  </a:lnTo>
                  <a:lnTo>
                    <a:pt x="0" y="154785"/>
                  </a:lnTo>
                  <a:lnTo>
                    <a:pt x="494" y="169801"/>
                  </a:lnTo>
                  <a:lnTo>
                    <a:pt x="1993" y="183318"/>
                  </a:lnTo>
                  <a:lnTo>
                    <a:pt x="4159" y="195835"/>
                  </a:lnTo>
                  <a:lnTo>
                    <a:pt x="7942" y="201843"/>
                  </a:lnTo>
                  <a:lnTo>
                    <a:pt x="12800" y="203510"/>
                  </a:lnTo>
                  <a:lnTo>
                    <a:pt x="18376" y="202285"/>
                  </a:lnTo>
                  <a:lnTo>
                    <a:pt x="24431" y="197962"/>
                  </a:lnTo>
                  <a:lnTo>
                    <a:pt x="30805" y="191574"/>
                  </a:lnTo>
                  <a:lnTo>
                    <a:pt x="37391" y="183810"/>
                  </a:lnTo>
                  <a:lnTo>
                    <a:pt x="42950" y="175128"/>
                  </a:lnTo>
                  <a:lnTo>
                    <a:pt x="47825" y="165834"/>
                  </a:lnTo>
                  <a:lnTo>
                    <a:pt x="52244" y="156132"/>
                  </a:lnTo>
                  <a:lnTo>
                    <a:pt x="57527" y="146158"/>
                  </a:lnTo>
                  <a:lnTo>
                    <a:pt x="63386" y="136003"/>
                  </a:lnTo>
                  <a:lnTo>
                    <a:pt x="69630" y="125727"/>
                  </a:lnTo>
                  <a:lnTo>
                    <a:pt x="74961" y="115371"/>
                  </a:lnTo>
                  <a:lnTo>
                    <a:pt x="79683" y="104961"/>
                  </a:lnTo>
                  <a:lnTo>
                    <a:pt x="84000" y="94515"/>
                  </a:lnTo>
                  <a:lnTo>
                    <a:pt x="88047" y="81708"/>
                  </a:lnTo>
                  <a:lnTo>
                    <a:pt x="91913" y="67327"/>
                  </a:lnTo>
                  <a:lnTo>
                    <a:pt x="95660" y="51896"/>
                  </a:lnTo>
                  <a:lnTo>
                    <a:pt x="100494" y="38103"/>
                  </a:lnTo>
                  <a:lnTo>
                    <a:pt x="106054" y="25402"/>
                  </a:lnTo>
                  <a:lnTo>
                    <a:pt x="112099" y="13429"/>
                  </a:lnTo>
                  <a:lnTo>
                    <a:pt x="116128" y="12458"/>
                  </a:lnTo>
                  <a:lnTo>
                    <a:pt x="118815" y="18823"/>
                  </a:lnTo>
                  <a:lnTo>
                    <a:pt x="120605" y="30078"/>
                  </a:lnTo>
                  <a:lnTo>
                    <a:pt x="121800" y="43424"/>
                  </a:lnTo>
                  <a:lnTo>
                    <a:pt x="122595" y="58165"/>
                  </a:lnTo>
                  <a:lnTo>
                    <a:pt x="123126" y="73835"/>
                  </a:lnTo>
                  <a:lnTo>
                    <a:pt x="124649" y="90125"/>
                  </a:lnTo>
                  <a:lnTo>
                    <a:pt x="126832" y="106828"/>
                  </a:lnTo>
                  <a:lnTo>
                    <a:pt x="129456" y="123807"/>
                  </a:lnTo>
                  <a:lnTo>
                    <a:pt x="134712" y="139800"/>
                  </a:lnTo>
                  <a:lnTo>
                    <a:pt x="141721" y="155137"/>
                  </a:lnTo>
                  <a:lnTo>
                    <a:pt x="149900" y="170036"/>
                  </a:lnTo>
                  <a:lnTo>
                    <a:pt x="158858" y="182306"/>
                  </a:lnTo>
                  <a:lnTo>
                    <a:pt x="168337" y="192823"/>
                  </a:lnTo>
                  <a:lnTo>
                    <a:pt x="178162" y="202172"/>
                  </a:lnTo>
                  <a:lnTo>
                    <a:pt x="188217" y="206067"/>
                  </a:lnTo>
                  <a:lnTo>
                    <a:pt x="198427" y="206327"/>
                  </a:lnTo>
                  <a:lnTo>
                    <a:pt x="208739" y="204163"/>
                  </a:lnTo>
                  <a:lnTo>
                    <a:pt x="217951" y="199214"/>
                  </a:lnTo>
                  <a:lnTo>
                    <a:pt x="226429" y="192409"/>
                  </a:lnTo>
                  <a:lnTo>
                    <a:pt x="234419" y="184366"/>
                  </a:lnTo>
                  <a:lnTo>
                    <a:pt x="242083" y="173162"/>
                  </a:lnTo>
                  <a:lnTo>
                    <a:pt x="249529" y="159849"/>
                  </a:lnTo>
                  <a:lnTo>
                    <a:pt x="256830" y="145130"/>
                  </a:lnTo>
                  <a:lnTo>
                    <a:pt x="262867" y="131812"/>
                  </a:lnTo>
                  <a:lnTo>
                    <a:pt x="268060" y="119427"/>
                  </a:lnTo>
                  <a:lnTo>
                    <a:pt x="272690" y="107665"/>
                  </a:lnTo>
                  <a:lnTo>
                    <a:pt x="274608" y="93980"/>
                  </a:lnTo>
                  <a:lnTo>
                    <a:pt x="274719" y="79014"/>
                  </a:lnTo>
                  <a:lnTo>
                    <a:pt x="273624" y="63194"/>
                  </a:lnTo>
                  <a:lnTo>
                    <a:pt x="271726" y="47972"/>
                  </a:lnTo>
                  <a:lnTo>
                    <a:pt x="269291" y="33150"/>
                  </a:lnTo>
                  <a:lnTo>
                    <a:pt x="266500" y="18594"/>
                  </a:lnTo>
                  <a:lnTo>
                    <a:pt x="263470" y="13564"/>
                  </a:lnTo>
                  <a:lnTo>
                    <a:pt x="260281" y="14886"/>
                  </a:lnTo>
                  <a:lnTo>
                    <a:pt x="256987" y="20441"/>
                  </a:lnTo>
                  <a:lnTo>
                    <a:pt x="257128" y="28820"/>
                  </a:lnTo>
                  <a:lnTo>
                    <a:pt x="259559" y="39080"/>
                  </a:lnTo>
                  <a:lnTo>
                    <a:pt x="263518" y="50594"/>
                  </a:lnTo>
                  <a:lnTo>
                    <a:pt x="274148" y="78969"/>
                  </a:lnTo>
                  <a:lnTo>
                    <a:pt x="280255" y="94717"/>
                  </a:lnTo>
                  <a:lnTo>
                    <a:pt x="286664" y="107552"/>
                  </a:lnTo>
                  <a:lnTo>
                    <a:pt x="293273" y="118446"/>
                  </a:lnTo>
                  <a:lnTo>
                    <a:pt x="308018" y="139121"/>
                  </a:lnTo>
                  <a:lnTo>
                    <a:pt x="316859" y="151178"/>
                  </a:lnTo>
                  <a:lnTo>
                    <a:pt x="355575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868820" y="1241076"/>
              <a:ext cx="42071" cy="31554"/>
            </a:xfrm>
            <a:custGeom>
              <a:avLst/>
              <a:gdLst/>
              <a:ahLst/>
              <a:cxnLst/>
              <a:rect l="0" t="0" r="0" b="0"/>
              <a:pathLst>
                <a:path w="42071" h="31554">
                  <a:moveTo>
                    <a:pt x="42070" y="0"/>
                  </a:moveTo>
                  <a:lnTo>
                    <a:pt x="35837" y="6233"/>
                  </a:lnTo>
                  <a:lnTo>
                    <a:pt x="0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427080" y="1335735"/>
              <a:ext cx="10519" cy="21036"/>
            </a:xfrm>
            <a:custGeom>
              <a:avLst/>
              <a:gdLst/>
              <a:ahLst/>
              <a:cxnLst/>
              <a:rect l="0" t="0" r="0" b="0"/>
              <a:pathLst>
                <a:path w="10519" h="21036">
                  <a:moveTo>
                    <a:pt x="10518" y="0"/>
                  </a:move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Freeform 57"/>
          <p:cNvSpPr/>
          <p:nvPr/>
        </p:nvSpPr>
        <p:spPr>
          <a:xfrm>
            <a:off x="220220" y="546915"/>
            <a:ext cx="32203" cy="24051"/>
          </a:xfrm>
          <a:custGeom>
            <a:avLst/>
            <a:gdLst/>
            <a:ahLst/>
            <a:cxnLst/>
            <a:rect l="0" t="0" r="0" b="0"/>
            <a:pathLst>
              <a:path w="32203" h="24051">
                <a:moveTo>
                  <a:pt x="11167" y="10517"/>
                </a:moveTo>
                <a:lnTo>
                  <a:pt x="0" y="21684"/>
                </a:lnTo>
                <a:lnTo>
                  <a:pt x="216" y="23805"/>
                </a:lnTo>
                <a:lnTo>
                  <a:pt x="3866" y="24050"/>
                </a:lnTo>
                <a:lnTo>
                  <a:pt x="32202" y="0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69546" y="1472463"/>
            <a:ext cx="93394" cy="80049"/>
          </a:xfrm>
          <a:custGeom>
            <a:avLst/>
            <a:gdLst/>
            <a:ahLst/>
            <a:cxnLst/>
            <a:rect l="0" t="0" r="0" b="0"/>
            <a:pathLst>
              <a:path w="93394" h="80049">
                <a:moveTo>
                  <a:pt x="93393" y="0"/>
                </a:moveTo>
                <a:lnTo>
                  <a:pt x="71060" y="11167"/>
                </a:lnTo>
                <a:lnTo>
                  <a:pt x="60975" y="16794"/>
                </a:lnTo>
                <a:lnTo>
                  <a:pt x="50746" y="22882"/>
                </a:lnTo>
                <a:lnTo>
                  <a:pt x="30031" y="35880"/>
                </a:lnTo>
                <a:lnTo>
                  <a:pt x="9139" y="49447"/>
                </a:lnTo>
                <a:lnTo>
                  <a:pt x="3334" y="57506"/>
                </a:lnTo>
                <a:lnTo>
                  <a:pt x="632" y="66384"/>
                </a:lnTo>
                <a:lnTo>
                  <a:pt x="0" y="75809"/>
                </a:lnTo>
                <a:lnTo>
                  <a:pt x="4253" y="79755"/>
                </a:lnTo>
                <a:lnTo>
                  <a:pt x="11762" y="80048"/>
                </a:lnTo>
                <a:lnTo>
                  <a:pt x="21443" y="77907"/>
                </a:lnTo>
                <a:lnTo>
                  <a:pt x="30235" y="74142"/>
                </a:lnTo>
                <a:lnTo>
                  <a:pt x="38433" y="69295"/>
                </a:lnTo>
                <a:lnTo>
                  <a:pt x="46235" y="63726"/>
                </a:lnTo>
                <a:lnTo>
                  <a:pt x="49100" y="57676"/>
                </a:lnTo>
                <a:lnTo>
                  <a:pt x="48672" y="51306"/>
                </a:lnTo>
                <a:lnTo>
                  <a:pt x="9253" y="31553"/>
                </a:lnTo>
              </a:path>
            </a:pathLst>
          </a:custGeom>
          <a:ln w="12700" cap="flat" cmpd="sng" algn="ctr">
            <a:solidFill>
              <a:srgbClr val="A52A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93592" y="2240999"/>
            <a:ext cx="5522806" cy="672376"/>
            <a:chOff x="93592" y="2240999"/>
            <a:chExt cx="5522806" cy="672376"/>
          </a:xfrm>
        </p:grpSpPr>
        <p:sp>
          <p:nvSpPr>
            <p:cNvPr id="60" name="Freeform 59"/>
            <p:cNvSpPr/>
            <p:nvPr/>
          </p:nvSpPr>
          <p:spPr>
            <a:xfrm>
              <a:off x="93592" y="2398012"/>
              <a:ext cx="74690" cy="76478"/>
            </a:xfrm>
            <a:custGeom>
              <a:avLst/>
              <a:gdLst/>
              <a:ahLst/>
              <a:cxnLst/>
              <a:rect l="0" t="0" r="0" b="0"/>
              <a:pathLst>
                <a:path w="74690" h="76478">
                  <a:moveTo>
                    <a:pt x="43136" y="0"/>
                  </a:moveTo>
                  <a:lnTo>
                    <a:pt x="26386" y="5583"/>
                  </a:lnTo>
                  <a:lnTo>
                    <a:pt x="19115" y="9565"/>
                  </a:lnTo>
                  <a:lnTo>
                    <a:pt x="11930" y="14557"/>
                  </a:lnTo>
                  <a:lnTo>
                    <a:pt x="4803" y="20222"/>
                  </a:lnTo>
                  <a:lnTo>
                    <a:pt x="1220" y="27505"/>
                  </a:lnTo>
                  <a:lnTo>
                    <a:pt x="0" y="35866"/>
                  </a:lnTo>
                  <a:lnTo>
                    <a:pt x="355" y="44946"/>
                  </a:lnTo>
                  <a:lnTo>
                    <a:pt x="4098" y="52168"/>
                  </a:lnTo>
                  <a:lnTo>
                    <a:pt x="10099" y="58151"/>
                  </a:lnTo>
                  <a:lnTo>
                    <a:pt x="17606" y="63308"/>
                  </a:lnTo>
                  <a:lnTo>
                    <a:pt x="26116" y="67915"/>
                  </a:lnTo>
                  <a:lnTo>
                    <a:pt x="35295" y="72155"/>
                  </a:lnTo>
                  <a:lnTo>
                    <a:pt x="44921" y="76150"/>
                  </a:lnTo>
                  <a:lnTo>
                    <a:pt x="53675" y="76477"/>
                  </a:lnTo>
                  <a:lnTo>
                    <a:pt x="61848" y="74357"/>
                  </a:lnTo>
                  <a:lnTo>
                    <a:pt x="74689" y="525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15362" y="2345424"/>
              <a:ext cx="21036" cy="241906"/>
            </a:xfrm>
            <a:custGeom>
              <a:avLst/>
              <a:gdLst/>
              <a:ahLst/>
              <a:cxnLst/>
              <a:rect l="0" t="0" r="0" b="0"/>
              <a:pathLst>
                <a:path w="21036" h="241906">
                  <a:moveTo>
                    <a:pt x="21035" y="0"/>
                  </a:moveTo>
                  <a:lnTo>
                    <a:pt x="21035" y="110061"/>
                  </a:lnTo>
                  <a:lnTo>
                    <a:pt x="19866" y="129468"/>
                  </a:lnTo>
                  <a:lnTo>
                    <a:pt x="17919" y="149417"/>
                  </a:lnTo>
                  <a:lnTo>
                    <a:pt x="15452" y="169729"/>
                  </a:lnTo>
                  <a:lnTo>
                    <a:pt x="12638" y="186776"/>
                  </a:lnTo>
                  <a:lnTo>
                    <a:pt x="9594" y="201646"/>
                  </a:lnTo>
                  <a:lnTo>
                    <a:pt x="0" y="2419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94327" y="2240999"/>
              <a:ext cx="308866" cy="407555"/>
            </a:xfrm>
            <a:custGeom>
              <a:avLst/>
              <a:gdLst/>
              <a:ahLst/>
              <a:cxnLst/>
              <a:rect l="0" t="0" r="0" b="0"/>
              <a:pathLst>
                <a:path w="308866" h="407555">
                  <a:moveTo>
                    <a:pt x="0" y="51837"/>
                  </a:moveTo>
                  <a:lnTo>
                    <a:pt x="5583" y="35087"/>
                  </a:lnTo>
                  <a:lnTo>
                    <a:pt x="10734" y="26647"/>
                  </a:lnTo>
                  <a:lnTo>
                    <a:pt x="17673" y="17514"/>
                  </a:lnTo>
                  <a:lnTo>
                    <a:pt x="25806" y="7920"/>
                  </a:lnTo>
                  <a:lnTo>
                    <a:pt x="37070" y="2692"/>
                  </a:lnTo>
                  <a:lnTo>
                    <a:pt x="50423" y="376"/>
                  </a:lnTo>
                  <a:lnTo>
                    <a:pt x="65168" y="0"/>
                  </a:lnTo>
                  <a:lnTo>
                    <a:pt x="78504" y="919"/>
                  </a:lnTo>
                  <a:lnTo>
                    <a:pt x="90900" y="2699"/>
                  </a:lnTo>
                  <a:lnTo>
                    <a:pt x="102671" y="5055"/>
                  </a:lnTo>
                  <a:lnTo>
                    <a:pt x="114023" y="7794"/>
                  </a:lnTo>
                  <a:lnTo>
                    <a:pt x="125097" y="10789"/>
                  </a:lnTo>
                  <a:lnTo>
                    <a:pt x="135986" y="13954"/>
                  </a:lnTo>
                  <a:lnTo>
                    <a:pt x="146751" y="18401"/>
                  </a:lnTo>
                  <a:lnTo>
                    <a:pt x="157434" y="23703"/>
                  </a:lnTo>
                  <a:lnTo>
                    <a:pt x="168061" y="29575"/>
                  </a:lnTo>
                  <a:lnTo>
                    <a:pt x="177484" y="35827"/>
                  </a:lnTo>
                  <a:lnTo>
                    <a:pt x="186102" y="42332"/>
                  </a:lnTo>
                  <a:lnTo>
                    <a:pt x="194185" y="49006"/>
                  </a:lnTo>
                  <a:lnTo>
                    <a:pt x="201911" y="55793"/>
                  </a:lnTo>
                  <a:lnTo>
                    <a:pt x="209399" y="62655"/>
                  </a:lnTo>
                  <a:lnTo>
                    <a:pt x="216728" y="69566"/>
                  </a:lnTo>
                  <a:lnTo>
                    <a:pt x="220446" y="78849"/>
                  </a:lnTo>
                  <a:lnTo>
                    <a:pt x="221756" y="89712"/>
                  </a:lnTo>
                  <a:lnTo>
                    <a:pt x="221460" y="101628"/>
                  </a:lnTo>
                  <a:lnTo>
                    <a:pt x="217757" y="110740"/>
                  </a:lnTo>
                  <a:lnTo>
                    <a:pt x="211783" y="117984"/>
                  </a:lnTo>
                  <a:lnTo>
                    <a:pt x="204294" y="123982"/>
                  </a:lnTo>
                  <a:lnTo>
                    <a:pt x="193458" y="129149"/>
                  </a:lnTo>
                  <a:lnTo>
                    <a:pt x="180391" y="133763"/>
                  </a:lnTo>
                  <a:lnTo>
                    <a:pt x="152628" y="142005"/>
                  </a:lnTo>
                  <a:lnTo>
                    <a:pt x="128603" y="149564"/>
                  </a:lnTo>
                  <a:lnTo>
                    <a:pt x="124300" y="153215"/>
                  </a:lnTo>
                  <a:lnTo>
                    <a:pt x="124937" y="156818"/>
                  </a:lnTo>
                  <a:lnTo>
                    <a:pt x="128867" y="160389"/>
                  </a:lnTo>
                  <a:lnTo>
                    <a:pt x="134994" y="165107"/>
                  </a:lnTo>
                  <a:lnTo>
                    <a:pt x="142584" y="170589"/>
                  </a:lnTo>
                  <a:lnTo>
                    <a:pt x="151149" y="176581"/>
                  </a:lnTo>
                  <a:lnTo>
                    <a:pt x="160366" y="181745"/>
                  </a:lnTo>
                  <a:lnTo>
                    <a:pt x="170016" y="186356"/>
                  </a:lnTo>
                  <a:lnTo>
                    <a:pt x="179955" y="190598"/>
                  </a:lnTo>
                  <a:lnTo>
                    <a:pt x="190087" y="195764"/>
                  </a:lnTo>
                  <a:lnTo>
                    <a:pt x="200348" y="201545"/>
                  </a:lnTo>
                  <a:lnTo>
                    <a:pt x="210694" y="207736"/>
                  </a:lnTo>
                  <a:lnTo>
                    <a:pt x="221098" y="215369"/>
                  </a:lnTo>
                  <a:lnTo>
                    <a:pt x="231539" y="223964"/>
                  </a:lnTo>
                  <a:lnTo>
                    <a:pt x="242006" y="233200"/>
                  </a:lnTo>
                  <a:lnTo>
                    <a:pt x="252490" y="241694"/>
                  </a:lnTo>
                  <a:lnTo>
                    <a:pt x="262985" y="249694"/>
                  </a:lnTo>
                  <a:lnTo>
                    <a:pt x="273487" y="257365"/>
                  </a:lnTo>
                  <a:lnTo>
                    <a:pt x="281658" y="265985"/>
                  </a:lnTo>
                  <a:lnTo>
                    <a:pt x="288273" y="275237"/>
                  </a:lnTo>
                  <a:lnTo>
                    <a:pt x="293852" y="284911"/>
                  </a:lnTo>
                  <a:lnTo>
                    <a:pt x="298740" y="296035"/>
                  </a:lnTo>
                  <a:lnTo>
                    <a:pt x="303167" y="308125"/>
                  </a:lnTo>
                  <a:lnTo>
                    <a:pt x="307287" y="320860"/>
                  </a:lnTo>
                  <a:lnTo>
                    <a:pt x="308865" y="332856"/>
                  </a:lnTo>
                  <a:lnTo>
                    <a:pt x="308749" y="344359"/>
                  </a:lnTo>
                  <a:lnTo>
                    <a:pt x="307503" y="355533"/>
                  </a:lnTo>
                  <a:lnTo>
                    <a:pt x="301997" y="366489"/>
                  </a:lnTo>
                  <a:lnTo>
                    <a:pt x="293653" y="377299"/>
                  </a:lnTo>
                  <a:lnTo>
                    <a:pt x="283415" y="388011"/>
                  </a:lnTo>
                  <a:lnTo>
                    <a:pt x="270747" y="395152"/>
                  </a:lnTo>
                  <a:lnTo>
                    <a:pt x="256458" y="399913"/>
                  </a:lnTo>
                  <a:lnTo>
                    <a:pt x="241089" y="403087"/>
                  </a:lnTo>
                  <a:lnTo>
                    <a:pt x="223832" y="405203"/>
                  </a:lnTo>
                  <a:lnTo>
                    <a:pt x="205315" y="406614"/>
                  </a:lnTo>
                  <a:lnTo>
                    <a:pt x="185959" y="407554"/>
                  </a:lnTo>
                  <a:lnTo>
                    <a:pt x="168380" y="407013"/>
                  </a:lnTo>
                  <a:lnTo>
                    <a:pt x="151986" y="405483"/>
                  </a:lnTo>
                  <a:lnTo>
                    <a:pt x="136383" y="403295"/>
                  </a:lnTo>
                  <a:lnTo>
                    <a:pt x="122474" y="399498"/>
                  </a:lnTo>
                  <a:lnTo>
                    <a:pt x="109696" y="394630"/>
                  </a:lnTo>
                  <a:lnTo>
                    <a:pt x="73623" y="37788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72960" y="2534741"/>
              <a:ext cx="112230" cy="140310"/>
            </a:xfrm>
            <a:custGeom>
              <a:avLst/>
              <a:gdLst/>
              <a:ahLst/>
              <a:cxnLst/>
              <a:rect l="0" t="0" r="0" b="0"/>
              <a:pathLst>
                <a:path w="112230" h="140310">
                  <a:moveTo>
                    <a:pt x="21035" y="31553"/>
                  </a:moveTo>
                  <a:lnTo>
                    <a:pt x="15452" y="48303"/>
                  </a:lnTo>
                  <a:lnTo>
                    <a:pt x="12639" y="59080"/>
                  </a:lnTo>
                  <a:lnTo>
                    <a:pt x="6396" y="86636"/>
                  </a:lnTo>
                  <a:lnTo>
                    <a:pt x="6602" y="99828"/>
                  </a:lnTo>
                  <a:lnTo>
                    <a:pt x="9076" y="112128"/>
                  </a:lnTo>
                  <a:lnTo>
                    <a:pt x="13062" y="123834"/>
                  </a:lnTo>
                  <a:lnTo>
                    <a:pt x="21563" y="131638"/>
                  </a:lnTo>
                  <a:lnTo>
                    <a:pt x="33073" y="136841"/>
                  </a:lnTo>
                  <a:lnTo>
                    <a:pt x="46590" y="140309"/>
                  </a:lnTo>
                  <a:lnTo>
                    <a:pt x="59107" y="140284"/>
                  </a:lnTo>
                  <a:lnTo>
                    <a:pt x="70957" y="137930"/>
                  </a:lnTo>
                  <a:lnTo>
                    <a:pt x="82364" y="134024"/>
                  </a:lnTo>
                  <a:lnTo>
                    <a:pt x="91136" y="126745"/>
                  </a:lnTo>
                  <a:lnTo>
                    <a:pt x="98154" y="117218"/>
                  </a:lnTo>
                  <a:lnTo>
                    <a:pt x="104000" y="106192"/>
                  </a:lnTo>
                  <a:lnTo>
                    <a:pt x="107898" y="94167"/>
                  </a:lnTo>
                  <a:lnTo>
                    <a:pt x="110497" y="81476"/>
                  </a:lnTo>
                  <a:lnTo>
                    <a:pt x="112229" y="68341"/>
                  </a:lnTo>
                  <a:lnTo>
                    <a:pt x="111047" y="56078"/>
                  </a:lnTo>
                  <a:lnTo>
                    <a:pt x="107921" y="44397"/>
                  </a:lnTo>
                  <a:lnTo>
                    <a:pt x="103500" y="33104"/>
                  </a:lnTo>
                  <a:lnTo>
                    <a:pt x="95879" y="24406"/>
                  </a:lnTo>
                  <a:lnTo>
                    <a:pt x="86123" y="17439"/>
                  </a:lnTo>
                  <a:lnTo>
                    <a:pt x="74945" y="11626"/>
                  </a:lnTo>
                  <a:lnTo>
                    <a:pt x="62818" y="7751"/>
                  </a:lnTo>
                  <a:lnTo>
                    <a:pt x="50059" y="5167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051759" y="2504102"/>
              <a:ext cx="283977" cy="283062"/>
            </a:xfrm>
            <a:custGeom>
              <a:avLst/>
              <a:gdLst/>
              <a:ahLst/>
              <a:cxnLst/>
              <a:rect l="0" t="0" r="0" b="0"/>
              <a:pathLst>
                <a:path w="283977" h="283062">
                  <a:moveTo>
                    <a:pt x="0" y="30639"/>
                  </a:moveTo>
                  <a:lnTo>
                    <a:pt x="5584" y="8305"/>
                  </a:lnTo>
                  <a:lnTo>
                    <a:pt x="11903" y="2895"/>
                  </a:lnTo>
                  <a:lnTo>
                    <a:pt x="20790" y="457"/>
                  </a:lnTo>
                  <a:lnTo>
                    <a:pt x="31390" y="0"/>
                  </a:lnTo>
                  <a:lnTo>
                    <a:pt x="39624" y="4370"/>
                  </a:lnTo>
                  <a:lnTo>
                    <a:pt x="46283" y="11957"/>
                  </a:lnTo>
                  <a:lnTo>
                    <a:pt x="51891" y="21690"/>
                  </a:lnTo>
                  <a:lnTo>
                    <a:pt x="56798" y="31685"/>
                  </a:lnTo>
                  <a:lnTo>
                    <a:pt x="61238" y="41854"/>
                  </a:lnTo>
                  <a:lnTo>
                    <a:pt x="65366" y="52139"/>
                  </a:lnTo>
                  <a:lnTo>
                    <a:pt x="69287" y="66007"/>
                  </a:lnTo>
                  <a:lnTo>
                    <a:pt x="73070" y="82265"/>
                  </a:lnTo>
                  <a:lnTo>
                    <a:pt x="76760" y="100115"/>
                  </a:lnTo>
                  <a:lnTo>
                    <a:pt x="81558" y="115521"/>
                  </a:lnTo>
                  <a:lnTo>
                    <a:pt x="87093" y="129297"/>
                  </a:lnTo>
                  <a:lnTo>
                    <a:pt x="93121" y="141987"/>
                  </a:lnTo>
                  <a:lnTo>
                    <a:pt x="99477" y="152785"/>
                  </a:lnTo>
                  <a:lnTo>
                    <a:pt x="106051" y="162320"/>
                  </a:lnTo>
                  <a:lnTo>
                    <a:pt x="112771" y="171014"/>
                  </a:lnTo>
                  <a:lnTo>
                    <a:pt x="119589" y="180316"/>
                  </a:lnTo>
                  <a:lnTo>
                    <a:pt x="133396" y="200001"/>
                  </a:lnTo>
                  <a:lnTo>
                    <a:pt x="140350" y="208990"/>
                  </a:lnTo>
                  <a:lnTo>
                    <a:pt x="147324" y="217320"/>
                  </a:lnTo>
                  <a:lnTo>
                    <a:pt x="154310" y="225210"/>
                  </a:lnTo>
                  <a:lnTo>
                    <a:pt x="162473" y="232807"/>
                  </a:lnTo>
                  <a:lnTo>
                    <a:pt x="171421" y="240210"/>
                  </a:lnTo>
                  <a:lnTo>
                    <a:pt x="180892" y="247482"/>
                  </a:lnTo>
                  <a:lnTo>
                    <a:pt x="193049" y="254667"/>
                  </a:lnTo>
                  <a:lnTo>
                    <a:pt x="206997" y="261795"/>
                  </a:lnTo>
                  <a:lnTo>
                    <a:pt x="283976" y="28306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125383" y="2566294"/>
              <a:ext cx="126212" cy="168282"/>
            </a:xfrm>
            <a:custGeom>
              <a:avLst/>
              <a:gdLst/>
              <a:ahLst/>
              <a:cxnLst/>
              <a:rect l="0" t="0" r="0" b="0"/>
              <a:pathLst>
                <a:path w="126212" h="168282">
                  <a:moveTo>
                    <a:pt x="126211" y="0"/>
                  </a:moveTo>
                  <a:lnTo>
                    <a:pt x="115044" y="11167"/>
                  </a:lnTo>
                  <a:lnTo>
                    <a:pt x="109417" y="17962"/>
                  </a:lnTo>
                  <a:lnTo>
                    <a:pt x="103329" y="25998"/>
                  </a:lnTo>
                  <a:lnTo>
                    <a:pt x="90331" y="44276"/>
                  </a:lnTo>
                  <a:lnTo>
                    <a:pt x="76764" y="64085"/>
                  </a:lnTo>
                  <a:lnTo>
                    <a:pt x="69874" y="73108"/>
                  </a:lnTo>
                  <a:lnTo>
                    <a:pt x="62943" y="81460"/>
                  </a:lnTo>
                  <a:lnTo>
                    <a:pt x="55985" y="89365"/>
                  </a:lnTo>
                  <a:lnTo>
                    <a:pt x="49010" y="98141"/>
                  </a:lnTo>
                  <a:lnTo>
                    <a:pt x="42022" y="107498"/>
                  </a:lnTo>
                  <a:lnTo>
                    <a:pt x="28025" y="127243"/>
                  </a:lnTo>
                  <a:lnTo>
                    <a:pt x="0" y="168281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472463" y="2639917"/>
              <a:ext cx="115695" cy="1"/>
            </a:xfrm>
            <a:custGeom>
              <a:avLst/>
              <a:gdLst/>
              <a:ahLst/>
              <a:cxnLst/>
              <a:rect l="0" t="0" r="0" b="0"/>
              <a:pathLst>
                <a:path w="115695" h="1">
                  <a:moveTo>
                    <a:pt x="0" y="0"/>
                  </a:moveTo>
                  <a:lnTo>
                    <a:pt x="11569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692314" y="2579573"/>
              <a:ext cx="179819" cy="133968"/>
            </a:xfrm>
            <a:custGeom>
              <a:avLst/>
              <a:gdLst/>
              <a:ahLst/>
              <a:cxnLst/>
              <a:rect l="0" t="0" r="0" b="0"/>
              <a:pathLst>
                <a:path w="179819" h="133968">
                  <a:moveTo>
                    <a:pt x="179818" y="39309"/>
                  </a:moveTo>
                  <a:lnTo>
                    <a:pt x="174235" y="22558"/>
                  </a:lnTo>
                  <a:lnTo>
                    <a:pt x="169084" y="16455"/>
                  </a:lnTo>
                  <a:lnTo>
                    <a:pt x="162144" y="11218"/>
                  </a:lnTo>
                  <a:lnTo>
                    <a:pt x="154012" y="6558"/>
                  </a:lnTo>
                  <a:lnTo>
                    <a:pt x="143916" y="3452"/>
                  </a:lnTo>
                  <a:lnTo>
                    <a:pt x="132511" y="1380"/>
                  </a:lnTo>
                  <a:lnTo>
                    <a:pt x="120233" y="0"/>
                  </a:lnTo>
                  <a:lnTo>
                    <a:pt x="107373" y="1416"/>
                  </a:lnTo>
                  <a:lnTo>
                    <a:pt x="94126" y="4698"/>
                  </a:lnTo>
                  <a:lnTo>
                    <a:pt x="80619" y="9223"/>
                  </a:lnTo>
                  <a:lnTo>
                    <a:pt x="69278" y="14577"/>
                  </a:lnTo>
                  <a:lnTo>
                    <a:pt x="59380" y="20484"/>
                  </a:lnTo>
                  <a:lnTo>
                    <a:pt x="50444" y="26759"/>
                  </a:lnTo>
                  <a:lnTo>
                    <a:pt x="42149" y="33279"/>
                  </a:lnTo>
                  <a:lnTo>
                    <a:pt x="34282" y="39964"/>
                  </a:lnTo>
                  <a:lnTo>
                    <a:pt x="26700" y="46757"/>
                  </a:lnTo>
                  <a:lnTo>
                    <a:pt x="19309" y="55960"/>
                  </a:lnTo>
                  <a:lnTo>
                    <a:pt x="12043" y="66770"/>
                  </a:lnTo>
                  <a:lnTo>
                    <a:pt x="4863" y="78652"/>
                  </a:lnTo>
                  <a:lnTo>
                    <a:pt x="1244" y="90078"/>
                  </a:lnTo>
                  <a:lnTo>
                    <a:pt x="0" y="101202"/>
                  </a:lnTo>
                  <a:lnTo>
                    <a:pt x="340" y="112124"/>
                  </a:lnTo>
                  <a:lnTo>
                    <a:pt x="4072" y="118236"/>
                  </a:lnTo>
                  <a:lnTo>
                    <a:pt x="10066" y="121142"/>
                  </a:lnTo>
                  <a:lnTo>
                    <a:pt x="17568" y="121911"/>
                  </a:lnTo>
                  <a:lnTo>
                    <a:pt x="26075" y="118918"/>
                  </a:lnTo>
                  <a:lnTo>
                    <a:pt x="35252" y="113417"/>
                  </a:lnTo>
                  <a:lnTo>
                    <a:pt x="44876" y="106243"/>
                  </a:lnTo>
                  <a:lnTo>
                    <a:pt x="53630" y="99124"/>
                  </a:lnTo>
                  <a:lnTo>
                    <a:pt x="61802" y="92040"/>
                  </a:lnTo>
                  <a:lnTo>
                    <a:pt x="69588" y="84981"/>
                  </a:lnTo>
                  <a:lnTo>
                    <a:pt x="77116" y="75600"/>
                  </a:lnTo>
                  <a:lnTo>
                    <a:pt x="84472" y="64671"/>
                  </a:lnTo>
                  <a:lnTo>
                    <a:pt x="98877" y="41232"/>
                  </a:lnTo>
                  <a:lnTo>
                    <a:pt x="113071" y="19128"/>
                  </a:lnTo>
                  <a:lnTo>
                    <a:pt x="117791" y="16506"/>
                  </a:lnTo>
                  <a:lnTo>
                    <a:pt x="120937" y="19432"/>
                  </a:lnTo>
                  <a:lnTo>
                    <a:pt x="123035" y="26058"/>
                  </a:lnTo>
                  <a:lnTo>
                    <a:pt x="126770" y="35149"/>
                  </a:lnTo>
                  <a:lnTo>
                    <a:pt x="131598" y="45885"/>
                  </a:lnTo>
                  <a:lnTo>
                    <a:pt x="137154" y="57716"/>
                  </a:lnTo>
                  <a:lnTo>
                    <a:pt x="143195" y="69110"/>
                  </a:lnTo>
                  <a:lnTo>
                    <a:pt x="179818" y="13396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994821" y="2566294"/>
              <a:ext cx="182322" cy="210353"/>
            </a:xfrm>
            <a:custGeom>
              <a:avLst/>
              <a:gdLst/>
              <a:ahLst/>
              <a:cxnLst/>
              <a:rect l="0" t="0" r="0" b="0"/>
              <a:pathLst>
                <a:path w="182322" h="210353">
                  <a:moveTo>
                    <a:pt x="45593" y="0"/>
                  </a:moveTo>
                  <a:lnTo>
                    <a:pt x="30953" y="58556"/>
                  </a:lnTo>
                  <a:lnTo>
                    <a:pt x="27653" y="70590"/>
                  </a:lnTo>
                  <a:lnTo>
                    <a:pt x="20869" y="93310"/>
                  </a:lnTo>
                  <a:lnTo>
                    <a:pt x="17424" y="106614"/>
                  </a:lnTo>
                  <a:lnTo>
                    <a:pt x="0" y="181340"/>
                  </a:lnTo>
                  <a:lnTo>
                    <a:pt x="6" y="187504"/>
                  </a:lnTo>
                  <a:lnTo>
                    <a:pt x="2347" y="188108"/>
                  </a:lnTo>
                  <a:lnTo>
                    <a:pt x="6244" y="185005"/>
                  </a:lnTo>
                  <a:lnTo>
                    <a:pt x="12349" y="178262"/>
                  </a:lnTo>
                  <a:lnTo>
                    <a:pt x="19924" y="169092"/>
                  </a:lnTo>
                  <a:lnTo>
                    <a:pt x="28480" y="158304"/>
                  </a:lnTo>
                  <a:lnTo>
                    <a:pt x="36522" y="148775"/>
                  </a:lnTo>
                  <a:lnTo>
                    <a:pt x="44220" y="140085"/>
                  </a:lnTo>
                  <a:lnTo>
                    <a:pt x="51689" y="131954"/>
                  </a:lnTo>
                  <a:lnTo>
                    <a:pt x="57837" y="123028"/>
                  </a:lnTo>
                  <a:lnTo>
                    <a:pt x="63105" y="113571"/>
                  </a:lnTo>
                  <a:lnTo>
                    <a:pt x="67785" y="103761"/>
                  </a:lnTo>
                  <a:lnTo>
                    <a:pt x="73242" y="93715"/>
                  </a:lnTo>
                  <a:lnTo>
                    <a:pt x="79218" y="83512"/>
                  </a:lnTo>
                  <a:lnTo>
                    <a:pt x="85539" y="73204"/>
                  </a:lnTo>
                  <a:lnTo>
                    <a:pt x="92090" y="63994"/>
                  </a:lnTo>
                  <a:lnTo>
                    <a:pt x="98795" y="55518"/>
                  </a:lnTo>
                  <a:lnTo>
                    <a:pt x="105602" y="47529"/>
                  </a:lnTo>
                  <a:lnTo>
                    <a:pt x="111308" y="45709"/>
                  </a:lnTo>
                  <a:lnTo>
                    <a:pt x="116281" y="48002"/>
                  </a:lnTo>
                  <a:lnTo>
                    <a:pt x="120765" y="53036"/>
                  </a:lnTo>
                  <a:lnTo>
                    <a:pt x="124923" y="61067"/>
                  </a:lnTo>
                  <a:lnTo>
                    <a:pt x="128864" y="71095"/>
                  </a:lnTo>
                  <a:lnTo>
                    <a:pt x="132660" y="82455"/>
                  </a:lnTo>
                  <a:lnTo>
                    <a:pt x="135190" y="94703"/>
                  </a:lnTo>
                  <a:lnTo>
                    <a:pt x="136877" y="107543"/>
                  </a:lnTo>
                  <a:lnTo>
                    <a:pt x="138002" y="120777"/>
                  </a:lnTo>
                  <a:lnTo>
                    <a:pt x="141089" y="134275"/>
                  </a:lnTo>
                  <a:lnTo>
                    <a:pt x="145484" y="147947"/>
                  </a:lnTo>
                  <a:lnTo>
                    <a:pt x="150751" y="161737"/>
                  </a:lnTo>
                  <a:lnTo>
                    <a:pt x="156600" y="173267"/>
                  </a:lnTo>
                  <a:lnTo>
                    <a:pt x="162837" y="183292"/>
                  </a:lnTo>
                  <a:lnTo>
                    <a:pt x="182321" y="21035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222139" y="2429364"/>
              <a:ext cx="196909" cy="326247"/>
            </a:xfrm>
            <a:custGeom>
              <a:avLst/>
              <a:gdLst/>
              <a:ahLst/>
              <a:cxnLst/>
              <a:rect l="0" t="0" r="0" b="0"/>
              <a:pathLst>
                <a:path w="196909" h="326247">
                  <a:moveTo>
                    <a:pt x="133803" y="179000"/>
                  </a:moveTo>
                  <a:lnTo>
                    <a:pt x="122636" y="167833"/>
                  </a:lnTo>
                  <a:lnTo>
                    <a:pt x="113503" y="165712"/>
                  </a:lnTo>
                  <a:lnTo>
                    <a:pt x="101572" y="165467"/>
                  </a:lnTo>
                  <a:lnTo>
                    <a:pt x="87774" y="166472"/>
                  </a:lnTo>
                  <a:lnTo>
                    <a:pt x="75070" y="171817"/>
                  </a:lnTo>
                  <a:lnTo>
                    <a:pt x="63095" y="180054"/>
                  </a:lnTo>
                  <a:lnTo>
                    <a:pt x="51605" y="190220"/>
                  </a:lnTo>
                  <a:lnTo>
                    <a:pt x="32607" y="207749"/>
                  </a:lnTo>
                  <a:lnTo>
                    <a:pt x="24268" y="215695"/>
                  </a:lnTo>
                  <a:lnTo>
                    <a:pt x="17541" y="226836"/>
                  </a:lnTo>
                  <a:lnTo>
                    <a:pt x="11887" y="240106"/>
                  </a:lnTo>
                  <a:lnTo>
                    <a:pt x="6949" y="254796"/>
                  </a:lnTo>
                  <a:lnTo>
                    <a:pt x="3658" y="269264"/>
                  </a:lnTo>
                  <a:lnTo>
                    <a:pt x="1463" y="283583"/>
                  </a:lnTo>
                  <a:lnTo>
                    <a:pt x="0" y="297805"/>
                  </a:lnTo>
                  <a:lnTo>
                    <a:pt x="2531" y="308454"/>
                  </a:lnTo>
                  <a:lnTo>
                    <a:pt x="7723" y="316722"/>
                  </a:lnTo>
                  <a:lnTo>
                    <a:pt x="14691" y="323403"/>
                  </a:lnTo>
                  <a:lnTo>
                    <a:pt x="22842" y="325519"/>
                  </a:lnTo>
                  <a:lnTo>
                    <a:pt x="31782" y="324593"/>
                  </a:lnTo>
                  <a:lnTo>
                    <a:pt x="41248" y="321638"/>
                  </a:lnTo>
                  <a:lnTo>
                    <a:pt x="49896" y="317331"/>
                  </a:lnTo>
                  <a:lnTo>
                    <a:pt x="57998" y="312123"/>
                  </a:lnTo>
                  <a:lnTo>
                    <a:pt x="65737" y="306313"/>
                  </a:lnTo>
                  <a:lnTo>
                    <a:pt x="73233" y="298934"/>
                  </a:lnTo>
                  <a:lnTo>
                    <a:pt x="80568" y="290509"/>
                  </a:lnTo>
                  <a:lnTo>
                    <a:pt x="87795" y="281386"/>
                  </a:lnTo>
                  <a:lnTo>
                    <a:pt x="94951" y="271799"/>
                  </a:lnTo>
                  <a:lnTo>
                    <a:pt x="109134" y="251797"/>
                  </a:lnTo>
                  <a:lnTo>
                    <a:pt x="116188" y="240386"/>
                  </a:lnTo>
                  <a:lnTo>
                    <a:pt x="123228" y="228104"/>
                  </a:lnTo>
                  <a:lnTo>
                    <a:pt x="130259" y="215242"/>
                  </a:lnTo>
                  <a:lnTo>
                    <a:pt x="136115" y="203161"/>
                  </a:lnTo>
                  <a:lnTo>
                    <a:pt x="141187" y="191602"/>
                  </a:lnTo>
                  <a:lnTo>
                    <a:pt x="145737" y="180389"/>
                  </a:lnTo>
                  <a:lnTo>
                    <a:pt x="151108" y="168240"/>
                  </a:lnTo>
                  <a:lnTo>
                    <a:pt x="163308" y="142275"/>
                  </a:lnTo>
                  <a:lnTo>
                    <a:pt x="168665" y="128807"/>
                  </a:lnTo>
                  <a:lnTo>
                    <a:pt x="173405" y="115154"/>
                  </a:lnTo>
                  <a:lnTo>
                    <a:pt x="177733" y="101377"/>
                  </a:lnTo>
                  <a:lnTo>
                    <a:pt x="181788" y="85181"/>
                  </a:lnTo>
                  <a:lnTo>
                    <a:pt x="185659" y="67372"/>
                  </a:lnTo>
                  <a:lnTo>
                    <a:pt x="189409" y="48488"/>
                  </a:lnTo>
                  <a:lnTo>
                    <a:pt x="190740" y="32392"/>
                  </a:lnTo>
                  <a:lnTo>
                    <a:pt x="190459" y="18156"/>
                  </a:lnTo>
                  <a:lnTo>
                    <a:pt x="189103" y="5159"/>
                  </a:lnTo>
                  <a:lnTo>
                    <a:pt x="185861" y="0"/>
                  </a:lnTo>
                  <a:lnTo>
                    <a:pt x="181363" y="67"/>
                  </a:lnTo>
                  <a:lnTo>
                    <a:pt x="176027" y="3618"/>
                  </a:lnTo>
                  <a:lnTo>
                    <a:pt x="170133" y="11828"/>
                  </a:lnTo>
                  <a:lnTo>
                    <a:pt x="163866" y="23144"/>
                  </a:lnTo>
                  <a:lnTo>
                    <a:pt x="157351" y="36532"/>
                  </a:lnTo>
                  <a:lnTo>
                    <a:pt x="151838" y="48962"/>
                  </a:lnTo>
                  <a:lnTo>
                    <a:pt x="146995" y="60756"/>
                  </a:lnTo>
                  <a:lnTo>
                    <a:pt x="142598" y="72123"/>
                  </a:lnTo>
                  <a:lnTo>
                    <a:pt x="139666" y="87882"/>
                  </a:lnTo>
                  <a:lnTo>
                    <a:pt x="137711" y="106569"/>
                  </a:lnTo>
                  <a:lnTo>
                    <a:pt x="136408" y="127207"/>
                  </a:lnTo>
                  <a:lnTo>
                    <a:pt x="136708" y="149146"/>
                  </a:lnTo>
                  <a:lnTo>
                    <a:pt x="138077" y="171952"/>
                  </a:lnTo>
                  <a:lnTo>
                    <a:pt x="140158" y="195336"/>
                  </a:lnTo>
                  <a:lnTo>
                    <a:pt x="145051" y="216769"/>
                  </a:lnTo>
                  <a:lnTo>
                    <a:pt x="151819" y="236901"/>
                  </a:lnTo>
                  <a:lnTo>
                    <a:pt x="159837" y="256165"/>
                  </a:lnTo>
                  <a:lnTo>
                    <a:pt x="167520" y="272514"/>
                  </a:lnTo>
                  <a:lnTo>
                    <a:pt x="174979" y="286919"/>
                  </a:lnTo>
                  <a:lnTo>
                    <a:pt x="196908" y="326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524223" y="2660952"/>
              <a:ext cx="126212" cy="10519"/>
            </a:xfrm>
            <a:custGeom>
              <a:avLst/>
              <a:gdLst/>
              <a:ahLst/>
              <a:cxnLst/>
              <a:rect l="0" t="0" r="0" b="0"/>
              <a:pathLst>
                <a:path w="126212" h="10519">
                  <a:moveTo>
                    <a:pt x="0" y="0"/>
                  </a:moveTo>
                  <a:lnTo>
                    <a:pt x="27917" y="5583"/>
                  </a:lnTo>
                  <a:lnTo>
                    <a:pt x="41984" y="7228"/>
                  </a:lnTo>
                  <a:lnTo>
                    <a:pt x="57205" y="8324"/>
                  </a:lnTo>
                  <a:lnTo>
                    <a:pt x="126211" y="105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821249" y="2461117"/>
              <a:ext cx="299901" cy="298596"/>
            </a:xfrm>
            <a:custGeom>
              <a:avLst/>
              <a:gdLst/>
              <a:ahLst/>
              <a:cxnLst/>
              <a:rect l="0" t="0" r="0" b="0"/>
              <a:pathLst>
                <a:path w="299901" h="298596">
                  <a:moveTo>
                    <a:pt x="60572" y="52589"/>
                  </a:moveTo>
                  <a:lnTo>
                    <a:pt x="49406" y="69339"/>
                  </a:lnTo>
                  <a:lnTo>
                    <a:pt x="44948" y="78947"/>
                  </a:lnTo>
                  <a:lnTo>
                    <a:pt x="40807" y="90028"/>
                  </a:lnTo>
                  <a:lnTo>
                    <a:pt x="36878" y="102089"/>
                  </a:lnTo>
                  <a:lnTo>
                    <a:pt x="31921" y="115973"/>
                  </a:lnTo>
                  <a:lnTo>
                    <a:pt x="20181" y="146981"/>
                  </a:lnTo>
                  <a:lnTo>
                    <a:pt x="14947" y="164599"/>
                  </a:lnTo>
                  <a:lnTo>
                    <a:pt x="10289" y="183356"/>
                  </a:lnTo>
                  <a:lnTo>
                    <a:pt x="6015" y="202872"/>
                  </a:lnTo>
                  <a:lnTo>
                    <a:pt x="3166" y="220558"/>
                  </a:lnTo>
                  <a:lnTo>
                    <a:pt x="1266" y="237023"/>
                  </a:lnTo>
                  <a:lnTo>
                    <a:pt x="0" y="252674"/>
                  </a:lnTo>
                  <a:lnTo>
                    <a:pt x="1493" y="266614"/>
                  </a:lnTo>
                  <a:lnTo>
                    <a:pt x="4825" y="279413"/>
                  </a:lnTo>
                  <a:lnTo>
                    <a:pt x="9384" y="291451"/>
                  </a:lnTo>
                  <a:lnTo>
                    <a:pt x="14761" y="297140"/>
                  </a:lnTo>
                  <a:lnTo>
                    <a:pt x="20682" y="298595"/>
                  </a:lnTo>
                  <a:lnTo>
                    <a:pt x="26967" y="297228"/>
                  </a:lnTo>
                  <a:lnTo>
                    <a:pt x="33495" y="293979"/>
                  </a:lnTo>
                  <a:lnTo>
                    <a:pt x="40183" y="289476"/>
                  </a:lnTo>
                  <a:lnTo>
                    <a:pt x="46980" y="284137"/>
                  </a:lnTo>
                  <a:lnTo>
                    <a:pt x="53848" y="278240"/>
                  </a:lnTo>
                  <a:lnTo>
                    <a:pt x="60764" y="271971"/>
                  </a:lnTo>
                  <a:lnTo>
                    <a:pt x="67712" y="265455"/>
                  </a:lnTo>
                  <a:lnTo>
                    <a:pt x="75850" y="258774"/>
                  </a:lnTo>
                  <a:lnTo>
                    <a:pt x="84781" y="251982"/>
                  </a:lnTo>
                  <a:lnTo>
                    <a:pt x="94241" y="245118"/>
                  </a:lnTo>
                  <a:lnTo>
                    <a:pt x="102885" y="237035"/>
                  </a:lnTo>
                  <a:lnTo>
                    <a:pt x="110984" y="228141"/>
                  </a:lnTo>
                  <a:lnTo>
                    <a:pt x="118721" y="218706"/>
                  </a:lnTo>
                  <a:lnTo>
                    <a:pt x="126217" y="207741"/>
                  </a:lnTo>
                  <a:lnTo>
                    <a:pt x="133551" y="195757"/>
                  </a:lnTo>
                  <a:lnTo>
                    <a:pt x="140778" y="183093"/>
                  </a:lnTo>
                  <a:lnTo>
                    <a:pt x="146764" y="179324"/>
                  </a:lnTo>
                  <a:lnTo>
                    <a:pt x="151924" y="181487"/>
                  </a:lnTo>
                  <a:lnTo>
                    <a:pt x="156532" y="187603"/>
                  </a:lnTo>
                  <a:lnTo>
                    <a:pt x="159604" y="196355"/>
                  </a:lnTo>
                  <a:lnTo>
                    <a:pt x="161652" y="206864"/>
                  </a:lnTo>
                  <a:lnTo>
                    <a:pt x="163018" y="218544"/>
                  </a:lnTo>
                  <a:lnTo>
                    <a:pt x="165097" y="231006"/>
                  </a:lnTo>
                  <a:lnTo>
                    <a:pt x="167651" y="243988"/>
                  </a:lnTo>
                  <a:lnTo>
                    <a:pt x="170523" y="257317"/>
                  </a:lnTo>
                  <a:lnTo>
                    <a:pt x="175943" y="267372"/>
                  </a:lnTo>
                  <a:lnTo>
                    <a:pt x="183062" y="275244"/>
                  </a:lnTo>
                  <a:lnTo>
                    <a:pt x="191315" y="281660"/>
                  </a:lnTo>
                  <a:lnTo>
                    <a:pt x="200322" y="282432"/>
                  </a:lnTo>
                  <a:lnTo>
                    <a:pt x="209833" y="279441"/>
                  </a:lnTo>
                  <a:lnTo>
                    <a:pt x="219679" y="273941"/>
                  </a:lnTo>
                  <a:lnTo>
                    <a:pt x="228580" y="267937"/>
                  </a:lnTo>
                  <a:lnTo>
                    <a:pt x="236852" y="261597"/>
                  </a:lnTo>
                  <a:lnTo>
                    <a:pt x="244703" y="255033"/>
                  </a:lnTo>
                  <a:lnTo>
                    <a:pt x="251107" y="247151"/>
                  </a:lnTo>
                  <a:lnTo>
                    <a:pt x="256544" y="238391"/>
                  </a:lnTo>
                  <a:lnTo>
                    <a:pt x="261338" y="229045"/>
                  </a:lnTo>
                  <a:lnTo>
                    <a:pt x="266871" y="220477"/>
                  </a:lnTo>
                  <a:lnTo>
                    <a:pt x="272896" y="212427"/>
                  </a:lnTo>
                  <a:lnTo>
                    <a:pt x="279251" y="204724"/>
                  </a:lnTo>
                  <a:lnTo>
                    <a:pt x="284655" y="194914"/>
                  </a:lnTo>
                  <a:lnTo>
                    <a:pt x="289427" y="183700"/>
                  </a:lnTo>
                  <a:lnTo>
                    <a:pt x="293777" y="171549"/>
                  </a:lnTo>
                  <a:lnTo>
                    <a:pt x="296677" y="156436"/>
                  </a:lnTo>
                  <a:lnTo>
                    <a:pt x="298611" y="139350"/>
                  </a:lnTo>
                  <a:lnTo>
                    <a:pt x="299900" y="120947"/>
                  </a:lnTo>
                  <a:lnTo>
                    <a:pt x="299590" y="102835"/>
                  </a:lnTo>
                  <a:lnTo>
                    <a:pt x="29196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214824" y="2440082"/>
              <a:ext cx="161325" cy="336565"/>
            </a:xfrm>
            <a:custGeom>
              <a:avLst/>
              <a:gdLst/>
              <a:ahLst/>
              <a:cxnLst/>
              <a:rect l="0" t="0" r="0" b="0"/>
              <a:pathLst>
                <a:path w="161325" h="336565">
                  <a:moveTo>
                    <a:pt x="24596" y="0"/>
                  </a:moveTo>
                  <a:lnTo>
                    <a:pt x="30179" y="27917"/>
                  </a:lnTo>
                  <a:lnTo>
                    <a:pt x="31824" y="40816"/>
                  </a:lnTo>
                  <a:lnTo>
                    <a:pt x="32920" y="54089"/>
                  </a:lnTo>
                  <a:lnTo>
                    <a:pt x="33651" y="67612"/>
                  </a:lnTo>
                  <a:lnTo>
                    <a:pt x="34463" y="95103"/>
                  </a:lnTo>
                  <a:lnTo>
                    <a:pt x="34985" y="150840"/>
                  </a:lnTo>
                  <a:lnTo>
                    <a:pt x="33859" y="163666"/>
                  </a:lnTo>
                  <a:lnTo>
                    <a:pt x="31940" y="175722"/>
                  </a:lnTo>
                  <a:lnTo>
                    <a:pt x="29492" y="187265"/>
                  </a:lnTo>
                  <a:lnTo>
                    <a:pt x="26691" y="198467"/>
                  </a:lnTo>
                  <a:lnTo>
                    <a:pt x="23656" y="209440"/>
                  </a:lnTo>
                  <a:lnTo>
                    <a:pt x="17166" y="230982"/>
                  </a:lnTo>
                  <a:lnTo>
                    <a:pt x="10387" y="252243"/>
                  </a:lnTo>
                  <a:lnTo>
                    <a:pt x="6943" y="263989"/>
                  </a:lnTo>
                  <a:lnTo>
                    <a:pt x="0" y="289506"/>
                  </a:lnTo>
                  <a:lnTo>
                    <a:pt x="18" y="293505"/>
                  </a:lnTo>
                  <a:lnTo>
                    <a:pt x="2367" y="291497"/>
                  </a:lnTo>
                  <a:lnTo>
                    <a:pt x="6271" y="285484"/>
                  </a:lnTo>
                  <a:lnTo>
                    <a:pt x="19957" y="266338"/>
                  </a:lnTo>
                  <a:lnTo>
                    <a:pt x="36558" y="243415"/>
                  </a:lnTo>
                  <a:lnTo>
                    <a:pt x="51727" y="221541"/>
                  </a:lnTo>
                  <a:lnTo>
                    <a:pt x="59043" y="211968"/>
                  </a:lnTo>
                  <a:lnTo>
                    <a:pt x="66259" y="203249"/>
                  </a:lnTo>
                  <a:lnTo>
                    <a:pt x="73407" y="195099"/>
                  </a:lnTo>
                  <a:lnTo>
                    <a:pt x="79340" y="194341"/>
                  </a:lnTo>
                  <a:lnTo>
                    <a:pt x="84464" y="198509"/>
                  </a:lnTo>
                  <a:lnTo>
                    <a:pt x="89049" y="205963"/>
                  </a:lnTo>
                  <a:lnTo>
                    <a:pt x="92106" y="215606"/>
                  </a:lnTo>
                  <a:lnTo>
                    <a:pt x="94144" y="226710"/>
                  </a:lnTo>
                  <a:lnTo>
                    <a:pt x="95502" y="238787"/>
                  </a:lnTo>
                  <a:lnTo>
                    <a:pt x="98745" y="251512"/>
                  </a:lnTo>
                  <a:lnTo>
                    <a:pt x="103244" y="264671"/>
                  </a:lnTo>
                  <a:lnTo>
                    <a:pt x="108581" y="278117"/>
                  </a:lnTo>
                  <a:lnTo>
                    <a:pt x="114476" y="290588"/>
                  </a:lnTo>
                  <a:lnTo>
                    <a:pt x="120743" y="302407"/>
                  </a:lnTo>
                  <a:lnTo>
                    <a:pt x="161324" y="33656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440716" y="2566294"/>
              <a:ext cx="19574" cy="189317"/>
            </a:xfrm>
            <a:custGeom>
              <a:avLst/>
              <a:gdLst/>
              <a:ahLst/>
              <a:cxnLst/>
              <a:rect l="0" t="0" r="0" b="0"/>
              <a:pathLst>
                <a:path w="19574" h="189317">
                  <a:moveTo>
                    <a:pt x="9056" y="0"/>
                  </a:moveTo>
                  <a:lnTo>
                    <a:pt x="3472" y="16750"/>
                  </a:lnTo>
                  <a:lnTo>
                    <a:pt x="1828" y="26358"/>
                  </a:lnTo>
                  <a:lnTo>
                    <a:pt x="731" y="37439"/>
                  </a:lnTo>
                  <a:lnTo>
                    <a:pt x="0" y="49500"/>
                  </a:lnTo>
                  <a:lnTo>
                    <a:pt x="682" y="63384"/>
                  </a:lnTo>
                  <a:lnTo>
                    <a:pt x="2304" y="78483"/>
                  </a:lnTo>
                  <a:lnTo>
                    <a:pt x="4555" y="94392"/>
                  </a:lnTo>
                  <a:lnTo>
                    <a:pt x="6055" y="109673"/>
                  </a:lnTo>
                  <a:lnTo>
                    <a:pt x="7056" y="124534"/>
                  </a:lnTo>
                  <a:lnTo>
                    <a:pt x="19573" y="18931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554948" y="2584387"/>
              <a:ext cx="105177" cy="223449"/>
            </a:xfrm>
            <a:custGeom>
              <a:avLst/>
              <a:gdLst/>
              <a:ahLst/>
              <a:cxnLst/>
              <a:rect l="0" t="0" r="0" b="0"/>
              <a:pathLst>
                <a:path w="105177" h="223449">
                  <a:moveTo>
                    <a:pt x="105176" y="23977"/>
                  </a:moveTo>
                  <a:lnTo>
                    <a:pt x="94009" y="12810"/>
                  </a:lnTo>
                  <a:lnTo>
                    <a:pt x="87214" y="8352"/>
                  </a:lnTo>
                  <a:lnTo>
                    <a:pt x="79178" y="4211"/>
                  </a:lnTo>
                  <a:lnTo>
                    <a:pt x="70314" y="282"/>
                  </a:lnTo>
                  <a:lnTo>
                    <a:pt x="60900" y="0"/>
                  </a:lnTo>
                  <a:lnTo>
                    <a:pt x="51117" y="2149"/>
                  </a:lnTo>
                  <a:lnTo>
                    <a:pt x="41090" y="5919"/>
                  </a:lnTo>
                  <a:lnTo>
                    <a:pt x="33236" y="13107"/>
                  </a:lnTo>
                  <a:lnTo>
                    <a:pt x="26832" y="22574"/>
                  </a:lnTo>
                  <a:lnTo>
                    <a:pt x="21394" y="33559"/>
                  </a:lnTo>
                  <a:lnTo>
                    <a:pt x="20105" y="46726"/>
                  </a:lnTo>
                  <a:lnTo>
                    <a:pt x="21584" y="61346"/>
                  </a:lnTo>
                  <a:lnTo>
                    <a:pt x="24907" y="76937"/>
                  </a:lnTo>
                  <a:lnTo>
                    <a:pt x="28291" y="90836"/>
                  </a:lnTo>
                  <a:lnTo>
                    <a:pt x="31715" y="103609"/>
                  </a:lnTo>
                  <a:lnTo>
                    <a:pt x="35167" y="115629"/>
                  </a:lnTo>
                  <a:lnTo>
                    <a:pt x="39805" y="125980"/>
                  </a:lnTo>
                  <a:lnTo>
                    <a:pt x="45235" y="135218"/>
                  </a:lnTo>
                  <a:lnTo>
                    <a:pt x="57500" y="152884"/>
                  </a:lnTo>
                  <a:lnTo>
                    <a:pt x="70742" y="172421"/>
                  </a:lnTo>
                  <a:lnTo>
                    <a:pt x="76377" y="182540"/>
                  </a:lnTo>
                  <a:lnTo>
                    <a:pt x="81302" y="192791"/>
                  </a:lnTo>
                  <a:lnTo>
                    <a:pt x="85754" y="203131"/>
                  </a:lnTo>
                  <a:lnTo>
                    <a:pt x="85217" y="211193"/>
                  </a:lnTo>
                  <a:lnTo>
                    <a:pt x="81352" y="217736"/>
                  </a:lnTo>
                  <a:lnTo>
                    <a:pt x="75270" y="223267"/>
                  </a:lnTo>
                  <a:lnTo>
                    <a:pt x="66541" y="223448"/>
                  </a:lnTo>
                  <a:lnTo>
                    <a:pt x="56047" y="220064"/>
                  </a:lnTo>
                  <a:lnTo>
                    <a:pt x="0" y="19225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744265" y="2461117"/>
              <a:ext cx="41472" cy="326047"/>
            </a:xfrm>
            <a:custGeom>
              <a:avLst/>
              <a:gdLst/>
              <a:ahLst/>
              <a:cxnLst/>
              <a:rect l="0" t="0" r="0" b="0"/>
              <a:pathLst>
                <a:path w="41472" h="326047">
                  <a:moveTo>
                    <a:pt x="10517" y="0"/>
                  </a:moveTo>
                  <a:lnTo>
                    <a:pt x="35241" y="74171"/>
                  </a:lnTo>
                  <a:lnTo>
                    <a:pt x="37517" y="85675"/>
                  </a:lnTo>
                  <a:lnTo>
                    <a:pt x="39035" y="98019"/>
                  </a:lnTo>
                  <a:lnTo>
                    <a:pt x="40047" y="110922"/>
                  </a:lnTo>
                  <a:lnTo>
                    <a:pt x="40721" y="126536"/>
                  </a:lnTo>
                  <a:lnTo>
                    <a:pt x="41471" y="162583"/>
                  </a:lnTo>
                  <a:lnTo>
                    <a:pt x="40502" y="178506"/>
                  </a:lnTo>
                  <a:lnTo>
                    <a:pt x="38687" y="192628"/>
                  </a:lnTo>
                  <a:lnTo>
                    <a:pt x="36309" y="205548"/>
                  </a:lnTo>
                  <a:lnTo>
                    <a:pt x="33555" y="217667"/>
                  </a:lnTo>
                  <a:lnTo>
                    <a:pt x="30551" y="229252"/>
                  </a:lnTo>
                  <a:lnTo>
                    <a:pt x="24096" y="252642"/>
                  </a:lnTo>
                  <a:lnTo>
                    <a:pt x="20738" y="265424"/>
                  </a:lnTo>
                  <a:lnTo>
                    <a:pt x="0" y="3260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753872" y="2597846"/>
              <a:ext cx="295404" cy="231389"/>
            </a:xfrm>
            <a:custGeom>
              <a:avLst/>
              <a:gdLst/>
              <a:ahLst/>
              <a:cxnLst/>
              <a:rect l="0" t="0" r="0" b="0"/>
              <a:pathLst>
                <a:path w="295404" h="231389">
                  <a:moveTo>
                    <a:pt x="106086" y="0"/>
                  </a:moveTo>
                  <a:lnTo>
                    <a:pt x="83753" y="16751"/>
                  </a:lnTo>
                  <a:lnTo>
                    <a:pt x="73668" y="25191"/>
                  </a:lnTo>
                  <a:lnTo>
                    <a:pt x="63439" y="34323"/>
                  </a:lnTo>
                  <a:lnTo>
                    <a:pt x="43893" y="52651"/>
                  </a:lnTo>
                  <a:lnTo>
                    <a:pt x="27415" y="68587"/>
                  </a:lnTo>
                  <a:lnTo>
                    <a:pt x="19749" y="78446"/>
                  </a:lnTo>
                  <a:lnTo>
                    <a:pt x="12301" y="89694"/>
                  </a:lnTo>
                  <a:lnTo>
                    <a:pt x="4998" y="101866"/>
                  </a:lnTo>
                  <a:lnTo>
                    <a:pt x="1298" y="114656"/>
                  </a:lnTo>
                  <a:lnTo>
                    <a:pt x="0" y="127857"/>
                  </a:lnTo>
                  <a:lnTo>
                    <a:pt x="304" y="141332"/>
                  </a:lnTo>
                  <a:lnTo>
                    <a:pt x="4012" y="152652"/>
                  </a:lnTo>
                  <a:lnTo>
                    <a:pt x="9990" y="162537"/>
                  </a:lnTo>
                  <a:lnTo>
                    <a:pt x="17481" y="171464"/>
                  </a:lnTo>
                  <a:lnTo>
                    <a:pt x="25981" y="178583"/>
                  </a:lnTo>
                  <a:lnTo>
                    <a:pt x="35154" y="184498"/>
                  </a:lnTo>
                  <a:lnTo>
                    <a:pt x="44774" y="189610"/>
                  </a:lnTo>
                  <a:lnTo>
                    <a:pt x="58200" y="193018"/>
                  </a:lnTo>
                  <a:lnTo>
                    <a:pt x="74162" y="195291"/>
                  </a:lnTo>
                  <a:lnTo>
                    <a:pt x="91815" y="196805"/>
                  </a:lnTo>
                  <a:lnTo>
                    <a:pt x="108258" y="196646"/>
                  </a:lnTo>
                  <a:lnTo>
                    <a:pt x="123895" y="195372"/>
                  </a:lnTo>
                  <a:lnTo>
                    <a:pt x="138994" y="193353"/>
                  </a:lnTo>
                  <a:lnTo>
                    <a:pt x="152566" y="190839"/>
                  </a:lnTo>
                  <a:lnTo>
                    <a:pt x="165120" y="187995"/>
                  </a:lnTo>
                  <a:lnTo>
                    <a:pt x="176995" y="184930"/>
                  </a:lnTo>
                  <a:lnTo>
                    <a:pt x="188417" y="181718"/>
                  </a:lnTo>
                  <a:lnTo>
                    <a:pt x="210458" y="175033"/>
                  </a:lnTo>
                  <a:lnTo>
                    <a:pt x="221243" y="170445"/>
                  </a:lnTo>
                  <a:lnTo>
                    <a:pt x="231940" y="165050"/>
                  </a:lnTo>
                  <a:lnTo>
                    <a:pt x="242577" y="159115"/>
                  </a:lnTo>
                  <a:lnTo>
                    <a:pt x="252005" y="152822"/>
                  </a:lnTo>
                  <a:lnTo>
                    <a:pt x="260628" y="146289"/>
                  </a:lnTo>
                  <a:lnTo>
                    <a:pt x="268714" y="139596"/>
                  </a:lnTo>
                  <a:lnTo>
                    <a:pt x="276442" y="130460"/>
                  </a:lnTo>
                  <a:lnTo>
                    <a:pt x="283931" y="119695"/>
                  </a:lnTo>
                  <a:lnTo>
                    <a:pt x="291260" y="107844"/>
                  </a:lnTo>
                  <a:lnTo>
                    <a:pt x="293810" y="97606"/>
                  </a:lnTo>
                  <a:lnTo>
                    <a:pt x="293172" y="88443"/>
                  </a:lnTo>
                  <a:lnTo>
                    <a:pt x="290410" y="79997"/>
                  </a:lnTo>
                  <a:lnTo>
                    <a:pt x="283894" y="76704"/>
                  </a:lnTo>
                  <a:lnTo>
                    <a:pt x="274875" y="76846"/>
                  </a:lnTo>
                  <a:lnTo>
                    <a:pt x="264188" y="79278"/>
                  </a:lnTo>
                  <a:lnTo>
                    <a:pt x="253558" y="84405"/>
                  </a:lnTo>
                  <a:lnTo>
                    <a:pt x="242965" y="91329"/>
                  </a:lnTo>
                  <a:lnTo>
                    <a:pt x="232398" y="99450"/>
                  </a:lnTo>
                  <a:lnTo>
                    <a:pt x="224184" y="110708"/>
                  </a:lnTo>
                  <a:lnTo>
                    <a:pt x="217539" y="124056"/>
                  </a:lnTo>
                  <a:lnTo>
                    <a:pt x="211941" y="138798"/>
                  </a:lnTo>
                  <a:lnTo>
                    <a:pt x="209378" y="153300"/>
                  </a:lnTo>
                  <a:lnTo>
                    <a:pt x="208837" y="167643"/>
                  </a:lnTo>
                  <a:lnTo>
                    <a:pt x="209646" y="181880"/>
                  </a:lnTo>
                  <a:lnTo>
                    <a:pt x="213690" y="193708"/>
                  </a:lnTo>
                  <a:lnTo>
                    <a:pt x="219893" y="203931"/>
                  </a:lnTo>
                  <a:lnTo>
                    <a:pt x="227533" y="213083"/>
                  </a:lnTo>
                  <a:lnTo>
                    <a:pt x="237302" y="219184"/>
                  </a:lnTo>
                  <a:lnTo>
                    <a:pt x="248488" y="223252"/>
                  </a:lnTo>
                  <a:lnTo>
                    <a:pt x="295403" y="23138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169715" y="2618882"/>
              <a:ext cx="163536" cy="143253"/>
            </a:xfrm>
            <a:custGeom>
              <a:avLst/>
              <a:gdLst/>
              <a:ahLst/>
              <a:cxnLst/>
              <a:rect l="0" t="0" r="0" b="0"/>
              <a:pathLst>
                <a:path w="163536" h="143253">
                  <a:moveTo>
                    <a:pt x="16289" y="31552"/>
                  </a:moveTo>
                  <a:lnTo>
                    <a:pt x="10705" y="53886"/>
                  </a:lnTo>
                  <a:lnTo>
                    <a:pt x="9060" y="66308"/>
                  </a:lnTo>
                  <a:lnTo>
                    <a:pt x="7964" y="80433"/>
                  </a:lnTo>
                  <a:lnTo>
                    <a:pt x="7233" y="95692"/>
                  </a:lnTo>
                  <a:lnTo>
                    <a:pt x="5577" y="110539"/>
                  </a:lnTo>
                  <a:lnTo>
                    <a:pt x="3305" y="125112"/>
                  </a:lnTo>
                  <a:lnTo>
                    <a:pt x="621" y="139502"/>
                  </a:lnTo>
                  <a:lnTo>
                    <a:pt x="0" y="143252"/>
                  </a:lnTo>
                  <a:lnTo>
                    <a:pt x="755" y="139909"/>
                  </a:lnTo>
                  <a:lnTo>
                    <a:pt x="2427" y="131837"/>
                  </a:lnTo>
                  <a:lnTo>
                    <a:pt x="5879" y="121781"/>
                  </a:lnTo>
                  <a:lnTo>
                    <a:pt x="10518" y="110403"/>
                  </a:lnTo>
                  <a:lnTo>
                    <a:pt x="15947" y="98143"/>
                  </a:lnTo>
                  <a:lnTo>
                    <a:pt x="28213" y="72055"/>
                  </a:lnTo>
                  <a:lnTo>
                    <a:pt x="34755" y="58554"/>
                  </a:lnTo>
                  <a:lnTo>
                    <a:pt x="42624" y="47216"/>
                  </a:lnTo>
                  <a:lnTo>
                    <a:pt x="51374" y="37320"/>
                  </a:lnTo>
                  <a:lnTo>
                    <a:pt x="60714" y="28386"/>
                  </a:lnTo>
                  <a:lnTo>
                    <a:pt x="70447" y="21261"/>
                  </a:lnTo>
                  <a:lnTo>
                    <a:pt x="80441" y="15343"/>
                  </a:lnTo>
                  <a:lnTo>
                    <a:pt x="90610" y="10228"/>
                  </a:lnTo>
                  <a:lnTo>
                    <a:pt x="102064" y="6819"/>
                  </a:lnTo>
                  <a:lnTo>
                    <a:pt x="114374" y="4546"/>
                  </a:lnTo>
                  <a:lnTo>
                    <a:pt x="163535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659296" y="2503188"/>
              <a:ext cx="10507" cy="399670"/>
            </a:xfrm>
            <a:custGeom>
              <a:avLst/>
              <a:gdLst/>
              <a:ahLst/>
              <a:cxnLst/>
              <a:rect l="0" t="0" r="0" b="0"/>
              <a:pathLst>
                <a:path w="10507" h="399670">
                  <a:moveTo>
                    <a:pt x="0" y="0"/>
                  </a:moveTo>
                  <a:lnTo>
                    <a:pt x="5583" y="22334"/>
                  </a:lnTo>
                  <a:lnTo>
                    <a:pt x="7228" y="33587"/>
                  </a:lnTo>
                  <a:lnTo>
                    <a:pt x="8324" y="45764"/>
                  </a:lnTo>
                  <a:lnTo>
                    <a:pt x="9055" y="58556"/>
                  </a:lnTo>
                  <a:lnTo>
                    <a:pt x="9868" y="85235"/>
                  </a:lnTo>
                  <a:lnTo>
                    <a:pt x="10460" y="168378"/>
                  </a:lnTo>
                  <a:lnTo>
                    <a:pt x="10506" y="224394"/>
                  </a:lnTo>
                  <a:lnTo>
                    <a:pt x="9341" y="237243"/>
                  </a:lnTo>
                  <a:lnTo>
                    <a:pt x="7396" y="249314"/>
                  </a:lnTo>
                  <a:lnTo>
                    <a:pt x="4931" y="260868"/>
                  </a:lnTo>
                  <a:lnTo>
                    <a:pt x="3287" y="273245"/>
                  </a:lnTo>
                  <a:lnTo>
                    <a:pt x="2191" y="286171"/>
                  </a:lnTo>
                  <a:lnTo>
                    <a:pt x="1461" y="299462"/>
                  </a:lnTo>
                  <a:lnTo>
                    <a:pt x="649" y="329812"/>
                  </a:lnTo>
                  <a:lnTo>
                    <a:pt x="0" y="399669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606707" y="2388679"/>
              <a:ext cx="213636" cy="255854"/>
            </a:xfrm>
            <a:custGeom>
              <a:avLst/>
              <a:gdLst/>
              <a:ahLst/>
              <a:cxnLst/>
              <a:rect l="0" t="0" r="0" b="0"/>
              <a:pathLst>
                <a:path w="213636" h="255854">
                  <a:moveTo>
                    <a:pt x="0" y="61921"/>
                  </a:moveTo>
                  <a:lnTo>
                    <a:pt x="5584" y="39587"/>
                  </a:lnTo>
                  <a:lnTo>
                    <a:pt x="8397" y="29503"/>
                  </a:lnTo>
                  <a:lnTo>
                    <a:pt x="14640" y="8948"/>
                  </a:lnTo>
                  <a:lnTo>
                    <a:pt x="23784" y="3233"/>
                  </a:lnTo>
                  <a:lnTo>
                    <a:pt x="36891" y="592"/>
                  </a:lnTo>
                  <a:lnTo>
                    <a:pt x="52641" y="0"/>
                  </a:lnTo>
                  <a:lnTo>
                    <a:pt x="65479" y="1942"/>
                  </a:lnTo>
                  <a:lnTo>
                    <a:pt x="76374" y="5574"/>
                  </a:lnTo>
                  <a:lnTo>
                    <a:pt x="85975" y="10333"/>
                  </a:lnTo>
                  <a:lnTo>
                    <a:pt x="95881" y="15843"/>
                  </a:lnTo>
                  <a:lnTo>
                    <a:pt x="105992" y="21853"/>
                  </a:lnTo>
                  <a:lnTo>
                    <a:pt x="116238" y="28197"/>
                  </a:lnTo>
                  <a:lnTo>
                    <a:pt x="126574" y="37101"/>
                  </a:lnTo>
                  <a:lnTo>
                    <a:pt x="136971" y="47712"/>
                  </a:lnTo>
                  <a:lnTo>
                    <a:pt x="147408" y="59460"/>
                  </a:lnTo>
                  <a:lnTo>
                    <a:pt x="156703" y="70798"/>
                  </a:lnTo>
                  <a:lnTo>
                    <a:pt x="165237" y="81862"/>
                  </a:lnTo>
                  <a:lnTo>
                    <a:pt x="173264" y="92745"/>
                  </a:lnTo>
                  <a:lnTo>
                    <a:pt x="188415" y="114185"/>
                  </a:lnTo>
                  <a:lnTo>
                    <a:pt x="195728" y="124810"/>
                  </a:lnTo>
                  <a:lnTo>
                    <a:pt x="201771" y="135400"/>
                  </a:lnTo>
                  <a:lnTo>
                    <a:pt x="206969" y="145966"/>
                  </a:lnTo>
                  <a:lnTo>
                    <a:pt x="211603" y="156515"/>
                  </a:lnTo>
                  <a:lnTo>
                    <a:pt x="213523" y="169392"/>
                  </a:lnTo>
                  <a:lnTo>
                    <a:pt x="213635" y="183819"/>
                  </a:lnTo>
                  <a:lnTo>
                    <a:pt x="212541" y="199280"/>
                  </a:lnTo>
                  <a:lnTo>
                    <a:pt x="209474" y="213093"/>
                  </a:lnTo>
                  <a:lnTo>
                    <a:pt x="205093" y="225808"/>
                  </a:lnTo>
                  <a:lnTo>
                    <a:pt x="199834" y="237790"/>
                  </a:lnTo>
                  <a:lnTo>
                    <a:pt x="191654" y="245779"/>
                  </a:lnTo>
                  <a:lnTo>
                    <a:pt x="181526" y="251104"/>
                  </a:lnTo>
                  <a:lnTo>
                    <a:pt x="170100" y="254655"/>
                  </a:lnTo>
                  <a:lnTo>
                    <a:pt x="157808" y="255853"/>
                  </a:lnTo>
                  <a:lnTo>
                    <a:pt x="144939" y="255483"/>
                  </a:lnTo>
                  <a:lnTo>
                    <a:pt x="94659" y="24072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964306" y="2450600"/>
              <a:ext cx="20987" cy="420705"/>
            </a:xfrm>
            <a:custGeom>
              <a:avLst/>
              <a:gdLst/>
              <a:ahLst/>
              <a:cxnLst/>
              <a:rect l="0" t="0" r="0" b="0"/>
              <a:pathLst>
                <a:path w="20987" h="420705">
                  <a:moveTo>
                    <a:pt x="0" y="0"/>
                  </a:moveTo>
                  <a:lnTo>
                    <a:pt x="5584" y="22334"/>
                  </a:lnTo>
                  <a:lnTo>
                    <a:pt x="11441" y="48880"/>
                  </a:lnTo>
                  <a:lnTo>
                    <a:pt x="14639" y="64140"/>
                  </a:lnTo>
                  <a:lnTo>
                    <a:pt x="16771" y="78987"/>
                  </a:lnTo>
                  <a:lnTo>
                    <a:pt x="18192" y="93560"/>
                  </a:lnTo>
                  <a:lnTo>
                    <a:pt x="19140" y="107950"/>
                  </a:lnTo>
                  <a:lnTo>
                    <a:pt x="19772" y="122217"/>
                  </a:lnTo>
                  <a:lnTo>
                    <a:pt x="20474" y="150535"/>
                  </a:lnTo>
                  <a:lnTo>
                    <a:pt x="20986" y="234874"/>
                  </a:lnTo>
                  <a:lnTo>
                    <a:pt x="19834" y="248904"/>
                  </a:lnTo>
                  <a:lnTo>
                    <a:pt x="17897" y="262931"/>
                  </a:lnTo>
                  <a:lnTo>
                    <a:pt x="15438" y="276958"/>
                  </a:lnTo>
                  <a:lnTo>
                    <a:pt x="13797" y="290983"/>
                  </a:lnTo>
                  <a:lnTo>
                    <a:pt x="12704" y="305008"/>
                  </a:lnTo>
                  <a:lnTo>
                    <a:pt x="11975" y="319032"/>
                  </a:lnTo>
                  <a:lnTo>
                    <a:pt x="10321" y="333056"/>
                  </a:lnTo>
                  <a:lnTo>
                    <a:pt x="8049" y="347080"/>
                  </a:lnTo>
                  <a:lnTo>
                    <a:pt x="5367" y="361104"/>
                  </a:lnTo>
                  <a:lnTo>
                    <a:pt x="4746" y="373959"/>
                  </a:lnTo>
                  <a:lnTo>
                    <a:pt x="5501" y="386035"/>
                  </a:lnTo>
                  <a:lnTo>
                    <a:pt x="10518" y="42070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034591" y="2681987"/>
              <a:ext cx="121324" cy="173927"/>
            </a:xfrm>
            <a:custGeom>
              <a:avLst/>
              <a:gdLst/>
              <a:ahLst/>
              <a:cxnLst/>
              <a:rect l="0" t="0" r="0" b="0"/>
              <a:pathLst>
                <a:path w="121324" h="173927">
                  <a:moveTo>
                    <a:pt x="34891" y="31553"/>
                  </a:moveTo>
                  <a:lnTo>
                    <a:pt x="23724" y="42720"/>
                  </a:lnTo>
                  <a:lnTo>
                    <a:pt x="19266" y="49515"/>
                  </a:lnTo>
                  <a:lnTo>
                    <a:pt x="15125" y="57551"/>
                  </a:lnTo>
                  <a:lnTo>
                    <a:pt x="11196" y="66414"/>
                  </a:lnTo>
                  <a:lnTo>
                    <a:pt x="7408" y="76998"/>
                  </a:lnTo>
                  <a:lnTo>
                    <a:pt x="3715" y="88728"/>
                  </a:lnTo>
                  <a:lnTo>
                    <a:pt x="83" y="101222"/>
                  </a:lnTo>
                  <a:lnTo>
                    <a:pt x="0" y="113058"/>
                  </a:lnTo>
                  <a:lnTo>
                    <a:pt x="2281" y="124454"/>
                  </a:lnTo>
                  <a:lnTo>
                    <a:pt x="6139" y="135558"/>
                  </a:lnTo>
                  <a:lnTo>
                    <a:pt x="12218" y="145297"/>
                  </a:lnTo>
                  <a:lnTo>
                    <a:pt x="19775" y="154127"/>
                  </a:lnTo>
                  <a:lnTo>
                    <a:pt x="28320" y="162351"/>
                  </a:lnTo>
                  <a:lnTo>
                    <a:pt x="38690" y="167834"/>
                  </a:lnTo>
                  <a:lnTo>
                    <a:pt x="50279" y="171489"/>
                  </a:lnTo>
                  <a:lnTo>
                    <a:pt x="62679" y="173926"/>
                  </a:lnTo>
                  <a:lnTo>
                    <a:pt x="74451" y="172044"/>
                  </a:lnTo>
                  <a:lnTo>
                    <a:pt x="85806" y="167284"/>
                  </a:lnTo>
                  <a:lnTo>
                    <a:pt x="96881" y="160605"/>
                  </a:lnTo>
                  <a:lnTo>
                    <a:pt x="105433" y="150309"/>
                  </a:lnTo>
                  <a:lnTo>
                    <a:pt x="112303" y="137602"/>
                  </a:lnTo>
                  <a:lnTo>
                    <a:pt x="118052" y="123288"/>
                  </a:lnTo>
                  <a:lnTo>
                    <a:pt x="120716" y="109070"/>
                  </a:lnTo>
                  <a:lnTo>
                    <a:pt x="121323" y="94917"/>
                  </a:lnTo>
                  <a:lnTo>
                    <a:pt x="120559" y="80807"/>
                  </a:lnTo>
                  <a:lnTo>
                    <a:pt x="117713" y="67895"/>
                  </a:lnTo>
                  <a:lnTo>
                    <a:pt x="113478" y="55781"/>
                  </a:lnTo>
                  <a:lnTo>
                    <a:pt x="108318" y="44199"/>
                  </a:lnTo>
                  <a:lnTo>
                    <a:pt x="102540" y="34141"/>
                  </a:lnTo>
                  <a:lnTo>
                    <a:pt x="96351" y="25098"/>
                  </a:lnTo>
                  <a:lnTo>
                    <a:pt x="76961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269316" y="2639917"/>
              <a:ext cx="42072" cy="273458"/>
            </a:xfrm>
            <a:custGeom>
              <a:avLst/>
              <a:gdLst/>
              <a:ahLst/>
              <a:cxnLst/>
              <a:rect l="0" t="0" r="0" b="0"/>
              <a:pathLst>
                <a:path w="42072" h="273458">
                  <a:moveTo>
                    <a:pt x="42071" y="0"/>
                  </a:moveTo>
                  <a:lnTo>
                    <a:pt x="42071" y="58556"/>
                  </a:lnTo>
                  <a:lnTo>
                    <a:pt x="40902" y="70590"/>
                  </a:lnTo>
                  <a:lnTo>
                    <a:pt x="38954" y="82119"/>
                  </a:lnTo>
                  <a:lnTo>
                    <a:pt x="36487" y="93310"/>
                  </a:lnTo>
                  <a:lnTo>
                    <a:pt x="33674" y="108952"/>
                  </a:lnTo>
                  <a:lnTo>
                    <a:pt x="27432" y="148145"/>
                  </a:lnTo>
                  <a:lnTo>
                    <a:pt x="24131" y="165375"/>
                  </a:lnTo>
                  <a:lnTo>
                    <a:pt x="20762" y="180367"/>
                  </a:lnTo>
                  <a:lnTo>
                    <a:pt x="10437" y="221334"/>
                  </a:lnTo>
                  <a:lnTo>
                    <a:pt x="0" y="2734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279834" y="2734575"/>
              <a:ext cx="94659" cy="31554"/>
            </a:xfrm>
            <a:custGeom>
              <a:avLst/>
              <a:gdLst/>
              <a:ahLst/>
              <a:cxnLst/>
              <a:rect l="0" t="0" r="0" b="0"/>
              <a:pathLst>
                <a:path w="94659" h="31554">
                  <a:moveTo>
                    <a:pt x="0" y="31553"/>
                  </a:moveTo>
                  <a:lnTo>
                    <a:pt x="16750" y="25970"/>
                  </a:lnTo>
                  <a:lnTo>
                    <a:pt x="26359" y="23156"/>
                  </a:lnTo>
                  <a:lnTo>
                    <a:pt x="37439" y="20112"/>
                  </a:lnTo>
                  <a:lnTo>
                    <a:pt x="94658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509632" y="2654527"/>
              <a:ext cx="106766" cy="208349"/>
            </a:xfrm>
            <a:custGeom>
              <a:avLst/>
              <a:gdLst/>
              <a:ahLst/>
              <a:cxnLst/>
              <a:rect l="0" t="0" r="0" b="0"/>
              <a:pathLst>
                <a:path w="106766" h="208349">
                  <a:moveTo>
                    <a:pt x="106765" y="27460"/>
                  </a:moveTo>
                  <a:lnTo>
                    <a:pt x="101182" y="10710"/>
                  </a:lnTo>
                  <a:lnTo>
                    <a:pt x="93694" y="5776"/>
                  </a:lnTo>
                  <a:lnTo>
                    <a:pt x="82859" y="2486"/>
                  </a:lnTo>
                  <a:lnTo>
                    <a:pt x="69792" y="293"/>
                  </a:lnTo>
                  <a:lnTo>
                    <a:pt x="56407" y="0"/>
                  </a:lnTo>
                  <a:lnTo>
                    <a:pt x="42809" y="973"/>
                  </a:lnTo>
                  <a:lnTo>
                    <a:pt x="29069" y="2790"/>
                  </a:lnTo>
                  <a:lnTo>
                    <a:pt x="18741" y="7508"/>
                  </a:lnTo>
                  <a:lnTo>
                    <a:pt x="10686" y="14158"/>
                  </a:lnTo>
                  <a:lnTo>
                    <a:pt x="4148" y="22098"/>
                  </a:lnTo>
                  <a:lnTo>
                    <a:pt x="958" y="33235"/>
                  </a:lnTo>
                  <a:lnTo>
                    <a:pt x="0" y="46502"/>
                  </a:lnTo>
                  <a:lnTo>
                    <a:pt x="530" y="61190"/>
                  </a:lnTo>
                  <a:lnTo>
                    <a:pt x="3220" y="73319"/>
                  </a:lnTo>
                  <a:lnTo>
                    <a:pt x="7351" y="83742"/>
                  </a:lnTo>
                  <a:lnTo>
                    <a:pt x="12442" y="93029"/>
                  </a:lnTo>
                  <a:lnTo>
                    <a:pt x="18173" y="102725"/>
                  </a:lnTo>
                  <a:lnTo>
                    <a:pt x="30774" y="122848"/>
                  </a:lnTo>
                  <a:lnTo>
                    <a:pt x="37406" y="131954"/>
                  </a:lnTo>
                  <a:lnTo>
                    <a:pt x="44165" y="140362"/>
                  </a:lnTo>
                  <a:lnTo>
                    <a:pt x="51008" y="148304"/>
                  </a:lnTo>
                  <a:lnTo>
                    <a:pt x="57908" y="155936"/>
                  </a:lnTo>
                  <a:lnTo>
                    <a:pt x="71806" y="170649"/>
                  </a:lnTo>
                  <a:lnTo>
                    <a:pt x="92771" y="192073"/>
                  </a:lnTo>
                  <a:lnTo>
                    <a:pt x="92761" y="197970"/>
                  </a:lnTo>
                  <a:lnTo>
                    <a:pt x="88080" y="203070"/>
                  </a:lnTo>
                  <a:lnTo>
                    <a:pt x="80285" y="207639"/>
                  </a:lnTo>
                  <a:lnTo>
                    <a:pt x="72751" y="208348"/>
                  </a:lnTo>
                  <a:lnTo>
                    <a:pt x="65391" y="206483"/>
                  </a:lnTo>
                  <a:lnTo>
                    <a:pt x="58147" y="202903"/>
                  </a:lnTo>
                  <a:lnTo>
                    <a:pt x="49812" y="199347"/>
                  </a:lnTo>
                  <a:lnTo>
                    <a:pt x="40750" y="195808"/>
                  </a:lnTo>
                  <a:lnTo>
                    <a:pt x="12107" y="185224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355113" y="2261283"/>
              <a:ext cx="1" cy="10519"/>
            </a:xfrm>
            <a:custGeom>
              <a:avLst/>
              <a:gdLst/>
              <a:ahLst/>
              <a:cxnLst/>
              <a:rect l="0" t="0" r="0" b="0"/>
              <a:pathLst>
                <a:path w="1" h="10519">
                  <a:moveTo>
                    <a:pt x="0" y="10518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482981" y="3197927"/>
            <a:ext cx="3176316" cy="535821"/>
            <a:chOff x="1482981" y="3197927"/>
            <a:chExt cx="3176316" cy="535821"/>
          </a:xfrm>
        </p:grpSpPr>
        <p:sp>
          <p:nvSpPr>
            <p:cNvPr id="87" name="Freeform 86"/>
            <p:cNvSpPr/>
            <p:nvPr/>
          </p:nvSpPr>
          <p:spPr>
            <a:xfrm>
              <a:off x="1525051" y="3239420"/>
              <a:ext cx="16578" cy="315529"/>
            </a:xfrm>
            <a:custGeom>
              <a:avLst/>
              <a:gdLst/>
              <a:ahLst/>
              <a:cxnLst/>
              <a:rect l="0" t="0" r="0" b="0"/>
              <a:pathLst>
                <a:path w="16578" h="315529">
                  <a:moveTo>
                    <a:pt x="10518" y="0"/>
                  </a:moveTo>
                  <a:lnTo>
                    <a:pt x="16101" y="16750"/>
                  </a:lnTo>
                  <a:lnTo>
                    <a:pt x="16577" y="26359"/>
                  </a:lnTo>
                  <a:lnTo>
                    <a:pt x="15726" y="37439"/>
                  </a:lnTo>
                  <a:lnTo>
                    <a:pt x="13990" y="49500"/>
                  </a:lnTo>
                  <a:lnTo>
                    <a:pt x="12833" y="63384"/>
                  </a:lnTo>
                  <a:lnTo>
                    <a:pt x="12061" y="78484"/>
                  </a:lnTo>
                  <a:lnTo>
                    <a:pt x="11204" y="112010"/>
                  </a:lnTo>
                  <a:lnTo>
                    <a:pt x="10823" y="150284"/>
                  </a:lnTo>
                  <a:lnTo>
                    <a:pt x="9553" y="170306"/>
                  </a:lnTo>
                  <a:lnTo>
                    <a:pt x="7537" y="190667"/>
                  </a:lnTo>
                  <a:lnTo>
                    <a:pt x="5025" y="211252"/>
                  </a:lnTo>
                  <a:lnTo>
                    <a:pt x="3350" y="229650"/>
                  </a:lnTo>
                  <a:lnTo>
                    <a:pt x="2233" y="246590"/>
                  </a:lnTo>
                  <a:lnTo>
                    <a:pt x="0" y="31552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482981" y="3197927"/>
              <a:ext cx="168282" cy="30976"/>
            </a:xfrm>
            <a:custGeom>
              <a:avLst/>
              <a:gdLst/>
              <a:ahLst/>
              <a:cxnLst/>
              <a:rect l="0" t="0" r="0" b="0"/>
              <a:pathLst>
                <a:path w="168282" h="30976">
                  <a:moveTo>
                    <a:pt x="0" y="30975"/>
                  </a:moveTo>
                  <a:lnTo>
                    <a:pt x="5583" y="14225"/>
                  </a:lnTo>
                  <a:lnTo>
                    <a:pt x="11903" y="9291"/>
                  </a:lnTo>
                  <a:lnTo>
                    <a:pt x="20790" y="6001"/>
                  </a:lnTo>
                  <a:lnTo>
                    <a:pt x="31389" y="3808"/>
                  </a:lnTo>
                  <a:lnTo>
                    <a:pt x="44298" y="2347"/>
                  </a:lnTo>
                  <a:lnTo>
                    <a:pt x="58748" y="1372"/>
                  </a:lnTo>
                  <a:lnTo>
                    <a:pt x="74224" y="722"/>
                  </a:lnTo>
                  <a:lnTo>
                    <a:pt x="107001" y="0"/>
                  </a:lnTo>
                  <a:lnTo>
                    <a:pt x="168281" y="9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525051" y="3344596"/>
              <a:ext cx="157765" cy="31553"/>
            </a:xfrm>
            <a:custGeom>
              <a:avLst/>
              <a:gdLst/>
              <a:ahLst/>
              <a:cxnLst/>
              <a:rect l="0" t="0" r="0" b="0"/>
              <a:pathLst>
                <a:path w="157765" h="31553">
                  <a:moveTo>
                    <a:pt x="0" y="31552"/>
                  </a:moveTo>
                  <a:lnTo>
                    <a:pt x="22334" y="31552"/>
                  </a:lnTo>
                  <a:lnTo>
                    <a:pt x="33587" y="30384"/>
                  </a:lnTo>
                  <a:lnTo>
                    <a:pt x="45764" y="28436"/>
                  </a:lnTo>
                  <a:lnTo>
                    <a:pt x="58556" y="25969"/>
                  </a:lnTo>
                  <a:lnTo>
                    <a:pt x="85235" y="20111"/>
                  </a:lnTo>
                  <a:lnTo>
                    <a:pt x="98894" y="16913"/>
                  </a:lnTo>
                  <a:lnTo>
                    <a:pt x="111506" y="13613"/>
                  </a:lnTo>
                  <a:lnTo>
                    <a:pt x="123419" y="10244"/>
                  </a:lnTo>
                  <a:lnTo>
                    <a:pt x="157764" y="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819544" y="3376148"/>
              <a:ext cx="10519" cy="168283"/>
            </a:xfrm>
            <a:custGeom>
              <a:avLst/>
              <a:gdLst/>
              <a:ahLst/>
              <a:cxnLst/>
              <a:rect l="0" t="0" r="0" b="0"/>
              <a:pathLst>
                <a:path w="10519" h="168283">
                  <a:moveTo>
                    <a:pt x="0" y="0"/>
                  </a:moveTo>
                  <a:lnTo>
                    <a:pt x="0" y="98220"/>
                  </a:lnTo>
                  <a:lnTo>
                    <a:pt x="10518" y="1682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924720" y="3365631"/>
              <a:ext cx="147247" cy="162135"/>
            </a:xfrm>
            <a:custGeom>
              <a:avLst/>
              <a:gdLst/>
              <a:ahLst/>
              <a:cxnLst/>
              <a:rect l="0" t="0" r="0" b="0"/>
              <a:pathLst>
                <a:path w="147247" h="162135">
                  <a:moveTo>
                    <a:pt x="0" y="0"/>
                  </a:moveTo>
                  <a:lnTo>
                    <a:pt x="0" y="22334"/>
                  </a:lnTo>
                  <a:lnTo>
                    <a:pt x="1169" y="32418"/>
                  </a:lnTo>
                  <a:lnTo>
                    <a:pt x="3116" y="42648"/>
                  </a:lnTo>
                  <a:lnTo>
                    <a:pt x="14639" y="89838"/>
                  </a:lnTo>
                  <a:lnTo>
                    <a:pt x="19108" y="103131"/>
                  </a:lnTo>
                  <a:lnTo>
                    <a:pt x="24425" y="116668"/>
                  </a:lnTo>
                  <a:lnTo>
                    <a:pt x="30307" y="130366"/>
                  </a:lnTo>
                  <a:lnTo>
                    <a:pt x="36565" y="141836"/>
                  </a:lnTo>
                  <a:lnTo>
                    <a:pt x="43075" y="151820"/>
                  </a:lnTo>
                  <a:lnTo>
                    <a:pt x="49752" y="160813"/>
                  </a:lnTo>
                  <a:lnTo>
                    <a:pt x="55372" y="162134"/>
                  </a:lnTo>
                  <a:lnTo>
                    <a:pt x="60287" y="158340"/>
                  </a:lnTo>
                  <a:lnTo>
                    <a:pt x="64732" y="151136"/>
                  </a:lnTo>
                  <a:lnTo>
                    <a:pt x="70033" y="143997"/>
                  </a:lnTo>
                  <a:lnTo>
                    <a:pt x="75904" y="136900"/>
                  </a:lnTo>
                  <a:lnTo>
                    <a:pt x="82156" y="129831"/>
                  </a:lnTo>
                  <a:lnTo>
                    <a:pt x="88660" y="121613"/>
                  </a:lnTo>
                  <a:lnTo>
                    <a:pt x="95334" y="112628"/>
                  </a:lnTo>
                  <a:lnTo>
                    <a:pt x="108982" y="93296"/>
                  </a:lnTo>
                  <a:lnTo>
                    <a:pt x="115894" y="83232"/>
                  </a:lnTo>
                  <a:lnTo>
                    <a:pt x="147246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114037" y="3410172"/>
              <a:ext cx="147247" cy="118453"/>
            </a:xfrm>
            <a:custGeom>
              <a:avLst/>
              <a:gdLst/>
              <a:ahLst/>
              <a:cxnLst/>
              <a:rect l="0" t="0" r="0" b="0"/>
              <a:pathLst>
                <a:path w="147247" h="118453">
                  <a:moveTo>
                    <a:pt x="0" y="81670"/>
                  </a:moveTo>
                  <a:lnTo>
                    <a:pt x="22333" y="81670"/>
                  </a:lnTo>
                  <a:lnTo>
                    <a:pt x="31250" y="79333"/>
                  </a:lnTo>
                  <a:lnTo>
                    <a:pt x="39531" y="75438"/>
                  </a:lnTo>
                  <a:lnTo>
                    <a:pt x="47389" y="70503"/>
                  </a:lnTo>
                  <a:lnTo>
                    <a:pt x="53796" y="63708"/>
                  </a:lnTo>
                  <a:lnTo>
                    <a:pt x="59237" y="55672"/>
                  </a:lnTo>
                  <a:lnTo>
                    <a:pt x="64032" y="46809"/>
                  </a:lnTo>
                  <a:lnTo>
                    <a:pt x="67229" y="36225"/>
                  </a:lnTo>
                  <a:lnTo>
                    <a:pt x="69360" y="24495"/>
                  </a:lnTo>
                  <a:lnTo>
                    <a:pt x="70781" y="12001"/>
                  </a:lnTo>
                  <a:lnTo>
                    <a:pt x="68223" y="4840"/>
                  </a:lnTo>
                  <a:lnTo>
                    <a:pt x="63011" y="1234"/>
                  </a:lnTo>
                  <a:lnTo>
                    <a:pt x="56031" y="0"/>
                  </a:lnTo>
                  <a:lnTo>
                    <a:pt x="49040" y="2682"/>
                  </a:lnTo>
                  <a:lnTo>
                    <a:pt x="42042" y="7976"/>
                  </a:lnTo>
                  <a:lnTo>
                    <a:pt x="35040" y="15011"/>
                  </a:lnTo>
                  <a:lnTo>
                    <a:pt x="28034" y="23207"/>
                  </a:lnTo>
                  <a:lnTo>
                    <a:pt x="21027" y="32177"/>
                  </a:lnTo>
                  <a:lnTo>
                    <a:pt x="14018" y="41663"/>
                  </a:lnTo>
                  <a:lnTo>
                    <a:pt x="10514" y="51493"/>
                  </a:lnTo>
                  <a:lnTo>
                    <a:pt x="9346" y="61552"/>
                  </a:lnTo>
                  <a:lnTo>
                    <a:pt x="9737" y="71764"/>
                  </a:lnTo>
                  <a:lnTo>
                    <a:pt x="13503" y="82078"/>
                  </a:lnTo>
                  <a:lnTo>
                    <a:pt x="19519" y="92459"/>
                  </a:lnTo>
                  <a:lnTo>
                    <a:pt x="27036" y="102886"/>
                  </a:lnTo>
                  <a:lnTo>
                    <a:pt x="36722" y="109838"/>
                  </a:lnTo>
                  <a:lnTo>
                    <a:pt x="47854" y="114472"/>
                  </a:lnTo>
                  <a:lnTo>
                    <a:pt x="59949" y="117561"/>
                  </a:lnTo>
                  <a:lnTo>
                    <a:pt x="72688" y="118452"/>
                  </a:lnTo>
                  <a:lnTo>
                    <a:pt x="85854" y="117878"/>
                  </a:lnTo>
                  <a:lnTo>
                    <a:pt x="147246" y="10270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513706" y="3292008"/>
              <a:ext cx="10518" cy="262941"/>
            </a:xfrm>
            <a:custGeom>
              <a:avLst/>
              <a:gdLst/>
              <a:ahLst/>
              <a:cxnLst/>
              <a:rect l="0" t="0" r="0" b="0"/>
              <a:pathLst>
                <a:path w="10518" h="262941">
                  <a:moveTo>
                    <a:pt x="0" y="0"/>
                  </a:moveTo>
                  <a:lnTo>
                    <a:pt x="5583" y="16750"/>
                  </a:lnTo>
                  <a:lnTo>
                    <a:pt x="6059" y="25190"/>
                  </a:lnTo>
                  <a:lnTo>
                    <a:pt x="5208" y="34323"/>
                  </a:lnTo>
                  <a:lnTo>
                    <a:pt x="3472" y="43917"/>
                  </a:lnTo>
                  <a:lnTo>
                    <a:pt x="2314" y="57325"/>
                  </a:lnTo>
                  <a:lnTo>
                    <a:pt x="1543" y="73275"/>
                  </a:lnTo>
                  <a:lnTo>
                    <a:pt x="1028" y="90920"/>
                  </a:lnTo>
                  <a:lnTo>
                    <a:pt x="1854" y="108527"/>
                  </a:lnTo>
                  <a:lnTo>
                    <a:pt x="3573" y="126108"/>
                  </a:lnTo>
                  <a:lnTo>
                    <a:pt x="5888" y="143672"/>
                  </a:lnTo>
                  <a:lnTo>
                    <a:pt x="7431" y="161224"/>
                  </a:lnTo>
                  <a:lnTo>
                    <a:pt x="8460" y="178768"/>
                  </a:lnTo>
                  <a:lnTo>
                    <a:pt x="10517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624314" y="3302525"/>
              <a:ext cx="15604" cy="262941"/>
            </a:xfrm>
            <a:custGeom>
              <a:avLst/>
              <a:gdLst/>
              <a:ahLst/>
              <a:cxnLst/>
              <a:rect l="0" t="0" r="0" b="0"/>
              <a:pathLst>
                <a:path w="15604" h="262941">
                  <a:moveTo>
                    <a:pt x="15603" y="0"/>
                  </a:moveTo>
                  <a:lnTo>
                    <a:pt x="15603" y="22334"/>
                  </a:lnTo>
                  <a:lnTo>
                    <a:pt x="14434" y="33588"/>
                  </a:lnTo>
                  <a:lnTo>
                    <a:pt x="12486" y="45764"/>
                  </a:lnTo>
                  <a:lnTo>
                    <a:pt x="7206" y="74096"/>
                  </a:lnTo>
                  <a:lnTo>
                    <a:pt x="964" y="110061"/>
                  </a:lnTo>
                  <a:lnTo>
                    <a:pt x="0" y="125962"/>
                  </a:lnTo>
                  <a:lnTo>
                    <a:pt x="526" y="140069"/>
                  </a:lnTo>
                  <a:lnTo>
                    <a:pt x="2046" y="152979"/>
                  </a:lnTo>
                  <a:lnTo>
                    <a:pt x="4228" y="167429"/>
                  </a:lnTo>
                  <a:lnTo>
                    <a:pt x="6851" y="182906"/>
                  </a:lnTo>
                  <a:lnTo>
                    <a:pt x="15603" y="262940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440082" y="3386666"/>
              <a:ext cx="241906" cy="63107"/>
            </a:xfrm>
            <a:custGeom>
              <a:avLst/>
              <a:gdLst/>
              <a:ahLst/>
              <a:cxnLst/>
              <a:rect l="0" t="0" r="0" b="0"/>
              <a:pathLst>
                <a:path w="241906" h="63107">
                  <a:moveTo>
                    <a:pt x="0" y="0"/>
                  </a:moveTo>
                  <a:lnTo>
                    <a:pt x="27917" y="0"/>
                  </a:lnTo>
                  <a:lnTo>
                    <a:pt x="39647" y="1169"/>
                  </a:lnTo>
                  <a:lnTo>
                    <a:pt x="50972" y="3117"/>
                  </a:lnTo>
                  <a:lnTo>
                    <a:pt x="62029" y="5584"/>
                  </a:lnTo>
                  <a:lnTo>
                    <a:pt x="72905" y="8397"/>
                  </a:lnTo>
                  <a:lnTo>
                    <a:pt x="83662" y="11441"/>
                  </a:lnTo>
                  <a:lnTo>
                    <a:pt x="104964" y="17940"/>
                  </a:lnTo>
                  <a:lnTo>
                    <a:pt x="241905" y="6310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461117" y="3482787"/>
              <a:ext cx="210354" cy="9056"/>
            </a:xfrm>
            <a:custGeom>
              <a:avLst/>
              <a:gdLst/>
              <a:ahLst/>
              <a:cxnLst/>
              <a:rect l="0" t="0" r="0" b="0"/>
              <a:pathLst>
                <a:path w="210354" h="9056">
                  <a:moveTo>
                    <a:pt x="0" y="9055"/>
                  </a:moveTo>
                  <a:lnTo>
                    <a:pt x="22334" y="3472"/>
                  </a:lnTo>
                  <a:lnTo>
                    <a:pt x="34756" y="1827"/>
                  </a:lnTo>
                  <a:lnTo>
                    <a:pt x="48881" y="730"/>
                  </a:lnTo>
                  <a:lnTo>
                    <a:pt x="64140" y="0"/>
                  </a:lnTo>
                  <a:lnTo>
                    <a:pt x="77819" y="681"/>
                  </a:lnTo>
                  <a:lnTo>
                    <a:pt x="90444" y="2304"/>
                  </a:lnTo>
                  <a:lnTo>
                    <a:pt x="102367" y="4554"/>
                  </a:lnTo>
                  <a:lnTo>
                    <a:pt x="116158" y="6055"/>
                  </a:lnTo>
                  <a:lnTo>
                    <a:pt x="131195" y="7055"/>
                  </a:lnTo>
                  <a:lnTo>
                    <a:pt x="210353" y="9055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987370" y="3278159"/>
              <a:ext cx="146875" cy="307173"/>
            </a:xfrm>
            <a:custGeom>
              <a:avLst/>
              <a:gdLst/>
              <a:ahLst/>
              <a:cxnLst/>
              <a:rect l="0" t="0" r="0" b="0"/>
              <a:pathLst>
                <a:path w="146875" h="307173">
                  <a:moveTo>
                    <a:pt x="146874" y="55919"/>
                  </a:moveTo>
                  <a:lnTo>
                    <a:pt x="135707" y="39169"/>
                  </a:lnTo>
                  <a:lnTo>
                    <a:pt x="128912" y="31898"/>
                  </a:lnTo>
                  <a:lnTo>
                    <a:pt x="120876" y="24713"/>
                  </a:lnTo>
                  <a:lnTo>
                    <a:pt x="112012" y="17585"/>
                  </a:lnTo>
                  <a:lnTo>
                    <a:pt x="101429" y="11666"/>
                  </a:lnTo>
                  <a:lnTo>
                    <a:pt x="89699" y="6550"/>
                  </a:lnTo>
                  <a:lnTo>
                    <a:pt x="77204" y="1971"/>
                  </a:lnTo>
                  <a:lnTo>
                    <a:pt x="64200" y="87"/>
                  </a:lnTo>
                  <a:lnTo>
                    <a:pt x="50856" y="0"/>
                  </a:lnTo>
                  <a:lnTo>
                    <a:pt x="37286" y="1110"/>
                  </a:lnTo>
                  <a:lnTo>
                    <a:pt x="25902" y="4188"/>
                  </a:lnTo>
                  <a:lnTo>
                    <a:pt x="15975" y="8577"/>
                  </a:lnTo>
                  <a:lnTo>
                    <a:pt x="7020" y="13840"/>
                  </a:lnTo>
                  <a:lnTo>
                    <a:pt x="2219" y="22024"/>
                  </a:lnTo>
                  <a:lnTo>
                    <a:pt x="186" y="32154"/>
                  </a:lnTo>
                  <a:lnTo>
                    <a:pt x="0" y="43581"/>
                  </a:lnTo>
                  <a:lnTo>
                    <a:pt x="2213" y="57043"/>
                  </a:lnTo>
                  <a:lnTo>
                    <a:pt x="6026" y="71860"/>
                  </a:lnTo>
                  <a:lnTo>
                    <a:pt x="10905" y="87582"/>
                  </a:lnTo>
                  <a:lnTo>
                    <a:pt x="16495" y="100400"/>
                  </a:lnTo>
                  <a:lnTo>
                    <a:pt x="22558" y="111283"/>
                  </a:lnTo>
                  <a:lnTo>
                    <a:pt x="90813" y="213731"/>
                  </a:lnTo>
                  <a:lnTo>
                    <a:pt x="97814" y="223064"/>
                  </a:lnTo>
                  <a:lnTo>
                    <a:pt x="104818" y="231623"/>
                  </a:lnTo>
                  <a:lnTo>
                    <a:pt x="111825" y="239666"/>
                  </a:lnTo>
                  <a:lnTo>
                    <a:pt x="118833" y="248535"/>
                  </a:lnTo>
                  <a:lnTo>
                    <a:pt x="125843" y="257953"/>
                  </a:lnTo>
                  <a:lnTo>
                    <a:pt x="132853" y="267737"/>
                  </a:lnTo>
                  <a:lnTo>
                    <a:pt x="136358" y="277766"/>
                  </a:lnTo>
                  <a:lnTo>
                    <a:pt x="137526" y="287958"/>
                  </a:lnTo>
                  <a:lnTo>
                    <a:pt x="137136" y="298258"/>
                  </a:lnTo>
                  <a:lnTo>
                    <a:pt x="133370" y="303957"/>
                  </a:lnTo>
                  <a:lnTo>
                    <a:pt x="127354" y="306587"/>
                  </a:lnTo>
                  <a:lnTo>
                    <a:pt x="119837" y="307172"/>
                  </a:lnTo>
                  <a:lnTo>
                    <a:pt x="110151" y="304056"/>
                  </a:lnTo>
                  <a:lnTo>
                    <a:pt x="99020" y="298473"/>
                  </a:lnTo>
                  <a:lnTo>
                    <a:pt x="86924" y="291245"/>
                  </a:lnTo>
                  <a:lnTo>
                    <a:pt x="64136" y="276981"/>
                  </a:lnTo>
                  <a:lnTo>
                    <a:pt x="20663" y="234718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186832" y="3407702"/>
              <a:ext cx="168282" cy="147247"/>
            </a:xfrm>
            <a:custGeom>
              <a:avLst/>
              <a:gdLst/>
              <a:ahLst/>
              <a:cxnLst/>
              <a:rect l="0" t="0" r="0" b="0"/>
              <a:pathLst>
                <a:path w="168282" h="147247">
                  <a:moveTo>
                    <a:pt x="0" y="0"/>
                  </a:moveTo>
                  <a:lnTo>
                    <a:pt x="5583" y="22333"/>
                  </a:lnTo>
                  <a:lnTo>
                    <a:pt x="7228" y="33587"/>
                  </a:lnTo>
                  <a:lnTo>
                    <a:pt x="8325" y="45763"/>
                  </a:lnTo>
                  <a:lnTo>
                    <a:pt x="9056" y="58556"/>
                  </a:lnTo>
                  <a:lnTo>
                    <a:pt x="9868" y="85235"/>
                  </a:lnTo>
                  <a:lnTo>
                    <a:pt x="10084" y="98893"/>
                  </a:lnTo>
                  <a:lnTo>
                    <a:pt x="14903" y="106830"/>
                  </a:lnTo>
                  <a:lnTo>
                    <a:pt x="22790" y="110953"/>
                  </a:lnTo>
                  <a:lnTo>
                    <a:pt x="32723" y="112533"/>
                  </a:lnTo>
                  <a:lnTo>
                    <a:pt x="41682" y="110080"/>
                  </a:lnTo>
                  <a:lnTo>
                    <a:pt x="49991" y="104940"/>
                  </a:lnTo>
                  <a:lnTo>
                    <a:pt x="57869" y="98006"/>
                  </a:lnTo>
                  <a:lnTo>
                    <a:pt x="72854" y="84070"/>
                  </a:lnTo>
                  <a:lnTo>
                    <a:pt x="80122" y="77082"/>
                  </a:lnTo>
                  <a:lnTo>
                    <a:pt x="86136" y="68917"/>
                  </a:lnTo>
                  <a:lnTo>
                    <a:pt x="91314" y="59968"/>
                  </a:lnTo>
                  <a:lnTo>
                    <a:pt x="95935" y="50496"/>
                  </a:lnTo>
                  <a:lnTo>
                    <a:pt x="100184" y="48856"/>
                  </a:lnTo>
                  <a:lnTo>
                    <a:pt x="104185" y="52437"/>
                  </a:lnTo>
                  <a:lnTo>
                    <a:pt x="108021" y="59499"/>
                  </a:lnTo>
                  <a:lnTo>
                    <a:pt x="111748" y="67712"/>
                  </a:lnTo>
                  <a:lnTo>
                    <a:pt x="115400" y="76694"/>
                  </a:lnTo>
                  <a:lnTo>
                    <a:pt x="119004" y="86188"/>
                  </a:lnTo>
                  <a:lnTo>
                    <a:pt x="123743" y="96023"/>
                  </a:lnTo>
                  <a:lnTo>
                    <a:pt x="129240" y="106085"/>
                  </a:lnTo>
                  <a:lnTo>
                    <a:pt x="168281" y="147246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418219" y="3348458"/>
              <a:ext cx="262941" cy="217008"/>
            </a:xfrm>
            <a:custGeom>
              <a:avLst/>
              <a:gdLst/>
              <a:ahLst/>
              <a:cxnLst/>
              <a:rect l="0" t="0" r="0" b="0"/>
              <a:pathLst>
                <a:path w="262941" h="217008">
                  <a:moveTo>
                    <a:pt x="0" y="48726"/>
                  </a:moveTo>
                  <a:lnTo>
                    <a:pt x="0" y="199261"/>
                  </a:lnTo>
                  <a:lnTo>
                    <a:pt x="1169" y="204008"/>
                  </a:lnTo>
                  <a:lnTo>
                    <a:pt x="3117" y="202498"/>
                  </a:lnTo>
                  <a:lnTo>
                    <a:pt x="5584" y="196817"/>
                  </a:lnTo>
                  <a:lnTo>
                    <a:pt x="7228" y="188355"/>
                  </a:lnTo>
                  <a:lnTo>
                    <a:pt x="8325" y="178039"/>
                  </a:lnTo>
                  <a:lnTo>
                    <a:pt x="9056" y="166487"/>
                  </a:lnTo>
                  <a:lnTo>
                    <a:pt x="11880" y="152943"/>
                  </a:lnTo>
                  <a:lnTo>
                    <a:pt x="16101" y="138071"/>
                  </a:lnTo>
                  <a:lnTo>
                    <a:pt x="45288" y="49646"/>
                  </a:lnTo>
                  <a:lnTo>
                    <a:pt x="52396" y="44665"/>
                  </a:lnTo>
                  <a:lnTo>
                    <a:pt x="61808" y="43681"/>
                  </a:lnTo>
                  <a:lnTo>
                    <a:pt x="72758" y="45363"/>
                  </a:lnTo>
                  <a:lnTo>
                    <a:pt x="81227" y="49989"/>
                  </a:lnTo>
                  <a:lnTo>
                    <a:pt x="88041" y="56580"/>
                  </a:lnTo>
                  <a:lnTo>
                    <a:pt x="93753" y="64480"/>
                  </a:lnTo>
                  <a:lnTo>
                    <a:pt x="98729" y="74421"/>
                  </a:lnTo>
                  <a:lnTo>
                    <a:pt x="103215" y="85722"/>
                  </a:lnTo>
                  <a:lnTo>
                    <a:pt x="107375" y="97931"/>
                  </a:lnTo>
                  <a:lnTo>
                    <a:pt x="110147" y="111914"/>
                  </a:lnTo>
                  <a:lnTo>
                    <a:pt x="111996" y="127078"/>
                  </a:lnTo>
                  <a:lnTo>
                    <a:pt x="113229" y="143031"/>
                  </a:lnTo>
                  <a:lnTo>
                    <a:pt x="116387" y="151329"/>
                  </a:lnTo>
                  <a:lnTo>
                    <a:pt x="120831" y="154524"/>
                  </a:lnTo>
                  <a:lnTo>
                    <a:pt x="126130" y="154316"/>
                  </a:lnTo>
                  <a:lnTo>
                    <a:pt x="132000" y="150672"/>
                  </a:lnTo>
                  <a:lnTo>
                    <a:pt x="138251" y="144737"/>
                  </a:lnTo>
                  <a:lnTo>
                    <a:pt x="144755" y="137274"/>
                  </a:lnTo>
                  <a:lnTo>
                    <a:pt x="150260" y="126456"/>
                  </a:lnTo>
                  <a:lnTo>
                    <a:pt x="155099" y="113401"/>
                  </a:lnTo>
                  <a:lnTo>
                    <a:pt x="159493" y="98854"/>
                  </a:lnTo>
                  <a:lnTo>
                    <a:pt x="164760" y="85650"/>
                  </a:lnTo>
                  <a:lnTo>
                    <a:pt x="170608" y="73342"/>
                  </a:lnTo>
                  <a:lnTo>
                    <a:pt x="176844" y="61631"/>
                  </a:lnTo>
                  <a:lnTo>
                    <a:pt x="182170" y="50317"/>
                  </a:lnTo>
                  <a:lnTo>
                    <a:pt x="186890" y="39269"/>
                  </a:lnTo>
                  <a:lnTo>
                    <a:pt x="191205" y="28398"/>
                  </a:lnTo>
                  <a:lnTo>
                    <a:pt x="196419" y="18813"/>
                  </a:lnTo>
                  <a:lnTo>
                    <a:pt x="202232" y="10086"/>
                  </a:lnTo>
                  <a:lnTo>
                    <a:pt x="208444" y="1931"/>
                  </a:lnTo>
                  <a:lnTo>
                    <a:pt x="213755" y="0"/>
                  </a:lnTo>
                  <a:lnTo>
                    <a:pt x="218464" y="2218"/>
                  </a:lnTo>
                  <a:lnTo>
                    <a:pt x="222771" y="7203"/>
                  </a:lnTo>
                  <a:lnTo>
                    <a:pt x="225643" y="15201"/>
                  </a:lnTo>
                  <a:lnTo>
                    <a:pt x="227558" y="25207"/>
                  </a:lnTo>
                  <a:lnTo>
                    <a:pt x="228834" y="36553"/>
                  </a:lnTo>
                  <a:lnTo>
                    <a:pt x="230854" y="48791"/>
                  </a:lnTo>
                  <a:lnTo>
                    <a:pt x="233369" y="61624"/>
                  </a:lnTo>
                  <a:lnTo>
                    <a:pt x="236214" y="74854"/>
                  </a:lnTo>
                  <a:lnTo>
                    <a:pt x="238111" y="89517"/>
                  </a:lnTo>
                  <a:lnTo>
                    <a:pt x="239376" y="105136"/>
                  </a:lnTo>
                  <a:lnTo>
                    <a:pt x="240219" y="121391"/>
                  </a:lnTo>
                  <a:lnTo>
                    <a:pt x="241949" y="135734"/>
                  </a:lnTo>
                  <a:lnTo>
                    <a:pt x="244272" y="148802"/>
                  </a:lnTo>
                  <a:lnTo>
                    <a:pt x="246989" y="161019"/>
                  </a:lnTo>
                  <a:lnTo>
                    <a:pt x="249969" y="172670"/>
                  </a:lnTo>
                  <a:lnTo>
                    <a:pt x="253124" y="183943"/>
                  </a:lnTo>
                  <a:lnTo>
                    <a:pt x="262940" y="21700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759326" y="3308903"/>
              <a:ext cx="216327" cy="193458"/>
            </a:xfrm>
            <a:custGeom>
              <a:avLst/>
              <a:gdLst/>
              <a:ahLst/>
              <a:cxnLst/>
              <a:rect l="0" t="0" r="0" b="0"/>
              <a:pathLst>
                <a:path w="216327" h="193458">
                  <a:moveTo>
                    <a:pt x="16491" y="25175"/>
                  </a:moveTo>
                  <a:lnTo>
                    <a:pt x="10908" y="41925"/>
                  </a:lnTo>
                  <a:lnTo>
                    <a:pt x="9264" y="51534"/>
                  </a:lnTo>
                  <a:lnTo>
                    <a:pt x="8167" y="62614"/>
                  </a:lnTo>
                  <a:lnTo>
                    <a:pt x="7436" y="74676"/>
                  </a:lnTo>
                  <a:lnTo>
                    <a:pt x="6624" y="103659"/>
                  </a:lnTo>
                  <a:lnTo>
                    <a:pt x="6407" y="119568"/>
                  </a:lnTo>
                  <a:lnTo>
                    <a:pt x="5094" y="136017"/>
                  </a:lnTo>
                  <a:lnTo>
                    <a:pt x="3050" y="152827"/>
                  </a:lnTo>
                  <a:lnTo>
                    <a:pt x="519" y="169876"/>
                  </a:lnTo>
                  <a:lnTo>
                    <a:pt x="0" y="175399"/>
                  </a:lnTo>
                  <a:lnTo>
                    <a:pt x="823" y="173238"/>
                  </a:lnTo>
                  <a:lnTo>
                    <a:pt x="2540" y="165954"/>
                  </a:lnTo>
                  <a:lnTo>
                    <a:pt x="3685" y="154087"/>
                  </a:lnTo>
                  <a:lnTo>
                    <a:pt x="4448" y="139163"/>
                  </a:lnTo>
                  <a:lnTo>
                    <a:pt x="4957" y="122202"/>
                  </a:lnTo>
                  <a:lnTo>
                    <a:pt x="6464" y="106221"/>
                  </a:lnTo>
                  <a:lnTo>
                    <a:pt x="8638" y="90892"/>
                  </a:lnTo>
                  <a:lnTo>
                    <a:pt x="11256" y="75998"/>
                  </a:lnTo>
                  <a:lnTo>
                    <a:pt x="13001" y="61394"/>
                  </a:lnTo>
                  <a:lnTo>
                    <a:pt x="14165" y="46984"/>
                  </a:lnTo>
                  <a:lnTo>
                    <a:pt x="14940" y="32703"/>
                  </a:lnTo>
                  <a:lnTo>
                    <a:pt x="17795" y="20844"/>
                  </a:lnTo>
                  <a:lnTo>
                    <a:pt x="22035" y="10602"/>
                  </a:lnTo>
                  <a:lnTo>
                    <a:pt x="27199" y="1436"/>
                  </a:lnTo>
                  <a:lnTo>
                    <a:pt x="31810" y="0"/>
                  </a:lnTo>
                  <a:lnTo>
                    <a:pt x="36053" y="3718"/>
                  </a:lnTo>
                  <a:lnTo>
                    <a:pt x="40050" y="10870"/>
                  </a:lnTo>
                  <a:lnTo>
                    <a:pt x="50724" y="31283"/>
                  </a:lnTo>
                  <a:lnTo>
                    <a:pt x="56842" y="43270"/>
                  </a:lnTo>
                  <a:lnTo>
                    <a:pt x="62090" y="57105"/>
                  </a:lnTo>
                  <a:lnTo>
                    <a:pt x="66757" y="72172"/>
                  </a:lnTo>
                  <a:lnTo>
                    <a:pt x="86303" y="145976"/>
                  </a:lnTo>
                  <a:lnTo>
                    <a:pt x="93484" y="170017"/>
                  </a:lnTo>
                  <a:lnTo>
                    <a:pt x="97036" y="173156"/>
                  </a:lnTo>
                  <a:lnTo>
                    <a:pt x="100572" y="170574"/>
                  </a:lnTo>
                  <a:lnTo>
                    <a:pt x="104098" y="164178"/>
                  </a:lnTo>
                  <a:lnTo>
                    <a:pt x="120227" y="132843"/>
                  </a:lnTo>
                  <a:lnTo>
                    <a:pt x="125382" y="120326"/>
                  </a:lnTo>
                  <a:lnTo>
                    <a:pt x="129986" y="107307"/>
                  </a:lnTo>
                  <a:lnTo>
                    <a:pt x="134225" y="93953"/>
                  </a:lnTo>
                  <a:lnTo>
                    <a:pt x="142051" y="66650"/>
                  </a:lnTo>
                  <a:lnTo>
                    <a:pt x="145774" y="52825"/>
                  </a:lnTo>
                  <a:lnTo>
                    <a:pt x="153027" y="28115"/>
                  </a:lnTo>
                  <a:lnTo>
                    <a:pt x="156597" y="16618"/>
                  </a:lnTo>
                  <a:lnTo>
                    <a:pt x="158978" y="13627"/>
                  </a:lnTo>
                  <a:lnTo>
                    <a:pt x="160564" y="16308"/>
                  </a:lnTo>
                  <a:lnTo>
                    <a:pt x="161622" y="22769"/>
                  </a:lnTo>
                  <a:lnTo>
                    <a:pt x="163496" y="31752"/>
                  </a:lnTo>
                  <a:lnTo>
                    <a:pt x="174900" y="82871"/>
                  </a:lnTo>
                  <a:lnTo>
                    <a:pt x="178191" y="98698"/>
                  </a:lnTo>
                  <a:lnTo>
                    <a:pt x="181554" y="112755"/>
                  </a:lnTo>
                  <a:lnTo>
                    <a:pt x="184964" y="125632"/>
                  </a:lnTo>
                  <a:lnTo>
                    <a:pt x="188406" y="137723"/>
                  </a:lnTo>
                  <a:lnTo>
                    <a:pt x="193038" y="149289"/>
                  </a:lnTo>
                  <a:lnTo>
                    <a:pt x="198464" y="160506"/>
                  </a:lnTo>
                  <a:lnTo>
                    <a:pt x="216326" y="1934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004247" y="3328495"/>
              <a:ext cx="223828" cy="184383"/>
            </a:xfrm>
            <a:custGeom>
              <a:avLst/>
              <a:gdLst/>
              <a:ahLst/>
              <a:cxnLst/>
              <a:rect l="0" t="0" r="0" b="0"/>
              <a:pathLst>
                <a:path w="223828" h="184383">
                  <a:moveTo>
                    <a:pt x="129169" y="5583"/>
                  </a:moveTo>
                  <a:lnTo>
                    <a:pt x="106835" y="0"/>
                  </a:lnTo>
                  <a:lnTo>
                    <a:pt x="97919" y="692"/>
                  </a:lnTo>
                  <a:lnTo>
                    <a:pt x="89637" y="3491"/>
                  </a:lnTo>
                  <a:lnTo>
                    <a:pt x="81779" y="7694"/>
                  </a:lnTo>
                  <a:lnTo>
                    <a:pt x="71866" y="14002"/>
                  </a:lnTo>
                  <a:lnTo>
                    <a:pt x="60583" y="21714"/>
                  </a:lnTo>
                  <a:lnTo>
                    <a:pt x="48386" y="30360"/>
                  </a:lnTo>
                  <a:lnTo>
                    <a:pt x="37918" y="40799"/>
                  </a:lnTo>
                  <a:lnTo>
                    <a:pt x="28602" y="52433"/>
                  </a:lnTo>
                  <a:lnTo>
                    <a:pt x="20053" y="64863"/>
                  </a:lnTo>
                  <a:lnTo>
                    <a:pt x="13186" y="76656"/>
                  </a:lnTo>
                  <a:lnTo>
                    <a:pt x="7439" y="88024"/>
                  </a:lnTo>
                  <a:lnTo>
                    <a:pt x="2440" y="99108"/>
                  </a:lnTo>
                  <a:lnTo>
                    <a:pt x="275" y="110004"/>
                  </a:lnTo>
                  <a:lnTo>
                    <a:pt x="0" y="120773"/>
                  </a:lnTo>
                  <a:lnTo>
                    <a:pt x="986" y="131458"/>
                  </a:lnTo>
                  <a:lnTo>
                    <a:pt x="6318" y="139751"/>
                  </a:lnTo>
                  <a:lnTo>
                    <a:pt x="14547" y="146447"/>
                  </a:lnTo>
                  <a:lnTo>
                    <a:pt x="24707" y="152081"/>
                  </a:lnTo>
                  <a:lnTo>
                    <a:pt x="36155" y="154667"/>
                  </a:lnTo>
                  <a:lnTo>
                    <a:pt x="48462" y="155224"/>
                  </a:lnTo>
                  <a:lnTo>
                    <a:pt x="61341" y="154426"/>
                  </a:lnTo>
                  <a:lnTo>
                    <a:pt x="73433" y="151556"/>
                  </a:lnTo>
                  <a:lnTo>
                    <a:pt x="84999" y="147306"/>
                  </a:lnTo>
                  <a:lnTo>
                    <a:pt x="96217" y="142136"/>
                  </a:lnTo>
                  <a:lnTo>
                    <a:pt x="106032" y="132846"/>
                  </a:lnTo>
                  <a:lnTo>
                    <a:pt x="114913" y="120809"/>
                  </a:lnTo>
                  <a:lnTo>
                    <a:pt x="123171" y="106942"/>
                  </a:lnTo>
                  <a:lnTo>
                    <a:pt x="129844" y="93022"/>
                  </a:lnTo>
                  <a:lnTo>
                    <a:pt x="135462" y="79068"/>
                  </a:lnTo>
                  <a:lnTo>
                    <a:pt x="140376" y="65090"/>
                  </a:lnTo>
                  <a:lnTo>
                    <a:pt x="143652" y="51098"/>
                  </a:lnTo>
                  <a:lnTo>
                    <a:pt x="145836" y="37095"/>
                  </a:lnTo>
                  <a:lnTo>
                    <a:pt x="147292" y="23085"/>
                  </a:lnTo>
                  <a:lnTo>
                    <a:pt x="147094" y="18420"/>
                  </a:lnTo>
                  <a:lnTo>
                    <a:pt x="145793" y="19984"/>
                  </a:lnTo>
                  <a:lnTo>
                    <a:pt x="143758" y="25701"/>
                  </a:lnTo>
                  <a:lnTo>
                    <a:pt x="143569" y="34187"/>
                  </a:lnTo>
                  <a:lnTo>
                    <a:pt x="144612" y="44519"/>
                  </a:lnTo>
                  <a:lnTo>
                    <a:pt x="146476" y="56082"/>
                  </a:lnTo>
                  <a:lnTo>
                    <a:pt x="150056" y="68465"/>
                  </a:lnTo>
                  <a:lnTo>
                    <a:pt x="154780" y="81394"/>
                  </a:lnTo>
                  <a:lnTo>
                    <a:pt x="160266" y="94689"/>
                  </a:lnTo>
                  <a:lnTo>
                    <a:pt x="166261" y="108226"/>
                  </a:lnTo>
                  <a:lnTo>
                    <a:pt x="179155" y="135733"/>
                  </a:lnTo>
                  <a:lnTo>
                    <a:pt x="185865" y="147275"/>
                  </a:lnTo>
                  <a:lnTo>
                    <a:pt x="192676" y="157306"/>
                  </a:lnTo>
                  <a:lnTo>
                    <a:pt x="223827" y="184382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280662" y="3292008"/>
              <a:ext cx="147247" cy="154114"/>
            </a:xfrm>
            <a:custGeom>
              <a:avLst/>
              <a:gdLst/>
              <a:ahLst/>
              <a:cxnLst/>
              <a:rect l="0" t="0" r="0" b="0"/>
              <a:pathLst>
                <a:path w="147247" h="154114">
                  <a:moveTo>
                    <a:pt x="0" y="0"/>
                  </a:moveTo>
                  <a:lnTo>
                    <a:pt x="5584" y="22334"/>
                  </a:lnTo>
                  <a:lnTo>
                    <a:pt x="7228" y="34755"/>
                  </a:lnTo>
                  <a:lnTo>
                    <a:pt x="8325" y="48880"/>
                  </a:lnTo>
                  <a:lnTo>
                    <a:pt x="9056" y="64139"/>
                  </a:lnTo>
                  <a:lnTo>
                    <a:pt x="10712" y="78987"/>
                  </a:lnTo>
                  <a:lnTo>
                    <a:pt x="12984" y="93560"/>
                  </a:lnTo>
                  <a:lnTo>
                    <a:pt x="15668" y="107949"/>
                  </a:lnTo>
                  <a:lnTo>
                    <a:pt x="21766" y="136403"/>
                  </a:lnTo>
                  <a:lnTo>
                    <a:pt x="25028" y="150535"/>
                  </a:lnTo>
                  <a:lnTo>
                    <a:pt x="27203" y="154113"/>
                  </a:lnTo>
                  <a:lnTo>
                    <a:pt x="28653" y="150656"/>
                  </a:lnTo>
                  <a:lnTo>
                    <a:pt x="29620" y="142507"/>
                  </a:lnTo>
                  <a:lnTo>
                    <a:pt x="30264" y="132401"/>
                  </a:lnTo>
                  <a:lnTo>
                    <a:pt x="30694" y="120989"/>
                  </a:lnTo>
                  <a:lnTo>
                    <a:pt x="30980" y="108706"/>
                  </a:lnTo>
                  <a:lnTo>
                    <a:pt x="32340" y="94674"/>
                  </a:lnTo>
                  <a:lnTo>
                    <a:pt x="34415" y="79477"/>
                  </a:lnTo>
                  <a:lnTo>
                    <a:pt x="36967" y="63502"/>
                  </a:lnTo>
                  <a:lnTo>
                    <a:pt x="39837" y="49346"/>
                  </a:lnTo>
                  <a:lnTo>
                    <a:pt x="42919" y="36403"/>
                  </a:lnTo>
                  <a:lnTo>
                    <a:pt x="46142" y="24269"/>
                  </a:lnTo>
                  <a:lnTo>
                    <a:pt x="52965" y="16179"/>
                  </a:lnTo>
                  <a:lnTo>
                    <a:pt x="62188" y="10786"/>
                  </a:lnTo>
                  <a:lnTo>
                    <a:pt x="73012" y="7191"/>
                  </a:lnTo>
                  <a:lnTo>
                    <a:pt x="83733" y="7131"/>
                  </a:lnTo>
                  <a:lnTo>
                    <a:pt x="94387" y="9429"/>
                  </a:lnTo>
                  <a:lnTo>
                    <a:pt x="147246" y="31553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480497" y="3260455"/>
              <a:ext cx="157765" cy="147248"/>
            </a:xfrm>
            <a:custGeom>
              <a:avLst/>
              <a:gdLst/>
              <a:ahLst/>
              <a:cxnLst/>
              <a:rect l="0" t="0" r="0" b="0"/>
              <a:pathLst>
                <a:path w="157765" h="147248">
                  <a:moveTo>
                    <a:pt x="0" y="0"/>
                  </a:moveTo>
                  <a:lnTo>
                    <a:pt x="11166" y="16750"/>
                  </a:lnTo>
                  <a:lnTo>
                    <a:pt x="16793" y="26359"/>
                  </a:lnTo>
                  <a:lnTo>
                    <a:pt x="22881" y="37439"/>
                  </a:lnTo>
                  <a:lnTo>
                    <a:pt x="29278" y="49501"/>
                  </a:lnTo>
                  <a:lnTo>
                    <a:pt x="35879" y="59879"/>
                  </a:lnTo>
                  <a:lnTo>
                    <a:pt x="42617" y="69135"/>
                  </a:lnTo>
                  <a:lnTo>
                    <a:pt x="49446" y="77642"/>
                  </a:lnTo>
                  <a:lnTo>
                    <a:pt x="56336" y="85651"/>
                  </a:lnTo>
                  <a:lnTo>
                    <a:pt x="63267" y="93329"/>
                  </a:lnTo>
                  <a:lnTo>
                    <a:pt x="70225" y="100784"/>
                  </a:lnTo>
                  <a:lnTo>
                    <a:pt x="78369" y="108091"/>
                  </a:lnTo>
                  <a:lnTo>
                    <a:pt x="87305" y="115300"/>
                  </a:lnTo>
                  <a:lnTo>
                    <a:pt x="96767" y="122443"/>
                  </a:lnTo>
                  <a:lnTo>
                    <a:pt x="106582" y="128373"/>
                  </a:lnTo>
                  <a:lnTo>
                    <a:pt x="116631" y="133496"/>
                  </a:lnTo>
                  <a:lnTo>
                    <a:pt x="157764" y="14724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596190" y="3281490"/>
              <a:ext cx="63107" cy="452258"/>
            </a:xfrm>
            <a:custGeom>
              <a:avLst/>
              <a:gdLst/>
              <a:ahLst/>
              <a:cxnLst/>
              <a:rect l="0" t="0" r="0" b="0"/>
              <a:pathLst>
                <a:path w="63107" h="452258">
                  <a:moveTo>
                    <a:pt x="63106" y="0"/>
                  </a:moveTo>
                  <a:lnTo>
                    <a:pt x="51939" y="16750"/>
                  </a:lnTo>
                  <a:lnTo>
                    <a:pt x="47481" y="26359"/>
                  </a:lnTo>
                  <a:lnTo>
                    <a:pt x="43340" y="37439"/>
                  </a:lnTo>
                  <a:lnTo>
                    <a:pt x="28298" y="83226"/>
                  </a:lnTo>
                  <a:lnTo>
                    <a:pt x="24708" y="97554"/>
                  </a:lnTo>
                  <a:lnTo>
                    <a:pt x="21147" y="114119"/>
                  </a:lnTo>
                  <a:lnTo>
                    <a:pt x="17603" y="132173"/>
                  </a:lnTo>
                  <a:lnTo>
                    <a:pt x="15242" y="148884"/>
                  </a:lnTo>
                  <a:lnTo>
                    <a:pt x="13667" y="164699"/>
                  </a:lnTo>
                  <a:lnTo>
                    <a:pt x="12617" y="179916"/>
                  </a:lnTo>
                  <a:lnTo>
                    <a:pt x="10748" y="194736"/>
                  </a:lnTo>
                  <a:lnTo>
                    <a:pt x="8334" y="209290"/>
                  </a:lnTo>
                  <a:lnTo>
                    <a:pt x="5556" y="223668"/>
                  </a:lnTo>
                  <a:lnTo>
                    <a:pt x="3704" y="237927"/>
                  </a:lnTo>
                  <a:lnTo>
                    <a:pt x="2470" y="252108"/>
                  </a:lnTo>
                  <a:lnTo>
                    <a:pt x="1646" y="266236"/>
                  </a:lnTo>
                  <a:lnTo>
                    <a:pt x="732" y="294400"/>
                  </a:lnTo>
                  <a:lnTo>
                    <a:pt x="144" y="350568"/>
                  </a:lnTo>
                  <a:lnTo>
                    <a:pt x="0" y="452257"/>
                  </a:lnTo>
                </a:path>
              </a:pathLst>
            </a:custGeom>
            <a:ln w="12700" cap="flat" cmpd="sng" algn="ctr">
              <a:solidFill>
                <a:srgbClr val="A52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425605" y="809855"/>
            <a:ext cx="3015479" cy="399669"/>
            <a:chOff x="1425605" y="809855"/>
            <a:chExt cx="3015479" cy="399669"/>
          </a:xfrm>
        </p:grpSpPr>
        <p:sp>
          <p:nvSpPr>
            <p:cNvPr id="106" name="Freeform 105"/>
            <p:cNvSpPr/>
            <p:nvPr/>
          </p:nvSpPr>
          <p:spPr>
            <a:xfrm>
              <a:off x="1425605" y="830890"/>
              <a:ext cx="236176" cy="275234"/>
            </a:xfrm>
            <a:custGeom>
              <a:avLst/>
              <a:gdLst/>
              <a:ahLst/>
              <a:cxnLst/>
              <a:rect l="0" t="0" r="0" b="0"/>
              <a:pathLst>
                <a:path w="236176" h="275234">
                  <a:moveTo>
                    <a:pt x="46858" y="0"/>
                  </a:moveTo>
                  <a:lnTo>
                    <a:pt x="41275" y="22333"/>
                  </a:lnTo>
                  <a:lnTo>
                    <a:pt x="39630" y="33587"/>
                  </a:lnTo>
                  <a:lnTo>
                    <a:pt x="38534" y="45764"/>
                  </a:lnTo>
                  <a:lnTo>
                    <a:pt x="37803" y="58556"/>
                  </a:lnTo>
                  <a:lnTo>
                    <a:pt x="36147" y="70590"/>
                  </a:lnTo>
                  <a:lnTo>
                    <a:pt x="33874" y="82119"/>
                  </a:lnTo>
                  <a:lnTo>
                    <a:pt x="31190" y="93310"/>
                  </a:lnTo>
                  <a:lnTo>
                    <a:pt x="29401" y="106614"/>
                  </a:lnTo>
                  <a:lnTo>
                    <a:pt x="28209" y="121327"/>
                  </a:lnTo>
                  <a:lnTo>
                    <a:pt x="27413" y="136978"/>
                  </a:lnTo>
                  <a:lnTo>
                    <a:pt x="26530" y="169951"/>
                  </a:lnTo>
                  <a:lnTo>
                    <a:pt x="26294" y="186923"/>
                  </a:lnTo>
                  <a:lnTo>
                    <a:pt x="24969" y="202913"/>
                  </a:lnTo>
                  <a:lnTo>
                    <a:pt x="22916" y="218248"/>
                  </a:lnTo>
                  <a:lnTo>
                    <a:pt x="20379" y="233145"/>
                  </a:lnTo>
                  <a:lnTo>
                    <a:pt x="17519" y="246582"/>
                  </a:lnTo>
                  <a:lnTo>
                    <a:pt x="14444" y="259047"/>
                  </a:lnTo>
                  <a:lnTo>
                    <a:pt x="11225" y="270862"/>
                  </a:lnTo>
                  <a:lnTo>
                    <a:pt x="7911" y="275233"/>
                  </a:lnTo>
                  <a:lnTo>
                    <a:pt x="4533" y="274641"/>
                  </a:lnTo>
                  <a:lnTo>
                    <a:pt x="1112" y="270741"/>
                  </a:lnTo>
                  <a:lnTo>
                    <a:pt x="0" y="262297"/>
                  </a:lnTo>
                  <a:lnTo>
                    <a:pt x="427" y="250825"/>
                  </a:lnTo>
                  <a:lnTo>
                    <a:pt x="1881" y="237334"/>
                  </a:lnTo>
                  <a:lnTo>
                    <a:pt x="4018" y="222497"/>
                  </a:lnTo>
                  <a:lnTo>
                    <a:pt x="9510" y="190429"/>
                  </a:lnTo>
                  <a:lnTo>
                    <a:pt x="19172" y="139525"/>
                  </a:lnTo>
                  <a:lnTo>
                    <a:pt x="21389" y="122232"/>
                  </a:lnTo>
                  <a:lnTo>
                    <a:pt x="22867" y="104861"/>
                  </a:lnTo>
                  <a:lnTo>
                    <a:pt x="23852" y="87436"/>
                  </a:lnTo>
                  <a:lnTo>
                    <a:pt x="24947" y="55611"/>
                  </a:lnTo>
                  <a:lnTo>
                    <a:pt x="25239" y="40580"/>
                  </a:lnTo>
                  <a:lnTo>
                    <a:pt x="26602" y="34065"/>
                  </a:lnTo>
                  <a:lnTo>
                    <a:pt x="28680" y="33227"/>
                  </a:lnTo>
                  <a:lnTo>
                    <a:pt x="31233" y="36175"/>
                  </a:lnTo>
                  <a:lnTo>
                    <a:pt x="34105" y="42815"/>
                  </a:lnTo>
                  <a:lnTo>
                    <a:pt x="37187" y="51915"/>
                  </a:lnTo>
                  <a:lnTo>
                    <a:pt x="43729" y="73324"/>
                  </a:lnTo>
                  <a:lnTo>
                    <a:pt x="50531" y="94525"/>
                  </a:lnTo>
                  <a:lnTo>
                    <a:pt x="55150" y="106256"/>
                  </a:lnTo>
                  <a:lnTo>
                    <a:pt x="60566" y="118751"/>
                  </a:lnTo>
                  <a:lnTo>
                    <a:pt x="66515" y="131755"/>
                  </a:lnTo>
                  <a:lnTo>
                    <a:pt x="72817" y="142762"/>
                  </a:lnTo>
                  <a:lnTo>
                    <a:pt x="79356" y="152437"/>
                  </a:lnTo>
                  <a:lnTo>
                    <a:pt x="86053" y="161224"/>
                  </a:lnTo>
                  <a:lnTo>
                    <a:pt x="92855" y="170588"/>
                  </a:lnTo>
                  <a:lnTo>
                    <a:pt x="106645" y="190342"/>
                  </a:lnTo>
                  <a:lnTo>
                    <a:pt x="115932" y="195843"/>
                  </a:lnTo>
                  <a:lnTo>
                    <a:pt x="126797" y="198342"/>
                  </a:lnTo>
                  <a:lnTo>
                    <a:pt x="138715" y="198839"/>
                  </a:lnTo>
                  <a:lnTo>
                    <a:pt x="148998" y="196834"/>
                  </a:lnTo>
                  <a:lnTo>
                    <a:pt x="158191" y="193159"/>
                  </a:lnTo>
                  <a:lnTo>
                    <a:pt x="166656" y="188373"/>
                  </a:lnTo>
                  <a:lnTo>
                    <a:pt x="173468" y="179338"/>
                  </a:lnTo>
                  <a:lnTo>
                    <a:pt x="179179" y="167472"/>
                  </a:lnTo>
                  <a:lnTo>
                    <a:pt x="184154" y="153718"/>
                  </a:lnTo>
                  <a:lnTo>
                    <a:pt x="189808" y="139875"/>
                  </a:lnTo>
                  <a:lnTo>
                    <a:pt x="195915" y="125971"/>
                  </a:lnTo>
                  <a:lnTo>
                    <a:pt x="202323" y="112028"/>
                  </a:lnTo>
                  <a:lnTo>
                    <a:pt x="206595" y="96889"/>
                  </a:lnTo>
                  <a:lnTo>
                    <a:pt x="209444" y="80953"/>
                  </a:lnTo>
                  <a:lnTo>
                    <a:pt x="211342" y="64486"/>
                  </a:lnTo>
                  <a:lnTo>
                    <a:pt x="212608" y="48834"/>
                  </a:lnTo>
                  <a:lnTo>
                    <a:pt x="213452" y="33725"/>
                  </a:lnTo>
                  <a:lnTo>
                    <a:pt x="214015" y="18977"/>
                  </a:lnTo>
                  <a:lnTo>
                    <a:pt x="214390" y="14989"/>
                  </a:lnTo>
                  <a:lnTo>
                    <a:pt x="214640" y="18173"/>
                  </a:lnTo>
                  <a:lnTo>
                    <a:pt x="214918" y="37292"/>
                  </a:lnTo>
                  <a:lnTo>
                    <a:pt x="215111" y="119450"/>
                  </a:lnTo>
                  <a:lnTo>
                    <a:pt x="216289" y="138065"/>
                  </a:lnTo>
                  <a:lnTo>
                    <a:pt x="218243" y="156317"/>
                  </a:lnTo>
                  <a:lnTo>
                    <a:pt x="220715" y="174329"/>
                  </a:lnTo>
                  <a:lnTo>
                    <a:pt x="223531" y="189842"/>
                  </a:lnTo>
                  <a:lnTo>
                    <a:pt x="226577" y="203690"/>
                  </a:lnTo>
                  <a:lnTo>
                    <a:pt x="236175" y="25242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752287" y="933441"/>
              <a:ext cx="132624" cy="146457"/>
            </a:xfrm>
            <a:custGeom>
              <a:avLst/>
              <a:gdLst/>
              <a:ahLst/>
              <a:cxnLst/>
              <a:rect l="0" t="0" r="0" b="0"/>
              <a:pathLst>
                <a:path w="132624" h="146457">
                  <a:moveTo>
                    <a:pt x="14669" y="76248"/>
                  </a:moveTo>
                  <a:lnTo>
                    <a:pt x="73225" y="76248"/>
                  </a:lnTo>
                  <a:lnTo>
                    <a:pt x="85259" y="75079"/>
                  </a:lnTo>
                  <a:lnTo>
                    <a:pt x="96788" y="73132"/>
                  </a:lnTo>
                  <a:lnTo>
                    <a:pt x="107980" y="70665"/>
                  </a:lnTo>
                  <a:lnTo>
                    <a:pt x="116609" y="65514"/>
                  </a:lnTo>
                  <a:lnTo>
                    <a:pt x="123531" y="58574"/>
                  </a:lnTo>
                  <a:lnTo>
                    <a:pt x="129314" y="50442"/>
                  </a:lnTo>
                  <a:lnTo>
                    <a:pt x="132001" y="41515"/>
                  </a:lnTo>
                  <a:lnTo>
                    <a:pt x="132623" y="32057"/>
                  </a:lnTo>
                  <a:lnTo>
                    <a:pt x="131870" y="22246"/>
                  </a:lnTo>
                  <a:lnTo>
                    <a:pt x="127862" y="14537"/>
                  </a:lnTo>
                  <a:lnTo>
                    <a:pt x="121684" y="8229"/>
                  </a:lnTo>
                  <a:lnTo>
                    <a:pt x="114059" y="2855"/>
                  </a:lnTo>
                  <a:lnTo>
                    <a:pt x="105470" y="441"/>
                  </a:lnTo>
                  <a:lnTo>
                    <a:pt x="96238" y="0"/>
                  </a:lnTo>
                  <a:lnTo>
                    <a:pt x="86578" y="875"/>
                  </a:lnTo>
                  <a:lnTo>
                    <a:pt x="76632" y="2627"/>
                  </a:lnTo>
                  <a:lnTo>
                    <a:pt x="66495" y="4964"/>
                  </a:lnTo>
                  <a:lnTo>
                    <a:pt x="56232" y="7690"/>
                  </a:lnTo>
                  <a:lnTo>
                    <a:pt x="47052" y="11845"/>
                  </a:lnTo>
                  <a:lnTo>
                    <a:pt x="38595" y="16952"/>
                  </a:lnTo>
                  <a:lnTo>
                    <a:pt x="30619" y="22694"/>
                  </a:lnTo>
                  <a:lnTo>
                    <a:pt x="24134" y="30028"/>
                  </a:lnTo>
                  <a:lnTo>
                    <a:pt x="18642" y="38423"/>
                  </a:lnTo>
                  <a:lnTo>
                    <a:pt x="13812" y="47525"/>
                  </a:lnTo>
                  <a:lnTo>
                    <a:pt x="9423" y="58268"/>
                  </a:lnTo>
                  <a:lnTo>
                    <a:pt x="5328" y="70104"/>
                  </a:lnTo>
                  <a:lnTo>
                    <a:pt x="1430" y="82670"/>
                  </a:lnTo>
                  <a:lnTo>
                    <a:pt x="0" y="94553"/>
                  </a:lnTo>
                  <a:lnTo>
                    <a:pt x="215" y="105980"/>
                  </a:lnTo>
                  <a:lnTo>
                    <a:pt x="1527" y="117105"/>
                  </a:lnTo>
                  <a:lnTo>
                    <a:pt x="5908" y="125690"/>
                  </a:lnTo>
                  <a:lnTo>
                    <a:pt x="12334" y="132582"/>
                  </a:lnTo>
                  <a:lnTo>
                    <a:pt x="20124" y="138345"/>
                  </a:lnTo>
                  <a:lnTo>
                    <a:pt x="29992" y="142187"/>
                  </a:lnTo>
                  <a:lnTo>
                    <a:pt x="41245" y="144748"/>
                  </a:lnTo>
                  <a:lnTo>
                    <a:pt x="53422" y="146456"/>
                  </a:lnTo>
                  <a:lnTo>
                    <a:pt x="65045" y="146426"/>
                  </a:lnTo>
                  <a:lnTo>
                    <a:pt x="76300" y="145237"/>
                  </a:lnTo>
                  <a:lnTo>
                    <a:pt x="109327" y="13935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931361" y="915031"/>
              <a:ext cx="151124" cy="166525"/>
            </a:xfrm>
            <a:custGeom>
              <a:avLst/>
              <a:gdLst/>
              <a:ahLst/>
              <a:cxnLst/>
              <a:rect l="0" t="0" r="0" b="0"/>
              <a:pathLst>
                <a:path w="151124" h="166525">
                  <a:moveTo>
                    <a:pt x="88017" y="0"/>
                  </a:moveTo>
                  <a:lnTo>
                    <a:pt x="65684" y="5583"/>
                  </a:lnTo>
                  <a:lnTo>
                    <a:pt x="55599" y="10734"/>
                  </a:lnTo>
                  <a:lnTo>
                    <a:pt x="45370" y="17673"/>
                  </a:lnTo>
                  <a:lnTo>
                    <a:pt x="35045" y="25805"/>
                  </a:lnTo>
                  <a:lnTo>
                    <a:pt x="26993" y="35901"/>
                  </a:lnTo>
                  <a:lnTo>
                    <a:pt x="20456" y="47307"/>
                  </a:lnTo>
                  <a:lnTo>
                    <a:pt x="14929" y="59584"/>
                  </a:lnTo>
                  <a:lnTo>
                    <a:pt x="10077" y="72444"/>
                  </a:lnTo>
                  <a:lnTo>
                    <a:pt x="5673" y="85692"/>
                  </a:lnTo>
                  <a:lnTo>
                    <a:pt x="1568" y="99198"/>
                  </a:lnTo>
                  <a:lnTo>
                    <a:pt x="0" y="112877"/>
                  </a:lnTo>
                  <a:lnTo>
                    <a:pt x="124" y="126670"/>
                  </a:lnTo>
                  <a:lnTo>
                    <a:pt x="1375" y="140541"/>
                  </a:lnTo>
                  <a:lnTo>
                    <a:pt x="5714" y="150956"/>
                  </a:lnTo>
                  <a:lnTo>
                    <a:pt x="12114" y="159068"/>
                  </a:lnTo>
                  <a:lnTo>
                    <a:pt x="19886" y="165645"/>
                  </a:lnTo>
                  <a:lnTo>
                    <a:pt x="29741" y="166524"/>
                  </a:lnTo>
                  <a:lnTo>
                    <a:pt x="40987" y="163604"/>
                  </a:lnTo>
                  <a:lnTo>
                    <a:pt x="53158" y="158151"/>
                  </a:lnTo>
                  <a:lnTo>
                    <a:pt x="63609" y="149842"/>
                  </a:lnTo>
                  <a:lnTo>
                    <a:pt x="72914" y="139627"/>
                  </a:lnTo>
                  <a:lnTo>
                    <a:pt x="81454" y="128143"/>
                  </a:lnTo>
                  <a:lnTo>
                    <a:pt x="88316" y="116982"/>
                  </a:lnTo>
                  <a:lnTo>
                    <a:pt x="94060" y="106034"/>
                  </a:lnTo>
                  <a:lnTo>
                    <a:pt x="99057" y="95231"/>
                  </a:lnTo>
                  <a:lnTo>
                    <a:pt x="102389" y="83353"/>
                  </a:lnTo>
                  <a:lnTo>
                    <a:pt x="104610" y="70761"/>
                  </a:lnTo>
                  <a:lnTo>
                    <a:pt x="106091" y="57691"/>
                  </a:lnTo>
                  <a:lnTo>
                    <a:pt x="104741" y="46641"/>
                  </a:lnTo>
                  <a:lnTo>
                    <a:pt x="101504" y="36937"/>
                  </a:lnTo>
                  <a:lnTo>
                    <a:pt x="97008" y="28130"/>
                  </a:lnTo>
                  <a:lnTo>
                    <a:pt x="94011" y="26934"/>
                  </a:lnTo>
                  <a:lnTo>
                    <a:pt x="92013" y="30811"/>
                  </a:lnTo>
                  <a:lnTo>
                    <a:pt x="90681" y="38070"/>
                  </a:lnTo>
                  <a:lnTo>
                    <a:pt x="90962" y="46415"/>
                  </a:lnTo>
                  <a:lnTo>
                    <a:pt x="92318" y="55484"/>
                  </a:lnTo>
                  <a:lnTo>
                    <a:pt x="94390" y="65036"/>
                  </a:lnTo>
                  <a:lnTo>
                    <a:pt x="95772" y="76079"/>
                  </a:lnTo>
                  <a:lnTo>
                    <a:pt x="96693" y="88115"/>
                  </a:lnTo>
                  <a:lnTo>
                    <a:pt x="97307" y="100814"/>
                  </a:lnTo>
                  <a:lnTo>
                    <a:pt x="100053" y="112785"/>
                  </a:lnTo>
                  <a:lnTo>
                    <a:pt x="104222" y="124272"/>
                  </a:lnTo>
                  <a:lnTo>
                    <a:pt x="151123" y="15776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129013" y="904513"/>
              <a:ext cx="121754" cy="187023"/>
            </a:xfrm>
            <a:custGeom>
              <a:avLst/>
              <a:gdLst/>
              <a:ahLst/>
              <a:cxnLst/>
              <a:rect l="0" t="0" r="0" b="0"/>
              <a:pathLst>
                <a:path w="121754" h="187023">
                  <a:moveTo>
                    <a:pt x="6059" y="0"/>
                  </a:moveTo>
                  <a:lnTo>
                    <a:pt x="6059" y="22334"/>
                  </a:lnTo>
                  <a:lnTo>
                    <a:pt x="4891" y="33587"/>
                  </a:lnTo>
                  <a:lnTo>
                    <a:pt x="2943" y="45764"/>
                  </a:lnTo>
                  <a:lnTo>
                    <a:pt x="476" y="58556"/>
                  </a:lnTo>
                  <a:lnTo>
                    <a:pt x="0" y="71759"/>
                  </a:lnTo>
                  <a:lnTo>
                    <a:pt x="851" y="85235"/>
                  </a:lnTo>
                  <a:lnTo>
                    <a:pt x="2587" y="98894"/>
                  </a:lnTo>
                  <a:lnTo>
                    <a:pt x="4913" y="112674"/>
                  </a:lnTo>
                  <a:lnTo>
                    <a:pt x="7632" y="126535"/>
                  </a:lnTo>
                  <a:lnTo>
                    <a:pt x="10614" y="140451"/>
                  </a:lnTo>
                  <a:lnTo>
                    <a:pt x="12601" y="154402"/>
                  </a:lnTo>
                  <a:lnTo>
                    <a:pt x="13926" y="168378"/>
                  </a:lnTo>
                  <a:lnTo>
                    <a:pt x="14810" y="182369"/>
                  </a:lnTo>
                  <a:lnTo>
                    <a:pt x="15399" y="187022"/>
                  </a:lnTo>
                  <a:lnTo>
                    <a:pt x="15791" y="185450"/>
                  </a:lnTo>
                  <a:lnTo>
                    <a:pt x="16053" y="179727"/>
                  </a:lnTo>
                  <a:lnTo>
                    <a:pt x="17396" y="170069"/>
                  </a:lnTo>
                  <a:lnTo>
                    <a:pt x="22005" y="143756"/>
                  </a:lnTo>
                  <a:lnTo>
                    <a:pt x="24870" y="129727"/>
                  </a:lnTo>
                  <a:lnTo>
                    <a:pt x="31170" y="101675"/>
                  </a:lnTo>
                  <a:lnTo>
                    <a:pt x="35654" y="88818"/>
                  </a:lnTo>
                  <a:lnTo>
                    <a:pt x="40981" y="76742"/>
                  </a:lnTo>
                  <a:lnTo>
                    <a:pt x="46870" y="65184"/>
                  </a:lnTo>
                  <a:lnTo>
                    <a:pt x="54301" y="58648"/>
                  </a:lnTo>
                  <a:lnTo>
                    <a:pt x="62762" y="55460"/>
                  </a:lnTo>
                  <a:lnTo>
                    <a:pt x="71908" y="54502"/>
                  </a:lnTo>
                  <a:lnTo>
                    <a:pt x="80342" y="57370"/>
                  </a:lnTo>
                  <a:lnTo>
                    <a:pt x="88303" y="62788"/>
                  </a:lnTo>
                  <a:lnTo>
                    <a:pt x="95947" y="69906"/>
                  </a:lnTo>
                  <a:lnTo>
                    <a:pt x="102212" y="78156"/>
                  </a:lnTo>
                  <a:lnTo>
                    <a:pt x="107557" y="87163"/>
                  </a:lnTo>
                  <a:lnTo>
                    <a:pt x="112289" y="96673"/>
                  </a:lnTo>
                  <a:lnTo>
                    <a:pt x="115443" y="107688"/>
                  </a:lnTo>
                  <a:lnTo>
                    <a:pt x="117546" y="119705"/>
                  </a:lnTo>
                  <a:lnTo>
                    <a:pt x="121753" y="17879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313871" y="1104347"/>
              <a:ext cx="31554" cy="105177"/>
            </a:xfrm>
            <a:custGeom>
              <a:avLst/>
              <a:gdLst/>
              <a:ahLst/>
              <a:cxnLst/>
              <a:rect l="0" t="0" r="0" b="0"/>
              <a:pathLst>
                <a:path w="31554" h="105177">
                  <a:moveTo>
                    <a:pt x="31553" y="0"/>
                  </a:moveTo>
                  <a:lnTo>
                    <a:pt x="10244" y="63927"/>
                  </a:lnTo>
                  <a:lnTo>
                    <a:pt x="0" y="10517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514267" y="848106"/>
              <a:ext cx="241344" cy="182619"/>
            </a:xfrm>
            <a:custGeom>
              <a:avLst/>
              <a:gdLst/>
              <a:ahLst/>
              <a:cxnLst/>
              <a:rect l="0" t="0" r="0" b="0"/>
              <a:pathLst>
                <a:path w="241344" h="182619">
                  <a:moveTo>
                    <a:pt x="20474" y="35372"/>
                  </a:moveTo>
                  <a:lnTo>
                    <a:pt x="14890" y="52122"/>
                  </a:lnTo>
                  <a:lnTo>
                    <a:pt x="12077" y="61731"/>
                  </a:lnTo>
                  <a:lnTo>
                    <a:pt x="5835" y="84872"/>
                  </a:lnTo>
                  <a:lnTo>
                    <a:pt x="3703" y="97588"/>
                  </a:lnTo>
                  <a:lnTo>
                    <a:pt x="2281" y="110739"/>
                  </a:lnTo>
                  <a:lnTo>
                    <a:pt x="1334" y="124181"/>
                  </a:lnTo>
                  <a:lnTo>
                    <a:pt x="702" y="137817"/>
                  </a:lnTo>
                  <a:lnTo>
                    <a:pt x="0" y="165433"/>
                  </a:lnTo>
                  <a:lnTo>
                    <a:pt x="981" y="171162"/>
                  </a:lnTo>
                  <a:lnTo>
                    <a:pt x="2804" y="171475"/>
                  </a:lnTo>
                  <a:lnTo>
                    <a:pt x="5188" y="168177"/>
                  </a:lnTo>
                  <a:lnTo>
                    <a:pt x="9115" y="160136"/>
                  </a:lnTo>
                  <a:lnTo>
                    <a:pt x="14070" y="148932"/>
                  </a:lnTo>
                  <a:lnTo>
                    <a:pt x="19710" y="135620"/>
                  </a:lnTo>
                  <a:lnTo>
                    <a:pt x="23471" y="120902"/>
                  </a:lnTo>
                  <a:lnTo>
                    <a:pt x="25977" y="105247"/>
                  </a:lnTo>
                  <a:lnTo>
                    <a:pt x="27649" y="88967"/>
                  </a:lnTo>
                  <a:lnTo>
                    <a:pt x="29931" y="73439"/>
                  </a:lnTo>
                  <a:lnTo>
                    <a:pt x="32622" y="58413"/>
                  </a:lnTo>
                  <a:lnTo>
                    <a:pt x="35584" y="43721"/>
                  </a:lnTo>
                  <a:lnTo>
                    <a:pt x="38728" y="30420"/>
                  </a:lnTo>
                  <a:lnTo>
                    <a:pt x="41992" y="18047"/>
                  </a:lnTo>
                  <a:lnTo>
                    <a:pt x="45337" y="6293"/>
                  </a:lnTo>
                  <a:lnTo>
                    <a:pt x="48736" y="3131"/>
                  </a:lnTo>
                  <a:lnTo>
                    <a:pt x="52170" y="5697"/>
                  </a:lnTo>
                  <a:lnTo>
                    <a:pt x="55628" y="12083"/>
                  </a:lnTo>
                  <a:lnTo>
                    <a:pt x="57933" y="21015"/>
                  </a:lnTo>
                  <a:lnTo>
                    <a:pt x="59470" y="31643"/>
                  </a:lnTo>
                  <a:lnTo>
                    <a:pt x="60495" y="43404"/>
                  </a:lnTo>
                  <a:lnTo>
                    <a:pt x="62347" y="54750"/>
                  </a:lnTo>
                  <a:lnTo>
                    <a:pt x="64750" y="65820"/>
                  </a:lnTo>
                  <a:lnTo>
                    <a:pt x="67520" y="76706"/>
                  </a:lnTo>
                  <a:lnTo>
                    <a:pt x="71705" y="87469"/>
                  </a:lnTo>
                  <a:lnTo>
                    <a:pt x="76832" y="98150"/>
                  </a:lnTo>
                  <a:lnTo>
                    <a:pt x="82587" y="108777"/>
                  </a:lnTo>
                  <a:lnTo>
                    <a:pt x="88761" y="119367"/>
                  </a:lnTo>
                  <a:lnTo>
                    <a:pt x="101853" y="140483"/>
                  </a:lnTo>
                  <a:lnTo>
                    <a:pt x="109785" y="148685"/>
                  </a:lnTo>
                  <a:lnTo>
                    <a:pt x="118579" y="155321"/>
                  </a:lnTo>
                  <a:lnTo>
                    <a:pt x="127948" y="160914"/>
                  </a:lnTo>
                  <a:lnTo>
                    <a:pt x="137700" y="162306"/>
                  </a:lnTo>
                  <a:lnTo>
                    <a:pt x="147706" y="160896"/>
                  </a:lnTo>
                  <a:lnTo>
                    <a:pt x="157883" y="157619"/>
                  </a:lnTo>
                  <a:lnTo>
                    <a:pt x="168174" y="151929"/>
                  </a:lnTo>
                  <a:lnTo>
                    <a:pt x="178540" y="144629"/>
                  </a:lnTo>
                  <a:lnTo>
                    <a:pt x="188957" y="136257"/>
                  </a:lnTo>
                  <a:lnTo>
                    <a:pt x="197070" y="124832"/>
                  </a:lnTo>
                  <a:lnTo>
                    <a:pt x="203648" y="111373"/>
                  </a:lnTo>
                  <a:lnTo>
                    <a:pt x="209201" y="96557"/>
                  </a:lnTo>
                  <a:lnTo>
                    <a:pt x="214072" y="80836"/>
                  </a:lnTo>
                  <a:lnTo>
                    <a:pt x="218488" y="64513"/>
                  </a:lnTo>
                  <a:lnTo>
                    <a:pt x="222601" y="47787"/>
                  </a:lnTo>
                  <a:lnTo>
                    <a:pt x="224174" y="33131"/>
                  </a:lnTo>
                  <a:lnTo>
                    <a:pt x="224054" y="19855"/>
                  </a:lnTo>
                  <a:lnTo>
                    <a:pt x="222805" y="7498"/>
                  </a:lnTo>
                  <a:lnTo>
                    <a:pt x="219636" y="1597"/>
                  </a:lnTo>
                  <a:lnTo>
                    <a:pt x="215185" y="0"/>
                  </a:lnTo>
                  <a:lnTo>
                    <a:pt x="209881" y="1273"/>
                  </a:lnTo>
                  <a:lnTo>
                    <a:pt x="207514" y="5628"/>
                  </a:lnTo>
                  <a:lnTo>
                    <a:pt x="207104" y="12037"/>
                  </a:lnTo>
                  <a:lnTo>
                    <a:pt x="207999" y="19815"/>
                  </a:lnTo>
                  <a:lnTo>
                    <a:pt x="208597" y="29675"/>
                  </a:lnTo>
                  <a:lnTo>
                    <a:pt x="209260" y="53096"/>
                  </a:lnTo>
                  <a:lnTo>
                    <a:pt x="210605" y="64717"/>
                  </a:lnTo>
                  <a:lnTo>
                    <a:pt x="212671" y="75971"/>
                  </a:lnTo>
                  <a:lnTo>
                    <a:pt x="215217" y="86979"/>
                  </a:lnTo>
                  <a:lnTo>
                    <a:pt x="216914" y="98992"/>
                  </a:lnTo>
                  <a:lnTo>
                    <a:pt x="218045" y="111675"/>
                  </a:lnTo>
                  <a:lnTo>
                    <a:pt x="218799" y="124805"/>
                  </a:lnTo>
                  <a:lnTo>
                    <a:pt x="221640" y="137064"/>
                  </a:lnTo>
                  <a:lnTo>
                    <a:pt x="225870" y="148743"/>
                  </a:lnTo>
                  <a:lnTo>
                    <a:pt x="241343" y="18261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799256" y="927642"/>
              <a:ext cx="78323" cy="124118"/>
            </a:xfrm>
            <a:custGeom>
              <a:avLst/>
              <a:gdLst/>
              <a:ahLst/>
              <a:cxnLst/>
              <a:rect l="0" t="0" r="0" b="0"/>
              <a:pathLst>
                <a:path w="78323" h="124118">
                  <a:moveTo>
                    <a:pt x="29978" y="50494"/>
                  </a:moveTo>
                  <a:lnTo>
                    <a:pt x="73894" y="21216"/>
                  </a:lnTo>
                  <a:lnTo>
                    <a:pt x="77954" y="14615"/>
                  </a:lnTo>
                  <a:lnTo>
                    <a:pt x="78322" y="7877"/>
                  </a:lnTo>
                  <a:lnTo>
                    <a:pt x="76231" y="1047"/>
                  </a:lnTo>
                  <a:lnTo>
                    <a:pt x="70162" y="0"/>
                  </a:lnTo>
                  <a:lnTo>
                    <a:pt x="61442" y="2808"/>
                  </a:lnTo>
                  <a:lnTo>
                    <a:pt x="50954" y="8186"/>
                  </a:lnTo>
                  <a:lnTo>
                    <a:pt x="41624" y="14108"/>
                  </a:lnTo>
                  <a:lnTo>
                    <a:pt x="33068" y="20394"/>
                  </a:lnTo>
                  <a:lnTo>
                    <a:pt x="25026" y="26921"/>
                  </a:lnTo>
                  <a:lnTo>
                    <a:pt x="17327" y="34779"/>
                  </a:lnTo>
                  <a:lnTo>
                    <a:pt x="9858" y="43523"/>
                  </a:lnTo>
                  <a:lnTo>
                    <a:pt x="2541" y="52859"/>
                  </a:lnTo>
                  <a:lnTo>
                    <a:pt x="0" y="62588"/>
                  </a:lnTo>
                  <a:lnTo>
                    <a:pt x="644" y="72580"/>
                  </a:lnTo>
                  <a:lnTo>
                    <a:pt x="3410" y="82747"/>
                  </a:lnTo>
                  <a:lnTo>
                    <a:pt x="8760" y="91863"/>
                  </a:lnTo>
                  <a:lnTo>
                    <a:pt x="15833" y="100277"/>
                  </a:lnTo>
                  <a:lnTo>
                    <a:pt x="51013" y="1241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973394" y="859379"/>
              <a:ext cx="118781" cy="223934"/>
            </a:xfrm>
            <a:custGeom>
              <a:avLst/>
              <a:gdLst/>
              <a:ahLst/>
              <a:cxnLst/>
              <a:rect l="0" t="0" r="0" b="0"/>
              <a:pathLst>
                <a:path w="118781" h="223934">
                  <a:moveTo>
                    <a:pt x="108262" y="108240"/>
                  </a:moveTo>
                  <a:lnTo>
                    <a:pt x="102678" y="91489"/>
                  </a:lnTo>
                  <a:lnTo>
                    <a:pt x="96359" y="86555"/>
                  </a:lnTo>
                  <a:lnTo>
                    <a:pt x="87472" y="83266"/>
                  </a:lnTo>
                  <a:lnTo>
                    <a:pt x="76873" y="81073"/>
                  </a:lnTo>
                  <a:lnTo>
                    <a:pt x="66301" y="80779"/>
                  </a:lnTo>
                  <a:lnTo>
                    <a:pt x="55747" y="81752"/>
                  </a:lnTo>
                  <a:lnTo>
                    <a:pt x="45205" y="83570"/>
                  </a:lnTo>
                  <a:lnTo>
                    <a:pt x="35840" y="88287"/>
                  </a:lnTo>
                  <a:lnTo>
                    <a:pt x="27259" y="94938"/>
                  </a:lnTo>
                  <a:lnTo>
                    <a:pt x="19201" y="102878"/>
                  </a:lnTo>
                  <a:lnTo>
                    <a:pt x="12661" y="112845"/>
                  </a:lnTo>
                  <a:lnTo>
                    <a:pt x="7132" y="124165"/>
                  </a:lnTo>
                  <a:lnTo>
                    <a:pt x="2277" y="136386"/>
                  </a:lnTo>
                  <a:lnTo>
                    <a:pt x="210" y="149207"/>
                  </a:lnTo>
                  <a:lnTo>
                    <a:pt x="0" y="162430"/>
                  </a:lnTo>
                  <a:lnTo>
                    <a:pt x="1029" y="175919"/>
                  </a:lnTo>
                  <a:lnTo>
                    <a:pt x="6389" y="183743"/>
                  </a:lnTo>
                  <a:lnTo>
                    <a:pt x="14637" y="187791"/>
                  </a:lnTo>
                  <a:lnTo>
                    <a:pt x="24810" y="189321"/>
                  </a:lnTo>
                  <a:lnTo>
                    <a:pt x="33929" y="188003"/>
                  </a:lnTo>
                  <a:lnTo>
                    <a:pt x="42346" y="184788"/>
                  </a:lnTo>
                  <a:lnTo>
                    <a:pt x="50295" y="180307"/>
                  </a:lnTo>
                  <a:lnTo>
                    <a:pt x="57931" y="172645"/>
                  </a:lnTo>
                  <a:lnTo>
                    <a:pt x="65359" y="162863"/>
                  </a:lnTo>
                  <a:lnTo>
                    <a:pt x="72648" y="151667"/>
                  </a:lnTo>
                  <a:lnTo>
                    <a:pt x="78676" y="140697"/>
                  </a:lnTo>
                  <a:lnTo>
                    <a:pt x="83863" y="129878"/>
                  </a:lnTo>
                  <a:lnTo>
                    <a:pt x="88490" y="119159"/>
                  </a:lnTo>
                  <a:lnTo>
                    <a:pt x="92744" y="107339"/>
                  </a:lnTo>
                  <a:lnTo>
                    <a:pt x="96748" y="94784"/>
                  </a:lnTo>
                  <a:lnTo>
                    <a:pt x="104313" y="69538"/>
                  </a:lnTo>
                  <a:lnTo>
                    <a:pt x="111571" y="46631"/>
                  </a:lnTo>
                  <a:lnTo>
                    <a:pt x="113974" y="34446"/>
                  </a:lnTo>
                  <a:lnTo>
                    <a:pt x="115576" y="21648"/>
                  </a:lnTo>
                  <a:lnTo>
                    <a:pt x="116644" y="8441"/>
                  </a:lnTo>
                  <a:lnTo>
                    <a:pt x="115018" y="1974"/>
                  </a:lnTo>
                  <a:lnTo>
                    <a:pt x="111598" y="0"/>
                  </a:lnTo>
                  <a:lnTo>
                    <a:pt x="106980" y="1021"/>
                  </a:lnTo>
                  <a:lnTo>
                    <a:pt x="102733" y="6377"/>
                  </a:lnTo>
                  <a:lnTo>
                    <a:pt x="98733" y="14621"/>
                  </a:lnTo>
                  <a:lnTo>
                    <a:pt x="94897" y="24792"/>
                  </a:lnTo>
                  <a:lnTo>
                    <a:pt x="92340" y="37416"/>
                  </a:lnTo>
                  <a:lnTo>
                    <a:pt x="90636" y="51675"/>
                  </a:lnTo>
                  <a:lnTo>
                    <a:pt x="89499" y="67024"/>
                  </a:lnTo>
                  <a:lnTo>
                    <a:pt x="88742" y="83100"/>
                  </a:lnTo>
                  <a:lnTo>
                    <a:pt x="87900" y="116543"/>
                  </a:lnTo>
                  <a:lnTo>
                    <a:pt x="88844" y="132473"/>
                  </a:lnTo>
                  <a:lnTo>
                    <a:pt x="90642" y="147768"/>
                  </a:lnTo>
                  <a:lnTo>
                    <a:pt x="93009" y="162639"/>
                  </a:lnTo>
                  <a:lnTo>
                    <a:pt x="96925" y="176058"/>
                  </a:lnTo>
                  <a:lnTo>
                    <a:pt x="101872" y="188511"/>
                  </a:lnTo>
                  <a:lnTo>
                    <a:pt x="118780" y="22393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181747" y="904513"/>
              <a:ext cx="15603" cy="168283"/>
            </a:xfrm>
            <a:custGeom>
              <a:avLst/>
              <a:gdLst/>
              <a:ahLst/>
              <a:cxnLst/>
              <a:rect l="0" t="0" r="0" b="0"/>
              <a:pathLst>
                <a:path w="15603" h="168283">
                  <a:moveTo>
                    <a:pt x="15602" y="0"/>
                  </a:moveTo>
                  <a:lnTo>
                    <a:pt x="10019" y="22334"/>
                  </a:lnTo>
                  <a:lnTo>
                    <a:pt x="7206" y="32418"/>
                  </a:lnTo>
                  <a:lnTo>
                    <a:pt x="964" y="52973"/>
                  </a:lnTo>
                  <a:lnTo>
                    <a:pt x="0" y="63362"/>
                  </a:lnTo>
                  <a:lnTo>
                    <a:pt x="526" y="73794"/>
                  </a:lnTo>
                  <a:lnTo>
                    <a:pt x="2046" y="84255"/>
                  </a:lnTo>
                  <a:lnTo>
                    <a:pt x="3059" y="95903"/>
                  </a:lnTo>
                  <a:lnTo>
                    <a:pt x="3734" y="108343"/>
                  </a:lnTo>
                  <a:lnTo>
                    <a:pt x="15602" y="16828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246711" y="923489"/>
              <a:ext cx="108403" cy="131387"/>
            </a:xfrm>
            <a:custGeom>
              <a:avLst/>
              <a:gdLst/>
              <a:ahLst/>
              <a:cxnLst/>
              <a:rect l="0" t="0" r="0" b="0"/>
              <a:pathLst>
                <a:path w="108403" h="131387">
                  <a:moveTo>
                    <a:pt x="24262" y="54647"/>
                  </a:moveTo>
                  <a:lnTo>
                    <a:pt x="35429" y="43480"/>
                  </a:lnTo>
                  <a:lnTo>
                    <a:pt x="43393" y="39022"/>
                  </a:lnTo>
                  <a:lnTo>
                    <a:pt x="53377" y="34882"/>
                  </a:lnTo>
                  <a:lnTo>
                    <a:pt x="97403" y="19839"/>
                  </a:lnTo>
                  <a:lnTo>
                    <a:pt x="102238" y="15081"/>
                  </a:lnTo>
                  <a:lnTo>
                    <a:pt x="103124" y="9572"/>
                  </a:lnTo>
                  <a:lnTo>
                    <a:pt x="101378" y="3562"/>
                  </a:lnTo>
                  <a:lnTo>
                    <a:pt x="94370" y="724"/>
                  </a:lnTo>
                  <a:lnTo>
                    <a:pt x="83856" y="0"/>
                  </a:lnTo>
                  <a:lnTo>
                    <a:pt x="71003" y="687"/>
                  </a:lnTo>
                  <a:lnTo>
                    <a:pt x="60097" y="3481"/>
                  </a:lnTo>
                  <a:lnTo>
                    <a:pt x="50489" y="7682"/>
                  </a:lnTo>
                  <a:lnTo>
                    <a:pt x="41747" y="12819"/>
                  </a:lnTo>
                  <a:lnTo>
                    <a:pt x="33581" y="18582"/>
                  </a:lnTo>
                  <a:lnTo>
                    <a:pt x="25800" y="24760"/>
                  </a:lnTo>
                  <a:lnTo>
                    <a:pt x="18275" y="31217"/>
                  </a:lnTo>
                  <a:lnTo>
                    <a:pt x="12090" y="39027"/>
                  </a:lnTo>
                  <a:lnTo>
                    <a:pt x="6798" y="47739"/>
                  </a:lnTo>
                  <a:lnTo>
                    <a:pt x="2102" y="57054"/>
                  </a:lnTo>
                  <a:lnTo>
                    <a:pt x="139" y="66769"/>
                  </a:lnTo>
                  <a:lnTo>
                    <a:pt x="0" y="76752"/>
                  </a:lnTo>
                  <a:lnTo>
                    <a:pt x="1075" y="86913"/>
                  </a:lnTo>
                  <a:lnTo>
                    <a:pt x="4130" y="96024"/>
                  </a:lnTo>
                  <a:lnTo>
                    <a:pt x="8503" y="104436"/>
                  </a:lnTo>
                  <a:lnTo>
                    <a:pt x="13756" y="112381"/>
                  </a:lnTo>
                  <a:lnTo>
                    <a:pt x="20764" y="118846"/>
                  </a:lnTo>
                  <a:lnTo>
                    <a:pt x="28941" y="124325"/>
                  </a:lnTo>
                  <a:lnTo>
                    <a:pt x="37899" y="129146"/>
                  </a:lnTo>
                  <a:lnTo>
                    <a:pt x="47377" y="131191"/>
                  </a:lnTo>
                  <a:lnTo>
                    <a:pt x="57201" y="131386"/>
                  </a:lnTo>
                  <a:lnTo>
                    <a:pt x="108402" y="11775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420114" y="916781"/>
              <a:ext cx="113799" cy="134979"/>
            </a:xfrm>
            <a:custGeom>
              <a:avLst/>
              <a:gdLst/>
              <a:ahLst/>
              <a:cxnLst/>
              <a:rect l="0" t="0" r="0" b="0"/>
              <a:pathLst>
                <a:path w="113799" h="134979">
                  <a:moveTo>
                    <a:pt x="19140" y="19285"/>
                  </a:moveTo>
                  <a:lnTo>
                    <a:pt x="13557" y="36035"/>
                  </a:lnTo>
                  <a:lnTo>
                    <a:pt x="10744" y="45644"/>
                  </a:lnTo>
                  <a:lnTo>
                    <a:pt x="4501" y="68785"/>
                  </a:lnTo>
                  <a:lnTo>
                    <a:pt x="2369" y="81501"/>
                  </a:lnTo>
                  <a:lnTo>
                    <a:pt x="948" y="94652"/>
                  </a:lnTo>
                  <a:lnTo>
                    <a:pt x="0" y="108094"/>
                  </a:lnTo>
                  <a:lnTo>
                    <a:pt x="537" y="113550"/>
                  </a:lnTo>
                  <a:lnTo>
                    <a:pt x="2064" y="113681"/>
                  </a:lnTo>
                  <a:lnTo>
                    <a:pt x="4250" y="110262"/>
                  </a:lnTo>
                  <a:lnTo>
                    <a:pt x="5708" y="103309"/>
                  </a:lnTo>
                  <a:lnTo>
                    <a:pt x="6679" y="93999"/>
                  </a:lnTo>
                  <a:lnTo>
                    <a:pt x="7327" y="83118"/>
                  </a:lnTo>
                  <a:lnTo>
                    <a:pt x="8927" y="71189"/>
                  </a:lnTo>
                  <a:lnTo>
                    <a:pt x="11163" y="58562"/>
                  </a:lnTo>
                  <a:lnTo>
                    <a:pt x="13822" y="45470"/>
                  </a:lnTo>
                  <a:lnTo>
                    <a:pt x="16763" y="33236"/>
                  </a:lnTo>
                  <a:lnTo>
                    <a:pt x="19893" y="21574"/>
                  </a:lnTo>
                  <a:lnTo>
                    <a:pt x="23148" y="10293"/>
                  </a:lnTo>
                  <a:lnTo>
                    <a:pt x="28824" y="3941"/>
                  </a:lnTo>
                  <a:lnTo>
                    <a:pt x="36113" y="875"/>
                  </a:lnTo>
                  <a:lnTo>
                    <a:pt x="44479" y="0"/>
                  </a:lnTo>
                  <a:lnTo>
                    <a:pt x="51225" y="4091"/>
                  </a:lnTo>
                  <a:lnTo>
                    <a:pt x="56891" y="11493"/>
                  </a:lnTo>
                  <a:lnTo>
                    <a:pt x="61837" y="21102"/>
                  </a:lnTo>
                  <a:lnTo>
                    <a:pt x="66303" y="32182"/>
                  </a:lnTo>
                  <a:lnTo>
                    <a:pt x="70448" y="44244"/>
                  </a:lnTo>
                  <a:lnTo>
                    <a:pt x="74381" y="56959"/>
                  </a:lnTo>
                  <a:lnTo>
                    <a:pt x="79340" y="68942"/>
                  </a:lnTo>
                  <a:lnTo>
                    <a:pt x="84983" y="80437"/>
                  </a:lnTo>
                  <a:lnTo>
                    <a:pt x="113798" y="13497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607536" y="999171"/>
              <a:ext cx="37613" cy="147248"/>
            </a:xfrm>
            <a:custGeom>
              <a:avLst/>
              <a:gdLst/>
              <a:ahLst/>
              <a:cxnLst/>
              <a:rect l="0" t="0" r="0" b="0"/>
              <a:pathLst>
                <a:path w="37613" h="147248">
                  <a:moveTo>
                    <a:pt x="31553" y="0"/>
                  </a:moveTo>
                  <a:lnTo>
                    <a:pt x="37136" y="16751"/>
                  </a:lnTo>
                  <a:lnTo>
                    <a:pt x="37612" y="26359"/>
                  </a:lnTo>
                  <a:lnTo>
                    <a:pt x="36761" y="37440"/>
                  </a:lnTo>
                  <a:lnTo>
                    <a:pt x="35025" y="49501"/>
                  </a:lnTo>
                  <a:lnTo>
                    <a:pt x="29979" y="78484"/>
                  </a:lnTo>
                  <a:lnTo>
                    <a:pt x="26998" y="94393"/>
                  </a:lnTo>
                  <a:lnTo>
                    <a:pt x="22673" y="107337"/>
                  </a:lnTo>
                  <a:lnTo>
                    <a:pt x="17453" y="118303"/>
                  </a:lnTo>
                  <a:lnTo>
                    <a:pt x="0" y="14724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798876" y="870771"/>
              <a:ext cx="176777" cy="223060"/>
            </a:xfrm>
            <a:custGeom>
              <a:avLst/>
              <a:gdLst/>
              <a:ahLst/>
              <a:cxnLst/>
              <a:rect l="0" t="0" r="0" b="0"/>
              <a:pathLst>
                <a:path w="176777" h="223060">
                  <a:moveTo>
                    <a:pt x="29529" y="54777"/>
                  </a:moveTo>
                  <a:lnTo>
                    <a:pt x="23946" y="77111"/>
                  </a:lnTo>
                  <a:lnTo>
                    <a:pt x="18089" y="103657"/>
                  </a:lnTo>
                  <a:lnTo>
                    <a:pt x="11590" y="133764"/>
                  </a:lnTo>
                  <a:lnTo>
                    <a:pt x="4806" y="162727"/>
                  </a:lnTo>
                  <a:lnTo>
                    <a:pt x="2529" y="176994"/>
                  </a:lnTo>
                  <a:lnTo>
                    <a:pt x="1012" y="191180"/>
                  </a:lnTo>
                  <a:lnTo>
                    <a:pt x="0" y="205312"/>
                  </a:lnTo>
                  <a:lnTo>
                    <a:pt x="2831" y="211228"/>
                  </a:lnTo>
                  <a:lnTo>
                    <a:pt x="8225" y="211666"/>
                  </a:lnTo>
                  <a:lnTo>
                    <a:pt x="15326" y="208452"/>
                  </a:lnTo>
                  <a:lnTo>
                    <a:pt x="21229" y="200466"/>
                  </a:lnTo>
                  <a:lnTo>
                    <a:pt x="26333" y="189299"/>
                  </a:lnTo>
                  <a:lnTo>
                    <a:pt x="30904" y="176011"/>
                  </a:lnTo>
                  <a:lnTo>
                    <a:pt x="33952" y="161309"/>
                  </a:lnTo>
                  <a:lnTo>
                    <a:pt x="35984" y="145665"/>
                  </a:lnTo>
                  <a:lnTo>
                    <a:pt x="37338" y="129393"/>
                  </a:lnTo>
                  <a:lnTo>
                    <a:pt x="37072" y="112701"/>
                  </a:lnTo>
                  <a:lnTo>
                    <a:pt x="35727" y="95730"/>
                  </a:lnTo>
                  <a:lnTo>
                    <a:pt x="33661" y="78573"/>
                  </a:lnTo>
                  <a:lnTo>
                    <a:pt x="31115" y="63630"/>
                  </a:lnTo>
                  <a:lnTo>
                    <a:pt x="28249" y="50161"/>
                  </a:lnTo>
                  <a:lnTo>
                    <a:pt x="25170" y="37676"/>
                  </a:lnTo>
                  <a:lnTo>
                    <a:pt x="23117" y="34028"/>
                  </a:lnTo>
                  <a:lnTo>
                    <a:pt x="21749" y="36270"/>
                  </a:lnTo>
                  <a:lnTo>
                    <a:pt x="20836" y="42439"/>
                  </a:lnTo>
                  <a:lnTo>
                    <a:pt x="21397" y="50057"/>
                  </a:lnTo>
                  <a:lnTo>
                    <a:pt x="22939" y="58643"/>
                  </a:lnTo>
                  <a:lnTo>
                    <a:pt x="25136" y="67872"/>
                  </a:lnTo>
                  <a:lnTo>
                    <a:pt x="28938" y="78699"/>
                  </a:lnTo>
                  <a:lnTo>
                    <a:pt x="33809" y="90592"/>
                  </a:lnTo>
                  <a:lnTo>
                    <a:pt x="39394" y="103194"/>
                  </a:lnTo>
                  <a:lnTo>
                    <a:pt x="45455" y="115102"/>
                  </a:lnTo>
                  <a:lnTo>
                    <a:pt x="51833" y="126547"/>
                  </a:lnTo>
                  <a:lnTo>
                    <a:pt x="58421" y="137682"/>
                  </a:lnTo>
                  <a:lnTo>
                    <a:pt x="66320" y="147443"/>
                  </a:lnTo>
                  <a:lnTo>
                    <a:pt x="75092" y="156288"/>
                  </a:lnTo>
                  <a:lnTo>
                    <a:pt x="84445" y="164521"/>
                  </a:lnTo>
                  <a:lnTo>
                    <a:pt x="95356" y="168842"/>
                  </a:lnTo>
                  <a:lnTo>
                    <a:pt x="107303" y="170553"/>
                  </a:lnTo>
                  <a:lnTo>
                    <a:pt x="119943" y="170526"/>
                  </a:lnTo>
                  <a:lnTo>
                    <a:pt x="130707" y="167001"/>
                  </a:lnTo>
                  <a:lnTo>
                    <a:pt x="140220" y="161146"/>
                  </a:lnTo>
                  <a:lnTo>
                    <a:pt x="148900" y="153737"/>
                  </a:lnTo>
                  <a:lnTo>
                    <a:pt x="155854" y="144123"/>
                  </a:lnTo>
                  <a:lnTo>
                    <a:pt x="161660" y="133039"/>
                  </a:lnTo>
                  <a:lnTo>
                    <a:pt x="166699" y="120975"/>
                  </a:lnTo>
                  <a:lnTo>
                    <a:pt x="170058" y="108258"/>
                  </a:lnTo>
                  <a:lnTo>
                    <a:pt x="172297" y="95106"/>
                  </a:lnTo>
                  <a:lnTo>
                    <a:pt x="173790" y="81663"/>
                  </a:lnTo>
                  <a:lnTo>
                    <a:pt x="174785" y="68026"/>
                  </a:lnTo>
                  <a:lnTo>
                    <a:pt x="175449" y="54261"/>
                  </a:lnTo>
                  <a:lnTo>
                    <a:pt x="175891" y="40410"/>
                  </a:lnTo>
                  <a:lnTo>
                    <a:pt x="175017" y="27669"/>
                  </a:lnTo>
                  <a:lnTo>
                    <a:pt x="173266" y="15670"/>
                  </a:lnTo>
                  <a:lnTo>
                    <a:pt x="170930" y="4165"/>
                  </a:lnTo>
                  <a:lnTo>
                    <a:pt x="167036" y="0"/>
                  </a:lnTo>
                  <a:lnTo>
                    <a:pt x="162102" y="730"/>
                  </a:lnTo>
                  <a:lnTo>
                    <a:pt x="156476" y="4722"/>
                  </a:lnTo>
                  <a:lnTo>
                    <a:pt x="152725" y="12058"/>
                  </a:lnTo>
                  <a:lnTo>
                    <a:pt x="150224" y="21623"/>
                  </a:lnTo>
                  <a:lnTo>
                    <a:pt x="148557" y="32675"/>
                  </a:lnTo>
                  <a:lnTo>
                    <a:pt x="147446" y="45885"/>
                  </a:lnTo>
                  <a:lnTo>
                    <a:pt x="146705" y="60535"/>
                  </a:lnTo>
                  <a:lnTo>
                    <a:pt x="146211" y="76145"/>
                  </a:lnTo>
                  <a:lnTo>
                    <a:pt x="147050" y="92395"/>
                  </a:lnTo>
                  <a:lnTo>
                    <a:pt x="148779" y="109071"/>
                  </a:lnTo>
                  <a:lnTo>
                    <a:pt x="151099" y="126032"/>
                  </a:lnTo>
                  <a:lnTo>
                    <a:pt x="153815" y="140845"/>
                  </a:lnTo>
                  <a:lnTo>
                    <a:pt x="156794" y="154226"/>
                  </a:lnTo>
                  <a:lnTo>
                    <a:pt x="159949" y="166653"/>
                  </a:lnTo>
                  <a:lnTo>
                    <a:pt x="163220" y="178443"/>
                  </a:lnTo>
                  <a:lnTo>
                    <a:pt x="176776" y="22305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019184" y="936066"/>
              <a:ext cx="106074" cy="152314"/>
            </a:xfrm>
            <a:custGeom>
              <a:avLst/>
              <a:gdLst/>
              <a:ahLst/>
              <a:cxnLst/>
              <a:rect l="0" t="0" r="0" b="0"/>
              <a:pathLst>
                <a:path w="106074" h="152314">
                  <a:moveTo>
                    <a:pt x="9056" y="0"/>
                  </a:moveTo>
                  <a:lnTo>
                    <a:pt x="3472" y="22333"/>
                  </a:lnTo>
                  <a:lnTo>
                    <a:pt x="1827" y="34755"/>
                  </a:lnTo>
                  <a:lnTo>
                    <a:pt x="731" y="48880"/>
                  </a:lnTo>
                  <a:lnTo>
                    <a:pt x="0" y="64139"/>
                  </a:lnTo>
                  <a:lnTo>
                    <a:pt x="681" y="78987"/>
                  </a:lnTo>
                  <a:lnTo>
                    <a:pt x="2305" y="93560"/>
                  </a:lnTo>
                  <a:lnTo>
                    <a:pt x="4555" y="107949"/>
                  </a:lnTo>
                  <a:lnTo>
                    <a:pt x="8393" y="119880"/>
                  </a:lnTo>
                  <a:lnTo>
                    <a:pt x="13288" y="130170"/>
                  </a:lnTo>
                  <a:lnTo>
                    <a:pt x="18889" y="139368"/>
                  </a:lnTo>
                  <a:lnTo>
                    <a:pt x="27298" y="145500"/>
                  </a:lnTo>
                  <a:lnTo>
                    <a:pt x="37578" y="149588"/>
                  </a:lnTo>
                  <a:lnTo>
                    <a:pt x="49106" y="152313"/>
                  </a:lnTo>
                  <a:lnTo>
                    <a:pt x="60297" y="151793"/>
                  </a:lnTo>
                  <a:lnTo>
                    <a:pt x="71263" y="149109"/>
                  </a:lnTo>
                  <a:lnTo>
                    <a:pt x="82080" y="144982"/>
                  </a:lnTo>
                  <a:lnTo>
                    <a:pt x="90460" y="137556"/>
                  </a:lnTo>
                  <a:lnTo>
                    <a:pt x="97215" y="127931"/>
                  </a:lnTo>
                  <a:lnTo>
                    <a:pt x="102888" y="116840"/>
                  </a:lnTo>
                  <a:lnTo>
                    <a:pt x="105500" y="104772"/>
                  </a:lnTo>
                  <a:lnTo>
                    <a:pt x="106073" y="92052"/>
                  </a:lnTo>
                  <a:lnTo>
                    <a:pt x="105287" y="78897"/>
                  </a:lnTo>
                  <a:lnTo>
                    <a:pt x="102426" y="66621"/>
                  </a:lnTo>
                  <a:lnTo>
                    <a:pt x="98181" y="54932"/>
                  </a:lnTo>
                  <a:lnTo>
                    <a:pt x="93014" y="43633"/>
                  </a:lnTo>
                  <a:lnTo>
                    <a:pt x="86063" y="34932"/>
                  </a:lnTo>
                  <a:lnTo>
                    <a:pt x="77923" y="27962"/>
                  </a:lnTo>
                  <a:lnTo>
                    <a:pt x="68991" y="22147"/>
                  </a:lnTo>
                  <a:lnTo>
                    <a:pt x="59530" y="19439"/>
                  </a:lnTo>
                  <a:lnTo>
                    <a:pt x="49717" y="18803"/>
                  </a:lnTo>
                  <a:lnTo>
                    <a:pt x="39669" y="19547"/>
                  </a:lnTo>
                  <a:lnTo>
                    <a:pt x="31802" y="23549"/>
                  </a:lnTo>
                  <a:lnTo>
                    <a:pt x="25388" y="29722"/>
                  </a:lnTo>
                  <a:lnTo>
                    <a:pt x="9056" y="5258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143842" y="907723"/>
              <a:ext cx="297242" cy="196625"/>
            </a:xfrm>
            <a:custGeom>
              <a:avLst/>
              <a:gdLst/>
              <a:ahLst/>
              <a:cxnLst/>
              <a:rect l="0" t="0" r="0" b="0"/>
              <a:pathLst>
                <a:path w="297242" h="196625">
                  <a:moveTo>
                    <a:pt x="136820" y="80931"/>
                  </a:moveTo>
                  <a:lnTo>
                    <a:pt x="125653" y="64181"/>
                  </a:lnTo>
                  <a:lnTo>
                    <a:pt x="118858" y="58078"/>
                  </a:lnTo>
                  <a:lnTo>
                    <a:pt x="110822" y="52841"/>
                  </a:lnTo>
                  <a:lnTo>
                    <a:pt x="101958" y="48181"/>
                  </a:lnTo>
                  <a:lnTo>
                    <a:pt x="91375" y="46242"/>
                  </a:lnTo>
                  <a:lnTo>
                    <a:pt x="79645" y="46119"/>
                  </a:lnTo>
                  <a:lnTo>
                    <a:pt x="67150" y="47205"/>
                  </a:lnTo>
                  <a:lnTo>
                    <a:pt x="55315" y="50267"/>
                  </a:lnTo>
                  <a:lnTo>
                    <a:pt x="43919" y="54645"/>
                  </a:lnTo>
                  <a:lnTo>
                    <a:pt x="32815" y="59901"/>
                  </a:lnTo>
                  <a:lnTo>
                    <a:pt x="23076" y="68080"/>
                  </a:lnTo>
                  <a:lnTo>
                    <a:pt x="14246" y="78206"/>
                  </a:lnTo>
                  <a:lnTo>
                    <a:pt x="6022" y="89632"/>
                  </a:lnTo>
                  <a:lnTo>
                    <a:pt x="1708" y="101924"/>
                  </a:lnTo>
                  <a:lnTo>
                    <a:pt x="0" y="114793"/>
                  </a:lnTo>
                  <a:lnTo>
                    <a:pt x="31" y="128046"/>
                  </a:lnTo>
                  <a:lnTo>
                    <a:pt x="2388" y="139219"/>
                  </a:lnTo>
                  <a:lnTo>
                    <a:pt x="6297" y="149005"/>
                  </a:lnTo>
                  <a:lnTo>
                    <a:pt x="11240" y="157867"/>
                  </a:lnTo>
                  <a:lnTo>
                    <a:pt x="19210" y="163774"/>
                  </a:lnTo>
                  <a:lnTo>
                    <a:pt x="29198" y="167713"/>
                  </a:lnTo>
                  <a:lnTo>
                    <a:pt x="40531" y="170338"/>
                  </a:lnTo>
                  <a:lnTo>
                    <a:pt x="51592" y="169751"/>
                  </a:lnTo>
                  <a:lnTo>
                    <a:pt x="62472" y="167023"/>
                  </a:lnTo>
                  <a:lnTo>
                    <a:pt x="73231" y="162866"/>
                  </a:lnTo>
                  <a:lnTo>
                    <a:pt x="82741" y="155421"/>
                  </a:lnTo>
                  <a:lnTo>
                    <a:pt x="91418" y="145783"/>
                  </a:lnTo>
                  <a:lnTo>
                    <a:pt x="99540" y="134683"/>
                  </a:lnTo>
                  <a:lnTo>
                    <a:pt x="106124" y="122609"/>
                  </a:lnTo>
                  <a:lnTo>
                    <a:pt x="111681" y="109885"/>
                  </a:lnTo>
                  <a:lnTo>
                    <a:pt x="116555" y="96727"/>
                  </a:lnTo>
                  <a:lnTo>
                    <a:pt x="119804" y="82113"/>
                  </a:lnTo>
                  <a:lnTo>
                    <a:pt x="121970" y="66527"/>
                  </a:lnTo>
                  <a:lnTo>
                    <a:pt x="123414" y="50293"/>
                  </a:lnTo>
                  <a:lnTo>
                    <a:pt x="124377" y="34796"/>
                  </a:lnTo>
                  <a:lnTo>
                    <a:pt x="125732" y="0"/>
                  </a:lnTo>
                  <a:lnTo>
                    <a:pt x="125922" y="1268"/>
                  </a:lnTo>
                  <a:lnTo>
                    <a:pt x="126134" y="16309"/>
                  </a:lnTo>
                  <a:lnTo>
                    <a:pt x="126281" y="90051"/>
                  </a:lnTo>
                  <a:lnTo>
                    <a:pt x="128625" y="105709"/>
                  </a:lnTo>
                  <a:lnTo>
                    <a:pt x="132526" y="120822"/>
                  </a:lnTo>
                  <a:lnTo>
                    <a:pt x="137463" y="135572"/>
                  </a:lnTo>
                  <a:lnTo>
                    <a:pt x="144260" y="148911"/>
                  </a:lnTo>
                  <a:lnTo>
                    <a:pt x="152298" y="161310"/>
                  </a:lnTo>
                  <a:lnTo>
                    <a:pt x="161162" y="173081"/>
                  </a:lnTo>
                  <a:lnTo>
                    <a:pt x="171746" y="180929"/>
                  </a:lnTo>
                  <a:lnTo>
                    <a:pt x="183476" y="186161"/>
                  </a:lnTo>
                  <a:lnTo>
                    <a:pt x="195971" y="189649"/>
                  </a:lnTo>
                  <a:lnTo>
                    <a:pt x="210144" y="189637"/>
                  </a:lnTo>
                  <a:lnTo>
                    <a:pt x="225436" y="187291"/>
                  </a:lnTo>
                  <a:lnTo>
                    <a:pt x="241474" y="183391"/>
                  </a:lnTo>
                  <a:lnTo>
                    <a:pt x="254503" y="177284"/>
                  </a:lnTo>
                  <a:lnTo>
                    <a:pt x="265526" y="169708"/>
                  </a:lnTo>
                  <a:lnTo>
                    <a:pt x="275212" y="161151"/>
                  </a:lnTo>
                  <a:lnTo>
                    <a:pt x="282838" y="150771"/>
                  </a:lnTo>
                  <a:lnTo>
                    <a:pt x="289091" y="139177"/>
                  </a:lnTo>
                  <a:lnTo>
                    <a:pt x="294428" y="126774"/>
                  </a:lnTo>
                  <a:lnTo>
                    <a:pt x="296817" y="114998"/>
                  </a:lnTo>
                  <a:lnTo>
                    <a:pt x="297241" y="103642"/>
                  </a:lnTo>
                  <a:lnTo>
                    <a:pt x="296356" y="92566"/>
                  </a:lnTo>
                  <a:lnTo>
                    <a:pt x="292259" y="82845"/>
                  </a:lnTo>
                  <a:lnTo>
                    <a:pt x="286022" y="74026"/>
                  </a:lnTo>
                  <a:lnTo>
                    <a:pt x="278359" y="65810"/>
                  </a:lnTo>
                  <a:lnTo>
                    <a:pt x="269744" y="59164"/>
                  </a:lnTo>
                  <a:lnTo>
                    <a:pt x="260494" y="53565"/>
                  </a:lnTo>
                  <a:lnTo>
                    <a:pt x="250822" y="48663"/>
                  </a:lnTo>
                  <a:lnTo>
                    <a:pt x="240869" y="48902"/>
                  </a:lnTo>
                  <a:lnTo>
                    <a:pt x="230727" y="52566"/>
                  </a:lnTo>
                  <a:lnTo>
                    <a:pt x="220460" y="58515"/>
                  </a:lnTo>
                  <a:lnTo>
                    <a:pt x="212447" y="65987"/>
                  </a:lnTo>
                  <a:lnTo>
                    <a:pt x="205936" y="74474"/>
                  </a:lnTo>
                  <a:lnTo>
                    <a:pt x="200426" y="83638"/>
                  </a:lnTo>
                  <a:lnTo>
                    <a:pt x="197922" y="94422"/>
                  </a:lnTo>
                  <a:lnTo>
                    <a:pt x="197422" y="106286"/>
                  </a:lnTo>
                  <a:lnTo>
                    <a:pt x="198256" y="118869"/>
                  </a:lnTo>
                  <a:lnTo>
                    <a:pt x="201150" y="133101"/>
                  </a:lnTo>
                  <a:lnTo>
                    <a:pt x="205416" y="148433"/>
                  </a:lnTo>
                  <a:lnTo>
                    <a:pt x="220961" y="19662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252727" y="946167"/>
              <a:ext cx="133940" cy="105593"/>
            </a:xfrm>
            <a:custGeom>
              <a:avLst/>
              <a:gdLst/>
              <a:ahLst/>
              <a:cxnLst/>
              <a:rect l="0" t="0" r="0" b="0"/>
              <a:pathLst>
                <a:path w="133940" h="105593">
                  <a:moveTo>
                    <a:pt x="81351" y="53004"/>
                  </a:moveTo>
                  <a:lnTo>
                    <a:pt x="81351" y="30671"/>
                  </a:lnTo>
                  <a:lnTo>
                    <a:pt x="79014" y="21755"/>
                  </a:lnTo>
                  <a:lnTo>
                    <a:pt x="75119" y="13473"/>
                  </a:lnTo>
                  <a:lnTo>
                    <a:pt x="70184" y="5615"/>
                  </a:lnTo>
                  <a:lnTo>
                    <a:pt x="63389" y="1545"/>
                  </a:lnTo>
                  <a:lnTo>
                    <a:pt x="55353" y="0"/>
                  </a:lnTo>
                  <a:lnTo>
                    <a:pt x="46490" y="139"/>
                  </a:lnTo>
                  <a:lnTo>
                    <a:pt x="38244" y="3737"/>
                  </a:lnTo>
                  <a:lnTo>
                    <a:pt x="30409" y="9642"/>
                  </a:lnTo>
                  <a:lnTo>
                    <a:pt x="22849" y="17084"/>
                  </a:lnTo>
                  <a:lnTo>
                    <a:pt x="16640" y="25552"/>
                  </a:lnTo>
                  <a:lnTo>
                    <a:pt x="11332" y="34703"/>
                  </a:lnTo>
                  <a:lnTo>
                    <a:pt x="6625" y="44309"/>
                  </a:lnTo>
                  <a:lnTo>
                    <a:pt x="3487" y="55388"/>
                  </a:lnTo>
                  <a:lnTo>
                    <a:pt x="1394" y="67448"/>
                  </a:lnTo>
                  <a:lnTo>
                    <a:pt x="0" y="80163"/>
                  </a:lnTo>
                  <a:lnTo>
                    <a:pt x="2576" y="87471"/>
                  </a:lnTo>
                  <a:lnTo>
                    <a:pt x="7799" y="91174"/>
                  </a:lnTo>
                  <a:lnTo>
                    <a:pt x="14787" y="92474"/>
                  </a:lnTo>
                  <a:lnTo>
                    <a:pt x="21783" y="91004"/>
                  </a:lnTo>
                  <a:lnTo>
                    <a:pt x="28784" y="87686"/>
                  </a:lnTo>
                  <a:lnTo>
                    <a:pt x="35789" y="83137"/>
                  </a:lnTo>
                  <a:lnTo>
                    <a:pt x="42796" y="76599"/>
                  </a:lnTo>
                  <a:lnTo>
                    <a:pt x="49805" y="68734"/>
                  </a:lnTo>
                  <a:lnTo>
                    <a:pt x="56814" y="59985"/>
                  </a:lnTo>
                  <a:lnTo>
                    <a:pt x="61488" y="49478"/>
                  </a:lnTo>
                  <a:lnTo>
                    <a:pt x="64603" y="37798"/>
                  </a:lnTo>
                  <a:lnTo>
                    <a:pt x="66680" y="25338"/>
                  </a:lnTo>
                  <a:lnTo>
                    <a:pt x="66896" y="20536"/>
                  </a:lnTo>
                  <a:lnTo>
                    <a:pt x="65871" y="20841"/>
                  </a:lnTo>
                  <a:lnTo>
                    <a:pt x="64020" y="24551"/>
                  </a:lnTo>
                  <a:lnTo>
                    <a:pt x="63954" y="31698"/>
                  </a:lnTo>
                  <a:lnTo>
                    <a:pt x="65078" y="41137"/>
                  </a:lnTo>
                  <a:lnTo>
                    <a:pt x="66997" y="52105"/>
                  </a:lnTo>
                  <a:lnTo>
                    <a:pt x="69444" y="62922"/>
                  </a:lnTo>
                  <a:lnTo>
                    <a:pt x="72245" y="73640"/>
                  </a:lnTo>
                  <a:lnTo>
                    <a:pt x="75280" y="84291"/>
                  </a:lnTo>
                  <a:lnTo>
                    <a:pt x="80810" y="92560"/>
                  </a:lnTo>
                  <a:lnTo>
                    <a:pt x="88002" y="99241"/>
                  </a:lnTo>
                  <a:lnTo>
                    <a:pt x="133939" y="10559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134244" y="809855"/>
              <a:ext cx="10518" cy="1"/>
            </a:xfrm>
            <a:custGeom>
              <a:avLst/>
              <a:gdLst/>
              <a:ahLst/>
              <a:cxnLst/>
              <a:rect l="0" t="0" r="0" b="0"/>
              <a:pathLst>
                <a:path w="10518" h="1">
                  <a:moveTo>
                    <a:pt x="10517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Freeform 123"/>
          <p:cNvSpPr/>
          <p:nvPr/>
        </p:nvSpPr>
        <p:spPr>
          <a:xfrm>
            <a:off x="4291180" y="974167"/>
            <a:ext cx="220870" cy="128660"/>
          </a:xfrm>
          <a:custGeom>
            <a:avLst/>
            <a:gdLst/>
            <a:ahLst/>
            <a:cxnLst/>
            <a:rect l="0" t="0" r="0" b="0"/>
            <a:pathLst>
              <a:path w="220870" h="128660">
                <a:moveTo>
                  <a:pt x="0" y="98628"/>
                </a:moveTo>
                <a:lnTo>
                  <a:pt x="43917" y="113267"/>
                </a:lnTo>
                <a:lnTo>
                  <a:pt x="54988" y="114230"/>
                </a:lnTo>
                <a:lnTo>
                  <a:pt x="67042" y="113704"/>
                </a:lnTo>
                <a:lnTo>
                  <a:pt x="79753" y="112184"/>
                </a:lnTo>
                <a:lnTo>
                  <a:pt x="91733" y="110003"/>
                </a:lnTo>
                <a:lnTo>
                  <a:pt x="103226" y="107380"/>
                </a:lnTo>
                <a:lnTo>
                  <a:pt x="114393" y="104462"/>
                </a:lnTo>
                <a:lnTo>
                  <a:pt x="124176" y="99011"/>
                </a:lnTo>
                <a:lnTo>
                  <a:pt x="133035" y="91872"/>
                </a:lnTo>
                <a:lnTo>
                  <a:pt x="141278" y="83606"/>
                </a:lnTo>
                <a:lnTo>
                  <a:pt x="146773" y="73421"/>
                </a:lnTo>
                <a:lnTo>
                  <a:pt x="150437" y="61957"/>
                </a:lnTo>
                <a:lnTo>
                  <a:pt x="152879" y="49639"/>
                </a:lnTo>
                <a:lnTo>
                  <a:pt x="153339" y="37922"/>
                </a:lnTo>
                <a:lnTo>
                  <a:pt x="152477" y="26604"/>
                </a:lnTo>
                <a:lnTo>
                  <a:pt x="150733" y="15553"/>
                </a:lnTo>
                <a:lnTo>
                  <a:pt x="144896" y="8186"/>
                </a:lnTo>
                <a:lnTo>
                  <a:pt x="136331" y="3275"/>
                </a:lnTo>
                <a:lnTo>
                  <a:pt x="125946" y="0"/>
                </a:lnTo>
                <a:lnTo>
                  <a:pt x="116685" y="155"/>
                </a:lnTo>
                <a:lnTo>
                  <a:pt x="108174" y="2595"/>
                </a:lnTo>
                <a:lnTo>
                  <a:pt x="100163" y="6559"/>
                </a:lnTo>
                <a:lnTo>
                  <a:pt x="91316" y="11539"/>
                </a:lnTo>
                <a:lnTo>
                  <a:pt x="81912" y="17196"/>
                </a:lnTo>
                <a:lnTo>
                  <a:pt x="72138" y="23305"/>
                </a:lnTo>
                <a:lnTo>
                  <a:pt x="64452" y="30883"/>
                </a:lnTo>
                <a:lnTo>
                  <a:pt x="58160" y="39441"/>
                </a:lnTo>
                <a:lnTo>
                  <a:pt x="52797" y="48652"/>
                </a:lnTo>
                <a:lnTo>
                  <a:pt x="50390" y="59468"/>
                </a:lnTo>
                <a:lnTo>
                  <a:pt x="49954" y="71352"/>
                </a:lnTo>
                <a:lnTo>
                  <a:pt x="50832" y="83950"/>
                </a:lnTo>
                <a:lnTo>
                  <a:pt x="53754" y="94686"/>
                </a:lnTo>
                <a:lnTo>
                  <a:pt x="58040" y="104180"/>
                </a:lnTo>
                <a:lnTo>
                  <a:pt x="63234" y="112847"/>
                </a:lnTo>
                <a:lnTo>
                  <a:pt x="71372" y="118625"/>
                </a:lnTo>
                <a:lnTo>
                  <a:pt x="81471" y="122477"/>
                </a:lnTo>
                <a:lnTo>
                  <a:pt x="92879" y="125044"/>
                </a:lnTo>
                <a:lnTo>
                  <a:pt x="105158" y="126756"/>
                </a:lnTo>
                <a:lnTo>
                  <a:pt x="118019" y="127898"/>
                </a:lnTo>
                <a:lnTo>
                  <a:pt x="131267" y="128659"/>
                </a:lnTo>
                <a:lnTo>
                  <a:pt x="143605" y="127997"/>
                </a:lnTo>
                <a:lnTo>
                  <a:pt x="155336" y="126388"/>
                </a:lnTo>
                <a:lnTo>
                  <a:pt x="166663" y="124146"/>
                </a:lnTo>
                <a:lnTo>
                  <a:pt x="177720" y="120314"/>
                </a:lnTo>
                <a:lnTo>
                  <a:pt x="188597" y="115423"/>
                </a:lnTo>
                <a:lnTo>
                  <a:pt x="220869" y="98628"/>
                </a:lnTo>
              </a:path>
            </a:pathLst>
          </a:custGeom>
          <a:ln w="12700" cap="flat" cmpd="sng" algn="ctr">
            <a:solidFill>
              <a:srgbClr val="0055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140"/>
          <p:cNvGrpSpPr/>
          <p:nvPr/>
        </p:nvGrpSpPr>
        <p:grpSpPr>
          <a:xfrm>
            <a:off x="499095" y="3754782"/>
            <a:ext cx="1267862" cy="2618883"/>
            <a:chOff x="499095" y="3754782"/>
            <a:chExt cx="1267862" cy="2618883"/>
          </a:xfrm>
        </p:grpSpPr>
        <p:sp>
          <p:nvSpPr>
            <p:cNvPr id="125" name="Freeform 124"/>
            <p:cNvSpPr/>
            <p:nvPr/>
          </p:nvSpPr>
          <p:spPr>
            <a:xfrm>
              <a:off x="1062277" y="3808279"/>
              <a:ext cx="315529" cy="304103"/>
            </a:xfrm>
            <a:custGeom>
              <a:avLst/>
              <a:gdLst/>
              <a:ahLst/>
              <a:cxnLst/>
              <a:rect l="0" t="0" r="0" b="0"/>
              <a:pathLst>
                <a:path w="315529" h="304103">
                  <a:moveTo>
                    <a:pt x="0" y="72714"/>
                  </a:moveTo>
                  <a:lnTo>
                    <a:pt x="0" y="248278"/>
                  </a:lnTo>
                  <a:lnTo>
                    <a:pt x="1169" y="263380"/>
                  </a:lnTo>
                  <a:lnTo>
                    <a:pt x="3116" y="276954"/>
                  </a:lnTo>
                  <a:lnTo>
                    <a:pt x="5583" y="289509"/>
                  </a:lnTo>
                  <a:lnTo>
                    <a:pt x="8397" y="293205"/>
                  </a:lnTo>
                  <a:lnTo>
                    <a:pt x="11441" y="290994"/>
                  </a:lnTo>
                  <a:lnTo>
                    <a:pt x="14639" y="284845"/>
                  </a:lnTo>
                  <a:lnTo>
                    <a:pt x="17940" y="272566"/>
                  </a:lnTo>
                  <a:lnTo>
                    <a:pt x="21309" y="256200"/>
                  </a:lnTo>
                  <a:lnTo>
                    <a:pt x="24723" y="237108"/>
                  </a:lnTo>
                  <a:lnTo>
                    <a:pt x="27000" y="216200"/>
                  </a:lnTo>
                  <a:lnTo>
                    <a:pt x="28518" y="194081"/>
                  </a:lnTo>
                  <a:lnTo>
                    <a:pt x="29529" y="171155"/>
                  </a:lnTo>
                  <a:lnTo>
                    <a:pt x="31372" y="148859"/>
                  </a:lnTo>
                  <a:lnTo>
                    <a:pt x="33770" y="126983"/>
                  </a:lnTo>
                  <a:lnTo>
                    <a:pt x="36537" y="105388"/>
                  </a:lnTo>
                  <a:lnTo>
                    <a:pt x="38381" y="85148"/>
                  </a:lnTo>
                  <a:lnTo>
                    <a:pt x="39611" y="65811"/>
                  </a:lnTo>
                  <a:lnTo>
                    <a:pt x="40431" y="47077"/>
                  </a:lnTo>
                  <a:lnTo>
                    <a:pt x="42146" y="31082"/>
                  </a:lnTo>
                  <a:lnTo>
                    <a:pt x="44458" y="16912"/>
                  </a:lnTo>
                  <a:lnTo>
                    <a:pt x="47168" y="3960"/>
                  </a:lnTo>
                  <a:lnTo>
                    <a:pt x="50143" y="0"/>
                  </a:lnTo>
                  <a:lnTo>
                    <a:pt x="53295" y="2034"/>
                  </a:lnTo>
                  <a:lnTo>
                    <a:pt x="56565" y="8065"/>
                  </a:lnTo>
                  <a:lnTo>
                    <a:pt x="61083" y="17928"/>
                  </a:lnTo>
                  <a:lnTo>
                    <a:pt x="72335" y="44469"/>
                  </a:lnTo>
                  <a:lnTo>
                    <a:pt x="77439" y="57390"/>
                  </a:lnTo>
                  <a:lnTo>
                    <a:pt x="86226" y="81096"/>
                  </a:lnTo>
                  <a:lnTo>
                    <a:pt x="97743" y="114152"/>
                  </a:lnTo>
                  <a:lnTo>
                    <a:pt x="102558" y="123712"/>
                  </a:lnTo>
                  <a:lnTo>
                    <a:pt x="108105" y="132422"/>
                  </a:lnTo>
                  <a:lnTo>
                    <a:pt x="114141" y="140567"/>
                  </a:lnTo>
                  <a:lnTo>
                    <a:pt x="121670" y="149502"/>
                  </a:lnTo>
                  <a:lnTo>
                    <a:pt x="130195" y="158965"/>
                  </a:lnTo>
                  <a:lnTo>
                    <a:pt x="139385" y="168779"/>
                  </a:lnTo>
                  <a:lnTo>
                    <a:pt x="150186" y="176490"/>
                  </a:lnTo>
                  <a:lnTo>
                    <a:pt x="162061" y="182800"/>
                  </a:lnTo>
                  <a:lnTo>
                    <a:pt x="174652" y="188175"/>
                  </a:lnTo>
                  <a:lnTo>
                    <a:pt x="184215" y="188253"/>
                  </a:lnTo>
                  <a:lnTo>
                    <a:pt x="191758" y="184799"/>
                  </a:lnTo>
                  <a:lnTo>
                    <a:pt x="197956" y="178990"/>
                  </a:lnTo>
                  <a:lnTo>
                    <a:pt x="204425" y="170443"/>
                  </a:lnTo>
                  <a:lnTo>
                    <a:pt x="211075" y="160071"/>
                  </a:lnTo>
                  <a:lnTo>
                    <a:pt x="217846" y="148481"/>
                  </a:lnTo>
                  <a:lnTo>
                    <a:pt x="222360" y="134912"/>
                  </a:lnTo>
                  <a:lnTo>
                    <a:pt x="225369" y="120023"/>
                  </a:lnTo>
                  <a:lnTo>
                    <a:pt x="227375" y="104253"/>
                  </a:lnTo>
                  <a:lnTo>
                    <a:pt x="229881" y="90234"/>
                  </a:lnTo>
                  <a:lnTo>
                    <a:pt x="232720" y="77383"/>
                  </a:lnTo>
                  <a:lnTo>
                    <a:pt x="235782" y="65309"/>
                  </a:lnTo>
                  <a:lnTo>
                    <a:pt x="236654" y="52585"/>
                  </a:lnTo>
                  <a:lnTo>
                    <a:pt x="236067" y="39428"/>
                  </a:lnTo>
                  <a:lnTo>
                    <a:pt x="234507" y="25983"/>
                  </a:lnTo>
                  <a:lnTo>
                    <a:pt x="233467" y="21693"/>
                  </a:lnTo>
                  <a:lnTo>
                    <a:pt x="232774" y="23508"/>
                  </a:lnTo>
                  <a:lnTo>
                    <a:pt x="232312" y="29393"/>
                  </a:lnTo>
                  <a:lnTo>
                    <a:pt x="233172" y="39159"/>
                  </a:lnTo>
                  <a:lnTo>
                    <a:pt x="234914" y="51512"/>
                  </a:lnTo>
                  <a:lnTo>
                    <a:pt x="237244" y="65591"/>
                  </a:lnTo>
                  <a:lnTo>
                    <a:pt x="239966" y="79652"/>
                  </a:lnTo>
                  <a:lnTo>
                    <a:pt x="246107" y="107740"/>
                  </a:lnTo>
                  <a:lnTo>
                    <a:pt x="249381" y="120606"/>
                  </a:lnTo>
                  <a:lnTo>
                    <a:pt x="252732" y="132689"/>
                  </a:lnTo>
                  <a:lnTo>
                    <a:pt x="259572" y="155463"/>
                  </a:lnTo>
                  <a:lnTo>
                    <a:pt x="276982" y="209260"/>
                  </a:lnTo>
                  <a:lnTo>
                    <a:pt x="281650" y="221007"/>
                  </a:lnTo>
                  <a:lnTo>
                    <a:pt x="287099" y="233513"/>
                  </a:lnTo>
                  <a:lnTo>
                    <a:pt x="293070" y="246525"/>
                  </a:lnTo>
                  <a:lnTo>
                    <a:pt x="298219" y="258705"/>
                  </a:lnTo>
                  <a:lnTo>
                    <a:pt x="302820" y="270332"/>
                  </a:lnTo>
                  <a:lnTo>
                    <a:pt x="315528" y="30410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409358" y="3891511"/>
              <a:ext cx="31553" cy="241906"/>
            </a:xfrm>
            <a:custGeom>
              <a:avLst/>
              <a:gdLst/>
              <a:ahLst/>
              <a:cxnLst/>
              <a:rect l="0" t="0" r="0" b="0"/>
              <a:pathLst>
                <a:path w="31553" h="241906">
                  <a:moveTo>
                    <a:pt x="0" y="0"/>
                  </a:moveTo>
                  <a:lnTo>
                    <a:pt x="5583" y="16750"/>
                  </a:lnTo>
                  <a:lnTo>
                    <a:pt x="7228" y="27528"/>
                  </a:lnTo>
                  <a:lnTo>
                    <a:pt x="8324" y="40555"/>
                  </a:lnTo>
                  <a:lnTo>
                    <a:pt x="9055" y="55084"/>
                  </a:lnTo>
                  <a:lnTo>
                    <a:pt x="10711" y="70613"/>
                  </a:lnTo>
                  <a:lnTo>
                    <a:pt x="12984" y="86808"/>
                  </a:lnTo>
                  <a:lnTo>
                    <a:pt x="15668" y="103449"/>
                  </a:lnTo>
                  <a:lnTo>
                    <a:pt x="18625" y="119216"/>
                  </a:lnTo>
                  <a:lnTo>
                    <a:pt x="25028" y="149202"/>
                  </a:lnTo>
                  <a:lnTo>
                    <a:pt x="27203" y="163742"/>
                  </a:lnTo>
                  <a:lnTo>
                    <a:pt x="28653" y="178110"/>
                  </a:lnTo>
                  <a:lnTo>
                    <a:pt x="31552" y="2419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472463" y="3933581"/>
              <a:ext cx="199836" cy="262941"/>
            </a:xfrm>
            <a:custGeom>
              <a:avLst/>
              <a:gdLst/>
              <a:ahLst/>
              <a:cxnLst/>
              <a:rect l="0" t="0" r="0" b="0"/>
              <a:pathLst>
                <a:path w="199836" h="262941">
                  <a:moveTo>
                    <a:pt x="0" y="0"/>
                  </a:moveTo>
                  <a:lnTo>
                    <a:pt x="0" y="22334"/>
                  </a:lnTo>
                  <a:lnTo>
                    <a:pt x="1169" y="33588"/>
                  </a:lnTo>
                  <a:lnTo>
                    <a:pt x="3117" y="45764"/>
                  </a:lnTo>
                  <a:lnTo>
                    <a:pt x="14639" y="104477"/>
                  </a:lnTo>
                  <a:lnTo>
                    <a:pt x="21309" y="134860"/>
                  </a:lnTo>
                  <a:lnTo>
                    <a:pt x="24724" y="149507"/>
                  </a:lnTo>
                  <a:lnTo>
                    <a:pt x="28169" y="154596"/>
                  </a:lnTo>
                  <a:lnTo>
                    <a:pt x="31634" y="153315"/>
                  </a:lnTo>
                  <a:lnTo>
                    <a:pt x="35113" y="147786"/>
                  </a:lnTo>
                  <a:lnTo>
                    <a:pt x="37432" y="137089"/>
                  </a:lnTo>
                  <a:lnTo>
                    <a:pt x="38978" y="122945"/>
                  </a:lnTo>
                  <a:lnTo>
                    <a:pt x="40009" y="106505"/>
                  </a:lnTo>
                  <a:lnTo>
                    <a:pt x="41155" y="75772"/>
                  </a:lnTo>
                  <a:lnTo>
                    <a:pt x="41460" y="61032"/>
                  </a:lnTo>
                  <a:lnTo>
                    <a:pt x="42832" y="46532"/>
                  </a:lnTo>
                  <a:lnTo>
                    <a:pt x="44916" y="32190"/>
                  </a:lnTo>
                  <a:lnTo>
                    <a:pt x="47473" y="17954"/>
                  </a:lnTo>
                  <a:lnTo>
                    <a:pt x="51515" y="10801"/>
                  </a:lnTo>
                  <a:lnTo>
                    <a:pt x="56548" y="8369"/>
                  </a:lnTo>
                  <a:lnTo>
                    <a:pt x="62240" y="9086"/>
                  </a:lnTo>
                  <a:lnTo>
                    <a:pt x="67203" y="15406"/>
                  </a:lnTo>
                  <a:lnTo>
                    <a:pt x="71680" y="25463"/>
                  </a:lnTo>
                  <a:lnTo>
                    <a:pt x="108649" y="136624"/>
                  </a:lnTo>
                  <a:lnTo>
                    <a:pt x="113334" y="147176"/>
                  </a:lnTo>
                  <a:lnTo>
                    <a:pt x="118795" y="157718"/>
                  </a:lnTo>
                  <a:lnTo>
                    <a:pt x="124773" y="168251"/>
                  </a:lnTo>
                  <a:lnTo>
                    <a:pt x="129927" y="178779"/>
                  </a:lnTo>
                  <a:lnTo>
                    <a:pt x="134532" y="189303"/>
                  </a:lnTo>
                  <a:lnTo>
                    <a:pt x="138770" y="199826"/>
                  </a:lnTo>
                  <a:lnTo>
                    <a:pt x="143933" y="209177"/>
                  </a:lnTo>
                  <a:lnTo>
                    <a:pt x="149712" y="217750"/>
                  </a:lnTo>
                  <a:lnTo>
                    <a:pt x="155902" y="225801"/>
                  </a:lnTo>
                  <a:lnTo>
                    <a:pt x="162366" y="233507"/>
                  </a:lnTo>
                  <a:lnTo>
                    <a:pt x="169012" y="240981"/>
                  </a:lnTo>
                  <a:lnTo>
                    <a:pt x="199835" y="26294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525051" y="3754782"/>
              <a:ext cx="10519" cy="42072"/>
            </a:xfrm>
            <a:custGeom>
              <a:avLst/>
              <a:gdLst/>
              <a:ahLst/>
              <a:cxnLst/>
              <a:rect l="0" t="0" r="0" b="0"/>
              <a:pathLst>
                <a:path w="10519" h="42072">
                  <a:moveTo>
                    <a:pt x="0" y="0"/>
                  </a:moveTo>
                  <a:lnTo>
                    <a:pt x="3117" y="9349"/>
                  </a:lnTo>
                  <a:lnTo>
                    <a:pt x="10518" y="4207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188616" y="4301697"/>
              <a:ext cx="147120" cy="271210"/>
            </a:xfrm>
            <a:custGeom>
              <a:avLst/>
              <a:gdLst/>
              <a:ahLst/>
              <a:cxnLst/>
              <a:rect l="0" t="0" r="0" b="0"/>
              <a:pathLst>
                <a:path w="147120" h="271210">
                  <a:moveTo>
                    <a:pt x="10390" y="0"/>
                  </a:moveTo>
                  <a:lnTo>
                    <a:pt x="4806" y="16751"/>
                  </a:lnTo>
                  <a:lnTo>
                    <a:pt x="3162" y="27528"/>
                  </a:lnTo>
                  <a:lnTo>
                    <a:pt x="2065" y="40556"/>
                  </a:lnTo>
                  <a:lnTo>
                    <a:pt x="1334" y="55084"/>
                  </a:lnTo>
                  <a:lnTo>
                    <a:pt x="522" y="89925"/>
                  </a:lnTo>
                  <a:lnTo>
                    <a:pt x="0" y="169425"/>
                  </a:lnTo>
                  <a:lnTo>
                    <a:pt x="2295" y="187742"/>
                  </a:lnTo>
                  <a:lnTo>
                    <a:pt x="6162" y="204627"/>
                  </a:lnTo>
                  <a:lnTo>
                    <a:pt x="11077" y="220559"/>
                  </a:lnTo>
                  <a:lnTo>
                    <a:pt x="16691" y="234686"/>
                  </a:lnTo>
                  <a:lnTo>
                    <a:pt x="22771" y="247610"/>
                  </a:lnTo>
                  <a:lnTo>
                    <a:pt x="29161" y="259732"/>
                  </a:lnTo>
                  <a:lnTo>
                    <a:pt x="36928" y="266644"/>
                  </a:lnTo>
                  <a:lnTo>
                    <a:pt x="45611" y="270084"/>
                  </a:lnTo>
                  <a:lnTo>
                    <a:pt x="54906" y="271209"/>
                  </a:lnTo>
                  <a:lnTo>
                    <a:pt x="63440" y="267284"/>
                  </a:lnTo>
                  <a:lnTo>
                    <a:pt x="71466" y="259993"/>
                  </a:lnTo>
                  <a:lnTo>
                    <a:pt x="79154" y="250458"/>
                  </a:lnTo>
                  <a:lnTo>
                    <a:pt x="86617" y="240595"/>
                  </a:lnTo>
                  <a:lnTo>
                    <a:pt x="101141" y="220288"/>
                  </a:lnTo>
                  <a:lnTo>
                    <a:pt x="107118" y="209964"/>
                  </a:lnTo>
                  <a:lnTo>
                    <a:pt x="112271" y="199576"/>
                  </a:lnTo>
                  <a:lnTo>
                    <a:pt x="116875" y="189145"/>
                  </a:lnTo>
                  <a:lnTo>
                    <a:pt x="119945" y="177516"/>
                  </a:lnTo>
                  <a:lnTo>
                    <a:pt x="121991" y="165089"/>
                  </a:lnTo>
                  <a:lnTo>
                    <a:pt x="123355" y="152130"/>
                  </a:lnTo>
                  <a:lnTo>
                    <a:pt x="125433" y="139984"/>
                  </a:lnTo>
                  <a:lnTo>
                    <a:pt x="127987" y="128382"/>
                  </a:lnTo>
                  <a:lnTo>
                    <a:pt x="130858" y="117141"/>
                  </a:lnTo>
                  <a:lnTo>
                    <a:pt x="133941" y="102635"/>
                  </a:lnTo>
                  <a:lnTo>
                    <a:pt x="140483" y="67820"/>
                  </a:lnTo>
                  <a:lnTo>
                    <a:pt x="142695" y="51056"/>
                  </a:lnTo>
                  <a:lnTo>
                    <a:pt x="144169" y="35206"/>
                  </a:lnTo>
                  <a:lnTo>
                    <a:pt x="145152" y="19965"/>
                  </a:lnTo>
                  <a:lnTo>
                    <a:pt x="144639" y="13310"/>
                  </a:lnTo>
                  <a:lnTo>
                    <a:pt x="143128" y="12379"/>
                  </a:lnTo>
                  <a:lnTo>
                    <a:pt x="140953" y="15265"/>
                  </a:lnTo>
                  <a:lnTo>
                    <a:pt x="139502" y="21863"/>
                  </a:lnTo>
                  <a:lnTo>
                    <a:pt x="138535" y="30936"/>
                  </a:lnTo>
                  <a:lnTo>
                    <a:pt x="137890" y="41659"/>
                  </a:lnTo>
                  <a:lnTo>
                    <a:pt x="137174" y="69156"/>
                  </a:lnTo>
                  <a:lnTo>
                    <a:pt x="136983" y="84668"/>
                  </a:lnTo>
                  <a:lnTo>
                    <a:pt x="138024" y="99685"/>
                  </a:lnTo>
                  <a:lnTo>
                    <a:pt x="139887" y="114370"/>
                  </a:lnTo>
                  <a:lnTo>
                    <a:pt x="142298" y="128835"/>
                  </a:lnTo>
                  <a:lnTo>
                    <a:pt x="143904" y="143153"/>
                  </a:lnTo>
                  <a:lnTo>
                    <a:pt x="144976" y="157372"/>
                  </a:lnTo>
                  <a:lnTo>
                    <a:pt x="147119" y="21035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988654" y="4249109"/>
              <a:ext cx="168282" cy="315529"/>
            </a:xfrm>
            <a:custGeom>
              <a:avLst/>
              <a:gdLst/>
              <a:ahLst/>
              <a:cxnLst/>
              <a:rect l="0" t="0" r="0" b="0"/>
              <a:pathLst>
                <a:path w="168282" h="315529">
                  <a:moveTo>
                    <a:pt x="0" y="0"/>
                  </a:moveTo>
                  <a:lnTo>
                    <a:pt x="5583" y="16751"/>
                  </a:lnTo>
                  <a:lnTo>
                    <a:pt x="8397" y="26359"/>
                  </a:lnTo>
                  <a:lnTo>
                    <a:pt x="14639" y="49501"/>
                  </a:lnTo>
                  <a:lnTo>
                    <a:pt x="15602" y="61048"/>
                  </a:lnTo>
                  <a:lnTo>
                    <a:pt x="15076" y="72251"/>
                  </a:lnTo>
                  <a:lnTo>
                    <a:pt x="13556" y="83226"/>
                  </a:lnTo>
                  <a:lnTo>
                    <a:pt x="11375" y="95218"/>
                  </a:lnTo>
                  <a:lnTo>
                    <a:pt x="8752" y="107886"/>
                  </a:lnTo>
                  <a:lnTo>
                    <a:pt x="5834" y="121006"/>
                  </a:lnTo>
                  <a:lnTo>
                    <a:pt x="3890" y="135596"/>
                  </a:lnTo>
                  <a:lnTo>
                    <a:pt x="2593" y="151166"/>
                  </a:lnTo>
                  <a:lnTo>
                    <a:pt x="1729" y="167389"/>
                  </a:lnTo>
                  <a:lnTo>
                    <a:pt x="768" y="200996"/>
                  </a:lnTo>
                  <a:lnTo>
                    <a:pt x="512" y="218138"/>
                  </a:lnTo>
                  <a:lnTo>
                    <a:pt x="1510" y="233072"/>
                  </a:lnTo>
                  <a:lnTo>
                    <a:pt x="3344" y="246534"/>
                  </a:lnTo>
                  <a:lnTo>
                    <a:pt x="5735" y="259015"/>
                  </a:lnTo>
                  <a:lnTo>
                    <a:pt x="10835" y="268504"/>
                  </a:lnTo>
                  <a:lnTo>
                    <a:pt x="17741" y="275998"/>
                  </a:lnTo>
                  <a:lnTo>
                    <a:pt x="25851" y="282163"/>
                  </a:lnTo>
                  <a:lnTo>
                    <a:pt x="34763" y="287442"/>
                  </a:lnTo>
                  <a:lnTo>
                    <a:pt x="44210" y="292129"/>
                  </a:lnTo>
                  <a:lnTo>
                    <a:pt x="54015" y="296423"/>
                  </a:lnTo>
                  <a:lnTo>
                    <a:pt x="65225" y="300454"/>
                  </a:lnTo>
                  <a:lnTo>
                    <a:pt x="77373" y="304310"/>
                  </a:lnTo>
                  <a:lnTo>
                    <a:pt x="90147" y="308050"/>
                  </a:lnTo>
                  <a:lnTo>
                    <a:pt x="103337" y="310542"/>
                  </a:lnTo>
                  <a:lnTo>
                    <a:pt x="116805" y="312204"/>
                  </a:lnTo>
                  <a:lnTo>
                    <a:pt x="168281" y="31552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210941" y="4325656"/>
              <a:ext cx="282558" cy="333641"/>
            </a:xfrm>
            <a:custGeom>
              <a:avLst/>
              <a:gdLst/>
              <a:ahLst/>
              <a:cxnLst/>
              <a:rect l="0" t="0" r="0" b="0"/>
              <a:pathLst>
                <a:path w="282558" h="333641">
                  <a:moveTo>
                    <a:pt x="145829" y="18112"/>
                  </a:moveTo>
                  <a:lnTo>
                    <a:pt x="134662" y="6945"/>
                  </a:lnTo>
                  <a:lnTo>
                    <a:pt x="126698" y="3655"/>
                  </a:lnTo>
                  <a:lnTo>
                    <a:pt x="116714" y="1462"/>
                  </a:lnTo>
                  <a:lnTo>
                    <a:pt x="105384" y="0"/>
                  </a:lnTo>
                  <a:lnTo>
                    <a:pt x="94324" y="1363"/>
                  </a:lnTo>
                  <a:lnTo>
                    <a:pt x="83446" y="4609"/>
                  </a:lnTo>
                  <a:lnTo>
                    <a:pt x="72687" y="9110"/>
                  </a:lnTo>
                  <a:lnTo>
                    <a:pt x="62009" y="16785"/>
                  </a:lnTo>
                  <a:lnTo>
                    <a:pt x="51384" y="26576"/>
                  </a:lnTo>
                  <a:lnTo>
                    <a:pt x="40795" y="37778"/>
                  </a:lnTo>
                  <a:lnTo>
                    <a:pt x="31399" y="51089"/>
                  </a:lnTo>
                  <a:lnTo>
                    <a:pt x="22797" y="65806"/>
                  </a:lnTo>
                  <a:lnTo>
                    <a:pt x="14726" y="81461"/>
                  </a:lnTo>
                  <a:lnTo>
                    <a:pt x="9344" y="97741"/>
                  </a:lnTo>
                  <a:lnTo>
                    <a:pt x="5757" y="114437"/>
                  </a:lnTo>
                  <a:lnTo>
                    <a:pt x="3365" y="131411"/>
                  </a:lnTo>
                  <a:lnTo>
                    <a:pt x="1771" y="148570"/>
                  </a:lnTo>
                  <a:lnTo>
                    <a:pt x="708" y="165852"/>
                  </a:lnTo>
                  <a:lnTo>
                    <a:pt x="0" y="183217"/>
                  </a:lnTo>
                  <a:lnTo>
                    <a:pt x="3033" y="198299"/>
                  </a:lnTo>
                  <a:lnTo>
                    <a:pt x="8561" y="211860"/>
                  </a:lnTo>
                  <a:lnTo>
                    <a:pt x="15753" y="224406"/>
                  </a:lnTo>
                  <a:lnTo>
                    <a:pt x="25221" y="232770"/>
                  </a:lnTo>
                  <a:lnTo>
                    <a:pt x="36208" y="238346"/>
                  </a:lnTo>
                  <a:lnTo>
                    <a:pt x="48207" y="242064"/>
                  </a:lnTo>
                  <a:lnTo>
                    <a:pt x="59713" y="241036"/>
                  </a:lnTo>
                  <a:lnTo>
                    <a:pt x="70889" y="236845"/>
                  </a:lnTo>
                  <a:lnTo>
                    <a:pt x="81845" y="230546"/>
                  </a:lnTo>
                  <a:lnTo>
                    <a:pt x="91487" y="224008"/>
                  </a:lnTo>
                  <a:lnTo>
                    <a:pt x="100252" y="217313"/>
                  </a:lnTo>
                  <a:lnTo>
                    <a:pt x="108432" y="210512"/>
                  </a:lnTo>
                  <a:lnTo>
                    <a:pt x="115055" y="202473"/>
                  </a:lnTo>
                  <a:lnTo>
                    <a:pt x="120638" y="193607"/>
                  </a:lnTo>
                  <a:lnTo>
                    <a:pt x="125529" y="184191"/>
                  </a:lnTo>
                  <a:lnTo>
                    <a:pt x="129958" y="172070"/>
                  </a:lnTo>
                  <a:lnTo>
                    <a:pt x="134080" y="158147"/>
                  </a:lnTo>
                  <a:lnTo>
                    <a:pt x="137996" y="143021"/>
                  </a:lnTo>
                  <a:lnTo>
                    <a:pt x="140607" y="127095"/>
                  </a:lnTo>
                  <a:lnTo>
                    <a:pt x="142348" y="110633"/>
                  </a:lnTo>
                  <a:lnTo>
                    <a:pt x="143508" y="93816"/>
                  </a:lnTo>
                  <a:lnTo>
                    <a:pt x="143113" y="79099"/>
                  </a:lnTo>
                  <a:lnTo>
                    <a:pt x="141681" y="65782"/>
                  </a:lnTo>
                  <a:lnTo>
                    <a:pt x="139558" y="53398"/>
                  </a:lnTo>
                  <a:lnTo>
                    <a:pt x="134636" y="42804"/>
                  </a:lnTo>
                  <a:lnTo>
                    <a:pt x="127849" y="33405"/>
                  </a:lnTo>
                  <a:lnTo>
                    <a:pt x="119819" y="24801"/>
                  </a:lnTo>
                  <a:lnTo>
                    <a:pt x="110960" y="21403"/>
                  </a:lnTo>
                  <a:lnTo>
                    <a:pt x="101547" y="21475"/>
                  </a:lnTo>
                  <a:lnTo>
                    <a:pt x="91767" y="23859"/>
                  </a:lnTo>
                  <a:lnTo>
                    <a:pt x="82909" y="30124"/>
                  </a:lnTo>
                  <a:lnTo>
                    <a:pt x="74667" y="38975"/>
                  </a:lnTo>
                  <a:lnTo>
                    <a:pt x="66835" y="49550"/>
                  </a:lnTo>
                  <a:lnTo>
                    <a:pt x="61613" y="62443"/>
                  </a:lnTo>
                  <a:lnTo>
                    <a:pt x="58132" y="76881"/>
                  </a:lnTo>
                  <a:lnTo>
                    <a:pt x="55812" y="92350"/>
                  </a:lnTo>
                  <a:lnTo>
                    <a:pt x="55433" y="106169"/>
                  </a:lnTo>
                  <a:lnTo>
                    <a:pt x="56349" y="118887"/>
                  </a:lnTo>
                  <a:lnTo>
                    <a:pt x="58129" y="130871"/>
                  </a:lnTo>
                  <a:lnTo>
                    <a:pt x="60484" y="142367"/>
                  </a:lnTo>
                  <a:lnTo>
                    <a:pt x="63222" y="153536"/>
                  </a:lnTo>
                  <a:lnTo>
                    <a:pt x="66217" y="164489"/>
                  </a:lnTo>
                  <a:lnTo>
                    <a:pt x="72660" y="186007"/>
                  </a:lnTo>
                  <a:lnTo>
                    <a:pt x="76015" y="196653"/>
                  </a:lnTo>
                  <a:lnTo>
                    <a:pt x="80588" y="206088"/>
                  </a:lnTo>
                  <a:lnTo>
                    <a:pt x="85974" y="214715"/>
                  </a:lnTo>
                  <a:lnTo>
                    <a:pt x="91902" y="222804"/>
                  </a:lnTo>
                  <a:lnTo>
                    <a:pt x="104722" y="241140"/>
                  </a:lnTo>
                  <a:lnTo>
                    <a:pt x="111412" y="250938"/>
                  </a:lnTo>
                  <a:lnTo>
                    <a:pt x="118210" y="259807"/>
                  </a:lnTo>
                  <a:lnTo>
                    <a:pt x="125079" y="268058"/>
                  </a:lnTo>
                  <a:lnTo>
                    <a:pt x="131996" y="275895"/>
                  </a:lnTo>
                  <a:lnTo>
                    <a:pt x="141281" y="284626"/>
                  </a:lnTo>
                  <a:lnTo>
                    <a:pt x="152146" y="293952"/>
                  </a:lnTo>
                  <a:lnTo>
                    <a:pt x="164064" y="303675"/>
                  </a:lnTo>
                  <a:lnTo>
                    <a:pt x="176683" y="311326"/>
                  </a:lnTo>
                  <a:lnTo>
                    <a:pt x="189771" y="317596"/>
                  </a:lnTo>
                  <a:lnTo>
                    <a:pt x="203170" y="322944"/>
                  </a:lnTo>
                  <a:lnTo>
                    <a:pt x="216778" y="326509"/>
                  </a:lnTo>
                  <a:lnTo>
                    <a:pt x="230524" y="328886"/>
                  </a:lnTo>
                  <a:lnTo>
                    <a:pt x="282557" y="33364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1140740" y="4815119"/>
              <a:ext cx="247584" cy="327987"/>
            </a:xfrm>
            <a:custGeom>
              <a:avLst/>
              <a:gdLst/>
              <a:ahLst/>
              <a:cxnLst/>
              <a:rect l="0" t="0" r="0" b="0"/>
              <a:pathLst>
                <a:path w="247584" h="327987">
                  <a:moveTo>
                    <a:pt x="37231" y="54529"/>
                  </a:moveTo>
                  <a:lnTo>
                    <a:pt x="31647" y="71279"/>
                  </a:lnTo>
                  <a:lnTo>
                    <a:pt x="30002" y="82056"/>
                  </a:lnTo>
                  <a:lnTo>
                    <a:pt x="28906" y="95084"/>
                  </a:lnTo>
                  <a:lnTo>
                    <a:pt x="28175" y="109612"/>
                  </a:lnTo>
                  <a:lnTo>
                    <a:pt x="26519" y="122804"/>
                  </a:lnTo>
                  <a:lnTo>
                    <a:pt x="24246" y="135104"/>
                  </a:lnTo>
                  <a:lnTo>
                    <a:pt x="21563" y="146810"/>
                  </a:lnTo>
                  <a:lnTo>
                    <a:pt x="15465" y="178515"/>
                  </a:lnTo>
                  <a:lnTo>
                    <a:pt x="12202" y="196786"/>
                  </a:lnTo>
                  <a:lnTo>
                    <a:pt x="10027" y="214810"/>
                  </a:lnTo>
                  <a:lnTo>
                    <a:pt x="8577" y="232669"/>
                  </a:lnTo>
                  <a:lnTo>
                    <a:pt x="7611" y="250417"/>
                  </a:lnTo>
                  <a:lnTo>
                    <a:pt x="5798" y="265756"/>
                  </a:lnTo>
                  <a:lnTo>
                    <a:pt x="3421" y="279488"/>
                  </a:lnTo>
                  <a:lnTo>
                    <a:pt x="667" y="292148"/>
                  </a:lnTo>
                  <a:lnTo>
                    <a:pt x="0" y="294745"/>
                  </a:lnTo>
                  <a:lnTo>
                    <a:pt x="724" y="290633"/>
                  </a:lnTo>
                  <a:lnTo>
                    <a:pt x="2375" y="282049"/>
                  </a:lnTo>
                  <a:lnTo>
                    <a:pt x="13422" y="213000"/>
                  </a:lnTo>
                  <a:lnTo>
                    <a:pt x="16684" y="196404"/>
                  </a:lnTo>
                  <a:lnTo>
                    <a:pt x="20027" y="180665"/>
                  </a:lnTo>
                  <a:lnTo>
                    <a:pt x="26858" y="144479"/>
                  </a:lnTo>
                  <a:lnTo>
                    <a:pt x="30315" y="125013"/>
                  </a:lnTo>
                  <a:lnTo>
                    <a:pt x="33789" y="108530"/>
                  </a:lnTo>
                  <a:lnTo>
                    <a:pt x="37273" y="94036"/>
                  </a:lnTo>
                  <a:lnTo>
                    <a:pt x="40765" y="80867"/>
                  </a:lnTo>
                  <a:lnTo>
                    <a:pt x="43093" y="67413"/>
                  </a:lnTo>
                  <a:lnTo>
                    <a:pt x="44645" y="53769"/>
                  </a:lnTo>
                  <a:lnTo>
                    <a:pt x="45679" y="39999"/>
                  </a:lnTo>
                  <a:lnTo>
                    <a:pt x="47537" y="34324"/>
                  </a:lnTo>
                  <a:lnTo>
                    <a:pt x="49945" y="34047"/>
                  </a:lnTo>
                  <a:lnTo>
                    <a:pt x="52719" y="37368"/>
                  </a:lnTo>
                  <a:lnTo>
                    <a:pt x="55736" y="43089"/>
                  </a:lnTo>
                  <a:lnTo>
                    <a:pt x="58917" y="50408"/>
                  </a:lnTo>
                  <a:lnTo>
                    <a:pt x="62206" y="58793"/>
                  </a:lnTo>
                  <a:lnTo>
                    <a:pt x="68976" y="77459"/>
                  </a:lnTo>
                  <a:lnTo>
                    <a:pt x="72418" y="87345"/>
                  </a:lnTo>
                  <a:lnTo>
                    <a:pt x="82474" y="113911"/>
                  </a:lnTo>
                  <a:lnTo>
                    <a:pt x="88428" y="129176"/>
                  </a:lnTo>
                  <a:lnTo>
                    <a:pt x="94735" y="144026"/>
                  </a:lnTo>
                  <a:lnTo>
                    <a:pt x="107975" y="172993"/>
                  </a:lnTo>
                  <a:lnTo>
                    <a:pt x="117115" y="181418"/>
                  </a:lnTo>
                  <a:lnTo>
                    <a:pt x="127883" y="185867"/>
                  </a:lnTo>
                  <a:lnTo>
                    <a:pt x="139736" y="187664"/>
                  </a:lnTo>
                  <a:lnTo>
                    <a:pt x="149975" y="183018"/>
                  </a:lnTo>
                  <a:lnTo>
                    <a:pt x="159138" y="174078"/>
                  </a:lnTo>
                  <a:lnTo>
                    <a:pt x="167584" y="162276"/>
                  </a:lnTo>
                  <a:lnTo>
                    <a:pt x="174384" y="150901"/>
                  </a:lnTo>
                  <a:lnTo>
                    <a:pt x="180085" y="139812"/>
                  </a:lnTo>
                  <a:lnTo>
                    <a:pt x="185055" y="128913"/>
                  </a:lnTo>
                  <a:lnTo>
                    <a:pt x="196810" y="101222"/>
                  </a:lnTo>
                  <a:lnTo>
                    <a:pt x="203216" y="85658"/>
                  </a:lnTo>
                  <a:lnTo>
                    <a:pt x="207487" y="70607"/>
                  </a:lnTo>
                  <a:lnTo>
                    <a:pt x="210335" y="55899"/>
                  </a:lnTo>
                  <a:lnTo>
                    <a:pt x="212233" y="41419"/>
                  </a:lnTo>
                  <a:lnTo>
                    <a:pt x="214667" y="28259"/>
                  </a:lnTo>
                  <a:lnTo>
                    <a:pt x="217459" y="15981"/>
                  </a:lnTo>
                  <a:lnTo>
                    <a:pt x="220488" y="4289"/>
                  </a:lnTo>
                  <a:lnTo>
                    <a:pt x="221339" y="0"/>
                  </a:lnTo>
                  <a:lnTo>
                    <a:pt x="220738" y="647"/>
                  </a:lnTo>
                  <a:lnTo>
                    <a:pt x="216954" y="10715"/>
                  </a:lnTo>
                  <a:lnTo>
                    <a:pt x="211376" y="26876"/>
                  </a:lnTo>
                  <a:lnTo>
                    <a:pt x="209422" y="39599"/>
                  </a:lnTo>
                  <a:lnTo>
                    <a:pt x="208118" y="55093"/>
                  </a:lnTo>
                  <a:lnTo>
                    <a:pt x="207250" y="72434"/>
                  </a:lnTo>
                  <a:lnTo>
                    <a:pt x="207839" y="92176"/>
                  </a:lnTo>
                  <a:lnTo>
                    <a:pt x="209401" y="113516"/>
                  </a:lnTo>
                  <a:lnTo>
                    <a:pt x="211610" y="135924"/>
                  </a:lnTo>
                  <a:lnTo>
                    <a:pt x="213083" y="155537"/>
                  </a:lnTo>
                  <a:lnTo>
                    <a:pt x="214066" y="173287"/>
                  </a:lnTo>
                  <a:lnTo>
                    <a:pt x="214720" y="189795"/>
                  </a:lnTo>
                  <a:lnTo>
                    <a:pt x="216325" y="204306"/>
                  </a:lnTo>
                  <a:lnTo>
                    <a:pt x="218564" y="217486"/>
                  </a:lnTo>
                  <a:lnTo>
                    <a:pt x="221225" y="229778"/>
                  </a:lnTo>
                  <a:lnTo>
                    <a:pt x="224168" y="241479"/>
                  </a:lnTo>
                  <a:lnTo>
                    <a:pt x="227298" y="252785"/>
                  </a:lnTo>
                  <a:lnTo>
                    <a:pt x="230554" y="263829"/>
                  </a:lnTo>
                  <a:lnTo>
                    <a:pt x="237287" y="288564"/>
                  </a:lnTo>
                  <a:lnTo>
                    <a:pt x="247583" y="32798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1027429" y="5353457"/>
              <a:ext cx="297789" cy="305012"/>
            </a:xfrm>
            <a:custGeom>
              <a:avLst/>
              <a:gdLst/>
              <a:ahLst/>
              <a:cxnLst/>
              <a:rect l="0" t="0" r="0" b="0"/>
              <a:pathLst>
                <a:path w="297789" h="305012">
                  <a:moveTo>
                    <a:pt x="87436" y="0"/>
                  </a:moveTo>
                  <a:lnTo>
                    <a:pt x="65102" y="11167"/>
                  </a:lnTo>
                  <a:lnTo>
                    <a:pt x="56186" y="20300"/>
                  </a:lnTo>
                  <a:lnTo>
                    <a:pt x="47905" y="32231"/>
                  </a:lnTo>
                  <a:lnTo>
                    <a:pt x="40047" y="46028"/>
                  </a:lnTo>
                  <a:lnTo>
                    <a:pt x="32471" y="61070"/>
                  </a:lnTo>
                  <a:lnTo>
                    <a:pt x="25083" y="76940"/>
                  </a:lnTo>
                  <a:lnTo>
                    <a:pt x="17820" y="93364"/>
                  </a:lnTo>
                  <a:lnTo>
                    <a:pt x="11810" y="108988"/>
                  </a:lnTo>
                  <a:lnTo>
                    <a:pt x="6634" y="124078"/>
                  </a:lnTo>
                  <a:lnTo>
                    <a:pt x="2015" y="138813"/>
                  </a:lnTo>
                  <a:lnTo>
                    <a:pt x="105" y="152142"/>
                  </a:lnTo>
                  <a:lnTo>
                    <a:pt x="0" y="164533"/>
                  </a:lnTo>
                  <a:lnTo>
                    <a:pt x="1098" y="176300"/>
                  </a:lnTo>
                  <a:lnTo>
                    <a:pt x="5336" y="185314"/>
                  </a:lnTo>
                  <a:lnTo>
                    <a:pt x="11668" y="192491"/>
                  </a:lnTo>
                  <a:lnTo>
                    <a:pt x="19394" y="198445"/>
                  </a:lnTo>
                  <a:lnTo>
                    <a:pt x="29220" y="201245"/>
                  </a:lnTo>
                  <a:lnTo>
                    <a:pt x="40445" y="201944"/>
                  </a:lnTo>
                  <a:lnTo>
                    <a:pt x="52603" y="201241"/>
                  </a:lnTo>
                  <a:lnTo>
                    <a:pt x="65382" y="197266"/>
                  </a:lnTo>
                  <a:lnTo>
                    <a:pt x="78577" y="191111"/>
                  </a:lnTo>
                  <a:lnTo>
                    <a:pt x="92047" y="183501"/>
                  </a:lnTo>
                  <a:lnTo>
                    <a:pt x="103365" y="176091"/>
                  </a:lnTo>
                  <a:lnTo>
                    <a:pt x="113247" y="168813"/>
                  </a:lnTo>
                  <a:lnTo>
                    <a:pt x="122173" y="161624"/>
                  </a:lnTo>
                  <a:lnTo>
                    <a:pt x="130461" y="154495"/>
                  </a:lnTo>
                  <a:lnTo>
                    <a:pt x="138323" y="147404"/>
                  </a:lnTo>
                  <a:lnTo>
                    <a:pt x="153291" y="133293"/>
                  </a:lnTo>
                  <a:lnTo>
                    <a:pt x="167735" y="119231"/>
                  </a:lnTo>
                  <a:lnTo>
                    <a:pt x="173690" y="111040"/>
                  </a:lnTo>
                  <a:lnTo>
                    <a:pt x="178829" y="102073"/>
                  </a:lnTo>
                  <a:lnTo>
                    <a:pt x="183423" y="92590"/>
                  </a:lnTo>
                  <a:lnTo>
                    <a:pt x="189992" y="82762"/>
                  </a:lnTo>
                  <a:lnTo>
                    <a:pt x="197877" y="72704"/>
                  </a:lnTo>
                  <a:lnTo>
                    <a:pt x="206640" y="62493"/>
                  </a:lnTo>
                  <a:lnTo>
                    <a:pt x="212481" y="62697"/>
                  </a:lnTo>
                  <a:lnTo>
                    <a:pt x="216376" y="69845"/>
                  </a:lnTo>
                  <a:lnTo>
                    <a:pt x="218972" y="81622"/>
                  </a:lnTo>
                  <a:lnTo>
                    <a:pt x="219534" y="95317"/>
                  </a:lnTo>
                  <a:lnTo>
                    <a:pt x="218741" y="110289"/>
                  </a:lnTo>
                  <a:lnTo>
                    <a:pt x="217043" y="126114"/>
                  </a:lnTo>
                  <a:lnTo>
                    <a:pt x="217080" y="140170"/>
                  </a:lnTo>
                  <a:lnTo>
                    <a:pt x="218273" y="153047"/>
                  </a:lnTo>
                  <a:lnTo>
                    <a:pt x="220237" y="165137"/>
                  </a:lnTo>
                  <a:lnTo>
                    <a:pt x="221546" y="179040"/>
                  </a:lnTo>
                  <a:lnTo>
                    <a:pt x="222419" y="194152"/>
                  </a:lnTo>
                  <a:lnTo>
                    <a:pt x="223001" y="210070"/>
                  </a:lnTo>
                  <a:lnTo>
                    <a:pt x="225726" y="225356"/>
                  </a:lnTo>
                  <a:lnTo>
                    <a:pt x="229880" y="240221"/>
                  </a:lnTo>
                  <a:lnTo>
                    <a:pt x="234987" y="254806"/>
                  </a:lnTo>
                  <a:lnTo>
                    <a:pt x="240728" y="266866"/>
                  </a:lnTo>
                  <a:lnTo>
                    <a:pt x="246893" y="277244"/>
                  </a:lnTo>
                  <a:lnTo>
                    <a:pt x="297788" y="30501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363411" y="5456453"/>
              <a:ext cx="298370" cy="328227"/>
            </a:xfrm>
            <a:custGeom>
              <a:avLst/>
              <a:gdLst/>
              <a:ahLst/>
              <a:cxnLst/>
              <a:rect l="0" t="0" r="0" b="0"/>
              <a:pathLst>
                <a:path w="298370" h="328227">
                  <a:moveTo>
                    <a:pt x="88017" y="54768"/>
                  </a:moveTo>
                  <a:lnTo>
                    <a:pt x="65683" y="60352"/>
                  </a:lnTo>
                  <a:lnTo>
                    <a:pt x="55599" y="65502"/>
                  </a:lnTo>
                  <a:lnTo>
                    <a:pt x="45370" y="72442"/>
                  </a:lnTo>
                  <a:lnTo>
                    <a:pt x="35044" y="80574"/>
                  </a:lnTo>
                  <a:lnTo>
                    <a:pt x="26992" y="90670"/>
                  </a:lnTo>
                  <a:lnTo>
                    <a:pt x="20456" y="102075"/>
                  </a:lnTo>
                  <a:lnTo>
                    <a:pt x="14929" y="114353"/>
                  </a:lnTo>
                  <a:lnTo>
                    <a:pt x="10076" y="127213"/>
                  </a:lnTo>
                  <a:lnTo>
                    <a:pt x="5672" y="140460"/>
                  </a:lnTo>
                  <a:lnTo>
                    <a:pt x="1568" y="153966"/>
                  </a:lnTo>
                  <a:lnTo>
                    <a:pt x="0" y="166477"/>
                  </a:lnTo>
                  <a:lnTo>
                    <a:pt x="123" y="178323"/>
                  </a:lnTo>
                  <a:lnTo>
                    <a:pt x="1374" y="189726"/>
                  </a:lnTo>
                  <a:lnTo>
                    <a:pt x="6883" y="197328"/>
                  </a:lnTo>
                  <a:lnTo>
                    <a:pt x="15230" y="202396"/>
                  </a:lnTo>
                  <a:lnTo>
                    <a:pt x="25469" y="205775"/>
                  </a:lnTo>
                  <a:lnTo>
                    <a:pt x="35801" y="206859"/>
                  </a:lnTo>
                  <a:lnTo>
                    <a:pt x="46194" y="206412"/>
                  </a:lnTo>
                  <a:lnTo>
                    <a:pt x="56629" y="204947"/>
                  </a:lnTo>
                  <a:lnTo>
                    <a:pt x="65923" y="201632"/>
                  </a:lnTo>
                  <a:lnTo>
                    <a:pt x="74457" y="197085"/>
                  </a:lnTo>
                  <a:lnTo>
                    <a:pt x="82483" y="191716"/>
                  </a:lnTo>
                  <a:lnTo>
                    <a:pt x="90171" y="185800"/>
                  </a:lnTo>
                  <a:lnTo>
                    <a:pt x="97633" y="179519"/>
                  </a:lnTo>
                  <a:lnTo>
                    <a:pt x="104945" y="172994"/>
                  </a:lnTo>
                  <a:lnTo>
                    <a:pt x="113326" y="163969"/>
                  </a:lnTo>
                  <a:lnTo>
                    <a:pt x="122419" y="153279"/>
                  </a:lnTo>
                  <a:lnTo>
                    <a:pt x="131987" y="141477"/>
                  </a:lnTo>
                  <a:lnTo>
                    <a:pt x="140703" y="128935"/>
                  </a:lnTo>
                  <a:lnTo>
                    <a:pt x="148851" y="115899"/>
                  </a:lnTo>
                  <a:lnTo>
                    <a:pt x="156620" y="102534"/>
                  </a:lnTo>
                  <a:lnTo>
                    <a:pt x="161799" y="88949"/>
                  </a:lnTo>
                  <a:lnTo>
                    <a:pt x="165252" y="75218"/>
                  </a:lnTo>
                  <a:lnTo>
                    <a:pt x="167554" y="61390"/>
                  </a:lnTo>
                  <a:lnTo>
                    <a:pt x="167920" y="48665"/>
                  </a:lnTo>
                  <a:lnTo>
                    <a:pt x="166995" y="36676"/>
                  </a:lnTo>
                  <a:lnTo>
                    <a:pt x="165210" y="25177"/>
                  </a:lnTo>
                  <a:lnTo>
                    <a:pt x="160514" y="16343"/>
                  </a:lnTo>
                  <a:lnTo>
                    <a:pt x="153878" y="9285"/>
                  </a:lnTo>
                  <a:lnTo>
                    <a:pt x="145948" y="3411"/>
                  </a:lnTo>
                  <a:lnTo>
                    <a:pt x="137155" y="663"/>
                  </a:lnTo>
                  <a:lnTo>
                    <a:pt x="127788" y="0"/>
                  </a:lnTo>
                  <a:lnTo>
                    <a:pt x="118037" y="727"/>
                  </a:lnTo>
                  <a:lnTo>
                    <a:pt x="108030" y="4717"/>
                  </a:lnTo>
                  <a:lnTo>
                    <a:pt x="97853" y="10883"/>
                  </a:lnTo>
                  <a:lnTo>
                    <a:pt x="87563" y="18500"/>
                  </a:lnTo>
                  <a:lnTo>
                    <a:pt x="78365" y="28252"/>
                  </a:lnTo>
                  <a:lnTo>
                    <a:pt x="69896" y="39428"/>
                  </a:lnTo>
                  <a:lnTo>
                    <a:pt x="61913" y="51553"/>
                  </a:lnTo>
                  <a:lnTo>
                    <a:pt x="56591" y="66648"/>
                  </a:lnTo>
                  <a:lnTo>
                    <a:pt x="53043" y="83723"/>
                  </a:lnTo>
                  <a:lnTo>
                    <a:pt x="50677" y="102118"/>
                  </a:lnTo>
                  <a:lnTo>
                    <a:pt x="50269" y="117888"/>
                  </a:lnTo>
                  <a:lnTo>
                    <a:pt x="51166" y="131907"/>
                  </a:lnTo>
                  <a:lnTo>
                    <a:pt x="52932" y="144758"/>
                  </a:lnTo>
                  <a:lnTo>
                    <a:pt x="57615" y="159169"/>
                  </a:lnTo>
                  <a:lnTo>
                    <a:pt x="64243" y="174619"/>
                  </a:lnTo>
                  <a:lnTo>
                    <a:pt x="72168" y="190763"/>
                  </a:lnTo>
                  <a:lnTo>
                    <a:pt x="79788" y="203863"/>
                  </a:lnTo>
                  <a:lnTo>
                    <a:pt x="87206" y="214933"/>
                  </a:lnTo>
                  <a:lnTo>
                    <a:pt x="94488" y="224651"/>
                  </a:lnTo>
                  <a:lnTo>
                    <a:pt x="102849" y="234634"/>
                  </a:lnTo>
                  <a:lnTo>
                    <a:pt x="111928" y="244797"/>
                  </a:lnTo>
                  <a:lnTo>
                    <a:pt x="121487" y="255077"/>
                  </a:lnTo>
                  <a:lnTo>
                    <a:pt x="131366" y="263099"/>
                  </a:lnTo>
                  <a:lnTo>
                    <a:pt x="141457" y="269616"/>
                  </a:lnTo>
                  <a:lnTo>
                    <a:pt x="151691" y="275129"/>
                  </a:lnTo>
                  <a:lnTo>
                    <a:pt x="163188" y="279973"/>
                  </a:lnTo>
                  <a:lnTo>
                    <a:pt x="175527" y="284371"/>
                  </a:lnTo>
                  <a:lnTo>
                    <a:pt x="188427" y="288471"/>
                  </a:lnTo>
                  <a:lnTo>
                    <a:pt x="215226" y="296144"/>
                  </a:lnTo>
                  <a:lnTo>
                    <a:pt x="228917" y="299826"/>
                  </a:lnTo>
                  <a:lnTo>
                    <a:pt x="253478" y="307034"/>
                  </a:lnTo>
                  <a:lnTo>
                    <a:pt x="298369" y="32822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1051759" y="5910890"/>
              <a:ext cx="10519" cy="31554"/>
            </a:xfrm>
            <a:custGeom>
              <a:avLst/>
              <a:gdLst/>
              <a:ahLst/>
              <a:cxnLst/>
              <a:rect l="0" t="0" r="0" b="0"/>
              <a:pathLst>
                <a:path w="10519" h="31554">
                  <a:moveTo>
                    <a:pt x="0" y="31553"/>
                  </a:moveTo>
                  <a:lnTo>
                    <a:pt x="10518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1093830" y="5850783"/>
              <a:ext cx="273458" cy="249425"/>
            </a:xfrm>
            <a:custGeom>
              <a:avLst/>
              <a:gdLst/>
              <a:ahLst/>
              <a:cxnLst/>
              <a:rect l="0" t="0" r="0" b="0"/>
              <a:pathLst>
                <a:path w="273458" h="249425">
                  <a:moveTo>
                    <a:pt x="0" y="207353"/>
                  </a:moveTo>
                  <a:lnTo>
                    <a:pt x="11167" y="224103"/>
                  </a:lnTo>
                  <a:lnTo>
                    <a:pt x="16793" y="231375"/>
                  </a:lnTo>
                  <a:lnTo>
                    <a:pt x="22882" y="238559"/>
                  </a:lnTo>
                  <a:lnTo>
                    <a:pt x="29278" y="245686"/>
                  </a:lnTo>
                  <a:lnTo>
                    <a:pt x="35879" y="246932"/>
                  </a:lnTo>
                  <a:lnTo>
                    <a:pt x="42617" y="244257"/>
                  </a:lnTo>
                  <a:lnTo>
                    <a:pt x="49447" y="238967"/>
                  </a:lnTo>
                  <a:lnTo>
                    <a:pt x="54000" y="229598"/>
                  </a:lnTo>
                  <a:lnTo>
                    <a:pt x="57035" y="217508"/>
                  </a:lnTo>
                  <a:lnTo>
                    <a:pt x="59058" y="203606"/>
                  </a:lnTo>
                  <a:lnTo>
                    <a:pt x="60407" y="188494"/>
                  </a:lnTo>
                  <a:lnTo>
                    <a:pt x="61307" y="172577"/>
                  </a:lnTo>
                  <a:lnTo>
                    <a:pt x="61906" y="156122"/>
                  </a:lnTo>
                  <a:lnTo>
                    <a:pt x="62750" y="99463"/>
                  </a:lnTo>
                  <a:lnTo>
                    <a:pt x="61700" y="81670"/>
                  </a:lnTo>
                  <a:lnTo>
                    <a:pt x="59831" y="65133"/>
                  </a:lnTo>
                  <a:lnTo>
                    <a:pt x="57417" y="49434"/>
                  </a:lnTo>
                  <a:lnTo>
                    <a:pt x="54638" y="34294"/>
                  </a:lnTo>
                  <a:lnTo>
                    <a:pt x="47482" y="0"/>
                  </a:lnTo>
                  <a:lnTo>
                    <a:pt x="49539" y="6904"/>
                  </a:lnTo>
                  <a:lnTo>
                    <a:pt x="54349" y="22438"/>
                  </a:lnTo>
                  <a:lnTo>
                    <a:pt x="77232" y="91917"/>
                  </a:lnTo>
                  <a:lnTo>
                    <a:pt x="81872" y="103517"/>
                  </a:lnTo>
                  <a:lnTo>
                    <a:pt x="87303" y="115926"/>
                  </a:lnTo>
                  <a:lnTo>
                    <a:pt x="93260" y="128872"/>
                  </a:lnTo>
                  <a:lnTo>
                    <a:pt x="100738" y="142178"/>
                  </a:lnTo>
                  <a:lnTo>
                    <a:pt x="109229" y="155723"/>
                  </a:lnTo>
                  <a:lnTo>
                    <a:pt x="118396" y="169427"/>
                  </a:lnTo>
                  <a:lnTo>
                    <a:pt x="126844" y="180900"/>
                  </a:lnTo>
                  <a:lnTo>
                    <a:pt x="134813" y="190886"/>
                  </a:lnTo>
                  <a:lnTo>
                    <a:pt x="142463" y="199881"/>
                  </a:lnTo>
                  <a:lnTo>
                    <a:pt x="152238" y="207046"/>
                  </a:lnTo>
                  <a:lnTo>
                    <a:pt x="163429" y="212992"/>
                  </a:lnTo>
                  <a:lnTo>
                    <a:pt x="175564" y="218124"/>
                  </a:lnTo>
                  <a:lnTo>
                    <a:pt x="185991" y="219208"/>
                  </a:lnTo>
                  <a:lnTo>
                    <a:pt x="195280" y="217594"/>
                  </a:lnTo>
                  <a:lnTo>
                    <a:pt x="203810" y="214180"/>
                  </a:lnTo>
                  <a:lnTo>
                    <a:pt x="210665" y="208399"/>
                  </a:lnTo>
                  <a:lnTo>
                    <a:pt x="216404" y="201039"/>
                  </a:lnTo>
                  <a:lnTo>
                    <a:pt x="221398" y="192626"/>
                  </a:lnTo>
                  <a:lnTo>
                    <a:pt x="233180" y="173929"/>
                  </a:lnTo>
                  <a:lnTo>
                    <a:pt x="239594" y="164035"/>
                  </a:lnTo>
                  <a:lnTo>
                    <a:pt x="243870" y="152765"/>
                  </a:lnTo>
                  <a:lnTo>
                    <a:pt x="246721" y="140577"/>
                  </a:lnTo>
                  <a:lnTo>
                    <a:pt x="248621" y="127777"/>
                  </a:lnTo>
                  <a:lnTo>
                    <a:pt x="251057" y="122750"/>
                  </a:lnTo>
                  <a:lnTo>
                    <a:pt x="253849" y="122904"/>
                  </a:lnTo>
                  <a:lnTo>
                    <a:pt x="256879" y="126513"/>
                  </a:lnTo>
                  <a:lnTo>
                    <a:pt x="260068" y="132424"/>
                  </a:lnTo>
                  <a:lnTo>
                    <a:pt x="263363" y="139871"/>
                  </a:lnTo>
                  <a:lnTo>
                    <a:pt x="266727" y="148341"/>
                  </a:lnTo>
                  <a:lnTo>
                    <a:pt x="268971" y="159832"/>
                  </a:lnTo>
                  <a:lnTo>
                    <a:pt x="270466" y="173335"/>
                  </a:lnTo>
                  <a:lnTo>
                    <a:pt x="273457" y="24942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1379284" y="6097068"/>
              <a:ext cx="135251" cy="171421"/>
            </a:xfrm>
            <a:custGeom>
              <a:avLst/>
              <a:gdLst/>
              <a:ahLst/>
              <a:cxnLst/>
              <a:rect l="0" t="0" r="0" b="0"/>
              <a:pathLst>
                <a:path w="135251" h="171421">
                  <a:moveTo>
                    <a:pt x="93179" y="66244"/>
                  </a:moveTo>
                  <a:lnTo>
                    <a:pt x="87596" y="43911"/>
                  </a:lnTo>
                  <a:lnTo>
                    <a:pt x="83614" y="34994"/>
                  </a:lnTo>
                  <a:lnTo>
                    <a:pt x="78622" y="26713"/>
                  </a:lnTo>
                  <a:lnTo>
                    <a:pt x="72957" y="18855"/>
                  </a:lnTo>
                  <a:lnTo>
                    <a:pt x="64506" y="12447"/>
                  </a:lnTo>
                  <a:lnTo>
                    <a:pt x="54197" y="7007"/>
                  </a:lnTo>
                  <a:lnTo>
                    <a:pt x="42650" y="2212"/>
                  </a:lnTo>
                  <a:lnTo>
                    <a:pt x="31446" y="183"/>
                  </a:lnTo>
                  <a:lnTo>
                    <a:pt x="20471" y="0"/>
                  </a:lnTo>
                  <a:lnTo>
                    <a:pt x="9648" y="1046"/>
                  </a:lnTo>
                  <a:lnTo>
                    <a:pt x="3602" y="5250"/>
                  </a:lnTo>
                  <a:lnTo>
                    <a:pt x="740" y="11558"/>
                  </a:lnTo>
                  <a:lnTo>
                    <a:pt x="0" y="19269"/>
                  </a:lnTo>
                  <a:lnTo>
                    <a:pt x="3013" y="25578"/>
                  </a:lnTo>
                  <a:lnTo>
                    <a:pt x="8527" y="30954"/>
                  </a:lnTo>
                  <a:lnTo>
                    <a:pt x="15709" y="35705"/>
                  </a:lnTo>
                  <a:lnTo>
                    <a:pt x="24003" y="37705"/>
                  </a:lnTo>
                  <a:lnTo>
                    <a:pt x="33039" y="37869"/>
                  </a:lnTo>
                  <a:lnTo>
                    <a:pt x="42568" y="36810"/>
                  </a:lnTo>
                  <a:lnTo>
                    <a:pt x="53595" y="36104"/>
                  </a:lnTo>
                  <a:lnTo>
                    <a:pt x="65621" y="35633"/>
                  </a:lnTo>
                  <a:lnTo>
                    <a:pt x="78313" y="35319"/>
                  </a:lnTo>
                  <a:lnTo>
                    <a:pt x="89112" y="38616"/>
                  </a:lnTo>
                  <a:lnTo>
                    <a:pt x="98648" y="44319"/>
                  </a:lnTo>
                  <a:lnTo>
                    <a:pt x="107343" y="51628"/>
                  </a:lnTo>
                  <a:lnTo>
                    <a:pt x="113139" y="62343"/>
                  </a:lnTo>
                  <a:lnTo>
                    <a:pt x="117003" y="75329"/>
                  </a:lnTo>
                  <a:lnTo>
                    <a:pt x="119580" y="89830"/>
                  </a:lnTo>
                  <a:lnTo>
                    <a:pt x="122466" y="104172"/>
                  </a:lnTo>
                  <a:lnTo>
                    <a:pt x="125558" y="118408"/>
                  </a:lnTo>
                  <a:lnTo>
                    <a:pt x="135250" y="17142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1598674" y="6110724"/>
              <a:ext cx="136730" cy="189318"/>
            </a:xfrm>
            <a:custGeom>
              <a:avLst/>
              <a:gdLst/>
              <a:ahLst/>
              <a:cxnLst/>
              <a:rect l="0" t="0" r="0" b="0"/>
              <a:pathLst>
                <a:path w="136730" h="189318">
                  <a:moveTo>
                    <a:pt x="0" y="0"/>
                  </a:moveTo>
                  <a:lnTo>
                    <a:pt x="5584" y="22334"/>
                  </a:lnTo>
                  <a:lnTo>
                    <a:pt x="9566" y="32419"/>
                  </a:lnTo>
                  <a:lnTo>
                    <a:pt x="14558" y="42648"/>
                  </a:lnTo>
                  <a:lnTo>
                    <a:pt x="20223" y="52973"/>
                  </a:lnTo>
                  <a:lnTo>
                    <a:pt x="26337" y="63363"/>
                  </a:lnTo>
                  <a:lnTo>
                    <a:pt x="39363" y="84255"/>
                  </a:lnTo>
                  <a:lnTo>
                    <a:pt x="59837" y="115728"/>
                  </a:lnTo>
                  <a:lnTo>
                    <a:pt x="67938" y="126234"/>
                  </a:lnTo>
                  <a:lnTo>
                    <a:pt x="76845" y="136744"/>
                  </a:lnTo>
                  <a:lnTo>
                    <a:pt x="86289" y="147257"/>
                  </a:lnTo>
                  <a:lnTo>
                    <a:pt x="96091" y="156602"/>
                  </a:lnTo>
                  <a:lnTo>
                    <a:pt x="106131" y="165170"/>
                  </a:lnTo>
                  <a:lnTo>
                    <a:pt x="136729" y="18931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1630227" y="6152794"/>
              <a:ext cx="136730" cy="220871"/>
            </a:xfrm>
            <a:custGeom>
              <a:avLst/>
              <a:gdLst/>
              <a:ahLst/>
              <a:cxnLst/>
              <a:rect l="0" t="0" r="0" b="0"/>
              <a:pathLst>
                <a:path w="136730" h="220871">
                  <a:moveTo>
                    <a:pt x="136729" y="0"/>
                  </a:moveTo>
                  <a:lnTo>
                    <a:pt x="114395" y="16751"/>
                  </a:lnTo>
                  <a:lnTo>
                    <a:pt x="105479" y="26360"/>
                  </a:lnTo>
                  <a:lnTo>
                    <a:pt x="97198" y="37440"/>
                  </a:lnTo>
                  <a:lnTo>
                    <a:pt x="67113" y="83227"/>
                  </a:lnTo>
                  <a:lnTo>
                    <a:pt x="61103" y="94049"/>
                  </a:lnTo>
                  <a:lnTo>
                    <a:pt x="55928" y="104770"/>
                  </a:lnTo>
                  <a:lnTo>
                    <a:pt x="51308" y="115423"/>
                  </a:lnTo>
                  <a:lnTo>
                    <a:pt x="45892" y="126031"/>
                  </a:lnTo>
                  <a:lnTo>
                    <a:pt x="39944" y="136609"/>
                  </a:lnTo>
                  <a:lnTo>
                    <a:pt x="33641" y="147167"/>
                  </a:lnTo>
                  <a:lnTo>
                    <a:pt x="27102" y="160048"/>
                  </a:lnTo>
                  <a:lnTo>
                    <a:pt x="20405" y="174479"/>
                  </a:lnTo>
                  <a:lnTo>
                    <a:pt x="0" y="22087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99095" y="4196521"/>
              <a:ext cx="505661" cy="1377807"/>
            </a:xfrm>
            <a:custGeom>
              <a:avLst/>
              <a:gdLst/>
              <a:ahLst/>
              <a:cxnLst/>
              <a:rect l="0" t="0" r="0" b="0"/>
              <a:pathLst>
                <a:path w="505661" h="1377807">
                  <a:moveTo>
                    <a:pt x="500076" y="0"/>
                  </a:moveTo>
                  <a:lnTo>
                    <a:pt x="505660" y="16750"/>
                  </a:lnTo>
                  <a:lnTo>
                    <a:pt x="504967" y="24022"/>
                  </a:lnTo>
                  <a:lnTo>
                    <a:pt x="502168" y="31206"/>
                  </a:lnTo>
                  <a:lnTo>
                    <a:pt x="497965" y="38334"/>
                  </a:lnTo>
                  <a:lnTo>
                    <a:pt x="483946" y="52486"/>
                  </a:lnTo>
                  <a:lnTo>
                    <a:pt x="475299" y="59532"/>
                  </a:lnTo>
                  <a:lnTo>
                    <a:pt x="464860" y="64229"/>
                  </a:lnTo>
                  <a:lnTo>
                    <a:pt x="453227" y="67360"/>
                  </a:lnTo>
                  <a:lnTo>
                    <a:pt x="440796" y="69448"/>
                  </a:lnTo>
                  <a:lnTo>
                    <a:pt x="427835" y="70840"/>
                  </a:lnTo>
                  <a:lnTo>
                    <a:pt x="414519" y="71768"/>
                  </a:lnTo>
                  <a:lnTo>
                    <a:pt x="400968" y="72387"/>
                  </a:lnTo>
                  <a:lnTo>
                    <a:pt x="370329" y="73074"/>
                  </a:lnTo>
                  <a:lnTo>
                    <a:pt x="297466" y="73515"/>
                  </a:lnTo>
                  <a:lnTo>
                    <a:pt x="280862" y="74720"/>
                  </a:lnTo>
                  <a:lnTo>
                    <a:pt x="266287" y="76692"/>
                  </a:lnTo>
                  <a:lnTo>
                    <a:pt x="253064" y="79175"/>
                  </a:lnTo>
                  <a:lnTo>
                    <a:pt x="240743" y="83168"/>
                  </a:lnTo>
                  <a:lnTo>
                    <a:pt x="229023" y="88167"/>
                  </a:lnTo>
                  <a:lnTo>
                    <a:pt x="217704" y="93836"/>
                  </a:lnTo>
                  <a:lnTo>
                    <a:pt x="207821" y="103459"/>
                  </a:lnTo>
                  <a:lnTo>
                    <a:pt x="198895" y="115718"/>
                  </a:lnTo>
                  <a:lnTo>
                    <a:pt x="190607" y="129733"/>
                  </a:lnTo>
                  <a:lnTo>
                    <a:pt x="186250" y="147258"/>
                  </a:lnTo>
                  <a:lnTo>
                    <a:pt x="184526" y="188543"/>
                  </a:lnTo>
                  <a:lnTo>
                    <a:pt x="187655" y="224811"/>
                  </a:lnTo>
                  <a:lnTo>
                    <a:pt x="192941" y="256511"/>
                  </a:lnTo>
                  <a:lnTo>
                    <a:pt x="199185" y="286182"/>
                  </a:lnTo>
                  <a:lnTo>
                    <a:pt x="214855" y="329167"/>
                  </a:lnTo>
                  <a:lnTo>
                    <a:pt x="227623" y="357428"/>
                  </a:lnTo>
                  <a:lnTo>
                    <a:pt x="247951" y="399618"/>
                  </a:lnTo>
                  <a:lnTo>
                    <a:pt x="261810" y="426525"/>
                  </a:lnTo>
                  <a:lnTo>
                    <a:pt x="282752" y="462551"/>
                  </a:lnTo>
                  <a:lnTo>
                    <a:pt x="296753" y="488775"/>
                  </a:lnTo>
                  <a:lnTo>
                    <a:pt x="300254" y="501143"/>
                  </a:lnTo>
                  <a:lnTo>
                    <a:pt x="301026" y="524235"/>
                  </a:lnTo>
                  <a:lnTo>
                    <a:pt x="297259" y="532964"/>
                  </a:lnTo>
                  <a:lnTo>
                    <a:pt x="291242" y="539951"/>
                  </a:lnTo>
                  <a:lnTo>
                    <a:pt x="283724" y="545779"/>
                  </a:lnTo>
                  <a:lnTo>
                    <a:pt x="272869" y="549663"/>
                  </a:lnTo>
                  <a:lnTo>
                    <a:pt x="259790" y="552253"/>
                  </a:lnTo>
                  <a:lnTo>
                    <a:pt x="245227" y="553980"/>
                  </a:lnTo>
                  <a:lnTo>
                    <a:pt x="230844" y="557468"/>
                  </a:lnTo>
                  <a:lnTo>
                    <a:pt x="216581" y="562131"/>
                  </a:lnTo>
                  <a:lnTo>
                    <a:pt x="202397" y="567576"/>
                  </a:lnTo>
                  <a:lnTo>
                    <a:pt x="188267" y="573544"/>
                  </a:lnTo>
                  <a:lnTo>
                    <a:pt x="174173" y="579860"/>
                  </a:lnTo>
                  <a:lnTo>
                    <a:pt x="160102" y="586408"/>
                  </a:lnTo>
                  <a:lnTo>
                    <a:pt x="149553" y="595448"/>
                  </a:lnTo>
                  <a:lnTo>
                    <a:pt x="134715" y="617957"/>
                  </a:lnTo>
                  <a:lnTo>
                    <a:pt x="127342" y="646659"/>
                  </a:lnTo>
                  <a:lnTo>
                    <a:pt x="124065" y="680061"/>
                  </a:lnTo>
                  <a:lnTo>
                    <a:pt x="122608" y="718279"/>
                  </a:lnTo>
                  <a:lnTo>
                    <a:pt x="125077" y="755521"/>
                  </a:lnTo>
                  <a:lnTo>
                    <a:pt x="127733" y="790381"/>
                  </a:lnTo>
                  <a:lnTo>
                    <a:pt x="125017" y="821456"/>
                  </a:lnTo>
                  <a:lnTo>
                    <a:pt x="119151" y="832782"/>
                  </a:lnTo>
                  <a:lnTo>
                    <a:pt x="110566" y="841500"/>
                  </a:lnTo>
                  <a:lnTo>
                    <a:pt x="37281" y="890496"/>
                  </a:lnTo>
                  <a:lnTo>
                    <a:pt x="27939" y="899843"/>
                  </a:lnTo>
                  <a:lnTo>
                    <a:pt x="19374" y="910749"/>
                  </a:lnTo>
                  <a:lnTo>
                    <a:pt x="11326" y="922694"/>
                  </a:lnTo>
                  <a:lnTo>
                    <a:pt x="2385" y="951548"/>
                  </a:lnTo>
                  <a:lnTo>
                    <a:pt x="0" y="967423"/>
                  </a:lnTo>
                  <a:lnTo>
                    <a:pt x="1917" y="983849"/>
                  </a:lnTo>
                  <a:lnTo>
                    <a:pt x="13395" y="1017682"/>
                  </a:lnTo>
                  <a:lnTo>
                    <a:pt x="27066" y="1045963"/>
                  </a:lnTo>
                  <a:lnTo>
                    <a:pt x="42102" y="1070219"/>
                  </a:lnTo>
                  <a:lnTo>
                    <a:pt x="51019" y="1081595"/>
                  </a:lnTo>
                  <a:lnTo>
                    <a:pt x="60470" y="1092685"/>
                  </a:lnTo>
                  <a:lnTo>
                    <a:pt x="70277" y="1103585"/>
                  </a:lnTo>
                  <a:lnTo>
                    <a:pt x="90522" y="1125044"/>
                  </a:lnTo>
                  <a:lnTo>
                    <a:pt x="100829" y="1136843"/>
                  </a:lnTo>
                  <a:lnTo>
                    <a:pt x="111206" y="1149384"/>
                  </a:lnTo>
                  <a:lnTo>
                    <a:pt x="121630" y="1162419"/>
                  </a:lnTo>
                  <a:lnTo>
                    <a:pt x="132085" y="1174615"/>
                  </a:lnTo>
                  <a:lnTo>
                    <a:pt x="142561" y="1186251"/>
                  </a:lnTo>
                  <a:lnTo>
                    <a:pt x="153051" y="1197515"/>
                  </a:lnTo>
                  <a:lnTo>
                    <a:pt x="164719" y="1208530"/>
                  </a:lnTo>
                  <a:lnTo>
                    <a:pt x="177172" y="1219379"/>
                  </a:lnTo>
                  <a:lnTo>
                    <a:pt x="190148" y="1230117"/>
                  </a:lnTo>
                  <a:lnTo>
                    <a:pt x="203474" y="1239614"/>
                  </a:lnTo>
                  <a:lnTo>
                    <a:pt x="217032" y="1248282"/>
                  </a:lnTo>
                  <a:lnTo>
                    <a:pt x="230745" y="1256398"/>
                  </a:lnTo>
                  <a:lnTo>
                    <a:pt x="244562" y="1264146"/>
                  </a:lnTo>
                  <a:lnTo>
                    <a:pt x="272379" y="1278987"/>
                  </a:lnTo>
                  <a:lnTo>
                    <a:pt x="285173" y="1286217"/>
                  </a:lnTo>
                  <a:lnTo>
                    <a:pt x="297207" y="1293374"/>
                  </a:lnTo>
                  <a:lnTo>
                    <a:pt x="308737" y="1300483"/>
                  </a:lnTo>
                  <a:lnTo>
                    <a:pt x="321097" y="1307559"/>
                  </a:lnTo>
                  <a:lnTo>
                    <a:pt x="347296" y="1321655"/>
                  </a:lnTo>
                  <a:lnTo>
                    <a:pt x="359658" y="1327517"/>
                  </a:lnTo>
                  <a:lnTo>
                    <a:pt x="371406" y="1332594"/>
                  </a:lnTo>
                  <a:lnTo>
                    <a:pt x="382743" y="1337147"/>
                  </a:lnTo>
                  <a:lnTo>
                    <a:pt x="404689" y="1345322"/>
                  </a:lnTo>
                  <a:lnTo>
                    <a:pt x="436755" y="1356495"/>
                  </a:lnTo>
                  <a:lnTo>
                    <a:pt x="479041" y="137780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21035" y="4147194"/>
            <a:ext cx="502869" cy="1458686"/>
            <a:chOff x="21035" y="4147194"/>
            <a:chExt cx="502869" cy="1458686"/>
          </a:xfrm>
        </p:grpSpPr>
        <p:sp>
          <p:nvSpPr>
            <p:cNvPr id="142" name="Freeform 141"/>
            <p:cNvSpPr/>
            <p:nvPr/>
          </p:nvSpPr>
          <p:spPr>
            <a:xfrm>
              <a:off x="56386" y="4147194"/>
              <a:ext cx="279071" cy="312645"/>
            </a:xfrm>
            <a:custGeom>
              <a:avLst/>
              <a:gdLst/>
              <a:ahLst/>
              <a:cxnLst/>
              <a:rect l="0" t="0" r="0" b="0"/>
              <a:pathLst>
                <a:path w="279071" h="312645">
                  <a:moveTo>
                    <a:pt x="238106" y="101915"/>
                  </a:moveTo>
                  <a:lnTo>
                    <a:pt x="232523" y="85165"/>
                  </a:lnTo>
                  <a:lnTo>
                    <a:pt x="228541" y="76725"/>
                  </a:lnTo>
                  <a:lnTo>
                    <a:pt x="223549" y="67592"/>
                  </a:lnTo>
                  <a:lnTo>
                    <a:pt x="217884" y="57998"/>
                  </a:lnTo>
                  <a:lnTo>
                    <a:pt x="210601" y="48096"/>
                  </a:lnTo>
                  <a:lnTo>
                    <a:pt x="202240" y="37989"/>
                  </a:lnTo>
                  <a:lnTo>
                    <a:pt x="193160" y="27745"/>
                  </a:lnTo>
                  <a:lnTo>
                    <a:pt x="183601" y="19747"/>
                  </a:lnTo>
                  <a:lnTo>
                    <a:pt x="173723" y="13246"/>
                  </a:lnTo>
                  <a:lnTo>
                    <a:pt x="163631" y="7744"/>
                  </a:lnTo>
                  <a:lnTo>
                    <a:pt x="151060" y="4076"/>
                  </a:lnTo>
                  <a:lnTo>
                    <a:pt x="136837" y="1630"/>
                  </a:lnTo>
                  <a:lnTo>
                    <a:pt x="121511" y="0"/>
                  </a:lnTo>
                  <a:lnTo>
                    <a:pt x="106619" y="1250"/>
                  </a:lnTo>
                  <a:lnTo>
                    <a:pt x="92017" y="4421"/>
                  </a:lnTo>
                  <a:lnTo>
                    <a:pt x="77608" y="8872"/>
                  </a:lnTo>
                  <a:lnTo>
                    <a:pt x="63327" y="15346"/>
                  </a:lnTo>
                  <a:lnTo>
                    <a:pt x="49132" y="23167"/>
                  </a:lnTo>
                  <a:lnTo>
                    <a:pt x="34995" y="31887"/>
                  </a:lnTo>
                  <a:lnTo>
                    <a:pt x="24401" y="41206"/>
                  </a:lnTo>
                  <a:lnTo>
                    <a:pt x="16170" y="50925"/>
                  </a:lnTo>
                  <a:lnTo>
                    <a:pt x="9514" y="60910"/>
                  </a:lnTo>
                  <a:lnTo>
                    <a:pt x="5076" y="74578"/>
                  </a:lnTo>
                  <a:lnTo>
                    <a:pt x="2118" y="90703"/>
                  </a:lnTo>
                  <a:lnTo>
                    <a:pt x="146" y="108464"/>
                  </a:lnTo>
                  <a:lnTo>
                    <a:pt x="0" y="123810"/>
                  </a:lnTo>
                  <a:lnTo>
                    <a:pt x="1071" y="137547"/>
                  </a:lnTo>
                  <a:lnTo>
                    <a:pt x="2954" y="150211"/>
                  </a:lnTo>
                  <a:lnTo>
                    <a:pt x="5377" y="162159"/>
                  </a:lnTo>
                  <a:lnTo>
                    <a:pt x="8162" y="173631"/>
                  </a:lnTo>
                  <a:lnTo>
                    <a:pt x="17664" y="209642"/>
                  </a:lnTo>
                  <a:lnTo>
                    <a:pt x="21028" y="222816"/>
                  </a:lnTo>
                  <a:lnTo>
                    <a:pt x="25607" y="233935"/>
                  </a:lnTo>
                  <a:lnTo>
                    <a:pt x="30997" y="243685"/>
                  </a:lnTo>
                  <a:lnTo>
                    <a:pt x="36928" y="252522"/>
                  </a:lnTo>
                  <a:lnTo>
                    <a:pt x="44388" y="261920"/>
                  </a:lnTo>
                  <a:lnTo>
                    <a:pt x="52867" y="271690"/>
                  </a:lnTo>
                  <a:lnTo>
                    <a:pt x="62025" y="281710"/>
                  </a:lnTo>
                  <a:lnTo>
                    <a:pt x="73974" y="290727"/>
                  </a:lnTo>
                  <a:lnTo>
                    <a:pt x="87783" y="299076"/>
                  </a:lnTo>
                  <a:lnTo>
                    <a:pt x="102832" y="306979"/>
                  </a:lnTo>
                  <a:lnTo>
                    <a:pt x="118708" y="311079"/>
                  </a:lnTo>
                  <a:lnTo>
                    <a:pt x="135135" y="312644"/>
                  </a:lnTo>
                  <a:lnTo>
                    <a:pt x="151929" y="312518"/>
                  </a:lnTo>
                  <a:lnTo>
                    <a:pt x="165463" y="310097"/>
                  </a:lnTo>
                  <a:lnTo>
                    <a:pt x="176823" y="306146"/>
                  </a:lnTo>
                  <a:lnTo>
                    <a:pt x="186733" y="301175"/>
                  </a:lnTo>
                  <a:lnTo>
                    <a:pt x="195677" y="295523"/>
                  </a:lnTo>
                  <a:lnTo>
                    <a:pt x="203977" y="289418"/>
                  </a:lnTo>
                  <a:lnTo>
                    <a:pt x="211848" y="283011"/>
                  </a:lnTo>
                  <a:lnTo>
                    <a:pt x="219432" y="275234"/>
                  </a:lnTo>
                  <a:lnTo>
                    <a:pt x="226825" y="266543"/>
                  </a:lnTo>
                  <a:lnTo>
                    <a:pt x="234091" y="257243"/>
                  </a:lnTo>
                  <a:lnTo>
                    <a:pt x="240104" y="247538"/>
                  </a:lnTo>
                  <a:lnTo>
                    <a:pt x="245281" y="237562"/>
                  </a:lnTo>
                  <a:lnTo>
                    <a:pt x="249901" y="227405"/>
                  </a:lnTo>
                  <a:lnTo>
                    <a:pt x="255319" y="217128"/>
                  </a:lnTo>
                  <a:lnTo>
                    <a:pt x="261267" y="206771"/>
                  </a:lnTo>
                  <a:lnTo>
                    <a:pt x="267570" y="196360"/>
                  </a:lnTo>
                  <a:lnTo>
                    <a:pt x="271773" y="183576"/>
                  </a:lnTo>
                  <a:lnTo>
                    <a:pt x="274574" y="169211"/>
                  </a:lnTo>
                  <a:lnTo>
                    <a:pt x="276441" y="153791"/>
                  </a:lnTo>
                  <a:lnTo>
                    <a:pt x="277687" y="137668"/>
                  </a:lnTo>
                  <a:lnTo>
                    <a:pt x="278517" y="121076"/>
                  </a:lnTo>
                  <a:lnTo>
                    <a:pt x="279070" y="104171"/>
                  </a:lnTo>
                  <a:lnTo>
                    <a:pt x="277102" y="89396"/>
                  </a:lnTo>
                  <a:lnTo>
                    <a:pt x="273452" y="76040"/>
                  </a:lnTo>
                  <a:lnTo>
                    <a:pt x="238106" y="2829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241904" y="4406873"/>
              <a:ext cx="168283" cy="168283"/>
            </a:xfrm>
            <a:custGeom>
              <a:avLst/>
              <a:gdLst/>
              <a:ahLst/>
              <a:cxnLst/>
              <a:rect l="0" t="0" r="0" b="0"/>
              <a:pathLst>
                <a:path w="168283" h="168283">
                  <a:moveTo>
                    <a:pt x="0" y="0"/>
                  </a:moveTo>
                  <a:lnTo>
                    <a:pt x="11167" y="16751"/>
                  </a:lnTo>
                  <a:lnTo>
                    <a:pt x="19131" y="25191"/>
                  </a:lnTo>
                  <a:lnTo>
                    <a:pt x="29115" y="34323"/>
                  </a:lnTo>
                  <a:lnTo>
                    <a:pt x="40445" y="43917"/>
                  </a:lnTo>
                  <a:lnTo>
                    <a:pt x="50336" y="52651"/>
                  </a:lnTo>
                  <a:lnTo>
                    <a:pt x="67558" y="68587"/>
                  </a:lnTo>
                  <a:lnTo>
                    <a:pt x="75423" y="77278"/>
                  </a:lnTo>
                  <a:lnTo>
                    <a:pt x="83004" y="86577"/>
                  </a:lnTo>
                  <a:lnTo>
                    <a:pt x="90394" y="96283"/>
                  </a:lnTo>
                  <a:lnTo>
                    <a:pt x="98828" y="106259"/>
                  </a:lnTo>
                  <a:lnTo>
                    <a:pt x="107956" y="116416"/>
                  </a:lnTo>
                  <a:lnTo>
                    <a:pt x="126278" y="135881"/>
                  </a:lnTo>
                  <a:lnTo>
                    <a:pt x="134436" y="144344"/>
                  </a:lnTo>
                  <a:lnTo>
                    <a:pt x="168282" y="16828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462774" y="4291180"/>
              <a:ext cx="52589" cy="336564"/>
            </a:xfrm>
            <a:custGeom>
              <a:avLst/>
              <a:gdLst/>
              <a:ahLst/>
              <a:cxnLst/>
              <a:rect l="0" t="0" r="0" b="0"/>
              <a:pathLst>
                <a:path w="52589" h="336564">
                  <a:moveTo>
                    <a:pt x="0" y="0"/>
                  </a:moveTo>
                  <a:lnTo>
                    <a:pt x="0" y="33500"/>
                  </a:lnTo>
                  <a:lnTo>
                    <a:pt x="1168" y="50380"/>
                  </a:lnTo>
                  <a:lnTo>
                    <a:pt x="3116" y="68645"/>
                  </a:lnTo>
                  <a:lnTo>
                    <a:pt x="5583" y="87834"/>
                  </a:lnTo>
                  <a:lnTo>
                    <a:pt x="8397" y="104132"/>
                  </a:lnTo>
                  <a:lnTo>
                    <a:pt x="11441" y="118503"/>
                  </a:lnTo>
                  <a:lnTo>
                    <a:pt x="45592" y="255976"/>
                  </a:lnTo>
                  <a:lnTo>
                    <a:pt x="47924" y="271152"/>
                  </a:lnTo>
                  <a:lnTo>
                    <a:pt x="49479" y="287113"/>
                  </a:lnTo>
                  <a:lnTo>
                    <a:pt x="52588" y="33656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1035" y="4750939"/>
              <a:ext cx="189317" cy="87157"/>
            </a:xfrm>
            <a:custGeom>
              <a:avLst/>
              <a:gdLst/>
              <a:ahLst/>
              <a:cxnLst/>
              <a:rect l="0" t="0" r="0" b="0"/>
              <a:pathLst>
                <a:path w="189317" h="87157">
                  <a:moveTo>
                    <a:pt x="189316" y="13532"/>
                  </a:moveTo>
                  <a:lnTo>
                    <a:pt x="172566" y="2366"/>
                  </a:lnTo>
                  <a:lnTo>
                    <a:pt x="160620" y="245"/>
                  </a:lnTo>
                  <a:lnTo>
                    <a:pt x="145645" y="0"/>
                  </a:lnTo>
                  <a:lnTo>
                    <a:pt x="128649" y="1005"/>
                  </a:lnTo>
                  <a:lnTo>
                    <a:pt x="112644" y="5181"/>
                  </a:lnTo>
                  <a:lnTo>
                    <a:pt x="97300" y="11471"/>
                  </a:lnTo>
                  <a:lnTo>
                    <a:pt x="82396" y="19170"/>
                  </a:lnTo>
                  <a:lnTo>
                    <a:pt x="70123" y="26640"/>
                  </a:lnTo>
                  <a:lnTo>
                    <a:pt x="59603" y="33957"/>
                  </a:lnTo>
                  <a:lnTo>
                    <a:pt x="50253" y="41173"/>
                  </a:lnTo>
                  <a:lnTo>
                    <a:pt x="41682" y="48320"/>
                  </a:lnTo>
                  <a:lnTo>
                    <a:pt x="33631" y="55422"/>
                  </a:lnTo>
                  <a:lnTo>
                    <a:pt x="0" y="8715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31552" y="4785507"/>
              <a:ext cx="184575" cy="198373"/>
            </a:xfrm>
            <a:custGeom>
              <a:avLst/>
              <a:gdLst/>
              <a:ahLst/>
              <a:cxnLst/>
              <a:rect l="0" t="0" r="0" b="0"/>
              <a:pathLst>
                <a:path w="184575" h="198373">
                  <a:moveTo>
                    <a:pt x="0" y="189317"/>
                  </a:moveTo>
                  <a:lnTo>
                    <a:pt x="22334" y="194900"/>
                  </a:lnTo>
                  <a:lnTo>
                    <a:pt x="33587" y="196545"/>
                  </a:lnTo>
                  <a:lnTo>
                    <a:pt x="45764" y="197641"/>
                  </a:lnTo>
                  <a:lnTo>
                    <a:pt x="58556" y="198372"/>
                  </a:lnTo>
                  <a:lnTo>
                    <a:pt x="69422" y="196523"/>
                  </a:lnTo>
                  <a:lnTo>
                    <a:pt x="79003" y="192952"/>
                  </a:lnTo>
                  <a:lnTo>
                    <a:pt x="87727" y="188235"/>
                  </a:lnTo>
                  <a:lnTo>
                    <a:pt x="97049" y="183921"/>
                  </a:lnTo>
                  <a:lnTo>
                    <a:pt x="106770" y="179876"/>
                  </a:lnTo>
                  <a:lnTo>
                    <a:pt x="116756" y="176011"/>
                  </a:lnTo>
                  <a:lnTo>
                    <a:pt x="126920" y="168760"/>
                  </a:lnTo>
                  <a:lnTo>
                    <a:pt x="137201" y="159252"/>
                  </a:lnTo>
                  <a:lnTo>
                    <a:pt x="147562" y="148238"/>
                  </a:lnTo>
                  <a:lnTo>
                    <a:pt x="156806" y="136221"/>
                  </a:lnTo>
                  <a:lnTo>
                    <a:pt x="165305" y="123535"/>
                  </a:lnTo>
                  <a:lnTo>
                    <a:pt x="173309" y="110404"/>
                  </a:lnTo>
                  <a:lnTo>
                    <a:pt x="178645" y="95806"/>
                  </a:lnTo>
                  <a:lnTo>
                    <a:pt x="182203" y="80232"/>
                  </a:lnTo>
                  <a:lnTo>
                    <a:pt x="184574" y="64005"/>
                  </a:lnTo>
                  <a:lnTo>
                    <a:pt x="183818" y="49682"/>
                  </a:lnTo>
                  <a:lnTo>
                    <a:pt x="180976" y="36627"/>
                  </a:lnTo>
                  <a:lnTo>
                    <a:pt x="168282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94658" y="4911718"/>
              <a:ext cx="189318" cy="231388"/>
            </a:xfrm>
            <a:custGeom>
              <a:avLst/>
              <a:gdLst/>
              <a:ahLst/>
              <a:cxnLst/>
              <a:rect l="0" t="0" r="0" b="0"/>
              <a:pathLst>
                <a:path w="189318" h="231388">
                  <a:moveTo>
                    <a:pt x="0" y="0"/>
                  </a:moveTo>
                  <a:lnTo>
                    <a:pt x="5583" y="16750"/>
                  </a:lnTo>
                  <a:lnTo>
                    <a:pt x="9565" y="24022"/>
                  </a:lnTo>
                  <a:lnTo>
                    <a:pt x="14557" y="31207"/>
                  </a:lnTo>
                  <a:lnTo>
                    <a:pt x="20222" y="38334"/>
                  </a:lnTo>
                  <a:lnTo>
                    <a:pt x="26336" y="45423"/>
                  </a:lnTo>
                  <a:lnTo>
                    <a:pt x="32750" y="52485"/>
                  </a:lnTo>
                  <a:lnTo>
                    <a:pt x="39362" y="59532"/>
                  </a:lnTo>
                  <a:lnTo>
                    <a:pt x="46108" y="67735"/>
                  </a:lnTo>
                  <a:lnTo>
                    <a:pt x="52943" y="76709"/>
                  </a:lnTo>
                  <a:lnTo>
                    <a:pt x="59836" y="86198"/>
                  </a:lnTo>
                  <a:lnTo>
                    <a:pt x="66769" y="94861"/>
                  </a:lnTo>
                  <a:lnTo>
                    <a:pt x="73728" y="102974"/>
                  </a:lnTo>
                  <a:lnTo>
                    <a:pt x="80705" y="110720"/>
                  </a:lnTo>
                  <a:lnTo>
                    <a:pt x="87693" y="119390"/>
                  </a:lnTo>
                  <a:lnTo>
                    <a:pt x="94689" y="128675"/>
                  </a:lnTo>
                  <a:lnTo>
                    <a:pt x="128295" y="174352"/>
                  </a:lnTo>
                  <a:lnTo>
                    <a:pt x="136949" y="185183"/>
                  </a:lnTo>
                  <a:lnTo>
                    <a:pt x="145056" y="194741"/>
                  </a:lnTo>
                  <a:lnTo>
                    <a:pt x="189317" y="23138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87389" y="4800482"/>
              <a:ext cx="175386" cy="290036"/>
            </a:xfrm>
            <a:custGeom>
              <a:avLst/>
              <a:gdLst/>
              <a:ahLst/>
              <a:cxnLst/>
              <a:rect l="0" t="0" r="0" b="0"/>
              <a:pathLst>
                <a:path w="175386" h="290036">
                  <a:moveTo>
                    <a:pt x="17621" y="6060"/>
                  </a:moveTo>
                  <a:lnTo>
                    <a:pt x="34371" y="477"/>
                  </a:lnTo>
                  <a:lnTo>
                    <a:pt x="42811" y="0"/>
                  </a:lnTo>
                  <a:lnTo>
                    <a:pt x="51944" y="852"/>
                  </a:lnTo>
                  <a:lnTo>
                    <a:pt x="61538" y="2588"/>
                  </a:lnTo>
                  <a:lnTo>
                    <a:pt x="70271" y="6083"/>
                  </a:lnTo>
                  <a:lnTo>
                    <a:pt x="78431" y="10750"/>
                  </a:lnTo>
                  <a:lnTo>
                    <a:pt x="86208" y="16198"/>
                  </a:lnTo>
                  <a:lnTo>
                    <a:pt x="93730" y="24505"/>
                  </a:lnTo>
                  <a:lnTo>
                    <a:pt x="101081" y="34717"/>
                  </a:lnTo>
                  <a:lnTo>
                    <a:pt x="108320" y="46200"/>
                  </a:lnTo>
                  <a:lnTo>
                    <a:pt x="115483" y="58530"/>
                  </a:lnTo>
                  <a:lnTo>
                    <a:pt x="129674" y="84695"/>
                  </a:lnTo>
                  <a:lnTo>
                    <a:pt x="134394" y="98216"/>
                  </a:lnTo>
                  <a:lnTo>
                    <a:pt x="137540" y="111905"/>
                  </a:lnTo>
                  <a:lnTo>
                    <a:pt x="139637" y="125705"/>
                  </a:lnTo>
                  <a:lnTo>
                    <a:pt x="139867" y="138411"/>
                  </a:lnTo>
                  <a:lnTo>
                    <a:pt x="138851" y="150388"/>
                  </a:lnTo>
                  <a:lnTo>
                    <a:pt x="137006" y="161879"/>
                  </a:lnTo>
                  <a:lnTo>
                    <a:pt x="133438" y="173045"/>
                  </a:lnTo>
                  <a:lnTo>
                    <a:pt x="128722" y="183995"/>
                  </a:lnTo>
                  <a:lnTo>
                    <a:pt x="123241" y="194801"/>
                  </a:lnTo>
                  <a:lnTo>
                    <a:pt x="116081" y="204341"/>
                  </a:lnTo>
                  <a:lnTo>
                    <a:pt x="107802" y="213039"/>
                  </a:lnTo>
                  <a:lnTo>
                    <a:pt x="98777" y="221175"/>
                  </a:lnTo>
                  <a:lnTo>
                    <a:pt x="88086" y="226599"/>
                  </a:lnTo>
                  <a:lnTo>
                    <a:pt x="76284" y="230215"/>
                  </a:lnTo>
                  <a:lnTo>
                    <a:pt x="63741" y="232626"/>
                  </a:lnTo>
                  <a:lnTo>
                    <a:pt x="51874" y="231896"/>
                  </a:lnTo>
                  <a:lnTo>
                    <a:pt x="40456" y="229072"/>
                  </a:lnTo>
                  <a:lnTo>
                    <a:pt x="29338" y="224852"/>
                  </a:lnTo>
                  <a:lnTo>
                    <a:pt x="20758" y="218533"/>
                  </a:lnTo>
                  <a:lnTo>
                    <a:pt x="13869" y="210814"/>
                  </a:lnTo>
                  <a:lnTo>
                    <a:pt x="8108" y="202163"/>
                  </a:lnTo>
                  <a:lnTo>
                    <a:pt x="4267" y="190552"/>
                  </a:lnTo>
                  <a:lnTo>
                    <a:pt x="1707" y="176968"/>
                  </a:lnTo>
                  <a:lnTo>
                    <a:pt x="0" y="162069"/>
                  </a:lnTo>
                  <a:lnTo>
                    <a:pt x="1199" y="148631"/>
                  </a:lnTo>
                  <a:lnTo>
                    <a:pt x="4336" y="136166"/>
                  </a:lnTo>
                  <a:lnTo>
                    <a:pt x="8764" y="124350"/>
                  </a:lnTo>
                  <a:lnTo>
                    <a:pt x="16391" y="117641"/>
                  </a:lnTo>
                  <a:lnTo>
                    <a:pt x="26150" y="114338"/>
                  </a:lnTo>
                  <a:lnTo>
                    <a:pt x="37330" y="113304"/>
                  </a:lnTo>
                  <a:lnTo>
                    <a:pt x="48290" y="116120"/>
                  </a:lnTo>
                  <a:lnTo>
                    <a:pt x="59102" y="121504"/>
                  </a:lnTo>
                  <a:lnTo>
                    <a:pt x="69816" y="128599"/>
                  </a:lnTo>
                  <a:lnTo>
                    <a:pt x="79296" y="135666"/>
                  </a:lnTo>
                  <a:lnTo>
                    <a:pt x="87953" y="142715"/>
                  </a:lnTo>
                  <a:lnTo>
                    <a:pt x="96062" y="149751"/>
                  </a:lnTo>
                  <a:lnTo>
                    <a:pt x="103805" y="159117"/>
                  </a:lnTo>
                  <a:lnTo>
                    <a:pt x="111304" y="170035"/>
                  </a:lnTo>
                  <a:lnTo>
                    <a:pt x="118641" y="181988"/>
                  </a:lnTo>
                  <a:lnTo>
                    <a:pt x="124701" y="194631"/>
                  </a:lnTo>
                  <a:lnTo>
                    <a:pt x="129909" y="207735"/>
                  </a:lnTo>
                  <a:lnTo>
                    <a:pt x="134550" y="221145"/>
                  </a:lnTo>
                  <a:lnTo>
                    <a:pt x="139981" y="233591"/>
                  </a:lnTo>
                  <a:lnTo>
                    <a:pt x="145939" y="245394"/>
                  </a:lnTo>
                  <a:lnTo>
                    <a:pt x="175385" y="29003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94389" y="5216728"/>
              <a:ext cx="209360" cy="249027"/>
            </a:xfrm>
            <a:custGeom>
              <a:avLst/>
              <a:gdLst/>
              <a:ahLst/>
              <a:cxnLst/>
              <a:rect l="0" t="0" r="0" b="0"/>
              <a:pathLst>
                <a:path w="209360" h="249027">
                  <a:moveTo>
                    <a:pt x="158033" y="0"/>
                  </a:moveTo>
                  <a:lnTo>
                    <a:pt x="141283" y="5584"/>
                  </a:lnTo>
                  <a:lnTo>
                    <a:pt x="134011" y="9566"/>
                  </a:lnTo>
                  <a:lnTo>
                    <a:pt x="126826" y="14558"/>
                  </a:lnTo>
                  <a:lnTo>
                    <a:pt x="119699" y="20223"/>
                  </a:lnTo>
                  <a:lnTo>
                    <a:pt x="111442" y="25168"/>
                  </a:lnTo>
                  <a:lnTo>
                    <a:pt x="102431" y="29634"/>
                  </a:lnTo>
                  <a:lnTo>
                    <a:pt x="92918" y="33779"/>
                  </a:lnTo>
                  <a:lnTo>
                    <a:pt x="83070" y="41218"/>
                  </a:lnTo>
                  <a:lnTo>
                    <a:pt x="72999" y="50851"/>
                  </a:lnTo>
                  <a:lnTo>
                    <a:pt x="62779" y="61948"/>
                  </a:lnTo>
                  <a:lnTo>
                    <a:pt x="52460" y="74020"/>
                  </a:lnTo>
                  <a:lnTo>
                    <a:pt x="42075" y="86743"/>
                  </a:lnTo>
                  <a:lnTo>
                    <a:pt x="31645" y="99899"/>
                  </a:lnTo>
                  <a:lnTo>
                    <a:pt x="22355" y="114513"/>
                  </a:lnTo>
                  <a:lnTo>
                    <a:pt x="13824" y="130099"/>
                  </a:lnTo>
                  <a:lnTo>
                    <a:pt x="5800" y="146332"/>
                  </a:lnTo>
                  <a:lnTo>
                    <a:pt x="1619" y="160661"/>
                  </a:lnTo>
                  <a:lnTo>
                    <a:pt x="0" y="173719"/>
                  </a:lnTo>
                  <a:lnTo>
                    <a:pt x="90" y="185930"/>
                  </a:lnTo>
                  <a:lnTo>
                    <a:pt x="2487" y="197577"/>
                  </a:lnTo>
                  <a:lnTo>
                    <a:pt x="6422" y="208847"/>
                  </a:lnTo>
                  <a:lnTo>
                    <a:pt x="11383" y="219866"/>
                  </a:lnTo>
                  <a:lnTo>
                    <a:pt x="19364" y="228381"/>
                  </a:lnTo>
                  <a:lnTo>
                    <a:pt x="29360" y="235226"/>
                  </a:lnTo>
                  <a:lnTo>
                    <a:pt x="40698" y="240959"/>
                  </a:lnTo>
                  <a:lnTo>
                    <a:pt x="52931" y="244780"/>
                  </a:lnTo>
                  <a:lnTo>
                    <a:pt x="65761" y="247327"/>
                  </a:lnTo>
                  <a:lnTo>
                    <a:pt x="78989" y="249026"/>
                  </a:lnTo>
                  <a:lnTo>
                    <a:pt x="92482" y="248989"/>
                  </a:lnTo>
                  <a:lnTo>
                    <a:pt x="106152" y="247796"/>
                  </a:lnTo>
                  <a:lnTo>
                    <a:pt x="119940" y="245833"/>
                  </a:lnTo>
                  <a:lnTo>
                    <a:pt x="131469" y="242186"/>
                  </a:lnTo>
                  <a:lnTo>
                    <a:pt x="141492" y="237418"/>
                  </a:lnTo>
                  <a:lnTo>
                    <a:pt x="150512" y="231902"/>
                  </a:lnTo>
                  <a:lnTo>
                    <a:pt x="158862" y="225887"/>
                  </a:lnTo>
                  <a:lnTo>
                    <a:pt x="166766" y="219540"/>
                  </a:lnTo>
                  <a:lnTo>
                    <a:pt x="174372" y="212971"/>
                  </a:lnTo>
                  <a:lnTo>
                    <a:pt x="181781" y="202750"/>
                  </a:lnTo>
                  <a:lnTo>
                    <a:pt x="189057" y="190092"/>
                  </a:lnTo>
                  <a:lnTo>
                    <a:pt x="196245" y="175810"/>
                  </a:lnTo>
                  <a:lnTo>
                    <a:pt x="201037" y="160446"/>
                  </a:lnTo>
                  <a:lnTo>
                    <a:pt x="204232" y="144360"/>
                  </a:lnTo>
                  <a:lnTo>
                    <a:pt x="206361" y="127793"/>
                  </a:lnTo>
                  <a:lnTo>
                    <a:pt x="207781" y="112074"/>
                  </a:lnTo>
                  <a:lnTo>
                    <a:pt x="208728" y="96920"/>
                  </a:lnTo>
                  <a:lnTo>
                    <a:pt x="209359" y="82142"/>
                  </a:lnTo>
                  <a:lnTo>
                    <a:pt x="207442" y="69954"/>
                  </a:lnTo>
                  <a:lnTo>
                    <a:pt x="203827" y="59491"/>
                  </a:lnTo>
                  <a:lnTo>
                    <a:pt x="168550" y="2103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20869" y="5342940"/>
              <a:ext cx="157765" cy="262940"/>
            </a:xfrm>
            <a:custGeom>
              <a:avLst/>
              <a:gdLst/>
              <a:ahLst/>
              <a:cxnLst/>
              <a:rect l="0" t="0" r="0" b="0"/>
              <a:pathLst>
                <a:path w="157765" h="262940">
                  <a:moveTo>
                    <a:pt x="0" y="0"/>
                  </a:moveTo>
                  <a:lnTo>
                    <a:pt x="11167" y="11166"/>
                  </a:lnTo>
                  <a:lnTo>
                    <a:pt x="16794" y="17962"/>
                  </a:lnTo>
                  <a:lnTo>
                    <a:pt x="22882" y="25998"/>
                  </a:lnTo>
                  <a:lnTo>
                    <a:pt x="29278" y="34861"/>
                  </a:lnTo>
                  <a:lnTo>
                    <a:pt x="34711" y="44276"/>
                  </a:lnTo>
                  <a:lnTo>
                    <a:pt x="39501" y="54058"/>
                  </a:lnTo>
                  <a:lnTo>
                    <a:pt x="43864" y="64085"/>
                  </a:lnTo>
                  <a:lnTo>
                    <a:pt x="58059" y="93925"/>
                  </a:lnTo>
                  <a:lnTo>
                    <a:pt x="66753" y="111699"/>
                  </a:lnTo>
                  <a:lnTo>
                    <a:pt x="73718" y="127054"/>
                  </a:lnTo>
                  <a:lnTo>
                    <a:pt x="79529" y="140796"/>
                  </a:lnTo>
                  <a:lnTo>
                    <a:pt x="84572" y="153464"/>
                  </a:lnTo>
                  <a:lnTo>
                    <a:pt x="90272" y="164246"/>
                  </a:lnTo>
                  <a:lnTo>
                    <a:pt x="96408" y="173772"/>
                  </a:lnTo>
                  <a:lnTo>
                    <a:pt x="102837" y="182459"/>
                  </a:lnTo>
                  <a:lnTo>
                    <a:pt x="109460" y="190588"/>
                  </a:lnTo>
                  <a:lnTo>
                    <a:pt x="116212" y="198345"/>
                  </a:lnTo>
                  <a:lnTo>
                    <a:pt x="123051" y="205853"/>
                  </a:lnTo>
                  <a:lnTo>
                    <a:pt x="128779" y="214364"/>
                  </a:lnTo>
                  <a:lnTo>
                    <a:pt x="133766" y="223544"/>
                  </a:lnTo>
                  <a:lnTo>
                    <a:pt x="157764" y="26293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99668" y="5311387"/>
              <a:ext cx="124236" cy="277632"/>
            </a:xfrm>
            <a:custGeom>
              <a:avLst/>
              <a:gdLst/>
              <a:ahLst/>
              <a:cxnLst/>
              <a:rect l="0" t="0" r="0" b="0"/>
              <a:pathLst>
                <a:path w="124236" h="277632">
                  <a:moveTo>
                    <a:pt x="63106" y="0"/>
                  </a:moveTo>
                  <a:lnTo>
                    <a:pt x="74273" y="11167"/>
                  </a:lnTo>
                  <a:lnTo>
                    <a:pt x="78731" y="17962"/>
                  </a:lnTo>
                  <a:lnTo>
                    <a:pt x="82871" y="25998"/>
                  </a:lnTo>
                  <a:lnTo>
                    <a:pt x="86800" y="34861"/>
                  </a:lnTo>
                  <a:lnTo>
                    <a:pt x="91757" y="44276"/>
                  </a:lnTo>
                  <a:lnTo>
                    <a:pt x="97399" y="54058"/>
                  </a:lnTo>
                  <a:lnTo>
                    <a:pt x="103497" y="64086"/>
                  </a:lnTo>
                  <a:lnTo>
                    <a:pt x="116506" y="84576"/>
                  </a:lnTo>
                  <a:lnTo>
                    <a:pt x="123247" y="94949"/>
                  </a:lnTo>
                  <a:lnTo>
                    <a:pt x="124235" y="103032"/>
                  </a:lnTo>
                  <a:lnTo>
                    <a:pt x="121388" y="109590"/>
                  </a:lnTo>
                  <a:lnTo>
                    <a:pt x="115984" y="115130"/>
                  </a:lnTo>
                  <a:lnTo>
                    <a:pt x="108876" y="117655"/>
                  </a:lnTo>
                  <a:lnTo>
                    <a:pt x="100631" y="118170"/>
                  </a:lnTo>
                  <a:lnTo>
                    <a:pt x="91628" y="117344"/>
                  </a:lnTo>
                  <a:lnTo>
                    <a:pt x="82121" y="114457"/>
                  </a:lnTo>
                  <a:lnTo>
                    <a:pt x="72277" y="110194"/>
                  </a:lnTo>
                  <a:lnTo>
                    <a:pt x="62208" y="105016"/>
                  </a:lnTo>
                  <a:lnTo>
                    <a:pt x="56664" y="105069"/>
                  </a:lnTo>
                  <a:lnTo>
                    <a:pt x="54137" y="108610"/>
                  </a:lnTo>
                  <a:lnTo>
                    <a:pt x="53621" y="114477"/>
                  </a:lnTo>
                  <a:lnTo>
                    <a:pt x="55614" y="120726"/>
                  </a:lnTo>
                  <a:lnTo>
                    <a:pt x="59280" y="127228"/>
                  </a:lnTo>
                  <a:lnTo>
                    <a:pt x="64061" y="133901"/>
                  </a:lnTo>
                  <a:lnTo>
                    <a:pt x="68417" y="141855"/>
                  </a:lnTo>
                  <a:lnTo>
                    <a:pt x="72490" y="150664"/>
                  </a:lnTo>
                  <a:lnTo>
                    <a:pt x="76374" y="160042"/>
                  </a:lnTo>
                  <a:lnTo>
                    <a:pt x="81300" y="170969"/>
                  </a:lnTo>
                  <a:lnTo>
                    <a:pt x="93006" y="195575"/>
                  </a:lnTo>
                  <a:lnTo>
                    <a:pt x="98232" y="207512"/>
                  </a:lnTo>
                  <a:lnTo>
                    <a:pt x="102884" y="218976"/>
                  </a:lnTo>
                  <a:lnTo>
                    <a:pt x="107154" y="230125"/>
                  </a:lnTo>
                  <a:lnTo>
                    <a:pt x="108832" y="241063"/>
                  </a:lnTo>
                  <a:lnTo>
                    <a:pt x="108782" y="251861"/>
                  </a:lnTo>
                  <a:lnTo>
                    <a:pt x="107580" y="262566"/>
                  </a:lnTo>
                  <a:lnTo>
                    <a:pt x="102104" y="269702"/>
                  </a:lnTo>
                  <a:lnTo>
                    <a:pt x="93779" y="274460"/>
                  </a:lnTo>
                  <a:lnTo>
                    <a:pt x="83555" y="277631"/>
                  </a:lnTo>
                  <a:lnTo>
                    <a:pt x="72064" y="277409"/>
                  </a:lnTo>
                  <a:lnTo>
                    <a:pt x="59729" y="274923"/>
                  </a:lnTo>
                  <a:lnTo>
                    <a:pt x="0" y="25242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5626915" y="3420956"/>
            <a:ext cx="2485970" cy="633164"/>
            <a:chOff x="5626915" y="3420956"/>
            <a:chExt cx="2485970" cy="633164"/>
          </a:xfrm>
        </p:grpSpPr>
        <p:sp>
          <p:nvSpPr>
            <p:cNvPr id="153" name="Freeform 152"/>
            <p:cNvSpPr/>
            <p:nvPr/>
          </p:nvSpPr>
          <p:spPr>
            <a:xfrm>
              <a:off x="5732091" y="3481325"/>
              <a:ext cx="16518" cy="557433"/>
            </a:xfrm>
            <a:custGeom>
              <a:avLst/>
              <a:gdLst/>
              <a:ahLst/>
              <a:cxnLst/>
              <a:rect l="0" t="0" r="0" b="0"/>
              <a:pathLst>
                <a:path w="16518" h="557433">
                  <a:moveTo>
                    <a:pt x="10517" y="0"/>
                  </a:moveTo>
                  <a:lnTo>
                    <a:pt x="4934" y="22333"/>
                  </a:lnTo>
                  <a:lnTo>
                    <a:pt x="4458" y="34755"/>
                  </a:lnTo>
                  <a:lnTo>
                    <a:pt x="5309" y="48880"/>
                  </a:lnTo>
                  <a:lnTo>
                    <a:pt x="7045" y="64139"/>
                  </a:lnTo>
                  <a:lnTo>
                    <a:pt x="8202" y="78987"/>
                  </a:lnTo>
                  <a:lnTo>
                    <a:pt x="8974" y="93559"/>
                  </a:lnTo>
                  <a:lnTo>
                    <a:pt x="9831" y="122217"/>
                  </a:lnTo>
                  <a:lnTo>
                    <a:pt x="10212" y="150535"/>
                  </a:lnTo>
                  <a:lnTo>
                    <a:pt x="11483" y="165799"/>
                  </a:lnTo>
                  <a:lnTo>
                    <a:pt x="13498" y="181819"/>
                  </a:lnTo>
                  <a:lnTo>
                    <a:pt x="16010" y="198341"/>
                  </a:lnTo>
                  <a:lnTo>
                    <a:pt x="16517" y="214031"/>
                  </a:lnTo>
                  <a:lnTo>
                    <a:pt x="15685" y="229165"/>
                  </a:lnTo>
                  <a:lnTo>
                    <a:pt x="13962" y="243929"/>
                  </a:lnTo>
                  <a:lnTo>
                    <a:pt x="12814" y="259615"/>
                  </a:lnTo>
                  <a:lnTo>
                    <a:pt x="12049" y="275915"/>
                  </a:lnTo>
                  <a:lnTo>
                    <a:pt x="11198" y="308440"/>
                  </a:lnTo>
                  <a:lnTo>
                    <a:pt x="10544" y="424070"/>
                  </a:lnTo>
                  <a:lnTo>
                    <a:pt x="9366" y="440477"/>
                  </a:lnTo>
                  <a:lnTo>
                    <a:pt x="7413" y="458427"/>
                  </a:lnTo>
                  <a:lnTo>
                    <a:pt x="4942" y="477405"/>
                  </a:lnTo>
                  <a:lnTo>
                    <a:pt x="3294" y="494732"/>
                  </a:lnTo>
                  <a:lnTo>
                    <a:pt x="2196" y="510958"/>
                  </a:lnTo>
                  <a:lnTo>
                    <a:pt x="0" y="55743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5626915" y="3420956"/>
              <a:ext cx="280871" cy="269217"/>
            </a:xfrm>
            <a:custGeom>
              <a:avLst/>
              <a:gdLst/>
              <a:ahLst/>
              <a:cxnLst/>
              <a:rect l="0" t="0" r="0" b="0"/>
              <a:pathLst>
                <a:path w="280871" h="269217">
                  <a:moveTo>
                    <a:pt x="0" y="91921"/>
                  </a:moveTo>
                  <a:lnTo>
                    <a:pt x="5583" y="69587"/>
                  </a:lnTo>
                  <a:lnTo>
                    <a:pt x="9565" y="60672"/>
                  </a:lnTo>
                  <a:lnTo>
                    <a:pt x="14557" y="52390"/>
                  </a:lnTo>
                  <a:lnTo>
                    <a:pt x="20222" y="44532"/>
                  </a:lnTo>
                  <a:lnTo>
                    <a:pt x="27505" y="36956"/>
                  </a:lnTo>
                  <a:lnTo>
                    <a:pt x="35866" y="29568"/>
                  </a:lnTo>
                  <a:lnTo>
                    <a:pt x="44946" y="22306"/>
                  </a:lnTo>
                  <a:lnTo>
                    <a:pt x="55673" y="16295"/>
                  </a:lnTo>
                  <a:lnTo>
                    <a:pt x="67500" y="11120"/>
                  </a:lnTo>
                  <a:lnTo>
                    <a:pt x="80058" y="6501"/>
                  </a:lnTo>
                  <a:lnTo>
                    <a:pt x="94274" y="3422"/>
                  </a:lnTo>
                  <a:lnTo>
                    <a:pt x="109594" y="1369"/>
                  </a:lnTo>
                  <a:lnTo>
                    <a:pt x="125650" y="0"/>
                  </a:lnTo>
                  <a:lnTo>
                    <a:pt x="142198" y="256"/>
                  </a:lnTo>
                  <a:lnTo>
                    <a:pt x="159073" y="1596"/>
                  </a:lnTo>
                  <a:lnTo>
                    <a:pt x="176166" y="3658"/>
                  </a:lnTo>
                  <a:lnTo>
                    <a:pt x="192236" y="8538"/>
                  </a:lnTo>
                  <a:lnTo>
                    <a:pt x="207623" y="15297"/>
                  </a:lnTo>
                  <a:lnTo>
                    <a:pt x="222556" y="23309"/>
                  </a:lnTo>
                  <a:lnTo>
                    <a:pt x="234849" y="33325"/>
                  </a:lnTo>
                  <a:lnTo>
                    <a:pt x="245381" y="44677"/>
                  </a:lnTo>
                  <a:lnTo>
                    <a:pt x="254740" y="56919"/>
                  </a:lnTo>
                  <a:lnTo>
                    <a:pt x="262148" y="69755"/>
                  </a:lnTo>
                  <a:lnTo>
                    <a:pt x="268255" y="82987"/>
                  </a:lnTo>
                  <a:lnTo>
                    <a:pt x="273495" y="96483"/>
                  </a:lnTo>
                  <a:lnTo>
                    <a:pt x="276988" y="110154"/>
                  </a:lnTo>
                  <a:lnTo>
                    <a:pt x="279317" y="123943"/>
                  </a:lnTo>
                  <a:lnTo>
                    <a:pt x="280870" y="137810"/>
                  </a:lnTo>
                  <a:lnTo>
                    <a:pt x="279567" y="152898"/>
                  </a:lnTo>
                  <a:lnTo>
                    <a:pt x="276362" y="168800"/>
                  </a:lnTo>
                  <a:lnTo>
                    <a:pt x="271888" y="185244"/>
                  </a:lnTo>
                  <a:lnTo>
                    <a:pt x="265399" y="199713"/>
                  </a:lnTo>
                  <a:lnTo>
                    <a:pt x="257567" y="212864"/>
                  </a:lnTo>
                  <a:lnTo>
                    <a:pt x="248841" y="225138"/>
                  </a:lnTo>
                  <a:lnTo>
                    <a:pt x="239517" y="235658"/>
                  </a:lnTo>
                  <a:lnTo>
                    <a:pt x="229795" y="245008"/>
                  </a:lnTo>
                  <a:lnTo>
                    <a:pt x="219808" y="253579"/>
                  </a:lnTo>
                  <a:lnTo>
                    <a:pt x="207307" y="259293"/>
                  </a:lnTo>
                  <a:lnTo>
                    <a:pt x="193130" y="263102"/>
                  </a:lnTo>
                  <a:lnTo>
                    <a:pt x="177835" y="265641"/>
                  </a:lnTo>
                  <a:lnTo>
                    <a:pt x="162964" y="267334"/>
                  </a:lnTo>
                  <a:lnTo>
                    <a:pt x="148376" y="268463"/>
                  </a:lnTo>
                  <a:lnTo>
                    <a:pt x="133976" y="269216"/>
                  </a:lnTo>
                  <a:lnTo>
                    <a:pt x="122039" y="267380"/>
                  </a:lnTo>
                  <a:lnTo>
                    <a:pt x="111743" y="263819"/>
                  </a:lnTo>
                  <a:lnTo>
                    <a:pt x="84141" y="24968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5972243" y="3712079"/>
              <a:ext cx="170035" cy="267277"/>
            </a:xfrm>
            <a:custGeom>
              <a:avLst/>
              <a:gdLst/>
              <a:ahLst/>
              <a:cxnLst/>
              <a:rect l="0" t="0" r="0" b="0"/>
              <a:pathLst>
                <a:path w="170035" h="267277">
                  <a:moveTo>
                    <a:pt x="12270" y="179432"/>
                  </a:moveTo>
                  <a:lnTo>
                    <a:pt x="34604" y="185015"/>
                  </a:lnTo>
                  <a:lnTo>
                    <a:pt x="44688" y="185492"/>
                  </a:lnTo>
                  <a:lnTo>
                    <a:pt x="54918" y="184640"/>
                  </a:lnTo>
                  <a:lnTo>
                    <a:pt x="65243" y="182904"/>
                  </a:lnTo>
                  <a:lnTo>
                    <a:pt x="74464" y="178241"/>
                  </a:lnTo>
                  <a:lnTo>
                    <a:pt x="82948" y="171626"/>
                  </a:lnTo>
                  <a:lnTo>
                    <a:pt x="90941" y="163711"/>
                  </a:lnTo>
                  <a:lnTo>
                    <a:pt x="97439" y="153759"/>
                  </a:lnTo>
                  <a:lnTo>
                    <a:pt x="102939" y="142450"/>
                  </a:lnTo>
                  <a:lnTo>
                    <a:pt x="107775" y="130236"/>
                  </a:lnTo>
                  <a:lnTo>
                    <a:pt x="112167" y="117419"/>
                  </a:lnTo>
                  <a:lnTo>
                    <a:pt x="116264" y="104200"/>
                  </a:lnTo>
                  <a:lnTo>
                    <a:pt x="120164" y="90713"/>
                  </a:lnTo>
                  <a:lnTo>
                    <a:pt x="121595" y="78216"/>
                  </a:lnTo>
                  <a:lnTo>
                    <a:pt x="121381" y="66378"/>
                  </a:lnTo>
                  <a:lnTo>
                    <a:pt x="120069" y="54981"/>
                  </a:lnTo>
                  <a:lnTo>
                    <a:pt x="118026" y="43877"/>
                  </a:lnTo>
                  <a:lnTo>
                    <a:pt x="115495" y="32968"/>
                  </a:lnTo>
                  <a:lnTo>
                    <a:pt x="112640" y="22189"/>
                  </a:lnTo>
                  <a:lnTo>
                    <a:pt x="107230" y="13835"/>
                  </a:lnTo>
                  <a:lnTo>
                    <a:pt x="100118" y="7097"/>
                  </a:lnTo>
                  <a:lnTo>
                    <a:pt x="91870" y="1436"/>
                  </a:lnTo>
                  <a:lnTo>
                    <a:pt x="82866" y="0"/>
                  </a:lnTo>
                  <a:lnTo>
                    <a:pt x="73358" y="1379"/>
                  </a:lnTo>
                  <a:lnTo>
                    <a:pt x="63513" y="4637"/>
                  </a:lnTo>
                  <a:lnTo>
                    <a:pt x="54612" y="10313"/>
                  </a:lnTo>
                  <a:lnTo>
                    <a:pt x="46341" y="17604"/>
                  </a:lnTo>
                  <a:lnTo>
                    <a:pt x="38490" y="25971"/>
                  </a:lnTo>
                  <a:lnTo>
                    <a:pt x="32087" y="35054"/>
                  </a:lnTo>
                  <a:lnTo>
                    <a:pt x="26650" y="44616"/>
                  </a:lnTo>
                  <a:lnTo>
                    <a:pt x="21857" y="54496"/>
                  </a:lnTo>
                  <a:lnTo>
                    <a:pt x="16324" y="66925"/>
                  </a:lnTo>
                  <a:lnTo>
                    <a:pt x="3943" y="96318"/>
                  </a:lnTo>
                  <a:lnTo>
                    <a:pt x="876" y="112337"/>
                  </a:lnTo>
                  <a:lnTo>
                    <a:pt x="0" y="128859"/>
                  </a:lnTo>
                  <a:lnTo>
                    <a:pt x="584" y="145716"/>
                  </a:lnTo>
                  <a:lnTo>
                    <a:pt x="2142" y="161629"/>
                  </a:lnTo>
                  <a:lnTo>
                    <a:pt x="4349" y="176913"/>
                  </a:lnTo>
                  <a:lnTo>
                    <a:pt x="6990" y="191776"/>
                  </a:lnTo>
                  <a:lnTo>
                    <a:pt x="11087" y="205191"/>
                  </a:lnTo>
                  <a:lnTo>
                    <a:pt x="16156" y="217640"/>
                  </a:lnTo>
                  <a:lnTo>
                    <a:pt x="21872" y="229445"/>
                  </a:lnTo>
                  <a:lnTo>
                    <a:pt x="29189" y="238484"/>
                  </a:lnTo>
                  <a:lnTo>
                    <a:pt x="37573" y="245678"/>
                  </a:lnTo>
                  <a:lnTo>
                    <a:pt x="46668" y="251643"/>
                  </a:lnTo>
                  <a:lnTo>
                    <a:pt x="56237" y="256788"/>
                  </a:lnTo>
                  <a:lnTo>
                    <a:pt x="66123" y="261387"/>
                  </a:lnTo>
                  <a:lnTo>
                    <a:pt x="76219" y="265622"/>
                  </a:lnTo>
                  <a:lnTo>
                    <a:pt x="86455" y="267276"/>
                  </a:lnTo>
                  <a:lnTo>
                    <a:pt x="96786" y="267210"/>
                  </a:lnTo>
                  <a:lnTo>
                    <a:pt x="107178" y="265997"/>
                  </a:lnTo>
                  <a:lnTo>
                    <a:pt x="116444" y="262852"/>
                  </a:lnTo>
                  <a:lnTo>
                    <a:pt x="124958" y="258418"/>
                  </a:lnTo>
                  <a:lnTo>
                    <a:pt x="132972" y="253125"/>
                  </a:lnTo>
                  <a:lnTo>
                    <a:pt x="140651" y="247258"/>
                  </a:lnTo>
                  <a:lnTo>
                    <a:pt x="148109" y="241011"/>
                  </a:lnTo>
                  <a:lnTo>
                    <a:pt x="170034" y="22150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6194865" y="3723229"/>
              <a:ext cx="178800" cy="230846"/>
            </a:xfrm>
            <a:custGeom>
              <a:avLst/>
              <a:gdLst/>
              <a:ahLst/>
              <a:cxnLst/>
              <a:rect l="0" t="0" r="0" b="0"/>
              <a:pathLst>
                <a:path w="178800" h="230846">
                  <a:moveTo>
                    <a:pt x="0" y="0"/>
                  </a:moveTo>
                  <a:lnTo>
                    <a:pt x="14639" y="73196"/>
                  </a:lnTo>
                  <a:lnTo>
                    <a:pt x="17940" y="87362"/>
                  </a:lnTo>
                  <a:lnTo>
                    <a:pt x="21309" y="100312"/>
                  </a:lnTo>
                  <a:lnTo>
                    <a:pt x="24723" y="112451"/>
                  </a:lnTo>
                  <a:lnTo>
                    <a:pt x="31634" y="135288"/>
                  </a:lnTo>
                  <a:lnTo>
                    <a:pt x="35113" y="146286"/>
                  </a:lnTo>
                  <a:lnTo>
                    <a:pt x="42095" y="170972"/>
                  </a:lnTo>
                  <a:lnTo>
                    <a:pt x="45592" y="184098"/>
                  </a:lnTo>
                  <a:lnTo>
                    <a:pt x="47924" y="197524"/>
                  </a:lnTo>
                  <a:lnTo>
                    <a:pt x="49479" y="211149"/>
                  </a:lnTo>
                  <a:lnTo>
                    <a:pt x="50515" y="224907"/>
                  </a:lnTo>
                  <a:lnTo>
                    <a:pt x="50037" y="230573"/>
                  </a:lnTo>
                  <a:lnTo>
                    <a:pt x="48550" y="230845"/>
                  </a:lnTo>
                  <a:lnTo>
                    <a:pt x="46390" y="227520"/>
                  </a:lnTo>
                  <a:lnTo>
                    <a:pt x="44951" y="218292"/>
                  </a:lnTo>
                  <a:lnTo>
                    <a:pt x="43990" y="205128"/>
                  </a:lnTo>
                  <a:lnTo>
                    <a:pt x="43350" y="189340"/>
                  </a:lnTo>
                  <a:lnTo>
                    <a:pt x="42639" y="156216"/>
                  </a:lnTo>
                  <a:lnTo>
                    <a:pt x="42450" y="139203"/>
                  </a:lnTo>
                  <a:lnTo>
                    <a:pt x="44661" y="123186"/>
                  </a:lnTo>
                  <a:lnTo>
                    <a:pt x="48472" y="107834"/>
                  </a:lnTo>
                  <a:lnTo>
                    <a:pt x="53350" y="92925"/>
                  </a:lnTo>
                  <a:lnTo>
                    <a:pt x="58939" y="78311"/>
                  </a:lnTo>
                  <a:lnTo>
                    <a:pt x="65002" y="63893"/>
                  </a:lnTo>
                  <a:lnTo>
                    <a:pt x="71382" y="49607"/>
                  </a:lnTo>
                  <a:lnTo>
                    <a:pt x="77972" y="37746"/>
                  </a:lnTo>
                  <a:lnTo>
                    <a:pt x="84703" y="27501"/>
                  </a:lnTo>
                  <a:lnTo>
                    <a:pt x="91527" y="18334"/>
                  </a:lnTo>
                  <a:lnTo>
                    <a:pt x="100751" y="12223"/>
                  </a:lnTo>
                  <a:lnTo>
                    <a:pt x="111575" y="8149"/>
                  </a:lnTo>
                  <a:lnTo>
                    <a:pt x="123465" y="5432"/>
                  </a:lnTo>
                  <a:lnTo>
                    <a:pt x="134898" y="5959"/>
                  </a:lnTo>
                  <a:lnTo>
                    <a:pt x="146026" y="8647"/>
                  </a:lnTo>
                  <a:lnTo>
                    <a:pt x="178799" y="2103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432552" y="3665787"/>
              <a:ext cx="151465" cy="242223"/>
            </a:xfrm>
            <a:custGeom>
              <a:avLst/>
              <a:gdLst/>
              <a:ahLst/>
              <a:cxnLst/>
              <a:rect l="0" t="0" r="0" b="0"/>
              <a:pathLst>
                <a:path w="151465" h="242223">
                  <a:moveTo>
                    <a:pt x="88359" y="99513"/>
                  </a:moveTo>
                  <a:lnTo>
                    <a:pt x="88359" y="77179"/>
                  </a:lnTo>
                  <a:lnTo>
                    <a:pt x="87190" y="65926"/>
                  </a:lnTo>
                  <a:lnTo>
                    <a:pt x="85242" y="53749"/>
                  </a:lnTo>
                  <a:lnTo>
                    <a:pt x="82775" y="40956"/>
                  </a:lnTo>
                  <a:lnTo>
                    <a:pt x="79962" y="28922"/>
                  </a:lnTo>
                  <a:lnTo>
                    <a:pt x="76918" y="17394"/>
                  </a:lnTo>
                  <a:lnTo>
                    <a:pt x="73719" y="6202"/>
                  </a:lnTo>
                  <a:lnTo>
                    <a:pt x="68081" y="1079"/>
                  </a:lnTo>
                  <a:lnTo>
                    <a:pt x="60817" y="0"/>
                  </a:lnTo>
                  <a:lnTo>
                    <a:pt x="52468" y="1618"/>
                  </a:lnTo>
                  <a:lnTo>
                    <a:pt x="44565" y="8540"/>
                  </a:lnTo>
                  <a:lnTo>
                    <a:pt x="36959" y="18997"/>
                  </a:lnTo>
                  <a:lnTo>
                    <a:pt x="29552" y="31812"/>
                  </a:lnTo>
                  <a:lnTo>
                    <a:pt x="23444" y="46199"/>
                  </a:lnTo>
                  <a:lnTo>
                    <a:pt x="18204" y="61633"/>
                  </a:lnTo>
                  <a:lnTo>
                    <a:pt x="9265" y="92027"/>
                  </a:lnTo>
                  <a:lnTo>
                    <a:pt x="1397" y="117221"/>
                  </a:lnTo>
                  <a:lnTo>
                    <a:pt x="0" y="131185"/>
                  </a:lnTo>
                  <a:lnTo>
                    <a:pt x="237" y="146337"/>
                  </a:lnTo>
                  <a:lnTo>
                    <a:pt x="1564" y="162282"/>
                  </a:lnTo>
                  <a:lnTo>
                    <a:pt x="3617" y="176418"/>
                  </a:lnTo>
                  <a:lnTo>
                    <a:pt x="6154" y="189347"/>
                  </a:lnTo>
                  <a:lnTo>
                    <a:pt x="9015" y="201473"/>
                  </a:lnTo>
                  <a:lnTo>
                    <a:pt x="14428" y="211894"/>
                  </a:lnTo>
                  <a:lnTo>
                    <a:pt x="21542" y="221178"/>
                  </a:lnTo>
                  <a:lnTo>
                    <a:pt x="29791" y="229705"/>
                  </a:lnTo>
                  <a:lnTo>
                    <a:pt x="39964" y="235389"/>
                  </a:lnTo>
                  <a:lnTo>
                    <a:pt x="51421" y="239179"/>
                  </a:lnTo>
                  <a:lnTo>
                    <a:pt x="63734" y="241706"/>
                  </a:lnTo>
                  <a:lnTo>
                    <a:pt x="75448" y="242222"/>
                  </a:lnTo>
                  <a:lnTo>
                    <a:pt x="86763" y="241397"/>
                  </a:lnTo>
                  <a:lnTo>
                    <a:pt x="97812" y="239678"/>
                  </a:lnTo>
                  <a:lnTo>
                    <a:pt x="108685" y="237364"/>
                  </a:lnTo>
                  <a:lnTo>
                    <a:pt x="119438" y="234652"/>
                  </a:lnTo>
                  <a:lnTo>
                    <a:pt x="151464" y="22572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6636604" y="3688290"/>
              <a:ext cx="178801" cy="203799"/>
            </a:xfrm>
            <a:custGeom>
              <a:avLst/>
              <a:gdLst/>
              <a:ahLst/>
              <a:cxnLst/>
              <a:rect l="0" t="0" r="0" b="0"/>
              <a:pathLst>
                <a:path w="178801" h="203799">
                  <a:moveTo>
                    <a:pt x="0" y="98045"/>
                  </a:moveTo>
                  <a:lnTo>
                    <a:pt x="27917" y="98045"/>
                  </a:lnTo>
                  <a:lnTo>
                    <a:pt x="39647" y="96877"/>
                  </a:lnTo>
                  <a:lnTo>
                    <a:pt x="50972" y="94929"/>
                  </a:lnTo>
                  <a:lnTo>
                    <a:pt x="62028" y="92462"/>
                  </a:lnTo>
                  <a:lnTo>
                    <a:pt x="72905" y="89648"/>
                  </a:lnTo>
                  <a:lnTo>
                    <a:pt x="83662" y="86604"/>
                  </a:lnTo>
                  <a:lnTo>
                    <a:pt x="104963" y="80105"/>
                  </a:lnTo>
                  <a:lnTo>
                    <a:pt x="126117" y="73322"/>
                  </a:lnTo>
                  <a:lnTo>
                    <a:pt x="136666" y="68708"/>
                  </a:lnTo>
                  <a:lnTo>
                    <a:pt x="147205" y="63295"/>
                  </a:lnTo>
                  <a:lnTo>
                    <a:pt x="157737" y="57349"/>
                  </a:lnTo>
                  <a:lnTo>
                    <a:pt x="162420" y="51048"/>
                  </a:lnTo>
                  <a:lnTo>
                    <a:pt x="163206" y="44510"/>
                  </a:lnTo>
                  <a:lnTo>
                    <a:pt x="161392" y="37813"/>
                  </a:lnTo>
                  <a:lnTo>
                    <a:pt x="157846" y="31012"/>
                  </a:lnTo>
                  <a:lnTo>
                    <a:pt x="153144" y="24141"/>
                  </a:lnTo>
                  <a:lnTo>
                    <a:pt x="147672" y="17223"/>
                  </a:lnTo>
                  <a:lnTo>
                    <a:pt x="140518" y="11442"/>
                  </a:lnTo>
                  <a:lnTo>
                    <a:pt x="132244" y="6419"/>
                  </a:lnTo>
                  <a:lnTo>
                    <a:pt x="123221" y="1902"/>
                  </a:lnTo>
                  <a:lnTo>
                    <a:pt x="113700" y="60"/>
                  </a:lnTo>
                  <a:lnTo>
                    <a:pt x="103847" y="0"/>
                  </a:lnTo>
                  <a:lnTo>
                    <a:pt x="93772" y="1129"/>
                  </a:lnTo>
                  <a:lnTo>
                    <a:pt x="84719" y="5387"/>
                  </a:lnTo>
                  <a:lnTo>
                    <a:pt x="76345" y="11732"/>
                  </a:lnTo>
                  <a:lnTo>
                    <a:pt x="68426" y="19468"/>
                  </a:lnTo>
                  <a:lnTo>
                    <a:pt x="64315" y="29300"/>
                  </a:lnTo>
                  <a:lnTo>
                    <a:pt x="62743" y="40528"/>
                  </a:lnTo>
                  <a:lnTo>
                    <a:pt x="63034" y="97721"/>
                  </a:lnTo>
                  <a:lnTo>
                    <a:pt x="65395" y="113021"/>
                  </a:lnTo>
                  <a:lnTo>
                    <a:pt x="69306" y="127896"/>
                  </a:lnTo>
                  <a:lnTo>
                    <a:pt x="74251" y="142487"/>
                  </a:lnTo>
                  <a:lnTo>
                    <a:pt x="79885" y="154551"/>
                  </a:lnTo>
                  <a:lnTo>
                    <a:pt x="85977" y="164931"/>
                  </a:lnTo>
                  <a:lnTo>
                    <a:pt x="92377" y="174188"/>
                  </a:lnTo>
                  <a:lnTo>
                    <a:pt x="98980" y="182697"/>
                  </a:lnTo>
                  <a:lnTo>
                    <a:pt x="105720" y="190707"/>
                  </a:lnTo>
                  <a:lnTo>
                    <a:pt x="112551" y="198384"/>
                  </a:lnTo>
                  <a:lnTo>
                    <a:pt x="122947" y="202334"/>
                  </a:lnTo>
                  <a:lnTo>
                    <a:pt x="135722" y="203798"/>
                  </a:lnTo>
                  <a:lnTo>
                    <a:pt x="178800" y="20322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6910061" y="3639089"/>
              <a:ext cx="199836" cy="283921"/>
            </a:xfrm>
            <a:custGeom>
              <a:avLst/>
              <a:gdLst/>
              <a:ahLst/>
              <a:cxnLst/>
              <a:rect l="0" t="0" r="0" b="0"/>
              <a:pathLst>
                <a:path w="199836" h="283921">
                  <a:moveTo>
                    <a:pt x="0" y="0"/>
                  </a:moveTo>
                  <a:lnTo>
                    <a:pt x="0" y="27917"/>
                  </a:lnTo>
                  <a:lnTo>
                    <a:pt x="1169" y="39646"/>
                  </a:lnTo>
                  <a:lnTo>
                    <a:pt x="3117" y="50972"/>
                  </a:lnTo>
                  <a:lnTo>
                    <a:pt x="5585" y="62028"/>
                  </a:lnTo>
                  <a:lnTo>
                    <a:pt x="7229" y="76410"/>
                  </a:lnTo>
                  <a:lnTo>
                    <a:pt x="8326" y="93011"/>
                  </a:lnTo>
                  <a:lnTo>
                    <a:pt x="9056" y="111089"/>
                  </a:lnTo>
                  <a:lnTo>
                    <a:pt x="10712" y="128984"/>
                  </a:lnTo>
                  <a:lnTo>
                    <a:pt x="12986" y="146758"/>
                  </a:lnTo>
                  <a:lnTo>
                    <a:pt x="15668" y="164450"/>
                  </a:lnTo>
                  <a:lnTo>
                    <a:pt x="18626" y="179750"/>
                  </a:lnTo>
                  <a:lnTo>
                    <a:pt x="21767" y="193456"/>
                  </a:lnTo>
                  <a:lnTo>
                    <a:pt x="25029" y="206100"/>
                  </a:lnTo>
                  <a:lnTo>
                    <a:pt x="27204" y="219203"/>
                  </a:lnTo>
                  <a:lnTo>
                    <a:pt x="28654" y="232614"/>
                  </a:lnTo>
                  <a:lnTo>
                    <a:pt x="29620" y="246228"/>
                  </a:lnTo>
                  <a:lnTo>
                    <a:pt x="31433" y="258810"/>
                  </a:lnTo>
                  <a:lnTo>
                    <a:pt x="33811" y="270704"/>
                  </a:lnTo>
                  <a:lnTo>
                    <a:pt x="36564" y="282139"/>
                  </a:lnTo>
                  <a:lnTo>
                    <a:pt x="37231" y="283920"/>
                  </a:lnTo>
                  <a:lnTo>
                    <a:pt x="36507" y="279264"/>
                  </a:lnTo>
                  <a:lnTo>
                    <a:pt x="34856" y="270316"/>
                  </a:lnTo>
                  <a:lnTo>
                    <a:pt x="34924" y="258508"/>
                  </a:lnTo>
                  <a:lnTo>
                    <a:pt x="36138" y="244793"/>
                  </a:lnTo>
                  <a:lnTo>
                    <a:pt x="38115" y="229807"/>
                  </a:lnTo>
                  <a:lnTo>
                    <a:pt x="40603" y="213973"/>
                  </a:lnTo>
                  <a:lnTo>
                    <a:pt x="46483" y="180798"/>
                  </a:lnTo>
                  <a:lnTo>
                    <a:pt x="48518" y="162602"/>
                  </a:lnTo>
                  <a:lnTo>
                    <a:pt x="49875" y="143460"/>
                  </a:lnTo>
                  <a:lnTo>
                    <a:pt x="50780" y="123687"/>
                  </a:lnTo>
                  <a:lnTo>
                    <a:pt x="53720" y="105830"/>
                  </a:lnTo>
                  <a:lnTo>
                    <a:pt x="58018" y="89251"/>
                  </a:lnTo>
                  <a:lnTo>
                    <a:pt x="63220" y="73524"/>
                  </a:lnTo>
                  <a:lnTo>
                    <a:pt x="69025" y="60702"/>
                  </a:lnTo>
                  <a:lnTo>
                    <a:pt x="75233" y="49817"/>
                  </a:lnTo>
                  <a:lnTo>
                    <a:pt x="81708" y="40223"/>
                  </a:lnTo>
                  <a:lnTo>
                    <a:pt x="89531" y="34996"/>
                  </a:lnTo>
                  <a:lnTo>
                    <a:pt x="98252" y="32679"/>
                  </a:lnTo>
                  <a:lnTo>
                    <a:pt x="107572" y="32303"/>
                  </a:lnTo>
                  <a:lnTo>
                    <a:pt x="116123" y="35559"/>
                  </a:lnTo>
                  <a:lnTo>
                    <a:pt x="124160" y="41235"/>
                  </a:lnTo>
                  <a:lnTo>
                    <a:pt x="131856" y="48525"/>
                  </a:lnTo>
                  <a:lnTo>
                    <a:pt x="139324" y="59228"/>
                  </a:lnTo>
                  <a:lnTo>
                    <a:pt x="146640" y="72207"/>
                  </a:lnTo>
                  <a:lnTo>
                    <a:pt x="153854" y="86702"/>
                  </a:lnTo>
                  <a:lnTo>
                    <a:pt x="159832" y="99872"/>
                  </a:lnTo>
                  <a:lnTo>
                    <a:pt x="164986" y="112157"/>
                  </a:lnTo>
                  <a:lnTo>
                    <a:pt x="169590" y="123854"/>
                  </a:lnTo>
                  <a:lnTo>
                    <a:pt x="173829" y="137494"/>
                  </a:lnTo>
                  <a:lnTo>
                    <a:pt x="177824" y="152431"/>
                  </a:lnTo>
                  <a:lnTo>
                    <a:pt x="189028" y="198254"/>
                  </a:lnTo>
                  <a:lnTo>
                    <a:pt x="199835" y="262939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7173002" y="3575983"/>
              <a:ext cx="42071" cy="305011"/>
            </a:xfrm>
            <a:custGeom>
              <a:avLst/>
              <a:gdLst/>
              <a:ahLst/>
              <a:cxnLst/>
              <a:rect l="0" t="0" r="0" b="0"/>
              <a:pathLst>
                <a:path w="42071" h="305011">
                  <a:moveTo>
                    <a:pt x="0" y="0"/>
                  </a:moveTo>
                  <a:lnTo>
                    <a:pt x="0" y="27917"/>
                  </a:lnTo>
                  <a:lnTo>
                    <a:pt x="2337" y="41984"/>
                  </a:lnTo>
                  <a:lnTo>
                    <a:pt x="6233" y="57205"/>
                  </a:lnTo>
                  <a:lnTo>
                    <a:pt x="11167" y="73195"/>
                  </a:lnTo>
                  <a:lnTo>
                    <a:pt x="14456" y="90867"/>
                  </a:lnTo>
                  <a:lnTo>
                    <a:pt x="16649" y="109660"/>
                  </a:lnTo>
                  <a:lnTo>
                    <a:pt x="18111" y="129201"/>
                  </a:lnTo>
                  <a:lnTo>
                    <a:pt x="20255" y="145734"/>
                  </a:lnTo>
                  <a:lnTo>
                    <a:pt x="22852" y="160261"/>
                  </a:lnTo>
                  <a:lnTo>
                    <a:pt x="32091" y="203691"/>
                  </a:lnTo>
                  <a:lnTo>
                    <a:pt x="35417" y="219934"/>
                  </a:lnTo>
                  <a:lnTo>
                    <a:pt x="37635" y="235438"/>
                  </a:lnTo>
                  <a:lnTo>
                    <a:pt x="39113" y="250448"/>
                  </a:lnTo>
                  <a:lnTo>
                    <a:pt x="42070" y="30501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7109896" y="3694600"/>
              <a:ext cx="231388" cy="18113"/>
            </a:xfrm>
            <a:custGeom>
              <a:avLst/>
              <a:gdLst/>
              <a:ahLst/>
              <a:cxnLst/>
              <a:rect l="0" t="0" r="0" b="0"/>
              <a:pathLst>
                <a:path w="231388" h="18113">
                  <a:moveTo>
                    <a:pt x="0" y="18112"/>
                  </a:moveTo>
                  <a:lnTo>
                    <a:pt x="11167" y="6944"/>
                  </a:lnTo>
                  <a:lnTo>
                    <a:pt x="20299" y="3655"/>
                  </a:lnTo>
                  <a:lnTo>
                    <a:pt x="32231" y="1462"/>
                  </a:lnTo>
                  <a:lnTo>
                    <a:pt x="46028" y="0"/>
                  </a:lnTo>
                  <a:lnTo>
                    <a:pt x="59901" y="194"/>
                  </a:lnTo>
                  <a:lnTo>
                    <a:pt x="73824" y="1492"/>
                  </a:lnTo>
                  <a:lnTo>
                    <a:pt x="87780" y="3526"/>
                  </a:lnTo>
                  <a:lnTo>
                    <a:pt x="102928" y="4882"/>
                  </a:lnTo>
                  <a:lnTo>
                    <a:pt x="118869" y="5786"/>
                  </a:lnTo>
                  <a:lnTo>
                    <a:pt x="150995" y="6791"/>
                  </a:lnTo>
                  <a:lnTo>
                    <a:pt x="231387" y="759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7376576" y="3549364"/>
              <a:ext cx="154025" cy="215937"/>
            </a:xfrm>
            <a:custGeom>
              <a:avLst/>
              <a:gdLst/>
              <a:ahLst/>
              <a:cxnLst/>
              <a:rect l="0" t="0" r="0" b="0"/>
              <a:pathLst>
                <a:path w="154025" h="215937">
                  <a:moveTo>
                    <a:pt x="90918" y="5584"/>
                  </a:moveTo>
                  <a:lnTo>
                    <a:pt x="74168" y="0"/>
                  </a:lnTo>
                  <a:lnTo>
                    <a:pt x="65728" y="693"/>
                  </a:lnTo>
                  <a:lnTo>
                    <a:pt x="56596" y="3492"/>
                  </a:lnTo>
                  <a:lnTo>
                    <a:pt x="47001" y="7695"/>
                  </a:lnTo>
                  <a:lnTo>
                    <a:pt x="39437" y="14003"/>
                  </a:lnTo>
                  <a:lnTo>
                    <a:pt x="33225" y="21714"/>
                  </a:lnTo>
                  <a:lnTo>
                    <a:pt x="27915" y="30361"/>
                  </a:lnTo>
                  <a:lnTo>
                    <a:pt x="22038" y="41968"/>
                  </a:lnTo>
                  <a:lnTo>
                    <a:pt x="15782" y="55550"/>
                  </a:lnTo>
                  <a:lnTo>
                    <a:pt x="9275" y="70447"/>
                  </a:lnTo>
                  <a:lnTo>
                    <a:pt x="4937" y="87391"/>
                  </a:lnTo>
                  <a:lnTo>
                    <a:pt x="2044" y="105698"/>
                  </a:lnTo>
                  <a:lnTo>
                    <a:pt x="116" y="124914"/>
                  </a:lnTo>
                  <a:lnTo>
                    <a:pt x="0" y="142400"/>
                  </a:lnTo>
                  <a:lnTo>
                    <a:pt x="1090" y="158732"/>
                  </a:lnTo>
                  <a:lnTo>
                    <a:pt x="2985" y="174294"/>
                  </a:lnTo>
                  <a:lnTo>
                    <a:pt x="6587" y="187006"/>
                  </a:lnTo>
                  <a:lnTo>
                    <a:pt x="11324" y="197818"/>
                  </a:lnTo>
                  <a:lnTo>
                    <a:pt x="16821" y="207363"/>
                  </a:lnTo>
                  <a:lnTo>
                    <a:pt x="23990" y="212558"/>
                  </a:lnTo>
                  <a:lnTo>
                    <a:pt x="32277" y="214853"/>
                  </a:lnTo>
                  <a:lnTo>
                    <a:pt x="41306" y="215214"/>
                  </a:lnTo>
                  <a:lnTo>
                    <a:pt x="48494" y="210780"/>
                  </a:lnTo>
                  <a:lnTo>
                    <a:pt x="54455" y="203149"/>
                  </a:lnTo>
                  <a:lnTo>
                    <a:pt x="59598" y="193388"/>
                  </a:lnTo>
                  <a:lnTo>
                    <a:pt x="64195" y="179869"/>
                  </a:lnTo>
                  <a:lnTo>
                    <a:pt x="68429" y="163844"/>
                  </a:lnTo>
                  <a:lnTo>
                    <a:pt x="72419" y="146149"/>
                  </a:lnTo>
                  <a:lnTo>
                    <a:pt x="76248" y="130847"/>
                  </a:lnTo>
                  <a:lnTo>
                    <a:pt x="79970" y="117140"/>
                  </a:lnTo>
                  <a:lnTo>
                    <a:pt x="83619" y="104495"/>
                  </a:lnTo>
                  <a:lnTo>
                    <a:pt x="87221" y="89054"/>
                  </a:lnTo>
                  <a:lnTo>
                    <a:pt x="90791" y="71749"/>
                  </a:lnTo>
                  <a:lnTo>
                    <a:pt x="94339" y="53199"/>
                  </a:lnTo>
                  <a:lnTo>
                    <a:pt x="96705" y="36159"/>
                  </a:lnTo>
                  <a:lnTo>
                    <a:pt x="98282" y="20124"/>
                  </a:lnTo>
                  <a:lnTo>
                    <a:pt x="99333" y="4760"/>
                  </a:lnTo>
                  <a:lnTo>
                    <a:pt x="100034" y="360"/>
                  </a:lnTo>
                  <a:lnTo>
                    <a:pt x="100502" y="3270"/>
                  </a:lnTo>
                  <a:lnTo>
                    <a:pt x="100813" y="11053"/>
                  </a:lnTo>
                  <a:lnTo>
                    <a:pt x="102189" y="22085"/>
                  </a:lnTo>
                  <a:lnTo>
                    <a:pt x="104275" y="35283"/>
                  </a:lnTo>
                  <a:lnTo>
                    <a:pt x="122721" y="140880"/>
                  </a:lnTo>
                  <a:lnTo>
                    <a:pt x="126143" y="158887"/>
                  </a:lnTo>
                  <a:lnTo>
                    <a:pt x="130762" y="173229"/>
                  </a:lnTo>
                  <a:lnTo>
                    <a:pt x="136179" y="185127"/>
                  </a:lnTo>
                  <a:lnTo>
                    <a:pt x="154024" y="21593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7583821" y="3523395"/>
              <a:ext cx="135494" cy="530725"/>
            </a:xfrm>
            <a:custGeom>
              <a:avLst/>
              <a:gdLst/>
              <a:ahLst/>
              <a:cxnLst/>
              <a:rect l="0" t="0" r="0" b="0"/>
              <a:pathLst>
                <a:path w="135494" h="530725">
                  <a:moveTo>
                    <a:pt x="62472" y="0"/>
                  </a:moveTo>
                  <a:lnTo>
                    <a:pt x="45722" y="16750"/>
                  </a:lnTo>
                  <a:lnTo>
                    <a:pt x="39619" y="25190"/>
                  </a:lnTo>
                  <a:lnTo>
                    <a:pt x="34382" y="34323"/>
                  </a:lnTo>
                  <a:lnTo>
                    <a:pt x="29722" y="43917"/>
                  </a:lnTo>
                  <a:lnTo>
                    <a:pt x="25447" y="53819"/>
                  </a:lnTo>
                  <a:lnTo>
                    <a:pt x="21428" y="63927"/>
                  </a:lnTo>
                  <a:lnTo>
                    <a:pt x="17580" y="74171"/>
                  </a:lnTo>
                  <a:lnTo>
                    <a:pt x="13847" y="85675"/>
                  </a:lnTo>
                  <a:lnTo>
                    <a:pt x="10189" y="98018"/>
                  </a:lnTo>
                  <a:lnTo>
                    <a:pt x="6581" y="110921"/>
                  </a:lnTo>
                  <a:lnTo>
                    <a:pt x="4177" y="124199"/>
                  </a:lnTo>
                  <a:lnTo>
                    <a:pt x="2574" y="137724"/>
                  </a:lnTo>
                  <a:lnTo>
                    <a:pt x="1505" y="151416"/>
                  </a:lnTo>
                  <a:lnTo>
                    <a:pt x="792" y="166387"/>
                  </a:lnTo>
                  <a:lnTo>
                    <a:pt x="0" y="198603"/>
                  </a:lnTo>
                  <a:lnTo>
                    <a:pt x="2126" y="211868"/>
                  </a:lnTo>
                  <a:lnTo>
                    <a:pt x="5881" y="223049"/>
                  </a:lnTo>
                  <a:lnTo>
                    <a:pt x="10721" y="232840"/>
                  </a:lnTo>
                  <a:lnTo>
                    <a:pt x="16285" y="237030"/>
                  </a:lnTo>
                  <a:lnTo>
                    <a:pt x="22332" y="237487"/>
                  </a:lnTo>
                  <a:lnTo>
                    <a:pt x="28701" y="235454"/>
                  </a:lnTo>
                  <a:lnTo>
                    <a:pt x="35283" y="231761"/>
                  </a:lnTo>
                  <a:lnTo>
                    <a:pt x="42009" y="226962"/>
                  </a:lnTo>
                  <a:lnTo>
                    <a:pt x="48830" y="221425"/>
                  </a:lnTo>
                  <a:lnTo>
                    <a:pt x="55715" y="211891"/>
                  </a:lnTo>
                  <a:lnTo>
                    <a:pt x="62642" y="199692"/>
                  </a:lnTo>
                  <a:lnTo>
                    <a:pt x="69597" y="185716"/>
                  </a:lnTo>
                  <a:lnTo>
                    <a:pt x="75402" y="169387"/>
                  </a:lnTo>
                  <a:lnTo>
                    <a:pt x="80442" y="151489"/>
                  </a:lnTo>
                  <a:lnTo>
                    <a:pt x="89157" y="114073"/>
                  </a:lnTo>
                  <a:lnTo>
                    <a:pt x="96926" y="77967"/>
                  </a:lnTo>
                  <a:lnTo>
                    <a:pt x="99465" y="61327"/>
                  </a:lnTo>
                  <a:lnTo>
                    <a:pt x="101157" y="45559"/>
                  </a:lnTo>
                  <a:lnTo>
                    <a:pt x="102286" y="30372"/>
                  </a:lnTo>
                  <a:lnTo>
                    <a:pt x="101870" y="24923"/>
                  </a:lnTo>
                  <a:lnTo>
                    <a:pt x="100423" y="25964"/>
                  </a:lnTo>
                  <a:lnTo>
                    <a:pt x="98290" y="31333"/>
                  </a:lnTo>
                  <a:lnTo>
                    <a:pt x="98038" y="40755"/>
                  </a:lnTo>
                  <a:lnTo>
                    <a:pt x="99037" y="52880"/>
                  </a:lnTo>
                  <a:lnTo>
                    <a:pt x="100872" y="66806"/>
                  </a:lnTo>
                  <a:lnTo>
                    <a:pt x="102096" y="83102"/>
                  </a:lnTo>
                  <a:lnTo>
                    <a:pt x="102912" y="100977"/>
                  </a:lnTo>
                  <a:lnTo>
                    <a:pt x="103455" y="119906"/>
                  </a:lnTo>
                  <a:lnTo>
                    <a:pt x="104987" y="137200"/>
                  </a:lnTo>
                  <a:lnTo>
                    <a:pt x="107176" y="153404"/>
                  </a:lnTo>
                  <a:lnTo>
                    <a:pt x="112725" y="187379"/>
                  </a:lnTo>
                  <a:lnTo>
                    <a:pt x="129239" y="299590"/>
                  </a:lnTo>
                  <a:lnTo>
                    <a:pt x="131524" y="323601"/>
                  </a:lnTo>
                  <a:lnTo>
                    <a:pt x="133049" y="347788"/>
                  </a:lnTo>
                  <a:lnTo>
                    <a:pt x="134741" y="394140"/>
                  </a:lnTo>
                  <a:lnTo>
                    <a:pt x="135493" y="434218"/>
                  </a:lnTo>
                  <a:lnTo>
                    <a:pt x="133357" y="451917"/>
                  </a:lnTo>
                  <a:lnTo>
                    <a:pt x="129596" y="468391"/>
                  </a:lnTo>
                  <a:lnTo>
                    <a:pt x="124751" y="484048"/>
                  </a:lnTo>
                  <a:lnTo>
                    <a:pt x="119184" y="496823"/>
                  </a:lnTo>
                  <a:lnTo>
                    <a:pt x="113134" y="507677"/>
                  </a:lnTo>
                  <a:lnTo>
                    <a:pt x="106765" y="517250"/>
                  </a:lnTo>
                  <a:lnTo>
                    <a:pt x="97844" y="523633"/>
                  </a:lnTo>
                  <a:lnTo>
                    <a:pt x="87222" y="527887"/>
                  </a:lnTo>
                  <a:lnTo>
                    <a:pt x="75466" y="530724"/>
                  </a:lnTo>
                  <a:lnTo>
                    <a:pt x="65292" y="530278"/>
                  </a:lnTo>
                  <a:lnTo>
                    <a:pt x="56172" y="527643"/>
                  </a:lnTo>
                  <a:lnTo>
                    <a:pt x="47755" y="523550"/>
                  </a:lnTo>
                  <a:lnTo>
                    <a:pt x="39805" y="517315"/>
                  </a:lnTo>
                  <a:lnTo>
                    <a:pt x="32169" y="509652"/>
                  </a:lnTo>
                  <a:lnTo>
                    <a:pt x="9885" y="46277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7740952" y="3578774"/>
              <a:ext cx="210353" cy="272533"/>
            </a:xfrm>
            <a:custGeom>
              <a:avLst/>
              <a:gdLst/>
              <a:ahLst/>
              <a:cxnLst/>
              <a:rect l="0" t="0" r="0" b="0"/>
              <a:pathLst>
                <a:path w="210353" h="272533">
                  <a:moveTo>
                    <a:pt x="0" y="123420"/>
                  </a:moveTo>
                  <a:lnTo>
                    <a:pt x="16751" y="134587"/>
                  </a:lnTo>
                  <a:lnTo>
                    <a:pt x="26359" y="137876"/>
                  </a:lnTo>
                  <a:lnTo>
                    <a:pt x="37439" y="140069"/>
                  </a:lnTo>
                  <a:lnTo>
                    <a:pt x="49501" y="141531"/>
                  </a:lnTo>
                  <a:lnTo>
                    <a:pt x="62216" y="141337"/>
                  </a:lnTo>
                  <a:lnTo>
                    <a:pt x="75367" y="140039"/>
                  </a:lnTo>
                  <a:lnTo>
                    <a:pt x="88810" y="138006"/>
                  </a:lnTo>
                  <a:lnTo>
                    <a:pt x="100108" y="134312"/>
                  </a:lnTo>
                  <a:lnTo>
                    <a:pt x="109978" y="129513"/>
                  </a:lnTo>
                  <a:lnTo>
                    <a:pt x="118895" y="123976"/>
                  </a:lnTo>
                  <a:lnTo>
                    <a:pt x="127177" y="116779"/>
                  </a:lnTo>
                  <a:lnTo>
                    <a:pt x="135035" y="108475"/>
                  </a:lnTo>
                  <a:lnTo>
                    <a:pt x="142611" y="99433"/>
                  </a:lnTo>
                  <a:lnTo>
                    <a:pt x="148831" y="88731"/>
                  </a:lnTo>
                  <a:lnTo>
                    <a:pt x="154146" y="76922"/>
                  </a:lnTo>
                  <a:lnTo>
                    <a:pt x="158858" y="64374"/>
                  </a:lnTo>
                  <a:lnTo>
                    <a:pt x="160830" y="52503"/>
                  </a:lnTo>
                  <a:lnTo>
                    <a:pt x="160977" y="41084"/>
                  </a:lnTo>
                  <a:lnTo>
                    <a:pt x="159906" y="29965"/>
                  </a:lnTo>
                  <a:lnTo>
                    <a:pt x="156855" y="20215"/>
                  </a:lnTo>
                  <a:lnTo>
                    <a:pt x="152484" y="11377"/>
                  </a:lnTo>
                  <a:lnTo>
                    <a:pt x="147232" y="3149"/>
                  </a:lnTo>
                  <a:lnTo>
                    <a:pt x="140225" y="0"/>
                  </a:lnTo>
                  <a:lnTo>
                    <a:pt x="132048" y="238"/>
                  </a:lnTo>
                  <a:lnTo>
                    <a:pt x="123092" y="2734"/>
                  </a:lnTo>
                  <a:lnTo>
                    <a:pt x="114782" y="9073"/>
                  </a:lnTo>
                  <a:lnTo>
                    <a:pt x="106906" y="17973"/>
                  </a:lnTo>
                  <a:lnTo>
                    <a:pt x="99317" y="28581"/>
                  </a:lnTo>
                  <a:lnTo>
                    <a:pt x="93089" y="39159"/>
                  </a:lnTo>
                  <a:lnTo>
                    <a:pt x="87770" y="49717"/>
                  </a:lnTo>
                  <a:lnTo>
                    <a:pt x="83054" y="60261"/>
                  </a:lnTo>
                  <a:lnTo>
                    <a:pt x="78742" y="71965"/>
                  </a:lnTo>
                  <a:lnTo>
                    <a:pt x="74698" y="84442"/>
                  </a:lnTo>
                  <a:lnTo>
                    <a:pt x="70833" y="97435"/>
                  </a:lnTo>
                  <a:lnTo>
                    <a:pt x="68258" y="113109"/>
                  </a:lnTo>
                  <a:lnTo>
                    <a:pt x="66540" y="130569"/>
                  </a:lnTo>
                  <a:lnTo>
                    <a:pt x="65395" y="149222"/>
                  </a:lnTo>
                  <a:lnTo>
                    <a:pt x="66969" y="167500"/>
                  </a:lnTo>
                  <a:lnTo>
                    <a:pt x="70356" y="185528"/>
                  </a:lnTo>
                  <a:lnTo>
                    <a:pt x="74950" y="203390"/>
                  </a:lnTo>
                  <a:lnTo>
                    <a:pt x="81520" y="218803"/>
                  </a:lnTo>
                  <a:lnTo>
                    <a:pt x="89405" y="232585"/>
                  </a:lnTo>
                  <a:lnTo>
                    <a:pt x="98168" y="245279"/>
                  </a:lnTo>
                  <a:lnTo>
                    <a:pt x="107516" y="254910"/>
                  </a:lnTo>
                  <a:lnTo>
                    <a:pt x="117254" y="262500"/>
                  </a:lnTo>
                  <a:lnTo>
                    <a:pt x="127252" y="268727"/>
                  </a:lnTo>
                  <a:lnTo>
                    <a:pt x="139759" y="271711"/>
                  </a:lnTo>
                  <a:lnTo>
                    <a:pt x="153942" y="272532"/>
                  </a:lnTo>
                  <a:lnTo>
                    <a:pt x="210352" y="270667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7972339" y="3590959"/>
              <a:ext cx="140546" cy="255047"/>
            </a:xfrm>
            <a:custGeom>
              <a:avLst/>
              <a:gdLst/>
              <a:ahLst/>
              <a:cxnLst/>
              <a:rect l="0" t="0" r="0" b="0"/>
              <a:pathLst>
                <a:path w="140546" h="255047">
                  <a:moveTo>
                    <a:pt x="94659" y="6059"/>
                  </a:moveTo>
                  <a:lnTo>
                    <a:pt x="77909" y="476"/>
                  </a:lnTo>
                  <a:lnTo>
                    <a:pt x="69468" y="0"/>
                  </a:lnTo>
                  <a:lnTo>
                    <a:pt x="60336" y="851"/>
                  </a:lnTo>
                  <a:lnTo>
                    <a:pt x="50742" y="2587"/>
                  </a:lnTo>
                  <a:lnTo>
                    <a:pt x="43177" y="7250"/>
                  </a:lnTo>
                  <a:lnTo>
                    <a:pt x="36965" y="13865"/>
                  </a:lnTo>
                  <a:lnTo>
                    <a:pt x="31655" y="21781"/>
                  </a:lnTo>
                  <a:lnTo>
                    <a:pt x="31621" y="29395"/>
                  </a:lnTo>
                  <a:lnTo>
                    <a:pt x="35104" y="36809"/>
                  </a:lnTo>
                  <a:lnTo>
                    <a:pt x="40933" y="44088"/>
                  </a:lnTo>
                  <a:lnTo>
                    <a:pt x="49493" y="51278"/>
                  </a:lnTo>
                  <a:lnTo>
                    <a:pt x="59873" y="58409"/>
                  </a:lnTo>
                  <a:lnTo>
                    <a:pt x="71468" y="65500"/>
                  </a:lnTo>
                  <a:lnTo>
                    <a:pt x="82704" y="73733"/>
                  </a:lnTo>
                  <a:lnTo>
                    <a:pt x="93701" y="82728"/>
                  </a:lnTo>
                  <a:lnTo>
                    <a:pt x="104537" y="92230"/>
                  </a:lnTo>
                  <a:lnTo>
                    <a:pt x="112931" y="102071"/>
                  </a:lnTo>
                  <a:lnTo>
                    <a:pt x="119695" y="112137"/>
                  </a:lnTo>
                  <a:lnTo>
                    <a:pt x="125373" y="122354"/>
                  </a:lnTo>
                  <a:lnTo>
                    <a:pt x="130327" y="132671"/>
                  </a:lnTo>
                  <a:lnTo>
                    <a:pt x="134798" y="143056"/>
                  </a:lnTo>
                  <a:lnTo>
                    <a:pt x="138948" y="153484"/>
                  </a:lnTo>
                  <a:lnTo>
                    <a:pt x="140545" y="165111"/>
                  </a:lnTo>
                  <a:lnTo>
                    <a:pt x="140441" y="177536"/>
                  </a:lnTo>
                  <a:lnTo>
                    <a:pt x="139204" y="190495"/>
                  </a:lnTo>
                  <a:lnTo>
                    <a:pt x="134873" y="202639"/>
                  </a:lnTo>
                  <a:lnTo>
                    <a:pt x="128480" y="214242"/>
                  </a:lnTo>
                  <a:lnTo>
                    <a:pt x="120712" y="225482"/>
                  </a:lnTo>
                  <a:lnTo>
                    <a:pt x="112028" y="234145"/>
                  </a:lnTo>
                  <a:lnTo>
                    <a:pt x="102732" y="241088"/>
                  </a:lnTo>
                  <a:lnTo>
                    <a:pt x="93029" y="246886"/>
                  </a:lnTo>
                  <a:lnTo>
                    <a:pt x="81886" y="250751"/>
                  </a:lnTo>
                  <a:lnTo>
                    <a:pt x="69784" y="253328"/>
                  </a:lnTo>
                  <a:lnTo>
                    <a:pt x="57040" y="255046"/>
                  </a:lnTo>
                  <a:lnTo>
                    <a:pt x="45039" y="255022"/>
                  </a:lnTo>
                  <a:lnTo>
                    <a:pt x="33532" y="253838"/>
                  </a:lnTo>
                  <a:lnTo>
                    <a:pt x="0" y="24796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6215900" y="3842057"/>
            <a:ext cx="3376938" cy="775169"/>
            <a:chOff x="6215900" y="3842057"/>
            <a:chExt cx="3376938" cy="775169"/>
          </a:xfrm>
        </p:grpSpPr>
        <p:sp>
          <p:nvSpPr>
            <p:cNvPr id="167" name="Freeform 166"/>
            <p:cNvSpPr/>
            <p:nvPr/>
          </p:nvSpPr>
          <p:spPr>
            <a:xfrm>
              <a:off x="6215900" y="4312215"/>
              <a:ext cx="10519" cy="305011"/>
            </a:xfrm>
            <a:custGeom>
              <a:avLst/>
              <a:gdLst/>
              <a:ahLst/>
              <a:cxnLst/>
              <a:rect l="0" t="0" r="0" b="0"/>
              <a:pathLst>
                <a:path w="10519" h="305011">
                  <a:moveTo>
                    <a:pt x="0" y="0"/>
                  </a:moveTo>
                  <a:lnTo>
                    <a:pt x="1" y="22333"/>
                  </a:lnTo>
                  <a:lnTo>
                    <a:pt x="1169" y="34756"/>
                  </a:lnTo>
                  <a:lnTo>
                    <a:pt x="3117" y="48880"/>
                  </a:lnTo>
                  <a:lnTo>
                    <a:pt x="5584" y="64139"/>
                  </a:lnTo>
                  <a:lnTo>
                    <a:pt x="7229" y="78987"/>
                  </a:lnTo>
                  <a:lnTo>
                    <a:pt x="8325" y="93560"/>
                  </a:lnTo>
                  <a:lnTo>
                    <a:pt x="9056" y="107949"/>
                  </a:lnTo>
                  <a:lnTo>
                    <a:pt x="9868" y="145752"/>
                  </a:lnTo>
                  <a:lnTo>
                    <a:pt x="10518" y="30501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331594" y="4327803"/>
              <a:ext cx="178800" cy="236835"/>
            </a:xfrm>
            <a:custGeom>
              <a:avLst/>
              <a:gdLst/>
              <a:ahLst/>
              <a:cxnLst/>
              <a:rect l="0" t="0" r="0" b="0"/>
              <a:pathLst>
                <a:path w="178800" h="236835">
                  <a:moveTo>
                    <a:pt x="0" y="5447"/>
                  </a:moveTo>
                  <a:lnTo>
                    <a:pt x="5583" y="22197"/>
                  </a:lnTo>
                  <a:lnTo>
                    <a:pt x="8396" y="32975"/>
                  </a:lnTo>
                  <a:lnTo>
                    <a:pt x="14639" y="60531"/>
                  </a:lnTo>
                  <a:lnTo>
                    <a:pt x="16771" y="77228"/>
                  </a:lnTo>
                  <a:lnTo>
                    <a:pt x="18193" y="95371"/>
                  </a:lnTo>
                  <a:lnTo>
                    <a:pt x="19140" y="114479"/>
                  </a:lnTo>
                  <a:lnTo>
                    <a:pt x="20941" y="130723"/>
                  </a:lnTo>
                  <a:lnTo>
                    <a:pt x="23309" y="145058"/>
                  </a:lnTo>
                  <a:lnTo>
                    <a:pt x="26057" y="158121"/>
                  </a:lnTo>
                  <a:lnTo>
                    <a:pt x="27889" y="172673"/>
                  </a:lnTo>
                  <a:lnTo>
                    <a:pt x="29110" y="188217"/>
                  </a:lnTo>
                  <a:lnTo>
                    <a:pt x="29924" y="204423"/>
                  </a:lnTo>
                  <a:lnTo>
                    <a:pt x="30467" y="210552"/>
                  </a:lnTo>
                  <a:lnTo>
                    <a:pt x="30829" y="209964"/>
                  </a:lnTo>
                  <a:lnTo>
                    <a:pt x="31070" y="204897"/>
                  </a:lnTo>
                  <a:lnTo>
                    <a:pt x="31410" y="158682"/>
                  </a:lnTo>
                  <a:lnTo>
                    <a:pt x="32626" y="142663"/>
                  </a:lnTo>
                  <a:lnTo>
                    <a:pt x="34606" y="128477"/>
                  </a:lnTo>
                  <a:lnTo>
                    <a:pt x="37094" y="115514"/>
                  </a:lnTo>
                  <a:lnTo>
                    <a:pt x="42975" y="88645"/>
                  </a:lnTo>
                  <a:lnTo>
                    <a:pt x="46179" y="74936"/>
                  </a:lnTo>
                  <a:lnTo>
                    <a:pt x="51821" y="61122"/>
                  </a:lnTo>
                  <a:lnTo>
                    <a:pt x="59089" y="47238"/>
                  </a:lnTo>
                  <a:lnTo>
                    <a:pt x="67439" y="33308"/>
                  </a:lnTo>
                  <a:lnTo>
                    <a:pt x="76512" y="21684"/>
                  </a:lnTo>
                  <a:lnTo>
                    <a:pt x="86067" y="11597"/>
                  </a:lnTo>
                  <a:lnTo>
                    <a:pt x="95943" y="2535"/>
                  </a:lnTo>
                  <a:lnTo>
                    <a:pt x="106032" y="0"/>
                  </a:lnTo>
                  <a:lnTo>
                    <a:pt x="116264" y="1816"/>
                  </a:lnTo>
                  <a:lnTo>
                    <a:pt x="126592" y="6532"/>
                  </a:lnTo>
                  <a:lnTo>
                    <a:pt x="134645" y="13182"/>
                  </a:lnTo>
                  <a:lnTo>
                    <a:pt x="141183" y="21121"/>
                  </a:lnTo>
                  <a:lnTo>
                    <a:pt x="146710" y="29920"/>
                  </a:lnTo>
                  <a:lnTo>
                    <a:pt x="151563" y="40460"/>
                  </a:lnTo>
                  <a:lnTo>
                    <a:pt x="155967" y="52162"/>
                  </a:lnTo>
                  <a:lnTo>
                    <a:pt x="160072" y="64637"/>
                  </a:lnTo>
                  <a:lnTo>
                    <a:pt x="163976" y="81134"/>
                  </a:lnTo>
                  <a:lnTo>
                    <a:pt x="167749" y="100313"/>
                  </a:lnTo>
                  <a:lnTo>
                    <a:pt x="171433" y="121279"/>
                  </a:lnTo>
                  <a:lnTo>
                    <a:pt x="173887" y="141100"/>
                  </a:lnTo>
                  <a:lnTo>
                    <a:pt x="175525" y="160156"/>
                  </a:lnTo>
                  <a:lnTo>
                    <a:pt x="178799" y="23683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578534" y="4330047"/>
              <a:ext cx="89624" cy="188470"/>
            </a:xfrm>
            <a:custGeom>
              <a:avLst/>
              <a:gdLst/>
              <a:ahLst/>
              <a:cxnLst/>
              <a:rect l="0" t="0" r="0" b="0"/>
              <a:pathLst>
                <a:path w="89624" h="188470">
                  <a:moveTo>
                    <a:pt x="26517" y="24238"/>
                  </a:moveTo>
                  <a:lnTo>
                    <a:pt x="26517" y="1905"/>
                  </a:lnTo>
                  <a:lnTo>
                    <a:pt x="24180" y="0"/>
                  </a:lnTo>
                  <a:lnTo>
                    <a:pt x="20284" y="3405"/>
                  </a:lnTo>
                  <a:lnTo>
                    <a:pt x="15351" y="10350"/>
                  </a:lnTo>
                  <a:lnTo>
                    <a:pt x="12062" y="20822"/>
                  </a:lnTo>
                  <a:lnTo>
                    <a:pt x="9868" y="33647"/>
                  </a:lnTo>
                  <a:lnTo>
                    <a:pt x="8406" y="48040"/>
                  </a:lnTo>
                  <a:lnTo>
                    <a:pt x="6263" y="61141"/>
                  </a:lnTo>
                  <a:lnTo>
                    <a:pt x="3665" y="73381"/>
                  </a:lnTo>
                  <a:lnTo>
                    <a:pt x="765" y="85047"/>
                  </a:lnTo>
                  <a:lnTo>
                    <a:pt x="0" y="97499"/>
                  </a:lnTo>
                  <a:lnTo>
                    <a:pt x="658" y="110475"/>
                  </a:lnTo>
                  <a:lnTo>
                    <a:pt x="2267" y="123800"/>
                  </a:lnTo>
                  <a:lnTo>
                    <a:pt x="4507" y="136189"/>
                  </a:lnTo>
                  <a:lnTo>
                    <a:pt x="7169" y="147954"/>
                  </a:lnTo>
                  <a:lnTo>
                    <a:pt x="10113" y="159304"/>
                  </a:lnTo>
                  <a:lnTo>
                    <a:pt x="15581" y="169207"/>
                  </a:lnTo>
                  <a:lnTo>
                    <a:pt x="22732" y="178147"/>
                  </a:lnTo>
                  <a:lnTo>
                    <a:pt x="31005" y="186443"/>
                  </a:lnTo>
                  <a:lnTo>
                    <a:pt x="40027" y="188469"/>
                  </a:lnTo>
                  <a:lnTo>
                    <a:pt x="49548" y="186314"/>
                  </a:lnTo>
                  <a:lnTo>
                    <a:pt x="59400" y="181371"/>
                  </a:lnTo>
                  <a:lnTo>
                    <a:pt x="67137" y="174569"/>
                  </a:lnTo>
                  <a:lnTo>
                    <a:pt x="73464" y="166529"/>
                  </a:lnTo>
                  <a:lnTo>
                    <a:pt x="89623" y="13993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741780" y="4291180"/>
              <a:ext cx="115695" cy="198865"/>
            </a:xfrm>
            <a:custGeom>
              <a:avLst/>
              <a:gdLst/>
              <a:ahLst/>
              <a:cxnLst/>
              <a:rect l="0" t="0" r="0" b="0"/>
              <a:pathLst>
                <a:path w="115695" h="198865">
                  <a:moveTo>
                    <a:pt x="0" y="0"/>
                  </a:moveTo>
                  <a:lnTo>
                    <a:pt x="0" y="27917"/>
                  </a:lnTo>
                  <a:lnTo>
                    <a:pt x="1168" y="41984"/>
                  </a:lnTo>
                  <a:lnTo>
                    <a:pt x="3116" y="57204"/>
                  </a:lnTo>
                  <a:lnTo>
                    <a:pt x="5584" y="73195"/>
                  </a:lnTo>
                  <a:lnTo>
                    <a:pt x="8397" y="87361"/>
                  </a:lnTo>
                  <a:lnTo>
                    <a:pt x="11441" y="100311"/>
                  </a:lnTo>
                  <a:lnTo>
                    <a:pt x="14639" y="112450"/>
                  </a:lnTo>
                  <a:lnTo>
                    <a:pt x="16771" y="126386"/>
                  </a:lnTo>
                  <a:lnTo>
                    <a:pt x="18193" y="141520"/>
                  </a:lnTo>
                  <a:lnTo>
                    <a:pt x="19140" y="157452"/>
                  </a:lnTo>
                  <a:lnTo>
                    <a:pt x="20941" y="171579"/>
                  </a:lnTo>
                  <a:lnTo>
                    <a:pt x="23310" y="184504"/>
                  </a:lnTo>
                  <a:lnTo>
                    <a:pt x="26058" y="196625"/>
                  </a:lnTo>
                  <a:lnTo>
                    <a:pt x="26720" y="198864"/>
                  </a:lnTo>
                  <a:lnTo>
                    <a:pt x="25994" y="194513"/>
                  </a:lnTo>
                  <a:lnTo>
                    <a:pt x="24341" y="185769"/>
                  </a:lnTo>
                  <a:lnTo>
                    <a:pt x="23239" y="174097"/>
                  </a:lnTo>
                  <a:lnTo>
                    <a:pt x="22504" y="160472"/>
                  </a:lnTo>
                  <a:lnTo>
                    <a:pt x="22015" y="145546"/>
                  </a:lnTo>
                  <a:lnTo>
                    <a:pt x="22857" y="129752"/>
                  </a:lnTo>
                  <a:lnTo>
                    <a:pt x="24587" y="113380"/>
                  </a:lnTo>
                  <a:lnTo>
                    <a:pt x="26909" y="96621"/>
                  </a:lnTo>
                  <a:lnTo>
                    <a:pt x="29626" y="80775"/>
                  </a:lnTo>
                  <a:lnTo>
                    <a:pt x="32605" y="65536"/>
                  </a:lnTo>
                  <a:lnTo>
                    <a:pt x="35760" y="50703"/>
                  </a:lnTo>
                  <a:lnTo>
                    <a:pt x="40201" y="38476"/>
                  </a:lnTo>
                  <a:lnTo>
                    <a:pt x="45498" y="27988"/>
                  </a:lnTo>
                  <a:lnTo>
                    <a:pt x="51368" y="18658"/>
                  </a:lnTo>
                  <a:lnTo>
                    <a:pt x="58787" y="11270"/>
                  </a:lnTo>
                  <a:lnTo>
                    <a:pt x="67238" y="5176"/>
                  </a:lnTo>
                  <a:lnTo>
                    <a:pt x="115694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6899544" y="4293865"/>
              <a:ext cx="136730" cy="175657"/>
            </a:xfrm>
            <a:custGeom>
              <a:avLst/>
              <a:gdLst/>
              <a:ahLst/>
              <a:cxnLst/>
              <a:rect l="0" t="0" r="0" b="0"/>
              <a:pathLst>
                <a:path w="136730" h="175657">
                  <a:moveTo>
                    <a:pt x="0" y="123526"/>
                  </a:moveTo>
                  <a:lnTo>
                    <a:pt x="16750" y="117942"/>
                  </a:lnTo>
                  <a:lnTo>
                    <a:pt x="24022" y="113960"/>
                  </a:lnTo>
                  <a:lnTo>
                    <a:pt x="31206" y="108968"/>
                  </a:lnTo>
                  <a:lnTo>
                    <a:pt x="38334" y="103303"/>
                  </a:lnTo>
                  <a:lnTo>
                    <a:pt x="45422" y="96021"/>
                  </a:lnTo>
                  <a:lnTo>
                    <a:pt x="52485" y="87660"/>
                  </a:lnTo>
                  <a:lnTo>
                    <a:pt x="59532" y="78580"/>
                  </a:lnTo>
                  <a:lnTo>
                    <a:pt x="66566" y="69021"/>
                  </a:lnTo>
                  <a:lnTo>
                    <a:pt x="80615" y="49050"/>
                  </a:lnTo>
                  <a:lnTo>
                    <a:pt x="85297" y="37648"/>
                  </a:lnTo>
                  <a:lnTo>
                    <a:pt x="88417" y="25372"/>
                  </a:lnTo>
                  <a:lnTo>
                    <a:pt x="90498" y="12514"/>
                  </a:lnTo>
                  <a:lnTo>
                    <a:pt x="88379" y="5110"/>
                  </a:lnTo>
                  <a:lnTo>
                    <a:pt x="83460" y="1343"/>
                  </a:lnTo>
                  <a:lnTo>
                    <a:pt x="76675" y="0"/>
                  </a:lnTo>
                  <a:lnTo>
                    <a:pt x="70984" y="2611"/>
                  </a:lnTo>
                  <a:lnTo>
                    <a:pt x="66020" y="7857"/>
                  </a:lnTo>
                  <a:lnTo>
                    <a:pt x="61543" y="14861"/>
                  </a:lnTo>
                  <a:lnTo>
                    <a:pt x="56221" y="25372"/>
                  </a:lnTo>
                  <a:lnTo>
                    <a:pt x="50335" y="38224"/>
                  </a:lnTo>
                  <a:lnTo>
                    <a:pt x="44074" y="52634"/>
                  </a:lnTo>
                  <a:lnTo>
                    <a:pt x="39901" y="66916"/>
                  </a:lnTo>
                  <a:lnTo>
                    <a:pt x="37118" y="81111"/>
                  </a:lnTo>
                  <a:lnTo>
                    <a:pt x="35263" y="95250"/>
                  </a:lnTo>
                  <a:lnTo>
                    <a:pt x="35195" y="109349"/>
                  </a:lnTo>
                  <a:lnTo>
                    <a:pt x="36318" y="123424"/>
                  </a:lnTo>
                  <a:lnTo>
                    <a:pt x="38236" y="137481"/>
                  </a:lnTo>
                  <a:lnTo>
                    <a:pt x="41851" y="149190"/>
                  </a:lnTo>
                  <a:lnTo>
                    <a:pt x="46599" y="159334"/>
                  </a:lnTo>
                  <a:lnTo>
                    <a:pt x="52101" y="168433"/>
                  </a:lnTo>
                  <a:lnTo>
                    <a:pt x="60444" y="173330"/>
                  </a:lnTo>
                  <a:lnTo>
                    <a:pt x="70680" y="175427"/>
                  </a:lnTo>
                  <a:lnTo>
                    <a:pt x="82179" y="175656"/>
                  </a:lnTo>
                  <a:lnTo>
                    <a:pt x="93350" y="172303"/>
                  </a:lnTo>
                  <a:lnTo>
                    <a:pt x="104304" y="166561"/>
                  </a:lnTo>
                  <a:lnTo>
                    <a:pt x="136729" y="144561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120414" y="4232494"/>
              <a:ext cx="220870" cy="248004"/>
            </a:xfrm>
            <a:custGeom>
              <a:avLst/>
              <a:gdLst/>
              <a:ahLst/>
              <a:cxnLst/>
              <a:rect l="0" t="0" r="0" b="0"/>
              <a:pathLst>
                <a:path w="220870" h="248004">
                  <a:moveTo>
                    <a:pt x="0" y="27133"/>
                  </a:moveTo>
                  <a:lnTo>
                    <a:pt x="0" y="55050"/>
                  </a:lnTo>
                  <a:lnTo>
                    <a:pt x="1169" y="70285"/>
                  </a:lnTo>
                  <a:lnTo>
                    <a:pt x="3117" y="87454"/>
                  </a:lnTo>
                  <a:lnTo>
                    <a:pt x="5583" y="105912"/>
                  </a:lnTo>
                  <a:lnTo>
                    <a:pt x="8396" y="124060"/>
                  </a:lnTo>
                  <a:lnTo>
                    <a:pt x="14638" y="159806"/>
                  </a:lnTo>
                  <a:lnTo>
                    <a:pt x="16771" y="176350"/>
                  </a:lnTo>
                  <a:lnTo>
                    <a:pt x="18192" y="192054"/>
                  </a:lnTo>
                  <a:lnTo>
                    <a:pt x="19140" y="207197"/>
                  </a:lnTo>
                  <a:lnTo>
                    <a:pt x="19771" y="211450"/>
                  </a:lnTo>
                  <a:lnTo>
                    <a:pt x="20192" y="208442"/>
                  </a:lnTo>
                  <a:lnTo>
                    <a:pt x="20473" y="200593"/>
                  </a:lnTo>
                  <a:lnTo>
                    <a:pt x="20868" y="156047"/>
                  </a:lnTo>
                  <a:lnTo>
                    <a:pt x="22093" y="137617"/>
                  </a:lnTo>
                  <a:lnTo>
                    <a:pt x="24077" y="118318"/>
                  </a:lnTo>
                  <a:lnTo>
                    <a:pt x="26569" y="98441"/>
                  </a:lnTo>
                  <a:lnTo>
                    <a:pt x="30568" y="81683"/>
                  </a:lnTo>
                  <a:lnTo>
                    <a:pt x="35570" y="67006"/>
                  </a:lnTo>
                  <a:lnTo>
                    <a:pt x="41243" y="53715"/>
                  </a:lnTo>
                  <a:lnTo>
                    <a:pt x="47362" y="47192"/>
                  </a:lnTo>
                  <a:lnTo>
                    <a:pt x="53779" y="45180"/>
                  </a:lnTo>
                  <a:lnTo>
                    <a:pt x="60393" y="46176"/>
                  </a:lnTo>
                  <a:lnTo>
                    <a:pt x="67141" y="52683"/>
                  </a:lnTo>
                  <a:lnTo>
                    <a:pt x="73976" y="62864"/>
                  </a:lnTo>
                  <a:lnTo>
                    <a:pt x="80870" y="75495"/>
                  </a:lnTo>
                  <a:lnTo>
                    <a:pt x="86635" y="90927"/>
                  </a:lnTo>
                  <a:lnTo>
                    <a:pt x="91646" y="108227"/>
                  </a:lnTo>
                  <a:lnTo>
                    <a:pt x="96156" y="126772"/>
                  </a:lnTo>
                  <a:lnTo>
                    <a:pt x="99163" y="144978"/>
                  </a:lnTo>
                  <a:lnTo>
                    <a:pt x="101167" y="162959"/>
                  </a:lnTo>
                  <a:lnTo>
                    <a:pt x="102504" y="180789"/>
                  </a:lnTo>
                  <a:lnTo>
                    <a:pt x="102225" y="189170"/>
                  </a:lnTo>
                  <a:lnTo>
                    <a:pt x="100872" y="191252"/>
                  </a:lnTo>
                  <a:lnTo>
                    <a:pt x="98801" y="189133"/>
                  </a:lnTo>
                  <a:lnTo>
                    <a:pt x="98588" y="183047"/>
                  </a:lnTo>
                  <a:lnTo>
                    <a:pt x="99615" y="174314"/>
                  </a:lnTo>
                  <a:lnTo>
                    <a:pt x="101469" y="163819"/>
                  </a:lnTo>
                  <a:lnTo>
                    <a:pt x="102704" y="152147"/>
                  </a:lnTo>
                  <a:lnTo>
                    <a:pt x="103528" y="139691"/>
                  </a:lnTo>
                  <a:lnTo>
                    <a:pt x="104078" y="126713"/>
                  </a:lnTo>
                  <a:lnTo>
                    <a:pt x="105613" y="113386"/>
                  </a:lnTo>
                  <a:lnTo>
                    <a:pt x="107805" y="99827"/>
                  </a:lnTo>
                  <a:lnTo>
                    <a:pt x="119719" y="38895"/>
                  </a:lnTo>
                  <a:lnTo>
                    <a:pt x="124220" y="25625"/>
                  </a:lnTo>
                  <a:lnTo>
                    <a:pt x="129558" y="14442"/>
                  </a:lnTo>
                  <a:lnTo>
                    <a:pt x="135454" y="4648"/>
                  </a:lnTo>
                  <a:lnTo>
                    <a:pt x="141722" y="457"/>
                  </a:lnTo>
                  <a:lnTo>
                    <a:pt x="148237" y="0"/>
                  </a:lnTo>
                  <a:lnTo>
                    <a:pt x="154919" y="2032"/>
                  </a:lnTo>
                  <a:lnTo>
                    <a:pt x="160541" y="10399"/>
                  </a:lnTo>
                  <a:lnTo>
                    <a:pt x="165459" y="22989"/>
                  </a:lnTo>
                  <a:lnTo>
                    <a:pt x="174039" y="52170"/>
                  </a:lnTo>
                  <a:lnTo>
                    <a:pt x="181748" y="76825"/>
                  </a:lnTo>
                  <a:lnTo>
                    <a:pt x="184271" y="89477"/>
                  </a:lnTo>
                  <a:lnTo>
                    <a:pt x="185952" y="102585"/>
                  </a:lnTo>
                  <a:lnTo>
                    <a:pt x="187074" y="115999"/>
                  </a:lnTo>
                  <a:lnTo>
                    <a:pt x="188990" y="128447"/>
                  </a:lnTo>
                  <a:lnTo>
                    <a:pt x="191436" y="140252"/>
                  </a:lnTo>
                  <a:lnTo>
                    <a:pt x="194235" y="151628"/>
                  </a:lnTo>
                  <a:lnTo>
                    <a:pt x="200463" y="179849"/>
                  </a:lnTo>
                  <a:lnTo>
                    <a:pt x="220869" y="24800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404389" y="4242266"/>
              <a:ext cx="115694" cy="185643"/>
            </a:xfrm>
            <a:custGeom>
              <a:avLst/>
              <a:gdLst/>
              <a:ahLst/>
              <a:cxnLst/>
              <a:rect l="0" t="0" r="0" b="0"/>
              <a:pathLst>
                <a:path w="115694" h="185643">
                  <a:moveTo>
                    <a:pt x="0" y="143572"/>
                  </a:moveTo>
                  <a:lnTo>
                    <a:pt x="16751" y="137989"/>
                  </a:lnTo>
                  <a:lnTo>
                    <a:pt x="26359" y="135175"/>
                  </a:lnTo>
                  <a:lnTo>
                    <a:pt x="49500" y="128933"/>
                  </a:lnTo>
                  <a:lnTo>
                    <a:pt x="61047" y="124464"/>
                  </a:lnTo>
                  <a:lnTo>
                    <a:pt x="72251" y="119147"/>
                  </a:lnTo>
                  <a:lnTo>
                    <a:pt x="83226" y="113265"/>
                  </a:lnTo>
                  <a:lnTo>
                    <a:pt x="91711" y="105838"/>
                  </a:lnTo>
                  <a:lnTo>
                    <a:pt x="98536" y="97381"/>
                  </a:lnTo>
                  <a:lnTo>
                    <a:pt x="104255" y="88237"/>
                  </a:lnTo>
                  <a:lnTo>
                    <a:pt x="106899" y="78635"/>
                  </a:lnTo>
                  <a:lnTo>
                    <a:pt x="107494" y="68728"/>
                  </a:lnTo>
                  <a:lnTo>
                    <a:pt x="106721" y="58617"/>
                  </a:lnTo>
                  <a:lnTo>
                    <a:pt x="103868" y="48371"/>
                  </a:lnTo>
                  <a:lnTo>
                    <a:pt x="99630" y="38035"/>
                  </a:lnTo>
                  <a:lnTo>
                    <a:pt x="94467" y="27638"/>
                  </a:lnTo>
                  <a:lnTo>
                    <a:pt x="88687" y="18369"/>
                  </a:lnTo>
                  <a:lnTo>
                    <a:pt x="82498" y="9853"/>
                  </a:lnTo>
                  <a:lnTo>
                    <a:pt x="76034" y="1838"/>
                  </a:lnTo>
                  <a:lnTo>
                    <a:pt x="69387" y="0"/>
                  </a:lnTo>
                  <a:lnTo>
                    <a:pt x="62618" y="2281"/>
                  </a:lnTo>
                  <a:lnTo>
                    <a:pt x="55769" y="7308"/>
                  </a:lnTo>
                  <a:lnTo>
                    <a:pt x="50034" y="16502"/>
                  </a:lnTo>
                  <a:lnTo>
                    <a:pt x="45043" y="28474"/>
                  </a:lnTo>
                  <a:lnTo>
                    <a:pt x="40546" y="42299"/>
                  </a:lnTo>
                  <a:lnTo>
                    <a:pt x="38717" y="57359"/>
                  </a:lnTo>
                  <a:lnTo>
                    <a:pt x="38666" y="73242"/>
                  </a:lnTo>
                  <a:lnTo>
                    <a:pt x="39801" y="89673"/>
                  </a:lnTo>
                  <a:lnTo>
                    <a:pt x="41726" y="105302"/>
                  </a:lnTo>
                  <a:lnTo>
                    <a:pt x="44178" y="120396"/>
                  </a:lnTo>
                  <a:lnTo>
                    <a:pt x="46981" y="135133"/>
                  </a:lnTo>
                  <a:lnTo>
                    <a:pt x="51187" y="147295"/>
                  </a:lnTo>
                  <a:lnTo>
                    <a:pt x="56329" y="157740"/>
                  </a:lnTo>
                  <a:lnTo>
                    <a:pt x="62094" y="167041"/>
                  </a:lnTo>
                  <a:lnTo>
                    <a:pt x="69443" y="174410"/>
                  </a:lnTo>
                  <a:lnTo>
                    <a:pt x="77848" y="180491"/>
                  </a:lnTo>
                  <a:lnTo>
                    <a:pt x="115693" y="185642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572671" y="4207039"/>
              <a:ext cx="168282" cy="207465"/>
            </a:xfrm>
            <a:custGeom>
              <a:avLst/>
              <a:gdLst/>
              <a:ahLst/>
              <a:cxnLst/>
              <a:rect l="0" t="0" r="0" b="0"/>
              <a:pathLst>
                <a:path w="168282" h="207465">
                  <a:moveTo>
                    <a:pt x="0" y="0"/>
                  </a:moveTo>
                  <a:lnTo>
                    <a:pt x="24723" y="123617"/>
                  </a:lnTo>
                  <a:lnTo>
                    <a:pt x="28168" y="138505"/>
                  </a:lnTo>
                  <a:lnTo>
                    <a:pt x="31633" y="151936"/>
                  </a:lnTo>
                  <a:lnTo>
                    <a:pt x="38600" y="177378"/>
                  </a:lnTo>
                  <a:lnTo>
                    <a:pt x="45591" y="204266"/>
                  </a:lnTo>
                  <a:lnTo>
                    <a:pt x="46755" y="207464"/>
                  </a:lnTo>
                  <a:lnTo>
                    <a:pt x="46362" y="203752"/>
                  </a:lnTo>
                  <a:lnTo>
                    <a:pt x="44931" y="195434"/>
                  </a:lnTo>
                  <a:lnTo>
                    <a:pt x="43978" y="182877"/>
                  </a:lnTo>
                  <a:lnTo>
                    <a:pt x="43342" y="167495"/>
                  </a:lnTo>
                  <a:lnTo>
                    <a:pt x="42635" y="131704"/>
                  </a:lnTo>
                  <a:lnTo>
                    <a:pt x="42321" y="92425"/>
                  </a:lnTo>
                  <a:lnTo>
                    <a:pt x="43406" y="74472"/>
                  </a:lnTo>
                  <a:lnTo>
                    <a:pt x="45298" y="57828"/>
                  </a:lnTo>
                  <a:lnTo>
                    <a:pt x="47728" y="42058"/>
                  </a:lnTo>
                  <a:lnTo>
                    <a:pt x="51685" y="29207"/>
                  </a:lnTo>
                  <a:lnTo>
                    <a:pt x="56660" y="18303"/>
                  </a:lnTo>
                  <a:lnTo>
                    <a:pt x="62314" y="8696"/>
                  </a:lnTo>
                  <a:lnTo>
                    <a:pt x="69589" y="3460"/>
                  </a:lnTo>
                  <a:lnTo>
                    <a:pt x="77945" y="1138"/>
                  </a:lnTo>
                  <a:lnTo>
                    <a:pt x="87021" y="759"/>
                  </a:lnTo>
                  <a:lnTo>
                    <a:pt x="95410" y="5180"/>
                  </a:lnTo>
                  <a:lnTo>
                    <a:pt x="103340" y="12803"/>
                  </a:lnTo>
                  <a:lnTo>
                    <a:pt x="110963" y="22559"/>
                  </a:lnTo>
                  <a:lnTo>
                    <a:pt x="118383" y="34905"/>
                  </a:lnTo>
                  <a:lnTo>
                    <a:pt x="125666" y="48980"/>
                  </a:lnTo>
                  <a:lnTo>
                    <a:pt x="132860" y="64206"/>
                  </a:lnTo>
                  <a:lnTo>
                    <a:pt x="138824" y="80200"/>
                  </a:lnTo>
                  <a:lnTo>
                    <a:pt x="143968" y="96706"/>
                  </a:lnTo>
                  <a:lnTo>
                    <a:pt x="156792" y="144737"/>
                  </a:lnTo>
                  <a:lnTo>
                    <a:pt x="168281" y="19983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7772505" y="4164969"/>
              <a:ext cx="52588" cy="305011"/>
            </a:xfrm>
            <a:custGeom>
              <a:avLst/>
              <a:gdLst/>
              <a:ahLst/>
              <a:cxnLst/>
              <a:rect l="0" t="0" r="0" b="0"/>
              <a:pathLst>
                <a:path w="52588" h="305011">
                  <a:moveTo>
                    <a:pt x="0" y="0"/>
                  </a:moveTo>
                  <a:lnTo>
                    <a:pt x="5583" y="16750"/>
                  </a:lnTo>
                  <a:lnTo>
                    <a:pt x="8396" y="28695"/>
                  </a:lnTo>
                  <a:lnTo>
                    <a:pt x="11440" y="43671"/>
                  </a:lnTo>
                  <a:lnTo>
                    <a:pt x="14639" y="60667"/>
                  </a:lnTo>
                  <a:lnTo>
                    <a:pt x="21309" y="92016"/>
                  </a:lnTo>
                  <a:lnTo>
                    <a:pt x="24723" y="106920"/>
                  </a:lnTo>
                  <a:lnTo>
                    <a:pt x="27000" y="121531"/>
                  </a:lnTo>
                  <a:lnTo>
                    <a:pt x="28517" y="135945"/>
                  </a:lnTo>
                  <a:lnTo>
                    <a:pt x="29529" y="150230"/>
                  </a:lnTo>
                  <a:lnTo>
                    <a:pt x="31372" y="163259"/>
                  </a:lnTo>
                  <a:lnTo>
                    <a:pt x="33769" y="175450"/>
                  </a:lnTo>
                  <a:lnTo>
                    <a:pt x="36536" y="187084"/>
                  </a:lnTo>
                  <a:lnTo>
                    <a:pt x="38381" y="200683"/>
                  </a:lnTo>
                  <a:lnTo>
                    <a:pt x="39611" y="215592"/>
                  </a:lnTo>
                  <a:lnTo>
                    <a:pt x="40431" y="231375"/>
                  </a:lnTo>
                  <a:lnTo>
                    <a:pt x="42145" y="245402"/>
                  </a:lnTo>
                  <a:lnTo>
                    <a:pt x="52587" y="30501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7751470" y="4301697"/>
              <a:ext cx="105177" cy="31554"/>
            </a:xfrm>
            <a:custGeom>
              <a:avLst/>
              <a:gdLst/>
              <a:ahLst/>
              <a:cxnLst/>
              <a:rect l="0" t="0" r="0" b="0"/>
              <a:pathLst>
                <a:path w="105177" h="31554">
                  <a:moveTo>
                    <a:pt x="0" y="31553"/>
                  </a:moveTo>
                  <a:lnTo>
                    <a:pt x="22333" y="25970"/>
                  </a:lnTo>
                  <a:lnTo>
                    <a:pt x="32418" y="23156"/>
                  </a:lnTo>
                  <a:lnTo>
                    <a:pt x="52972" y="16914"/>
                  </a:lnTo>
                  <a:lnTo>
                    <a:pt x="105176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928732" y="4196521"/>
              <a:ext cx="89762" cy="241906"/>
            </a:xfrm>
            <a:custGeom>
              <a:avLst/>
              <a:gdLst/>
              <a:ahLst/>
              <a:cxnLst/>
              <a:rect l="0" t="0" r="0" b="0"/>
              <a:pathLst>
                <a:path w="89762" h="241906">
                  <a:moveTo>
                    <a:pt x="64642" y="0"/>
                  </a:moveTo>
                  <a:lnTo>
                    <a:pt x="53475" y="11167"/>
                  </a:lnTo>
                  <a:lnTo>
                    <a:pt x="47849" y="17962"/>
                  </a:lnTo>
                  <a:lnTo>
                    <a:pt x="41761" y="25998"/>
                  </a:lnTo>
                  <a:lnTo>
                    <a:pt x="35364" y="34862"/>
                  </a:lnTo>
                  <a:lnTo>
                    <a:pt x="28763" y="43108"/>
                  </a:lnTo>
                  <a:lnTo>
                    <a:pt x="22025" y="50942"/>
                  </a:lnTo>
                  <a:lnTo>
                    <a:pt x="15196" y="58503"/>
                  </a:lnTo>
                  <a:lnTo>
                    <a:pt x="9474" y="67049"/>
                  </a:lnTo>
                  <a:lnTo>
                    <a:pt x="4491" y="76252"/>
                  </a:lnTo>
                  <a:lnTo>
                    <a:pt x="0" y="85893"/>
                  </a:lnTo>
                  <a:lnTo>
                    <a:pt x="512" y="93490"/>
                  </a:lnTo>
                  <a:lnTo>
                    <a:pt x="4360" y="99722"/>
                  </a:lnTo>
                  <a:lnTo>
                    <a:pt x="10430" y="105046"/>
                  </a:lnTo>
                  <a:lnTo>
                    <a:pt x="19152" y="109764"/>
                  </a:lnTo>
                  <a:lnTo>
                    <a:pt x="29641" y="114078"/>
                  </a:lnTo>
                  <a:lnTo>
                    <a:pt x="74479" y="129398"/>
                  </a:lnTo>
                  <a:lnTo>
                    <a:pt x="81718" y="137685"/>
                  </a:lnTo>
                  <a:lnTo>
                    <a:pt x="86544" y="149052"/>
                  </a:lnTo>
                  <a:lnTo>
                    <a:pt x="89761" y="162474"/>
                  </a:lnTo>
                  <a:lnTo>
                    <a:pt x="89569" y="174928"/>
                  </a:lnTo>
                  <a:lnTo>
                    <a:pt x="87104" y="186736"/>
                  </a:lnTo>
                  <a:lnTo>
                    <a:pt x="83123" y="198114"/>
                  </a:lnTo>
                  <a:lnTo>
                    <a:pt x="78131" y="208036"/>
                  </a:lnTo>
                  <a:lnTo>
                    <a:pt x="72466" y="216989"/>
                  </a:lnTo>
                  <a:lnTo>
                    <a:pt x="33089" y="241905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8203727" y="4186718"/>
              <a:ext cx="102542" cy="191929"/>
            </a:xfrm>
            <a:custGeom>
              <a:avLst/>
              <a:gdLst/>
              <a:ahLst/>
              <a:cxnLst/>
              <a:rect l="0" t="0" r="0" b="0"/>
              <a:pathLst>
                <a:path w="102542" h="191929">
                  <a:moveTo>
                    <a:pt x="31552" y="41356"/>
                  </a:moveTo>
                  <a:lnTo>
                    <a:pt x="31552" y="69273"/>
                  </a:lnTo>
                  <a:lnTo>
                    <a:pt x="32721" y="82171"/>
                  </a:lnTo>
                  <a:lnTo>
                    <a:pt x="34669" y="95445"/>
                  </a:lnTo>
                  <a:lnTo>
                    <a:pt x="46191" y="155918"/>
                  </a:lnTo>
                  <a:lnTo>
                    <a:pt x="50660" y="169150"/>
                  </a:lnTo>
                  <a:lnTo>
                    <a:pt x="55977" y="180308"/>
                  </a:lnTo>
                  <a:lnTo>
                    <a:pt x="61859" y="190084"/>
                  </a:lnTo>
                  <a:lnTo>
                    <a:pt x="68117" y="191928"/>
                  </a:lnTo>
                  <a:lnTo>
                    <a:pt x="74627" y="188482"/>
                  </a:lnTo>
                  <a:lnTo>
                    <a:pt x="81304" y="181511"/>
                  </a:lnTo>
                  <a:lnTo>
                    <a:pt x="86924" y="171020"/>
                  </a:lnTo>
                  <a:lnTo>
                    <a:pt x="91838" y="158183"/>
                  </a:lnTo>
                  <a:lnTo>
                    <a:pt x="96284" y="143782"/>
                  </a:lnTo>
                  <a:lnTo>
                    <a:pt x="99248" y="127169"/>
                  </a:lnTo>
                  <a:lnTo>
                    <a:pt x="101224" y="109082"/>
                  </a:lnTo>
                  <a:lnTo>
                    <a:pt x="102541" y="90013"/>
                  </a:lnTo>
                  <a:lnTo>
                    <a:pt x="101082" y="72625"/>
                  </a:lnTo>
                  <a:lnTo>
                    <a:pt x="97772" y="56359"/>
                  </a:lnTo>
                  <a:lnTo>
                    <a:pt x="93228" y="40841"/>
                  </a:lnTo>
                  <a:lnTo>
                    <a:pt x="87861" y="28158"/>
                  </a:lnTo>
                  <a:lnTo>
                    <a:pt x="81947" y="17365"/>
                  </a:lnTo>
                  <a:lnTo>
                    <a:pt x="75666" y="7833"/>
                  </a:lnTo>
                  <a:lnTo>
                    <a:pt x="67973" y="2646"/>
                  </a:lnTo>
                  <a:lnTo>
                    <a:pt x="59339" y="358"/>
                  </a:lnTo>
                  <a:lnTo>
                    <a:pt x="50076" y="0"/>
                  </a:lnTo>
                  <a:lnTo>
                    <a:pt x="41565" y="3268"/>
                  </a:lnTo>
                  <a:lnTo>
                    <a:pt x="33553" y="8953"/>
                  </a:lnTo>
                  <a:lnTo>
                    <a:pt x="0" y="5187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8414078" y="4024159"/>
              <a:ext cx="21036" cy="330127"/>
            </a:xfrm>
            <a:custGeom>
              <a:avLst/>
              <a:gdLst/>
              <a:ahLst/>
              <a:cxnLst/>
              <a:rect l="0" t="0" r="0" b="0"/>
              <a:pathLst>
                <a:path w="21036" h="330127">
                  <a:moveTo>
                    <a:pt x="0" y="56669"/>
                  </a:moveTo>
                  <a:lnTo>
                    <a:pt x="5584" y="39918"/>
                  </a:lnTo>
                  <a:lnTo>
                    <a:pt x="8397" y="30310"/>
                  </a:lnTo>
                  <a:lnTo>
                    <a:pt x="14640" y="7168"/>
                  </a:lnTo>
                  <a:lnTo>
                    <a:pt x="14434" y="1464"/>
                  </a:lnTo>
                  <a:lnTo>
                    <a:pt x="11960" y="0"/>
                  </a:lnTo>
                  <a:lnTo>
                    <a:pt x="7973" y="1360"/>
                  </a:lnTo>
                  <a:lnTo>
                    <a:pt x="5315" y="8110"/>
                  </a:lnTo>
                  <a:lnTo>
                    <a:pt x="3544" y="18453"/>
                  </a:lnTo>
                  <a:lnTo>
                    <a:pt x="2363" y="31191"/>
                  </a:lnTo>
                  <a:lnTo>
                    <a:pt x="1575" y="44358"/>
                  </a:lnTo>
                  <a:lnTo>
                    <a:pt x="700" y="71454"/>
                  </a:lnTo>
                  <a:lnTo>
                    <a:pt x="208" y="112988"/>
                  </a:lnTo>
                  <a:lnTo>
                    <a:pt x="1307" y="130442"/>
                  </a:lnTo>
                  <a:lnTo>
                    <a:pt x="3209" y="150259"/>
                  </a:lnTo>
                  <a:lnTo>
                    <a:pt x="5646" y="171650"/>
                  </a:lnTo>
                  <a:lnTo>
                    <a:pt x="7269" y="190585"/>
                  </a:lnTo>
                  <a:lnTo>
                    <a:pt x="8352" y="207883"/>
                  </a:lnTo>
                  <a:lnTo>
                    <a:pt x="9074" y="224090"/>
                  </a:lnTo>
                  <a:lnTo>
                    <a:pt x="10724" y="238400"/>
                  </a:lnTo>
                  <a:lnTo>
                    <a:pt x="12992" y="251446"/>
                  </a:lnTo>
                  <a:lnTo>
                    <a:pt x="15674" y="263649"/>
                  </a:lnTo>
                  <a:lnTo>
                    <a:pt x="17460" y="276459"/>
                  </a:lnTo>
                  <a:lnTo>
                    <a:pt x="18652" y="289674"/>
                  </a:lnTo>
                  <a:lnTo>
                    <a:pt x="21035" y="330126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8361491" y="4196521"/>
              <a:ext cx="94658" cy="21036"/>
            </a:xfrm>
            <a:custGeom>
              <a:avLst/>
              <a:gdLst/>
              <a:ahLst/>
              <a:cxnLst/>
              <a:rect l="0" t="0" r="0" b="0"/>
              <a:pathLst>
                <a:path w="94658" h="21036">
                  <a:moveTo>
                    <a:pt x="0" y="21035"/>
                  </a:moveTo>
                  <a:lnTo>
                    <a:pt x="45763" y="9595"/>
                  </a:lnTo>
                  <a:lnTo>
                    <a:pt x="94657" y="0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8771676" y="4003945"/>
              <a:ext cx="189319" cy="340583"/>
            </a:xfrm>
            <a:custGeom>
              <a:avLst/>
              <a:gdLst/>
              <a:ahLst/>
              <a:cxnLst/>
              <a:rect l="0" t="0" r="0" b="0"/>
              <a:pathLst>
                <a:path w="189319" h="340583">
                  <a:moveTo>
                    <a:pt x="0" y="34812"/>
                  </a:moveTo>
                  <a:lnTo>
                    <a:pt x="11167" y="18062"/>
                  </a:lnTo>
                  <a:lnTo>
                    <a:pt x="17963" y="11959"/>
                  </a:lnTo>
                  <a:lnTo>
                    <a:pt x="25999" y="6722"/>
                  </a:lnTo>
                  <a:lnTo>
                    <a:pt x="34863" y="2062"/>
                  </a:lnTo>
                  <a:lnTo>
                    <a:pt x="46615" y="124"/>
                  </a:lnTo>
                  <a:lnTo>
                    <a:pt x="60292" y="0"/>
                  </a:lnTo>
                  <a:lnTo>
                    <a:pt x="75254" y="1087"/>
                  </a:lnTo>
                  <a:lnTo>
                    <a:pt x="87566" y="7654"/>
                  </a:lnTo>
                  <a:lnTo>
                    <a:pt x="98111" y="17875"/>
                  </a:lnTo>
                  <a:lnTo>
                    <a:pt x="107478" y="30533"/>
                  </a:lnTo>
                  <a:lnTo>
                    <a:pt x="114891" y="42477"/>
                  </a:lnTo>
                  <a:lnTo>
                    <a:pt x="121002" y="53945"/>
                  </a:lnTo>
                  <a:lnTo>
                    <a:pt x="126244" y="65097"/>
                  </a:lnTo>
                  <a:lnTo>
                    <a:pt x="129739" y="77206"/>
                  </a:lnTo>
                  <a:lnTo>
                    <a:pt x="132069" y="89953"/>
                  </a:lnTo>
                  <a:lnTo>
                    <a:pt x="133623" y="103126"/>
                  </a:lnTo>
                  <a:lnTo>
                    <a:pt x="134658" y="116582"/>
                  </a:lnTo>
                  <a:lnTo>
                    <a:pt x="135349" y="130227"/>
                  </a:lnTo>
                  <a:lnTo>
                    <a:pt x="135808" y="143999"/>
                  </a:lnTo>
                  <a:lnTo>
                    <a:pt x="134947" y="157854"/>
                  </a:lnTo>
                  <a:lnTo>
                    <a:pt x="133204" y="171765"/>
                  </a:lnTo>
                  <a:lnTo>
                    <a:pt x="130874" y="185714"/>
                  </a:lnTo>
                  <a:lnTo>
                    <a:pt x="128151" y="199687"/>
                  </a:lnTo>
                  <a:lnTo>
                    <a:pt x="122010" y="227679"/>
                  </a:lnTo>
                  <a:lnTo>
                    <a:pt x="118736" y="240519"/>
                  </a:lnTo>
                  <a:lnTo>
                    <a:pt x="115385" y="252585"/>
                  </a:lnTo>
                  <a:lnTo>
                    <a:pt x="108545" y="275341"/>
                  </a:lnTo>
                  <a:lnTo>
                    <a:pt x="101610" y="297141"/>
                  </a:lnTo>
                  <a:lnTo>
                    <a:pt x="96956" y="306694"/>
                  </a:lnTo>
                  <a:lnTo>
                    <a:pt x="91516" y="315399"/>
                  </a:lnTo>
                  <a:lnTo>
                    <a:pt x="85552" y="323541"/>
                  </a:lnTo>
                  <a:lnTo>
                    <a:pt x="78070" y="330136"/>
                  </a:lnTo>
                  <a:lnTo>
                    <a:pt x="69576" y="335702"/>
                  </a:lnTo>
                  <a:lnTo>
                    <a:pt x="60408" y="340582"/>
                  </a:lnTo>
                  <a:lnTo>
                    <a:pt x="50790" y="340329"/>
                  </a:lnTo>
                  <a:lnTo>
                    <a:pt x="40872" y="336654"/>
                  </a:lnTo>
                  <a:lnTo>
                    <a:pt x="30754" y="330698"/>
                  </a:lnTo>
                  <a:lnTo>
                    <a:pt x="24008" y="320885"/>
                  </a:lnTo>
                  <a:lnTo>
                    <a:pt x="19512" y="308500"/>
                  </a:lnTo>
                  <a:lnTo>
                    <a:pt x="16514" y="294399"/>
                  </a:lnTo>
                  <a:lnTo>
                    <a:pt x="16853" y="279157"/>
                  </a:lnTo>
                  <a:lnTo>
                    <a:pt x="19416" y="263151"/>
                  </a:lnTo>
                  <a:lnTo>
                    <a:pt x="23462" y="246638"/>
                  </a:lnTo>
                  <a:lnTo>
                    <a:pt x="29665" y="232123"/>
                  </a:lnTo>
                  <a:lnTo>
                    <a:pt x="37306" y="218941"/>
                  </a:lnTo>
                  <a:lnTo>
                    <a:pt x="45906" y="206647"/>
                  </a:lnTo>
                  <a:lnTo>
                    <a:pt x="56314" y="197282"/>
                  </a:lnTo>
                  <a:lnTo>
                    <a:pt x="67927" y="189871"/>
                  </a:lnTo>
                  <a:lnTo>
                    <a:pt x="80344" y="183761"/>
                  </a:lnTo>
                  <a:lnTo>
                    <a:pt x="92127" y="180856"/>
                  </a:lnTo>
                  <a:lnTo>
                    <a:pt x="103489" y="180089"/>
                  </a:lnTo>
                  <a:lnTo>
                    <a:pt x="114569" y="180745"/>
                  </a:lnTo>
                  <a:lnTo>
                    <a:pt x="125462" y="182352"/>
                  </a:lnTo>
                  <a:lnTo>
                    <a:pt x="136229" y="184591"/>
                  </a:lnTo>
                  <a:lnTo>
                    <a:pt x="189318" y="203094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9066423" y="3912546"/>
              <a:ext cx="140786" cy="315529"/>
            </a:xfrm>
            <a:custGeom>
              <a:avLst/>
              <a:gdLst/>
              <a:ahLst/>
              <a:cxnLst/>
              <a:rect l="0" t="0" r="0" b="0"/>
              <a:pathLst>
                <a:path w="140786" h="315529">
                  <a:moveTo>
                    <a:pt x="115440" y="0"/>
                  </a:moveTo>
                  <a:lnTo>
                    <a:pt x="93107" y="11167"/>
                  </a:lnTo>
                  <a:lnTo>
                    <a:pt x="83022" y="16794"/>
                  </a:lnTo>
                  <a:lnTo>
                    <a:pt x="72792" y="22882"/>
                  </a:lnTo>
                  <a:lnTo>
                    <a:pt x="62467" y="29278"/>
                  </a:lnTo>
                  <a:lnTo>
                    <a:pt x="53246" y="35880"/>
                  </a:lnTo>
                  <a:lnTo>
                    <a:pt x="44762" y="42618"/>
                  </a:lnTo>
                  <a:lnTo>
                    <a:pt x="36768" y="49447"/>
                  </a:lnTo>
                  <a:lnTo>
                    <a:pt x="27934" y="55169"/>
                  </a:lnTo>
                  <a:lnTo>
                    <a:pt x="18538" y="60152"/>
                  </a:lnTo>
                  <a:lnTo>
                    <a:pt x="8768" y="64642"/>
                  </a:lnTo>
                  <a:lnTo>
                    <a:pt x="3424" y="71142"/>
                  </a:lnTo>
                  <a:lnTo>
                    <a:pt x="1029" y="78981"/>
                  </a:lnTo>
                  <a:lnTo>
                    <a:pt x="601" y="87712"/>
                  </a:lnTo>
                  <a:lnTo>
                    <a:pt x="127" y="109880"/>
                  </a:lnTo>
                  <a:lnTo>
                    <a:pt x="0" y="122336"/>
                  </a:lnTo>
                  <a:lnTo>
                    <a:pt x="2252" y="132976"/>
                  </a:lnTo>
                  <a:lnTo>
                    <a:pt x="6092" y="142408"/>
                  </a:lnTo>
                  <a:lnTo>
                    <a:pt x="10988" y="151032"/>
                  </a:lnTo>
                  <a:lnTo>
                    <a:pt x="17758" y="155613"/>
                  </a:lnTo>
                  <a:lnTo>
                    <a:pt x="25778" y="157498"/>
                  </a:lnTo>
                  <a:lnTo>
                    <a:pt x="34630" y="157587"/>
                  </a:lnTo>
                  <a:lnTo>
                    <a:pt x="44037" y="156477"/>
                  </a:lnTo>
                  <a:lnTo>
                    <a:pt x="53815" y="154569"/>
                  </a:lnTo>
                  <a:lnTo>
                    <a:pt x="63839" y="152128"/>
                  </a:lnTo>
                  <a:lnTo>
                    <a:pt x="74028" y="151669"/>
                  </a:lnTo>
                  <a:lnTo>
                    <a:pt x="84326" y="152532"/>
                  </a:lnTo>
                  <a:lnTo>
                    <a:pt x="94697" y="154276"/>
                  </a:lnTo>
                  <a:lnTo>
                    <a:pt x="105117" y="158945"/>
                  </a:lnTo>
                  <a:lnTo>
                    <a:pt x="115570" y="165563"/>
                  </a:lnTo>
                  <a:lnTo>
                    <a:pt x="126044" y="173481"/>
                  </a:lnTo>
                  <a:lnTo>
                    <a:pt x="133027" y="184603"/>
                  </a:lnTo>
                  <a:lnTo>
                    <a:pt x="137681" y="197860"/>
                  </a:lnTo>
                  <a:lnTo>
                    <a:pt x="140785" y="212542"/>
                  </a:lnTo>
                  <a:lnTo>
                    <a:pt x="140517" y="227004"/>
                  </a:lnTo>
                  <a:lnTo>
                    <a:pt x="138001" y="241320"/>
                  </a:lnTo>
                  <a:lnTo>
                    <a:pt x="133987" y="255538"/>
                  </a:lnTo>
                  <a:lnTo>
                    <a:pt x="127804" y="267355"/>
                  </a:lnTo>
                  <a:lnTo>
                    <a:pt x="120177" y="277569"/>
                  </a:lnTo>
                  <a:lnTo>
                    <a:pt x="111587" y="286716"/>
                  </a:lnTo>
                  <a:lnTo>
                    <a:pt x="102353" y="293983"/>
                  </a:lnTo>
                  <a:lnTo>
                    <a:pt x="92692" y="299996"/>
                  </a:lnTo>
                  <a:lnTo>
                    <a:pt x="62852" y="315528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9276522" y="3842057"/>
              <a:ext cx="316316" cy="377631"/>
            </a:xfrm>
            <a:custGeom>
              <a:avLst/>
              <a:gdLst/>
              <a:ahLst/>
              <a:cxnLst/>
              <a:rect l="0" t="0" r="0" b="0"/>
              <a:pathLst>
                <a:path w="316316" h="377631">
                  <a:moveTo>
                    <a:pt x="0" y="49454"/>
                  </a:moveTo>
                  <a:lnTo>
                    <a:pt x="0" y="71788"/>
                  </a:lnTo>
                  <a:lnTo>
                    <a:pt x="2337" y="81872"/>
                  </a:lnTo>
                  <a:lnTo>
                    <a:pt x="6232" y="92102"/>
                  </a:lnTo>
                  <a:lnTo>
                    <a:pt x="11166" y="102427"/>
                  </a:lnTo>
                  <a:lnTo>
                    <a:pt x="17962" y="110479"/>
                  </a:lnTo>
                  <a:lnTo>
                    <a:pt x="25998" y="117016"/>
                  </a:lnTo>
                  <a:lnTo>
                    <a:pt x="34861" y="122542"/>
                  </a:lnTo>
                  <a:lnTo>
                    <a:pt x="43107" y="123889"/>
                  </a:lnTo>
                  <a:lnTo>
                    <a:pt x="50942" y="122450"/>
                  </a:lnTo>
                  <a:lnTo>
                    <a:pt x="58502" y="119153"/>
                  </a:lnTo>
                  <a:lnTo>
                    <a:pt x="62373" y="112281"/>
                  </a:lnTo>
                  <a:lnTo>
                    <a:pt x="63786" y="103025"/>
                  </a:lnTo>
                  <a:lnTo>
                    <a:pt x="63559" y="92179"/>
                  </a:lnTo>
                  <a:lnTo>
                    <a:pt x="58733" y="83781"/>
                  </a:lnTo>
                  <a:lnTo>
                    <a:pt x="50842" y="77013"/>
                  </a:lnTo>
                  <a:lnTo>
                    <a:pt x="40906" y="71332"/>
                  </a:lnTo>
                  <a:lnTo>
                    <a:pt x="30776" y="68714"/>
                  </a:lnTo>
                  <a:lnTo>
                    <a:pt x="20518" y="68137"/>
                  </a:lnTo>
                  <a:lnTo>
                    <a:pt x="10172" y="68921"/>
                  </a:lnTo>
                  <a:lnTo>
                    <a:pt x="7950" y="65938"/>
                  </a:lnTo>
                  <a:lnTo>
                    <a:pt x="11143" y="60443"/>
                  </a:lnTo>
                  <a:lnTo>
                    <a:pt x="17946" y="53274"/>
                  </a:lnTo>
                  <a:lnTo>
                    <a:pt x="28324" y="44989"/>
                  </a:lnTo>
                  <a:lnTo>
                    <a:pt x="41087" y="35960"/>
                  </a:lnTo>
                  <a:lnTo>
                    <a:pt x="55438" y="26434"/>
                  </a:lnTo>
                  <a:lnTo>
                    <a:pt x="72017" y="18915"/>
                  </a:lnTo>
                  <a:lnTo>
                    <a:pt x="90082" y="12734"/>
                  </a:lnTo>
                  <a:lnTo>
                    <a:pt x="109136" y="7445"/>
                  </a:lnTo>
                  <a:lnTo>
                    <a:pt x="126514" y="3919"/>
                  </a:lnTo>
                  <a:lnTo>
                    <a:pt x="142774" y="1568"/>
                  </a:lnTo>
                  <a:lnTo>
                    <a:pt x="158288" y="0"/>
                  </a:lnTo>
                  <a:lnTo>
                    <a:pt x="170968" y="2461"/>
                  </a:lnTo>
                  <a:lnTo>
                    <a:pt x="181758" y="7608"/>
                  </a:lnTo>
                  <a:lnTo>
                    <a:pt x="191290" y="14545"/>
                  </a:lnTo>
                  <a:lnTo>
                    <a:pt x="197643" y="25013"/>
                  </a:lnTo>
                  <a:lnTo>
                    <a:pt x="201879" y="37834"/>
                  </a:lnTo>
                  <a:lnTo>
                    <a:pt x="204703" y="52225"/>
                  </a:lnTo>
                  <a:lnTo>
                    <a:pt x="205417" y="66493"/>
                  </a:lnTo>
                  <a:lnTo>
                    <a:pt x="204725" y="80681"/>
                  </a:lnTo>
                  <a:lnTo>
                    <a:pt x="203094" y="94813"/>
                  </a:lnTo>
                  <a:lnTo>
                    <a:pt x="200839" y="108909"/>
                  </a:lnTo>
                  <a:lnTo>
                    <a:pt x="198167" y="122980"/>
                  </a:lnTo>
                  <a:lnTo>
                    <a:pt x="195216" y="137036"/>
                  </a:lnTo>
                  <a:lnTo>
                    <a:pt x="190913" y="151081"/>
                  </a:lnTo>
                  <a:lnTo>
                    <a:pt x="185706" y="165119"/>
                  </a:lnTo>
                  <a:lnTo>
                    <a:pt x="179898" y="179152"/>
                  </a:lnTo>
                  <a:lnTo>
                    <a:pt x="173688" y="193181"/>
                  </a:lnTo>
                  <a:lnTo>
                    <a:pt x="153782" y="236430"/>
                  </a:lnTo>
                  <a:lnTo>
                    <a:pt x="140022" y="268894"/>
                  </a:lnTo>
                  <a:lnTo>
                    <a:pt x="133081" y="283394"/>
                  </a:lnTo>
                  <a:lnTo>
                    <a:pt x="126117" y="296566"/>
                  </a:lnTo>
                  <a:lnTo>
                    <a:pt x="119137" y="308854"/>
                  </a:lnTo>
                  <a:lnTo>
                    <a:pt x="112146" y="320552"/>
                  </a:lnTo>
                  <a:lnTo>
                    <a:pt x="98146" y="342898"/>
                  </a:lnTo>
                  <a:lnTo>
                    <a:pt x="77123" y="375189"/>
                  </a:lnTo>
                  <a:lnTo>
                    <a:pt x="74787" y="377630"/>
                  </a:lnTo>
                  <a:lnTo>
                    <a:pt x="75568" y="374582"/>
                  </a:lnTo>
                  <a:lnTo>
                    <a:pt x="78426" y="367876"/>
                  </a:lnTo>
                  <a:lnTo>
                    <a:pt x="81499" y="359900"/>
                  </a:lnTo>
                  <a:lnTo>
                    <a:pt x="88030" y="341688"/>
                  </a:lnTo>
                  <a:lnTo>
                    <a:pt x="92576" y="331923"/>
                  </a:lnTo>
                  <a:lnTo>
                    <a:pt x="97945" y="321907"/>
                  </a:lnTo>
                  <a:lnTo>
                    <a:pt x="103861" y="311725"/>
                  </a:lnTo>
                  <a:lnTo>
                    <a:pt x="111311" y="301430"/>
                  </a:lnTo>
                  <a:lnTo>
                    <a:pt x="119783" y="291062"/>
                  </a:lnTo>
                  <a:lnTo>
                    <a:pt x="128938" y="280643"/>
                  </a:lnTo>
                  <a:lnTo>
                    <a:pt x="145341" y="262834"/>
                  </a:lnTo>
                  <a:lnTo>
                    <a:pt x="152988" y="254813"/>
                  </a:lnTo>
                  <a:lnTo>
                    <a:pt x="162760" y="247128"/>
                  </a:lnTo>
                  <a:lnTo>
                    <a:pt x="173949" y="239668"/>
                  </a:lnTo>
                  <a:lnTo>
                    <a:pt x="186083" y="232357"/>
                  </a:lnTo>
                  <a:lnTo>
                    <a:pt x="197678" y="230989"/>
                  </a:lnTo>
                  <a:lnTo>
                    <a:pt x="208915" y="233583"/>
                  </a:lnTo>
                  <a:lnTo>
                    <a:pt x="219911" y="238818"/>
                  </a:lnTo>
                  <a:lnTo>
                    <a:pt x="227242" y="246983"/>
                  </a:lnTo>
                  <a:lnTo>
                    <a:pt x="232130" y="257100"/>
                  </a:lnTo>
                  <a:lnTo>
                    <a:pt x="235388" y="268520"/>
                  </a:lnTo>
                  <a:lnTo>
                    <a:pt x="236391" y="279639"/>
                  </a:lnTo>
                  <a:lnTo>
                    <a:pt x="235892" y="290557"/>
                  </a:lnTo>
                  <a:lnTo>
                    <a:pt x="234390" y="301342"/>
                  </a:lnTo>
                  <a:lnTo>
                    <a:pt x="239232" y="306194"/>
                  </a:lnTo>
                  <a:lnTo>
                    <a:pt x="248303" y="307092"/>
                  </a:lnTo>
                  <a:lnTo>
                    <a:pt x="260194" y="305354"/>
                  </a:lnTo>
                  <a:lnTo>
                    <a:pt x="270458" y="300688"/>
                  </a:lnTo>
                  <a:lnTo>
                    <a:pt x="279638" y="294073"/>
                  </a:lnTo>
                  <a:lnTo>
                    <a:pt x="296071" y="278542"/>
                  </a:lnTo>
                  <a:lnTo>
                    <a:pt x="311164" y="263848"/>
                  </a:lnTo>
                  <a:lnTo>
                    <a:pt x="314956" y="255489"/>
                  </a:lnTo>
                  <a:lnTo>
                    <a:pt x="316315" y="246410"/>
                  </a:lnTo>
                  <a:lnTo>
                    <a:pt x="316052" y="236852"/>
                  </a:lnTo>
                  <a:lnTo>
                    <a:pt x="311203" y="231648"/>
                  </a:lnTo>
                  <a:lnTo>
                    <a:pt x="303295" y="229348"/>
                  </a:lnTo>
                  <a:lnTo>
                    <a:pt x="241904" y="228253"/>
                  </a:lnTo>
                </a:path>
              </a:pathLst>
            </a:custGeom>
            <a:ln w="12700" cap="flat" cmpd="sng" algn="ctr">
              <a:solidFill>
                <a:srgbClr val="0055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2519873" y="4123911"/>
            <a:ext cx="2181256" cy="2102437"/>
            <a:chOff x="2519873" y="4123911"/>
            <a:chExt cx="2181256" cy="2102437"/>
          </a:xfrm>
        </p:grpSpPr>
        <p:sp>
          <p:nvSpPr>
            <p:cNvPr id="185" name="Freeform 184"/>
            <p:cNvSpPr/>
            <p:nvPr/>
          </p:nvSpPr>
          <p:spPr>
            <a:xfrm>
              <a:off x="2955445" y="4680331"/>
              <a:ext cx="134332" cy="460334"/>
            </a:xfrm>
            <a:custGeom>
              <a:avLst/>
              <a:gdLst/>
              <a:ahLst/>
              <a:cxnLst/>
              <a:rect l="0" t="0" r="0" b="0"/>
              <a:pathLst>
                <a:path w="134332" h="460334">
                  <a:moveTo>
                    <a:pt x="31552" y="0"/>
                  </a:moveTo>
                  <a:lnTo>
                    <a:pt x="25969" y="16750"/>
                  </a:lnTo>
                  <a:lnTo>
                    <a:pt x="16995" y="40555"/>
                  </a:lnTo>
                  <a:lnTo>
                    <a:pt x="11330" y="55084"/>
                  </a:lnTo>
                  <a:lnTo>
                    <a:pt x="7553" y="69444"/>
                  </a:lnTo>
                  <a:lnTo>
                    <a:pt x="5035" y="83692"/>
                  </a:lnTo>
                  <a:lnTo>
                    <a:pt x="3357" y="97865"/>
                  </a:lnTo>
                  <a:lnTo>
                    <a:pt x="3406" y="110819"/>
                  </a:lnTo>
                  <a:lnTo>
                    <a:pt x="4608" y="122962"/>
                  </a:lnTo>
                  <a:lnTo>
                    <a:pt x="6578" y="134563"/>
                  </a:lnTo>
                  <a:lnTo>
                    <a:pt x="10228" y="145802"/>
                  </a:lnTo>
                  <a:lnTo>
                    <a:pt x="14999" y="156801"/>
                  </a:lnTo>
                  <a:lnTo>
                    <a:pt x="20517" y="167640"/>
                  </a:lnTo>
                  <a:lnTo>
                    <a:pt x="27701" y="179540"/>
                  </a:lnTo>
                  <a:lnTo>
                    <a:pt x="35997" y="192148"/>
                  </a:lnTo>
                  <a:lnTo>
                    <a:pt x="45033" y="205227"/>
                  </a:lnTo>
                  <a:lnTo>
                    <a:pt x="53394" y="216284"/>
                  </a:lnTo>
                  <a:lnTo>
                    <a:pt x="61306" y="225993"/>
                  </a:lnTo>
                  <a:lnTo>
                    <a:pt x="68917" y="234803"/>
                  </a:lnTo>
                  <a:lnTo>
                    <a:pt x="77498" y="246519"/>
                  </a:lnTo>
                  <a:lnTo>
                    <a:pt x="86724" y="260173"/>
                  </a:lnTo>
                  <a:lnTo>
                    <a:pt x="96380" y="275119"/>
                  </a:lnTo>
                  <a:lnTo>
                    <a:pt x="103986" y="288588"/>
                  </a:lnTo>
                  <a:lnTo>
                    <a:pt x="110226" y="301074"/>
                  </a:lnTo>
                  <a:lnTo>
                    <a:pt x="115554" y="312904"/>
                  </a:lnTo>
                  <a:lnTo>
                    <a:pt x="120275" y="326633"/>
                  </a:lnTo>
                  <a:lnTo>
                    <a:pt x="124591" y="341629"/>
                  </a:lnTo>
                  <a:lnTo>
                    <a:pt x="128637" y="357470"/>
                  </a:lnTo>
                  <a:lnTo>
                    <a:pt x="131334" y="373873"/>
                  </a:lnTo>
                  <a:lnTo>
                    <a:pt x="133132" y="390652"/>
                  </a:lnTo>
                  <a:lnTo>
                    <a:pt x="134331" y="407681"/>
                  </a:lnTo>
                  <a:lnTo>
                    <a:pt x="132793" y="422539"/>
                  </a:lnTo>
                  <a:lnTo>
                    <a:pt x="129430" y="435951"/>
                  </a:lnTo>
                  <a:lnTo>
                    <a:pt x="124851" y="448398"/>
                  </a:lnTo>
                  <a:lnTo>
                    <a:pt x="118293" y="455527"/>
                  </a:lnTo>
                  <a:lnTo>
                    <a:pt x="110415" y="459111"/>
                  </a:lnTo>
                  <a:lnTo>
                    <a:pt x="101656" y="460333"/>
                  </a:lnTo>
                  <a:lnTo>
                    <a:pt x="93481" y="458809"/>
                  </a:lnTo>
                  <a:lnTo>
                    <a:pt x="85693" y="455456"/>
                  </a:lnTo>
                  <a:lnTo>
                    <a:pt x="78164" y="450884"/>
                  </a:lnTo>
                  <a:lnTo>
                    <a:pt x="70807" y="443161"/>
                  </a:lnTo>
                  <a:lnTo>
                    <a:pt x="63565" y="433338"/>
                  </a:lnTo>
                  <a:lnTo>
                    <a:pt x="56400" y="422115"/>
                  </a:lnTo>
                  <a:lnTo>
                    <a:pt x="50455" y="408790"/>
                  </a:lnTo>
                  <a:lnTo>
                    <a:pt x="45322" y="394063"/>
                  </a:lnTo>
                  <a:lnTo>
                    <a:pt x="40733" y="378402"/>
                  </a:lnTo>
                  <a:lnTo>
                    <a:pt x="37673" y="360950"/>
                  </a:lnTo>
                  <a:lnTo>
                    <a:pt x="35633" y="342303"/>
                  </a:lnTo>
                  <a:lnTo>
                    <a:pt x="34273" y="322861"/>
                  </a:lnTo>
                  <a:lnTo>
                    <a:pt x="34535" y="306393"/>
                  </a:lnTo>
                  <a:lnTo>
                    <a:pt x="35878" y="291909"/>
                  </a:lnTo>
                  <a:lnTo>
                    <a:pt x="37942" y="278746"/>
                  </a:lnTo>
                  <a:lnTo>
                    <a:pt x="39318" y="265297"/>
                  </a:lnTo>
                  <a:lnTo>
                    <a:pt x="40235" y="251657"/>
                  </a:lnTo>
                  <a:lnTo>
                    <a:pt x="40847" y="237888"/>
                  </a:lnTo>
                  <a:lnTo>
                    <a:pt x="42423" y="225204"/>
                  </a:lnTo>
                  <a:lnTo>
                    <a:pt x="44643" y="213241"/>
                  </a:lnTo>
                  <a:lnTo>
                    <a:pt x="47291" y="201760"/>
                  </a:lnTo>
                  <a:lnTo>
                    <a:pt x="49057" y="189432"/>
                  </a:lnTo>
                  <a:lnTo>
                    <a:pt x="50234" y="176539"/>
                  </a:lnTo>
                  <a:lnTo>
                    <a:pt x="51018" y="163269"/>
                  </a:lnTo>
                  <a:lnTo>
                    <a:pt x="51890" y="136059"/>
                  </a:lnTo>
                  <a:lnTo>
                    <a:pt x="52122" y="122259"/>
                  </a:lnTo>
                  <a:lnTo>
                    <a:pt x="49940" y="110721"/>
                  </a:lnTo>
                  <a:lnTo>
                    <a:pt x="46148" y="100693"/>
                  </a:lnTo>
                  <a:lnTo>
                    <a:pt x="41283" y="91669"/>
                  </a:lnTo>
                  <a:lnTo>
                    <a:pt x="34534" y="86822"/>
                  </a:lnTo>
                  <a:lnTo>
                    <a:pt x="26528" y="84760"/>
                  </a:lnTo>
                  <a:lnTo>
                    <a:pt x="0" y="8414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3094375" y="4658230"/>
              <a:ext cx="166081" cy="453323"/>
            </a:xfrm>
            <a:custGeom>
              <a:avLst/>
              <a:gdLst/>
              <a:ahLst/>
              <a:cxnLst/>
              <a:rect l="0" t="0" r="0" b="0"/>
              <a:pathLst>
                <a:path w="166081" h="453323">
                  <a:moveTo>
                    <a:pt x="102974" y="43136"/>
                  </a:moveTo>
                  <a:lnTo>
                    <a:pt x="97391" y="26386"/>
                  </a:lnTo>
                  <a:lnTo>
                    <a:pt x="93409" y="19114"/>
                  </a:lnTo>
                  <a:lnTo>
                    <a:pt x="88417" y="11929"/>
                  </a:lnTo>
                  <a:lnTo>
                    <a:pt x="82752" y="4802"/>
                  </a:lnTo>
                  <a:lnTo>
                    <a:pt x="74301" y="1220"/>
                  </a:lnTo>
                  <a:lnTo>
                    <a:pt x="63992" y="0"/>
                  </a:lnTo>
                  <a:lnTo>
                    <a:pt x="52445" y="355"/>
                  </a:lnTo>
                  <a:lnTo>
                    <a:pt x="43579" y="5267"/>
                  </a:lnTo>
                  <a:lnTo>
                    <a:pt x="36499" y="13215"/>
                  </a:lnTo>
                  <a:lnTo>
                    <a:pt x="30610" y="23189"/>
                  </a:lnTo>
                  <a:lnTo>
                    <a:pt x="25516" y="33344"/>
                  </a:lnTo>
                  <a:lnTo>
                    <a:pt x="20951" y="43620"/>
                  </a:lnTo>
                  <a:lnTo>
                    <a:pt x="16740" y="53976"/>
                  </a:lnTo>
                  <a:lnTo>
                    <a:pt x="12763" y="64386"/>
                  </a:lnTo>
                  <a:lnTo>
                    <a:pt x="5229" y="85302"/>
                  </a:lnTo>
                  <a:lnTo>
                    <a:pt x="2752" y="96956"/>
                  </a:lnTo>
                  <a:lnTo>
                    <a:pt x="1101" y="109400"/>
                  </a:lnTo>
                  <a:lnTo>
                    <a:pt x="0" y="122371"/>
                  </a:lnTo>
                  <a:lnTo>
                    <a:pt x="435" y="135692"/>
                  </a:lnTo>
                  <a:lnTo>
                    <a:pt x="1893" y="149248"/>
                  </a:lnTo>
                  <a:lnTo>
                    <a:pt x="4034" y="162959"/>
                  </a:lnTo>
                  <a:lnTo>
                    <a:pt x="8967" y="173269"/>
                  </a:lnTo>
                  <a:lnTo>
                    <a:pt x="15762" y="181311"/>
                  </a:lnTo>
                  <a:lnTo>
                    <a:pt x="23798" y="187840"/>
                  </a:lnTo>
                  <a:lnTo>
                    <a:pt x="31492" y="187519"/>
                  </a:lnTo>
                  <a:lnTo>
                    <a:pt x="38959" y="182631"/>
                  </a:lnTo>
                  <a:lnTo>
                    <a:pt x="46274" y="174697"/>
                  </a:lnTo>
                  <a:lnTo>
                    <a:pt x="52319" y="163565"/>
                  </a:lnTo>
                  <a:lnTo>
                    <a:pt x="57518" y="150300"/>
                  </a:lnTo>
                  <a:lnTo>
                    <a:pt x="62153" y="135614"/>
                  </a:lnTo>
                  <a:lnTo>
                    <a:pt x="70418" y="106831"/>
                  </a:lnTo>
                  <a:lnTo>
                    <a:pt x="85247" y="50264"/>
                  </a:lnTo>
                  <a:lnTo>
                    <a:pt x="89988" y="45551"/>
                  </a:lnTo>
                  <a:lnTo>
                    <a:pt x="95485" y="47083"/>
                  </a:lnTo>
                  <a:lnTo>
                    <a:pt x="101488" y="52779"/>
                  </a:lnTo>
                  <a:lnTo>
                    <a:pt x="106658" y="63588"/>
                  </a:lnTo>
                  <a:lnTo>
                    <a:pt x="111273" y="77806"/>
                  </a:lnTo>
                  <a:lnTo>
                    <a:pt x="115519" y="94296"/>
                  </a:lnTo>
                  <a:lnTo>
                    <a:pt x="118349" y="109965"/>
                  </a:lnTo>
                  <a:lnTo>
                    <a:pt x="120236" y="125084"/>
                  </a:lnTo>
                  <a:lnTo>
                    <a:pt x="121494" y="139839"/>
                  </a:lnTo>
                  <a:lnTo>
                    <a:pt x="123501" y="153180"/>
                  </a:lnTo>
                  <a:lnTo>
                    <a:pt x="126008" y="165581"/>
                  </a:lnTo>
                  <a:lnTo>
                    <a:pt x="128848" y="177354"/>
                  </a:lnTo>
                  <a:lnTo>
                    <a:pt x="130741" y="189877"/>
                  </a:lnTo>
                  <a:lnTo>
                    <a:pt x="132003" y="202901"/>
                  </a:lnTo>
                  <a:lnTo>
                    <a:pt x="132844" y="216257"/>
                  </a:lnTo>
                  <a:lnTo>
                    <a:pt x="133779" y="243563"/>
                  </a:lnTo>
                  <a:lnTo>
                    <a:pt x="134029" y="257389"/>
                  </a:lnTo>
                  <a:lnTo>
                    <a:pt x="135363" y="271281"/>
                  </a:lnTo>
                  <a:lnTo>
                    <a:pt x="137422" y="285216"/>
                  </a:lnTo>
                  <a:lnTo>
                    <a:pt x="155816" y="388963"/>
                  </a:lnTo>
                  <a:lnTo>
                    <a:pt x="166080" y="4533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3283858" y="4625781"/>
              <a:ext cx="155397" cy="401632"/>
            </a:xfrm>
            <a:custGeom>
              <a:avLst/>
              <a:gdLst/>
              <a:ahLst/>
              <a:cxnLst/>
              <a:rect l="0" t="0" r="0" b="0"/>
              <a:pathLst>
                <a:path w="155397" h="401632">
                  <a:moveTo>
                    <a:pt x="81773" y="65067"/>
                  </a:moveTo>
                  <a:lnTo>
                    <a:pt x="76189" y="48317"/>
                  </a:lnTo>
                  <a:lnTo>
                    <a:pt x="72207" y="39877"/>
                  </a:lnTo>
                  <a:lnTo>
                    <a:pt x="67216" y="30745"/>
                  </a:lnTo>
                  <a:lnTo>
                    <a:pt x="61550" y="21150"/>
                  </a:lnTo>
                  <a:lnTo>
                    <a:pt x="54268" y="15923"/>
                  </a:lnTo>
                  <a:lnTo>
                    <a:pt x="45907" y="13606"/>
                  </a:lnTo>
                  <a:lnTo>
                    <a:pt x="36827" y="13231"/>
                  </a:lnTo>
                  <a:lnTo>
                    <a:pt x="29605" y="17655"/>
                  </a:lnTo>
                  <a:lnTo>
                    <a:pt x="23622" y="25279"/>
                  </a:lnTo>
                  <a:lnTo>
                    <a:pt x="18465" y="35036"/>
                  </a:lnTo>
                  <a:lnTo>
                    <a:pt x="13858" y="45046"/>
                  </a:lnTo>
                  <a:lnTo>
                    <a:pt x="9618" y="55226"/>
                  </a:lnTo>
                  <a:lnTo>
                    <a:pt x="5623" y="65518"/>
                  </a:lnTo>
                  <a:lnTo>
                    <a:pt x="2959" y="78222"/>
                  </a:lnTo>
                  <a:lnTo>
                    <a:pt x="1183" y="92536"/>
                  </a:lnTo>
                  <a:lnTo>
                    <a:pt x="0" y="107921"/>
                  </a:lnTo>
                  <a:lnTo>
                    <a:pt x="1548" y="121683"/>
                  </a:lnTo>
                  <a:lnTo>
                    <a:pt x="4917" y="134364"/>
                  </a:lnTo>
                  <a:lnTo>
                    <a:pt x="9501" y="146324"/>
                  </a:lnTo>
                  <a:lnTo>
                    <a:pt x="14894" y="151960"/>
                  </a:lnTo>
                  <a:lnTo>
                    <a:pt x="20826" y="153379"/>
                  </a:lnTo>
                  <a:lnTo>
                    <a:pt x="27118" y="151989"/>
                  </a:lnTo>
                  <a:lnTo>
                    <a:pt x="33650" y="146388"/>
                  </a:lnTo>
                  <a:lnTo>
                    <a:pt x="40342" y="137979"/>
                  </a:lnTo>
                  <a:lnTo>
                    <a:pt x="47141" y="127699"/>
                  </a:lnTo>
                  <a:lnTo>
                    <a:pt x="52842" y="115002"/>
                  </a:lnTo>
                  <a:lnTo>
                    <a:pt x="57811" y="100694"/>
                  </a:lnTo>
                  <a:lnTo>
                    <a:pt x="66449" y="70384"/>
                  </a:lnTo>
                  <a:lnTo>
                    <a:pt x="77882" y="28208"/>
                  </a:lnTo>
                  <a:lnTo>
                    <a:pt x="85107" y="4278"/>
                  </a:lnTo>
                  <a:lnTo>
                    <a:pt x="88670" y="0"/>
                  </a:lnTo>
                  <a:lnTo>
                    <a:pt x="92214" y="654"/>
                  </a:lnTo>
                  <a:lnTo>
                    <a:pt x="95746" y="4596"/>
                  </a:lnTo>
                  <a:lnTo>
                    <a:pt x="98100" y="13067"/>
                  </a:lnTo>
                  <a:lnTo>
                    <a:pt x="99669" y="24557"/>
                  </a:lnTo>
                  <a:lnTo>
                    <a:pt x="100716" y="38061"/>
                  </a:lnTo>
                  <a:lnTo>
                    <a:pt x="102582" y="51737"/>
                  </a:lnTo>
                  <a:lnTo>
                    <a:pt x="104994" y="65530"/>
                  </a:lnTo>
                  <a:lnTo>
                    <a:pt x="107772" y="79399"/>
                  </a:lnTo>
                  <a:lnTo>
                    <a:pt x="109623" y="93320"/>
                  </a:lnTo>
                  <a:lnTo>
                    <a:pt x="110857" y="107275"/>
                  </a:lnTo>
                  <a:lnTo>
                    <a:pt x="111680" y="121252"/>
                  </a:lnTo>
                  <a:lnTo>
                    <a:pt x="112595" y="149249"/>
                  </a:lnTo>
                  <a:lnTo>
                    <a:pt x="112838" y="163259"/>
                  </a:lnTo>
                  <a:lnTo>
                    <a:pt x="114170" y="177273"/>
                  </a:lnTo>
                  <a:lnTo>
                    <a:pt x="116226" y="191290"/>
                  </a:lnTo>
                  <a:lnTo>
                    <a:pt x="118765" y="205310"/>
                  </a:lnTo>
                  <a:lnTo>
                    <a:pt x="138037" y="327777"/>
                  </a:lnTo>
                  <a:lnTo>
                    <a:pt x="141486" y="345383"/>
                  </a:lnTo>
                  <a:lnTo>
                    <a:pt x="144954" y="360627"/>
                  </a:lnTo>
                  <a:lnTo>
                    <a:pt x="155396" y="40163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3491842" y="4753954"/>
              <a:ext cx="147248" cy="42072"/>
            </a:xfrm>
            <a:custGeom>
              <a:avLst/>
              <a:gdLst/>
              <a:ahLst/>
              <a:cxnLst/>
              <a:rect l="0" t="0" r="0" b="0"/>
              <a:pathLst>
                <a:path w="147248" h="42072">
                  <a:moveTo>
                    <a:pt x="0" y="42071"/>
                  </a:moveTo>
                  <a:lnTo>
                    <a:pt x="43917" y="27431"/>
                  </a:lnTo>
                  <a:lnTo>
                    <a:pt x="56156" y="24131"/>
                  </a:lnTo>
                  <a:lnTo>
                    <a:pt x="70159" y="20761"/>
                  </a:lnTo>
                  <a:lnTo>
                    <a:pt x="85338" y="17347"/>
                  </a:lnTo>
                  <a:lnTo>
                    <a:pt x="98962" y="13902"/>
                  </a:lnTo>
                  <a:lnTo>
                    <a:pt x="111552" y="10436"/>
                  </a:lnTo>
                  <a:lnTo>
                    <a:pt x="14724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3713474" y="4498517"/>
              <a:ext cx="167520" cy="381649"/>
            </a:xfrm>
            <a:custGeom>
              <a:avLst/>
              <a:gdLst/>
              <a:ahLst/>
              <a:cxnLst/>
              <a:rect l="0" t="0" r="0" b="0"/>
              <a:pathLst>
                <a:path w="167520" h="381649">
                  <a:moveTo>
                    <a:pt x="114931" y="13532"/>
                  </a:moveTo>
                  <a:lnTo>
                    <a:pt x="103765" y="2366"/>
                  </a:lnTo>
                  <a:lnTo>
                    <a:pt x="96969" y="245"/>
                  </a:lnTo>
                  <a:lnTo>
                    <a:pt x="88933" y="0"/>
                  </a:lnTo>
                  <a:lnTo>
                    <a:pt x="80070" y="1005"/>
                  </a:lnTo>
                  <a:lnTo>
                    <a:pt x="71824" y="6349"/>
                  </a:lnTo>
                  <a:lnTo>
                    <a:pt x="63990" y="14586"/>
                  </a:lnTo>
                  <a:lnTo>
                    <a:pt x="56429" y="24753"/>
                  </a:lnTo>
                  <a:lnTo>
                    <a:pt x="50220" y="35036"/>
                  </a:lnTo>
                  <a:lnTo>
                    <a:pt x="44912" y="45397"/>
                  </a:lnTo>
                  <a:lnTo>
                    <a:pt x="40205" y="55811"/>
                  </a:lnTo>
                  <a:lnTo>
                    <a:pt x="34730" y="66259"/>
                  </a:lnTo>
                  <a:lnTo>
                    <a:pt x="28742" y="76730"/>
                  </a:lnTo>
                  <a:lnTo>
                    <a:pt x="22413" y="87217"/>
                  </a:lnTo>
                  <a:lnTo>
                    <a:pt x="17025" y="97714"/>
                  </a:lnTo>
                  <a:lnTo>
                    <a:pt x="12265" y="108218"/>
                  </a:lnTo>
                  <a:lnTo>
                    <a:pt x="7922" y="118727"/>
                  </a:lnTo>
                  <a:lnTo>
                    <a:pt x="5028" y="130407"/>
                  </a:lnTo>
                  <a:lnTo>
                    <a:pt x="3097" y="142868"/>
                  </a:lnTo>
                  <a:lnTo>
                    <a:pt x="1811" y="155850"/>
                  </a:lnTo>
                  <a:lnTo>
                    <a:pt x="953" y="170348"/>
                  </a:lnTo>
                  <a:lnTo>
                    <a:pt x="0" y="202038"/>
                  </a:lnTo>
                  <a:lnTo>
                    <a:pt x="4421" y="212826"/>
                  </a:lnTo>
                  <a:lnTo>
                    <a:pt x="12042" y="220018"/>
                  </a:lnTo>
                  <a:lnTo>
                    <a:pt x="21798" y="224812"/>
                  </a:lnTo>
                  <a:lnTo>
                    <a:pt x="30638" y="222166"/>
                  </a:lnTo>
                  <a:lnTo>
                    <a:pt x="38869" y="214558"/>
                  </a:lnTo>
                  <a:lnTo>
                    <a:pt x="54248" y="192861"/>
                  </a:lnTo>
                  <a:lnTo>
                    <a:pt x="68873" y="171532"/>
                  </a:lnTo>
                  <a:lnTo>
                    <a:pt x="74877" y="160936"/>
                  </a:lnTo>
                  <a:lnTo>
                    <a:pt x="80048" y="150366"/>
                  </a:lnTo>
                  <a:lnTo>
                    <a:pt x="84664" y="139813"/>
                  </a:lnTo>
                  <a:lnTo>
                    <a:pt x="88910" y="129273"/>
                  </a:lnTo>
                  <a:lnTo>
                    <a:pt x="96744" y="108211"/>
                  </a:lnTo>
                  <a:lnTo>
                    <a:pt x="101638" y="96518"/>
                  </a:lnTo>
                  <a:lnTo>
                    <a:pt x="107238" y="84048"/>
                  </a:lnTo>
                  <a:lnTo>
                    <a:pt x="113308" y="71061"/>
                  </a:lnTo>
                  <a:lnTo>
                    <a:pt x="118524" y="68245"/>
                  </a:lnTo>
                  <a:lnTo>
                    <a:pt x="123169" y="72211"/>
                  </a:lnTo>
                  <a:lnTo>
                    <a:pt x="127435" y="80698"/>
                  </a:lnTo>
                  <a:lnTo>
                    <a:pt x="130279" y="93368"/>
                  </a:lnTo>
                  <a:lnTo>
                    <a:pt x="132174" y="108827"/>
                  </a:lnTo>
                  <a:lnTo>
                    <a:pt x="133438" y="126144"/>
                  </a:lnTo>
                  <a:lnTo>
                    <a:pt x="134281" y="142364"/>
                  </a:lnTo>
                  <a:lnTo>
                    <a:pt x="135217" y="172850"/>
                  </a:lnTo>
                  <a:lnTo>
                    <a:pt x="135744" y="233044"/>
                  </a:lnTo>
                  <a:lnTo>
                    <a:pt x="136987" y="251026"/>
                  </a:lnTo>
                  <a:lnTo>
                    <a:pt x="138984" y="266520"/>
                  </a:lnTo>
                  <a:lnTo>
                    <a:pt x="141484" y="280355"/>
                  </a:lnTo>
                  <a:lnTo>
                    <a:pt x="144319" y="294253"/>
                  </a:lnTo>
                  <a:lnTo>
                    <a:pt x="150586" y="322160"/>
                  </a:lnTo>
                  <a:lnTo>
                    <a:pt x="153893" y="334978"/>
                  </a:lnTo>
                  <a:lnTo>
                    <a:pt x="157267" y="347029"/>
                  </a:lnTo>
                  <a:lnTo>
                    <a:pt x="167519" y="38164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3933581" y="4564637"/>
              <a:ext cx="134208" cy="283520"/>
            </a:xfrm>
            <a:custGeom>
              <a:avLst/>
              <a:gdLst/>
              <a:ahLst/>
              <a:cxnLst/>
              <a:rect l="0" t="0" r="0" b="0"/>
              <a:pathLst>
                <a:path w="134208" h="283520">
                  <a:moveTo>
                    <a:pt x="21036" y="0"/>
                  </a:moveTo>
                  <a:lnTo>
                    <a:pt x="15452" y="22334"/>
                  </a:lnTo>
                  <a:lnTo>
                    <a:pt x="13807" y="35925"/>
                  </a:lnTo>
                  <a:lnTo>
                    <a:pt x="12711" y="51997"/>
                  </a:lnTo>
                  <a:lnTo>
                    <a:pt x="11493" y="86215"/>
                  </a:lnTo>
                  <a:lnTo>
                    <a:pt x="10711" y="146271"/>
                  </a:lnTo>
                  <a:lnTo>
                    <a:pt x="10646" y="160620"/>
                  </a:lnTo>
                  <a:lnTo>
                    <a:pt x="11772" y="174860"/>
                  </a:lnTo>
                  <a:lnTo>
                    <a:pt x="13692" y="189028"/>
                  </a:lnTo>
                  <a:lnTo>
                    <a:pt x="16139" y="203148"/>
                  </a:lnTo>
                  <a:lnTo>
                    <a:pt x="21277" y="217235"/>
                  </a:lnTo>
                  <a:lnTo>
                    <a:pt x="28208" y="231302"/>
                  </a:lnTo>
                  <a:lnTo>
                    <a:pt x="36335" y="245354"/>
                  </a:lnTo>
                  <a:lnTo>
                    <a:pt x="44090" y="257059"/>
                  </a:lnTo>
                  <a:lnTo>
                    <a:pt x="51597" y="267200"/>
                  </a:lnTo>
                  <a:lnTo>
                    <a:pt x="58939" y="276298"/>
                  </a:lnTo>
                  <a:lnTo>
                    <a:pt x="68508" y="281194"/>
                  </a:lnTo>
                  <a:lnTo>
                    <a:pt x="79562" y="283290"/>
                  </a:lnTo>
                  <a:lnTo>
                    <a:pt x="91606" y="283519"/>
                  </a:lnTo>
                  <a:lnTo>
                    <a:pt x="100804" y="277828"/>
                  </a:lnTo>
                  <a:lnTo>
                    <a:pt x="108105" y="268191"/>
                  </a:lnTo>
                  <a:lnTo>
                    <a:pt x="114140" y="255923"/>
                  </a:lnTo>
                  <a:lnTo>
                    <a:pt x="119332" y="241901"/>
                  </a:lnTo>
                  <a:lnTo>
                    <a:pt x="123963" y="226710"/>
                  </a:lnTo>
                  <a:lnTo>
                    <a:pt x="128218" y="210740"/>
                  </a:lnTo>
                  <a:lnTo>
                    <a:pt x="131055" y="195419"/>
                  </a:lnTo>
                  <a:lnTo>
                    <a:pt x="132946" y="180530"/>
                  </a:lnTo>
                  <a:lnTo>
                    <a:pt x="134207" y="165930"/>
                  </a:lnTo>
                  <a:lnTo>
                    <a:pt x="133879" y="149184"/>
                  </a:lnTo>
                  <a:lnTo>
                    <a:pt x="132492" y="131009"/>
                  </a:lnTo>
                  <a:lnTo>
                    <a:pt x="130398" y="111881"/>
                  </a:lnTo>
                  <a:lnTo>
                    <a:pt x="127834" y="95622"/>
                  </a:lnTo>
                  <a:lnTo>
                    <a:pt x="124956" y="81277"/>
                  </a:lnTo>
                  <a:lnTo>
                    <a:pt x="121869" y="68208"/>
                  </a:lnTo>
                  <a:lnTo>
                    <a:pt x="117473" y="57159"/>
                  </a:lnTo>
                  <a:lnTo>
                    <a:pt x="112206" y="47455"/>
                  </a:lnTo>
                  <a:lnTo>
                    <a:pt x="106357" y="38648"/>
                  </a:lnTo>
                  <a:lnTo>
                    <a:pt x="97783" y="30440"/>
                  </a:lnTo>
                  <a:lnTo>
                    <a:pt x="87392" y="22631"/>
                  </a:lnTo>
                  <a:lnTo>
                    <a:pt x="75791" y="15087"/>
                  </a:lnTo>
                  <a:lnTo>
                    <a:pt x="64551" y="11227"/>
                  </a:lnTo>
                  <a:lnTo>
                    <a:pt x="53551" y="9822"/>
                  </a:lnTo>
                  <a:lnTo>
                    <a:pt x="0" y="21035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4101863" y="4509404"/>
              <a:ext cx="167581" cy="304950"/>
            </a:xfrm>
            <a:custGeom>
              <a:avLst/>
              <a:gdLst/>
              <a:ahLst/>
              <a:cxnLst/>
              <a:rect l="0" t="0" r="0" b="0"/>
              <a:pathLst>
                <a:path w="167581" h="304950">
                  <a:moveTo>
                    <a:pt x="42070" y="34198"/>
                  </a:moveTo>
                  <a:lnTo>
                    <a:pt x="27431" y="107393"/>
                  </a:lnTo>
                  <a:lnTo>
                    <a:pt x="25299" y="123897"/>
                  </a:lnTo>
                  <a:lnTo>
                    <a:pt x="23878" y="140742"/>
                  </a:lnTo>
                  <a:lnTo>
                    <a:pt x="22930" y="157815"/>
                  </a:lnTo>
                  <a:lnTo>
                    <a:pt x="23467" y="173872"/>
                  </a:lnTo>
                  <a:lnTo>
                    <a:pt x="24994" y="189251"/>
                  </a:lnTo>
                  <a:lnTo>
                    <a:pt x="27180" y="204178"/>
                  </a:lnTo>
                  <a:lnTo>
                    <a:pt x="29806" y="217635"/>
                  </a:lnTo>
                  <a:lnTo>
                    <a:pt x="32726" y="230113"/>
                  </a:lnTo>
                  <a:lnTo>
                    <a:pt x="35841" y="241937"/>
                  </a:lnTo>
                  <a:lnTo>
                    <a:pt x="42418" y="264424"/>
                  </a:lnTo>
                  <a:lnTo>
                    <a:pt x="45808" y="275329"/>
                  </a:lnTo>
                  <a:lnTo>
                    <a:pt x="50405" y="284936"/>
                  </a:lnTo>
                  <a:lnTo>
                    <a:pt x="55807" y="293678"/>
                  </a:lnTo>
                  <a:lnTo>
                    <a:pt x="61746" y="301843"/>
                  </a:lnTo>
                  <a:lnTo>
                    <a:pt x="71548" y="304949"/>
                  </a:lnTo>
                  <a:lnTo>
                    <a:pt x="83926" y="304683"/>
                  </a:lnTo>
                  <a:lnTo>
                    <a:pt x="98021" y="302168"/>
                  </a:lnTo>
                  <a:lnTo>
                    <a:pt x="109755" y="295817"/>
                  </a:lnTo>
                  <a:lnTo>
                    <a:pt x="119914" y="286908"/>
                  </a:lnTo>
                  <a:lnTo>
                    <a:pt x="129025" y="276294"/>
                  </a:lnTo>
                  <a:lnTo>
                    <a:pt x="136267" y="265713"/>
                  </a:lnTo>
                  <a:lnTo>
                    <a:pt x="142264" y="255153"/>
                  </a:lnTo>
                  <a:lnTo>
                    <a:pt x="147431" y="244607"/>
                  </a:lnTo>
                  <a:lnTo>
                    <a:pt x="152044" y="234070"/>
                  </a:lnTo>
                  <a:lnTo>
                    <a:pt x="156288" y="223540"/>
                  </a:lnTo>
                  <a:lnTo>
                    <a:pt x="160286" y="213014"/>
                  </a:lnTo>
                  <a:lnTo>
                    <a:pt x="162951" y="201322"/>
                  </a:lnTo>
                  <a:lnTo>
                    <a:pt x="164728" y="188853"/>
                  </a:lnTo>
                  <a:lnTo>
                    <a:pt x="165913" y="175866"/>
                  </a:lnTo>
                  <a:lnTo>
                    <a:pt x="166702" y="162534"/>
                  </a:lnTo>
                  <a:lnTo>
                    <a:pt x="167580" y="135254"/>
                  </a:lnTo>
                  <a:lnTo>
                    <a:pt x="166645" y="121435"/>
                  </a:lnTo>
                  <a:lnTo>
                    <a:pt x="164854" y="107549"/>
                  </a:lnTo>
                  <a:lnTo>
                    <a:pt x="162490" y="93616"/>
                  </a:lnTo>
                  <a:lnTo>
                    <a:pt x="159746" y="80822"/>
                  </a:lnTo>
                  <a:lnTo>
                    <a:pt x="156748" y="68786"/>
                  </a:lnTo>
                  <a:lnTo>
                    <a:pt x="153581" y="57257"/>
                  </a:lnTo>
                  <a:lnTo>
                    <a:pt x="147964" y="44896"/>
                  </a:lnTo>
                  <a:lnTo>
                    <a:pt x="140713" y="31981"/>
                  </a:lnTo>
                  <a:lnTo>
                    <a:pt x="132373" y="18697"/>
                  </a:lnTo>
                  <a:lnTo>
                    <a:pt x="122139" y="9840"/>
                  </a:lnTo>
                  <a:lnTo>
                    <a:pt x="110641" y="3936"/>
                  </a:lnTo>
                  <a:lnTo>
                    <a:pt x="98302" y="0"/>
                  </a:lnTo>
                  <a:lnTo>
                    <a:pt x="86570" y="2050"/>
                  </a:lnTo>
                  <a:lnTo>
                    <a:pt x="75242" y="8092"/>
                  </a:lnTo>
                  <a:lnTo>
                    <a:pt x="64185" y="16794"/>
                  </a:lnTo>
                  <a:lnTo>
                    <a:pt x="54476" y="26101"/>
                  </a:lnTo>
                  <a:lnTo>
                    <a:pt x="45667" y="35811"/>
                  </a:lnTo>
                  <a:lnTo>
                    <a:pt x="37456" y="45791"/>
                  </a:lnTo>
                  <a:lnTo>
                    <a:pt x="29645" y="55951"/>
                  </a:lnTo>
                  <a:lnTo>
                    <a:pt x="22101" y="66229"/>
                  </a:lnTo>
                  <a:lnTo>
                    <a:pt x="0" y="9730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3209762" y="5347629"/>
              <a:ext cx="155870" cy="394980"/>
            </a:xfrm>
            <a:custGeom>
              <a:avLst/>
              <a:gdLst/>
              <a:ahLst/>
              <a:cxnLst/>
              <a:rect l="0" t="0" r="0" b="0"/>
              <a:pathLst>
                <a:path w="155870" h="394980">
                  <a:moveTo>
                    <a:pt x="19140" y="47899"/>
                  </a:moveTo>
                  <a:lnTo>
                    <a:pt x="13557" y="70232"/>
                  </a:lnTo>
                  <a:lnTo>
                    <a:pt x="7699" y="96778"/>
                  </a:lnTo>
                  <a:lnTo>
                    <a:pt x="4501" y="112038"/>
                  </a:lnTo>
                  <a:lnTo>
                    <a:pt x="2369" y="115199"/>
                  </a:lnTo>
                  <a:lnTo>
                    <a:pt x="948" y="110295"/>
                  </a:lnTo>
                  <a:lnTo>
                    <a:pt x="0" y="100014"/>
                  </a:lnTo>
                  <a:lnTo>
                    <a:pt x="537" y="89654"/>
                  </a:lnTo>
                  <a:lnTo>
                    <a:pt x="2064" y="79241"/>
                  </a:lnTo>
                  <a:lnTo>
                    <a:pt x="4250" y="68794"/>
                  </a:lnTo>
                  <a:lnTo>
                    <a:pt x="12911" y="31756"/>
                  </a:lnTo>
                  <a:lnTo>
                    <a:pt x="17324" y="20776"/>
                  </a:lnTo>
                  <a:lnTo>
                    <a:pt x="22604" y="11119"/>
                  </a:lnTo>
                  <a:lnTo>
                    <a:pt x="28461" y="2344"/>
                  </a:lnTo>
                  <a:lnTo>
                    <a:pt x="34703" y="0"/>
                  </a:lnTo>
                  <a:lnTo>
                    <a:pt x="41202" y="1942"/>
                  </a:lnTo>
                  <a:lnTo>
                    <a:pt x="47872" y="6744"/>
                  </a:lnTo>
                  <a:lnTo>
                    <a:pt x="53486" y="16956"/>
                  </a:lnTo>
                  <a:lnTo>
                    <a:pt x="58398" y="30776"/>
                  </a:lnTo>
                  <a:lnTo>
                    <a:pt x="62842" y="47001"/>
                  </a:lnTo>
                  <a:lnTo>
                    <a:pt x="65804" y="62492"/>
                  </a:lnTo>
                  <a:lnTo>
                    <a:pt x="67779" y="77494"/>
                  </a:lnTo>
                  <a:lnTo>
                    <a:pt x="69095" y="92170"/>
                  </a:lnTo>
                  <a:lnTo>
                    <a:pt x="69973" y="106628"/>
                  </a:lnTo>
                  <a:lnTo>
                    <a:pt x="70948" y="135159"/>
                  </a:lnTo>
                  <a:lnTo>
                    <a:pt x="71626" y="213936"/>
                  </a:lnTo>
                  <a:lnTo>
                    <a:pt x="71708" y="271831"/>
                  </a:lnTo>
                  <a:lnTo>
                    <a:pt x="70546" y="288339"/>
                  </a:lnTo>
                  <a:lnTo>
                    <a:pt x="68603" y="306356"/>
                  </a:lnTo>
                  <a:lnTo>
                    <a:pt x="66139" y="325380"/>
                  </a:lnTo>
                  <a:lnTo>
                    <a:pt x="63327" y="341568"/>
                  </a:lnTo>
                  <a:lnTo>
                    <a:pt x="60284" y="355866"/>
                  </a:lnTo>
                  <a:lnTo>
                    <a:pt x="57087" y="368904"/>
                  </a:lnTo>
                  <a:lnTo>
                    <a:pt x="51450" y="376427"/>
                  </a:lnTo>
                  <a:lnTo>
                    <a:pt x="44186" y="380274"/>
                  </a:lnTo>
                  <a:lnTo>
                    <a:pt x="35837" y="381670"/>
                  </a:lnTo>
                  <a:lnTo>
                    <a:pt x="29103" y="376757"/>
                  </a:lnTo>
                  <a:lnTo>
                    <a:pt x="23445" y="367639"/>
                  </a:lnTo>
                  <a:lnTo>
                    <a:pt x="18504" y="355717"/>
                  </a:lnTo>
                  <a:lnTo>
                    <a:pt x="14042" y="339589"/>
                  </a:lnTo>
                  <a:lnTo>
                    <a:pt x="9898" y="320657"/>
                  </a:lnTo>
                  <a:lnTo>
                    <a:pt x="5967" y="299855"/>
                  </a:lnTo>
                  <a:lnTo>
                    <a:pt x="4515" y="282481"/>
                  </a:lnTo>
                  <a:lnTo>
                    <a:pt x="4716" y="267392"/>
                  </a:lnTo>
                  <a:lnTo>
                    <a:pt x="6018" y="253827"/>
                  </a:lnTo>
                  <a:lnTo>
                    <a:pt x="8055" y="238941"/>
                  </a:lnTo>
                  <a:lnTo>
                    <a:pt x="13434" y="206819"/>
                  </a:lnTo>
                  <a:lnTo>
                    <a:pt x="20011" y="197085"/>
                  </a:lnTo>
                  <a:lnTo>
                    <a:pt x="29070" y="191764"/>
                  </a:lnTo>
                  <a:lnTo>
                    <a:pt x="39783" y="189385"/>
                  </a:lnTo>
                  <a:lnTo>
                    <a:pt x="48094" y="191305"/>
                  </a:lnTo>
                  <a:lnTo>
                    <a:pt x="54804" y="196091"/>
                  </a:lnTo>
                  <a:lnTo>
                    <a:pt x="60445" y="202787"/>
                  </a:lnTo>
                  <a:lnTo>
                    <a:pt x="66543" y="210757"/>
                  </a:lnTo>
                  <a:lnTo>
                    <a:pt x="72946" y="219576"/>
                  </a:lnTo>
                  <a:lnTo>
                    <a:pt x="79552" y="228962"/>
                  </a:lnTo>
                  <a:lnTo>
                    <a:pt x="85124" y="239893"/>
                  </a:lnTo>
                  <a:lnTo>
                    <a:pt x="90008" y="251855"/>
                  </a:lnTo>
                  <a:lnTo>
                    <a:pt x="117143" y="331499"/>
                  </a:lnTo>
                  <a:lnTo>
                    <a:pt x="121871" y="343310"/>
                  </a:lnTo>
                  <a:lnTo>
                    <a:pt x="127361" y="355859"/>
                  </a:lnTo>
                  <a:lnTo>
                    <a:pt x="155869" y="39497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3349054" y="5311494"/>
              <a:ext cx="174342" cy="339894"/>
            </a:xfrm>
            <a:custGeom>
              <a:avLst/>
              <a:gdLst/>
              <a:ahLst/>
              <a:cxnLst/>
              <a:rect l="0" t="0" r="0" b="0"/>
              <a:pathLst>
                <a:path w="174342" h="339894">
                  <a:moveTo>
                    <a:pt x="6059" y="84034"/>
                  </a:moveTo>
                  <a:lnTo>
                    <a:pt x="476" y="67283"/>
                  </a:lnTo>
                  <a:lnTo>
                    <a:pt x="0" y="57675"/>
                  </a:lnTo>
                  <a:lnTo>
                    <a:pt x="851" y="46594"/>
                  </a:lnTo>
                  <a:lnTo>
                    <a:pt x="2587" y="34533"/>
                  </a:lnTo>
                  <a:lnTo>
                    <a:pt x="6082" y="24155"/>
                  </a:lnTo>
                  <a:lnTo>
                    <a:pt x="10749" y="14899"/>
                  </a:lnTo>
                  <a:lnTo>
                    <a:pt x="16197" y="6391"/>
                  </a:lnTo>
                  <a:lnTo>
                    <a:pt x="24504" y="1887"/>
                  </a:lnTo>
                  <a:lnTo>
                    <a:pt x="34716" y="54"/>
                  </a:lnTo>
                  <a:lnTo>
                    <a:pt x="46199" y="0"/>
                  </a:lnTo>
                  <a:lnTo>
                    <a:pt x="56192" y="2302"/>
                  </a:lnTo>
                  <a:lnTo>
                    <a:pt x="65191" y="6173"/>
                  </a:lnTo>
                  <a:lnTo>
                    <a:pt x="73527" y="11091"/>
                  </a:lnTo>
                  <a:lnTo>
                    <a:pt x="80254" y="17876"/>
                  </a:lnTo>
                  <a:lnTo>
                    <a:pt x="85906" y="25905"/>
                  </a:lnTo>
                  <a:lnTo>
                    <a:pt x="90844" y="34764"/>
                  </a:lnTo>
                  <a:lnTo>
                    <a:pt x="95304" y="45344"/>
                  </a:lnTo>
                  <a:lnTo>
                    <a:pt x="99446" y="57072"/>
                  </a:lnTo>
                  <a:lnTo>
                    <a:pt x="103376" y="69565"/>
                  </a:lnTo>
                  <a:lnTo>
                    <a:pt x="110859" y="95911"/>
                  </a:lnTo>
                  <a:lnTo>
                    <a:pt x="114490" y="109482"/>
                  </a:lnTo>
                  <a:lnTo>
                    <a:pt x="116911" y="124371"/>
                  </a:lnTo>
                  <a:lnTo>
                    <a:pt x="118525" y="140141"/>
                  </a:lnTo>
                  <a:lnTo>
                    <a:pt x="119601" y="156497"/>
                  </a:lnTo>
                  <a:lnTo>
                    <a:pt x="120318" y="172076"/>
                  </a:lnTo>
                  <a:lnTo>
                    <a:pt x="121115" y="201851"/>
                  </a:lnTo>
                  <a:lnTo>
                    <a:pt x="121564" y="244893"/>
                  </a:lnTo>
                  <a:lnTo>
                    <a:pt x="120459" y="261391"/>
                  </a:lnTo>
                  <a:lnTo>
                    <a:pt x="118553" y="279401"/>
                  </a:lnTo>
                  <a:lnTo>
                    <a:pt x="116114" y="298419"/>
                  </a:lnTo>
                  <a:lnTo>
                    <a:pt x="112151" y="313435"/>
                  </a:lnTo>
                  <a:lnTo>
                    <a:pt x="107171" y="325783"/>
                  </a:lnTo>
                  <a:lnTo>
                    <a:pt x="101514" y="336353"/>
                  </a:lnTo>
                  <a:lnTo>
                    <a:pt x="96574" y="339893"/>
                  </a:lnTo>
                  <a:lnTo>
                    <a:pt x="92112" y="338747"/>
                  </a:lnTo>
                  <a:lnTo>
                    <a:pt x="87969" y="334478"/>
                  </a:lnTo>
                  <a:lnTo>
                    <a:pt x="82870" y="325788"/>
                  </a:lnTo>
                  <a:lnTo>
                    <a:pt x="77133" y="314152"/>
                  </a:lnTo>
                  <a:lnTo>
                    <a:pt x="70971" y="300551"/>
                  </a:lnTo>
                  <a:lnTo>
                    <a:pt x="66863" y="285641"/>
                  </a:lnTo>
                  <a:lnTo>
                    <a:pt x="64125" y="269858"/>
                  </a:lnTo>
                  <a:lnTo>
                    <a:pt x="62299" y="253493"/>
                  </a:lnTo>
                  <a:lnTo>
                    <a:pt x="62250" y="239077"/>
                  </a:lnTo>
                  <a:lnTo>
                    <a:pt x="63387" y="225960"/>
                  </a:lnTo>
                  <a:lnTo>
                    <a:pt x="65313" y="213710"/>
                  </a:lnTo>
                  <a:lnTo>
                    <a:pt x="70103" y="206712"/>
                  </a:lnTo>
                  <a:lnTo>
                    <a:pt x="76802" y="203215"/>
                  </a:lnTo>
                  <a:lnTo>
                    <a:pt x="84774" y="202052"/>
                  </a:lnTo>
                  <a:lnTo>
                    <a:pt x="93594" y="204783"/>
                  </a:lnTo>
                  <a:lnTo>
                    <a:pt x="102981" y="210110"/>
                  </a:lnTo>
                  <a:lnTo>
                    <a:pt x="112744" y="217166"/>
                  </a:lnTo>
                  <a:lnTo>
                    <a:pt x="122759" y="226545"/>
                  </a:lnTo>
                  <a:lnTo>
                    <a:pt x="132941" y="237473"/>
                  </a:lnTo>
                  <a:lnTo>
                    <a:pt x="143235" y="249432"/>
                  </a:lnTo>
                  <a:lnTo>
                    <a:pt x="151266" y="260910"/>
                  </a:lnTo>
                  <a:lnTo>
                    <a:pt x="157789" y="272069"/>
                  </a:lnTo>
                  <a:lnTo>
                    <a:pt x="174341" y="304903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3544430" y="5406045"/>
              <a:ext cx="105177" cy="21036"/>
            </a:xfrm>
            <a:custGeom>
              <a:avLst/>
              <a:gdLst/>
              <a:ahLst/>
              <a:cxnLst/>
              <a:rect l="0" t="0" r="0" b="0"/>
              <a:pathLst>
                <a:path w="105177" h="21036">
                  <a:moveTo>
                    <a:pt x="0" y="21035"/>
                  </a:moveTo>
                  <a:lnTo>
                    <a:pt x="11167" y="9868"/>
                  </a:lnTo>
                  <a:lnTo>
                    <a:pt x="20300" y="6579"/>
                  </a:lnTo>
                  <a:lnTo>
                    <a:pt x="32231" y="4386"/>
                  </a:lnTo>
                  <a:lnTo>
                    <a:pt x="105176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3733394" y="5190110"/>
              <a:ext cx="147600" cy="298353"/>
            </a:xfrm>
            <a:custGeom>
              <a:avLst/>
              <a:gdLst/>
              <a:ahLst/>
              <a:cxnLst/>
              <a:rect l="0" t="0" r="0" b="0"/>
              <a:pathLst>
                <a:path w="147600" h="298353">
                  <a:moveTo>
                    <a:pt x="353" y="5583"/>
                  </a:moveTo>
                  <a:lnTo>
                    <a:pt x="17103" y="0"/>
                  </a:lnTo>
                  <a:lnTo>
                    <a:pt x="26712" y="1861"/>
                  </a:lnTo>
                  <a:lnTo>
                    <a:pt x="37792" y="6608"/>
                  </a:lnTo>
                  <a:lnTo>
                    <a:pt x="49854" y="13278"/>
                  </a:lnTo>
                  <a:lnTo>
                    <a:pt x="61400" y="22399"/>
                  </a:lnTo>
                  <a:lnTo>
                    <a:pt x="72604" y="33154"/>
                  </a:lnTo>
                  <a:lnTo>
                    <a:pt x="83579" y="44999"/>
                  </a:lnTo>
                  <a:lnTo>
                    <a:pt x="90896" y="57570"/>
                  </a:lnTo>
                  <a:lnTo>
                    <a:pt x="95773" y="70625"/>
                  </a:lnTo>
                  <a:lnTo>
                    <a:pt x="99025" y="84003"/>
                  </a:lnTo>
                  <a:lnTo>
                    <a:pt x="102362" y="96428"/>
                  </a:lnTo>
                  <a:lnTo>
                    <a:pt x="109185" y="119582"/>
                  </a:lnTo>
                  <a:lnTo>
                    <a:pt x="111472" y="131833"/>
                  </a:lnTo>
                  <a:lnTo>
                    <a:pt x="112997" y="144675"/>
                  </a:lnTo>
                  <a:lnTo>
                    <a:pt x="114013" y="157911"/>
                  </a:lnTo>
                  <a:lnTo>
                    <a:pt x="113522" y="170241"/>
                  </a:lnTo>
                  <a:lnTo>
                    <a:pt x="112027" y="181966"/>
                  </a:lnTo>
                  <a:lnTo>
                    <a:pt x="109861" y="193289"/>
                  </a:lnTo>
                  <a:lnTo>
                    <a:pt x="104338" y="218336"/>
                  </a:lnTo>
                  <a:lnTo>
                    <a:pt x="101229" y="231559"/>
                  </a:lnTo>
                  <a:lnTo>
                    <a:pt x="96819" y="245049"/>
                  </a:lnTo>
                  <a:lnTo>
                    <a:pt x="91542" y="258717"/>
                  </a:lnTo>
                  <a:lnTo>
                    <a:pt x="85687" y="272503"/>
                  </a:lnTo>
                  <a:lnTo>
                    <a:pt x="78277" y="282863"/>
                  </a:lnTo>
                  <a:lnTo>
                    <a:pt x="69832" y="290938"/>
                  </a:lnTo>
                  <a:lnTo>
                    <a:pt x="60696" y="297490"/>
                  </a:lnTo>
                  <a:lnTo>
                    <a:pt x="51099" y="298352"/>
                  </a:lnTo>
                  <a:lnTo>
                    <a:pt x="41196" y="295421"/>
                  </a:lnTo>
                  <a:lnTo>
                    <a:pt x="31087" y="289961"/>
                  </a:lnTo>
                  <a:lnTo>
                    <a:pt x="22011" y="281646"/>
                  </a:lnTo>
                  <a:lnTo>
                    <a:pt x="13623" y="271429"/>
                  </a:lnTo>
                  <a:lnTo>
                    <a:pt x="5694" y="259942"/>
                  </a:lnTo>
                  <a:lnTo>
                    <a:pt x="1576" y="248779"/>
                  </a:lnTo>
                  <a:lnTo>
                    <a:pt x="0" y="237831"/>
                  </a:lnTo>
                  <a:lnTo>
                    <a:pt x="118" y="227027"/>
                  </a:lnTo>
                  <a:lnTo>
                    <a:pt x="1365" y="216318"/>
                  </a:lnTo>
                  <a:lnTo>
                    <a:pt x="3365" y="205673"/>
                  </a:lnTo>
                  <a:lnTo>
                    <a:pt x="5867" y="195070"/>
                  </a:lnTo>
                  <a:lnTo>
                    <a:pt x="11041" y="186833"/>
                  </a:lnTo>
                  <a:lnTo>
                    <a:pt x="17996" y="180173"/>
                  </a:lnTo>
                  <a:lnTo>
                    <a:pt x="26138" y="174565"/>
                  </a:lnTo>
                  <a:lnTo>
                    <a:pt x="35073" y="174331"/>
                  </a:lnTo>
                  <a:lnTo>
                    <a:pt x="44535" y="177682"/>
                  </a:lnTo>
                  <a:lnTo>
                    <a:pt x="54349" y="183421"/>
                  </a:lnTo>
                  <a:lnTo>
                    <a:pt x="65565" y="190753"/>
                  </a:lnTo>
                  <a:lnTo>
                    <a:pt x="77718" y="199147"/>
                  </a:lnTo>
                  <a:lnTo>
                    <a:pt x="90494" y="208249"/>
                  </a:lnTo>
                  <a:lnTo>
                    <a:pt x="100180" y="217823"/>
                  </a:lnTo>
                  <a:lnTo>
                    <a:pt x="107806" y="227711"/>
                  </a:lnTo>
                  <a:lnTo>
                    <a:pt x="120564" y="248047"/>
                  </a:lnTo>
                  <a:lnTo>
                    <a:pt x="147599" y="28955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3872912" y="5058964"/>
              <a:ext cx="174957" cy="346404"/>
            </a:xfrm>
            <a:custGeom>
              <a:avLst/>
              <a:gdLst/>
              <a:ahLst/>
              <a:cxnLst/>
              <a:rect l="0" t="0" r="0" b="0"/>
              <a:pathLst>
                <a:path w="174957" h="346404">
                  <a:moveTo>
                    <a:pt x="123775" y="0"/>
                  </a:moveTo>
                  <a:lnTo>
                    <a:pt x="107025" y="11167"/>
                  </a:lnTo>
                  <a:lnTo>
                    <a:pt x="99753" y="16794"/>
                  </a:lnTo>
                  <a:lnTo>
                    <a:pt x="92568" y="22882"/>
                  </a:lnTo>
                  <a:lnTo>
                    <a:pt x="85441" y="29278"/>
                  </a:lnTo>
                  <a:lnTo>
                    <a:pt x="77184" y="35880"/>
                  </a:lnTo>
                  <a:lnTo>
                    <a:pt x="68173" y="42618"/>
                  </a:lnTo>
                  <a:lnTo>
                    <a:pt x="58660" y="49447"/>
                  </a:lnTo>
                  <a:lnTo>
                    <a:pt x="48812" y="55169"/>
                  </a:lnTo>
                  <a:lnTo>
                    <a:pt x="38741" y="60151"/>
                  </a:lnTo>
                  <a:lnTo>
                    <a:pt x="28521" y="64642"/>
                  </a:lnTo>
                  <a:lnTo>
                    <a:pt x="19371" y="65299"/>
                  </a:lnTo>
                  <a:lnTo>
                    <a:pt x="10933" y="63399"/>
                  </a:lnTo>
                  <a:lnTo>
                    <a:pt x="2971" y="59796"/>
                  </a:lnTo>
                  <a:lnTo>
                    <a:pt x="0" y="62067"/>
                  </a:lnTo>
                  <a:lnTo>
                    <a:pt x="357" y="68257"/>
                  </a:lnTo>
                  <a:lnTo>
                    <a:pt x="2931" y="77057"/>
                  </a:lnTo>
                  <a:lnTo>
                    <a:pt x="5817" y="88768"/>
                  </a:lnTo>
                  <a:lnTo>
                    <a:pt x="22268" y="160725"/>
                  </a:lnTo>
                  <a:lnTo>
                    <a:pt x="32671" y="203179"/>
                  </a:lnTo>
                  <a:lnTo>
                    <a:pt x="37329" y="207907"/>
                  </a:lnTo>
                  <a:lnTo>
                    <a:pt x="42772" y="206385"/>
                  </a:lnTo>
                  <a:lnTo>
                    <a:pt x="48738" y="200696"/>
                  </a:lnTo>
                  <a:lnTo>
                    <a:pt x="56221" y="194566"/>
                  </a:lnTo>
                  <a:lnTo>
                    <a:pt x="64715" y="188142"/>
                  </a:lnTo>
                  <a:lnTo>
                    <a:pt x="73885" y="181522"/>
                  </a:lnTo>
                  <a:lnTo>
                    <a:pt x="83503" y="175940"/>
                  </a:lnTo>
                  <a:lnTo>
                    <a:pt x="93421" y="171050"/>
                  </a:lnTo>
                  <a:lnTo>
                    <a:pt x="103539" y="166622"/>
                  </a:lnTo>
                  <a:lnTo>
                    <a:pt x="113790" y="166006"/>
                  </a:lnTo>
                  <a:lnTo>
                    <a:pt x="124130" y="167934"/>
                  </a:lnTo>
                  <a:lnTo>
                    <a:pt x="134529" y="171556"/>
                  </a:lnTo>
                  <a:lnTo>
                    <a:pt x="143799" y="177476"/>
                  </a:lnTo>
                  <a:lnTo>
                    <a:pt x="152317" y="184929"/>
                  </a:lnTo>
                  <a:lnTo>
                    <a:pt x="160332" y="193403"/>
                  </a:lnTo>
                  <a:lnTo>
                    <a:pt x="165675" y="204896"/>
                  </a:lnTo>
                  <a:lnTo>
                    <a:pt x="169238" y="218401"/>
                  </a:lnTo>
                  <a:lnTo>
                    <a:pt x="171613" y="233248"/>
                  </a:lnTo>
                  <a:lnTo>
                    <a:pt x="173196" y="247820"/>
                  </a:lnTo>
                  <a:lnTo>
                    <a:pt x="174252" y="262209"/>
                  </a:lnTo>
                  <a:lnTo>
                    <a:pt x="174956" y="276476"/>
                  </a:lnTo>
                  <a:lnTo>
                    <a:pt x="173087" y="290662"/>
                  </a:lnTo>
                  <a:lnTo>
                    <a:pt x="169505" y="304794"/>
                  </a:lnTo>
                  <a:lnTo>
                    <a:pt x="164779" y="318890"/>
                  </a:lnTo>
                  <a:lnTo>
                    <a:pt x="158123" y="329455"/>
                  </a:lnTo>
                  <a:lnTo>
                    <a:pt x="150180" y="337668"/>
                  </a:lnTo>
                  <a:lnTo>
                    <a:pt x="141378" y="344312"/>
                  </a:lnTo>
                  <a:lnTo>
                    <a:pt x="132004" y="346403"/>
                  </a:lnTo>
                  <a:lnTo>
                    <a:pt x="122249" y="345461"/>
                  </a:lnTo>
                  <a:lnTo>
                    <a:pt x="92222" y="336564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2955445" y="5584844"/>
              <a:ext cx="63106" cy="283977"/>
            </a:xfrm>
            <a:custGeom>
              <a:avLst/>
              <a:gdLst/>
              <a:ahLst/>
              <a:cxnLst/>
              <a:rect l="0" t="0" r="0" b="0"/>
              <a:pathLst>
                <a:path w="63106" h="283977">
                  <a:moveTo>
                    <a:pt x="0" y="0"/>
                  </a:moveTo>
                  <a:lnTo>
                    <a:pt x="0" y="27917"/>
                  </a:lnTo>
                  <a:lnTo>
                    <a:pt x="2337" y="41984"/>
                  </a:lnTo>
                  <a:lnTo>
                    <a:pt x="6232" y="57205"/>
                  </a:lnTo>
                  <a:lnTo>
                    <a:pt x="11167" y="73195"/>
                  </a:lnTo>
                  <a:lnTo>
                    <a:pt x="19766" y="103428"/>
                  </a:lnTo>
                  <a:lnTo>
                    <a:pt x="34808" y="160925"/>
                  </a:lnTo>
                  <a:lnTo>
                    <a:pt x="38397" y="177401"/>
                  </a:lnTo>
                  <a:lnTo>
                    <a:pt x="45502" y="214405"/>
                  </a:lnTo>
                  <a:lnTo>
                    <a:pt x="49032" y="230583"/>
                  </a:lnTo>
                  <a:lnTo>
                    <a:pt x="52555" y="244875"/>
                  </a:lnTo>
                  <a:lnTo>
                    <a:pt x="63105" y="28397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3039585" y="5553292"/>
              <a:ext cx="63107" cy="252423"/>
            </a:xfrm>
            <a:custGeom>
              <a:avLst/>
              <a:gdLst/>
              <a:ahLst/>
              <a:cxnLst/>
              <a:rect l="0" t="0" r="0" b="0"/>
              <a:pathLst>
                <a:path w="63107" h="252423">
                  <a:moveTo>
                    <a:pt x="0" y="0"/>
                  </a:moveTo>
                  <a:lnTo>
                    <a:pt x="5584" y="16750"/>
                  </a:lnTo>
                  <a:lnTo>
                    <a:pt x="7229" y="26358"/>
                  </a:lnTo>
                  <a:lnTo>
                    <a:pt x="8325" y="37439"/>
                  </a:lnTo>
                  <a:lnTo>
                    <a:pt x="9056" y="49500"/>
                  </a:lnTo>
                  <a:lnTo>
                    <a:pt x="10712" y="62216"/>
                  </a:lnTo>
                  <a:lnTo>
                    <a:pt x="12985" y="75367"/>
                  </a:lnTo>
                  <a:lnTo>
                    <a:pt x="15668" y="88809"/>
                  </a:lnTo>
                  <a:lnTo>
                    <a:pt x="18626" y="101276"/>
                  </a:lnTo>
                  <a:lnTo>
                    <a:pt x="21766" y="113094"/>
                  </a:lnTo>
                  <a:lnTo>
                    <a:pt x="28372" y="135573"/>
                  </a:lnTo>
                  <a:lnTo>
                    <a:pt x="35203" y="157250"/>
                  </a:lnTo>
                  <a:lnTo>
                    <a:pt x="38661" y="169107"/>
                  </a:lnTo>
                  <a:lnTo>
                    <a:pt x="49111" y="206961"/>
                  </a:lnTo>
                  <a:lnTo>
                    <a:pt x="63106" y="252422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913374" y="5616397"/>
              <a:ext cx="220871" cy="84142"/>
            </a:xfrm>
            <a:custGeom>
              <a:avLst/>
              <a:gdLst/>
              <a:ahLst/>
              <a:cxnLst/>
              <a:rect l="0" t="0" r="0" b="0"/>
              <a:pathLst>
                <a:path w="220871" h="84142">
                  <a:moveTo>
                    <a:pt x="0" y="84141"/>
                  </a:moveTo>
                  <a:lnTo>
                    <a:pt x="11167" y="67391"/>
                  </a:lnTo>
                  <a:lnTo>
                    <a:pt x="17962" y="60120"/>
                  </a:lnTo>
                  <a:lnTo>
                    <a:pt x="25999" y="52934"/>
                  </a:lnTo>
                  <a:lnTo>
                    <a:pt x="34862" y="45807"/>
                  </a:lnTo>
                  <a:lnTo>
                    <a:pt x="45445" y="39887"/>
                  </a:lnTo>
                  <a:lnTo>
                    <a:pt x="57175" y="34772"/>
                  </a:lnTo>
                  <a:lnTo>
                    <a:pt x="69670" y="30193"/>
                  </a:lnTo>
                  <a:lnTo>
                    <a:pt x="83842" y="25972"/>
                  </a:lnTo>
                  <a:lnTo>
                    <a:pt x="99134" y="21989"/>
                  </a:lnTo>
                  <a:lnTo>
                    <a:pt x="115172" y="18165"/>
                  </a:lnTo>
                  <a:lnTo>
                    <a:pt x="130538" y="15616"/>
                  </a:lnTo>
                  <a:lnTo>
                    <a:pt x="145457" y="13917"/>
                  </a:lnTo>
                  <a:lnTo>
                    <a:pt x="160077" y="12784"/>
                  </a:lnTo>
                  <a:lnTo>
                    <a:pt x="173329" y="10860"/>
                  </a:lnTo>
                  <a:lnTo>
                    <a:pt x="185670" y="8408"/>
                  </a:lnTo>
                  <a:lnTo>
                    <a:pt x="220870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2923892" y="5711056"/>
              <a:ext cx="189318" cy="42071"/>
            </a:xfrm>
            <a:custGeom>
              <a:avLst/>
              <a:gdLst/>
              <a:ahLst/>
              <a:cxnLst/>
              <a:rect l="0" t="0" r="0" b="0"/>
              <a:pathLst>
                <a:path w="189318" h="42071">
                  <a:moveTo>
                    <a:pt x="0" y="42070"/>
                  </a:moveTo>
                  <a:lnTo>
                    <a:pt x="22334" y="36486"/>
                  </a:lnTo>
                  <a:lnTo>
                    <a:pt x="33587" y="34842"/>
                  </a:lnTo>
                  <a:lnTo>
                    <a:pt x="45764" y="33745"/>
                  </a:lnTo>
                  <a:lnTo>
                    <a:pt x="58556" y="33014"/>
                  </a:lnTo>
                  <a:lnTo>
                    <a:pt x="70590" y="31358"/>
                  </a:lnTo>
                  <a:lnTo>
                    <a:pt x="82119" y="29085"/>
                  </a:lnTo>
                  <a:lnTo>
                    <a:pt x="131395" y="17042"/>
                  </a:lnTo>
                  <a:lnTo>
                    <a:pt x="143690" y="13698"/>
                  </a:lnTo>
                  <a:lnTo>
                    <a:pt x="189317" y="0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2519873" y="4123911"/>
              <a:ext cx="2181256" cy="2102437"/>
            </a:xfrm>
            <a:custGeom>
              <a:avLst/>
              <a:gdLst/>
              <a:ahLst/>
              <a:cxnLst/>
              <a:rect l="0" t="0" r="0" b="0"/>
              <a:pathLst>
                <a:path w="2181256" h="2102437">
                  <a:moveTo>
                    <a:pt x="1150768" y="177786"/>
                  </a:moveTo>
                  <a:lnTo>
                    <a:pt x="1128434" y="177786"/>
                  </a:lnTo>
                  <a:lnTo>
                    <a:pt x="1081045" y="188953"/>
                  </a:lnTo>
                  <a:lnTo>
                    <a:pt x="1033302" y="200668"/>
                  </a:lnTo>
                  <a:lnTo>
                    <a:pt x="980530" y="214835"/>
                  </a:lnTo>
                  <a:lnTo>
                    <a:pt x="910232" y="241352"/>
                  </a:lnTo>
                  <a:lnTo>
                    <a:pt x="862337" y="257067"/>
                  </a:lnTo>
                  <a:lnTo>
                    <a:pt x="794966" y="284638"/>
                  </a:lnTo>
                  <a:lnTo>
                    <a:pt x="748781" y="307859"/>
                  </a:lnTo>
                  <a:lnTo>
                    <a:pt x="702156" y="333761"/>
                  </a:lnTo>
                  <a:lnTo>
                    <a:pt x="636486" y="374623"/>
                  </a:lnTo>
                  <a:lnTo>
                    <a:pt x="571452" y="416336"/>
                  </a:lnTo>
                  <a:lnTo>
                    <a:pt x="524789" y="444299"/>
                  </a:lnTo>
                  <a:lnTo>
                    <a:pt x="463695" y="486322"/>
                  </a:lnTo>
                  <a:lnTo>
                    <a:pt x="403003" y="528379"/>
                  </a:lnTo>
                  <a:lnTo>
                    <a:pt x="346196" y="576028"/>
                  </a:lnTo>
                  <a:lnTo>
                    <a:pt x="283050" y="637249"/>
                  </a:lnTo>
                  <a:lnTo>
                    <a:pt x="225563" y="701281"/>
                  </a:lnTo>
                  <a:lnTo>
                    <a:pt x="169194" y="764872"/>
                  </a:lnTo>
                  <a:lnTo>
                    <a:pt x="122611" y="826472"/>
                  </a:lnTo>
                  <a:lnTo>
                    <a:pt x="97302" y="877691"/>
                  </a:lnTo>
                  <a:lnTo>
                    <a:pt x="39479" y="1025814"/>
                  </a:lnTo>
                  <a:lnTo>
                    <a:pt x="18394" y="1084261"/>
                  </a:lnTo>
                  <a:lnTo>
                    <a:pt x="8512" y="1140403"/>
                  </a:lnTo>
                  <a:lnTo>
                    <a:pt x="0" y="1199628"/>
                  </a:lnTo>
                  <a:lnTo>
                    <a:pt x="1243" y="1256000"/>
                  </a:lnTo>
                  <a:lnTo>
                    <a:pt x="9013" y="1309709"/>
                  </a:lnTo>
                  <a:lnTo>
                    <a:pt x="22108" y="1387433"/>
                  </a:lnTo>
                  <a:lnTo>
                    <a:pt x="33633" y="1443570"/>
                  </a:lnTo>
                  <a:lnTo>
                    <a:pt x="51332" y="1504091"/>
                  </a:lnTo>
                  <a:lnTo>
                    <a:pt x="72547" y="1565263"/>
                  </a:lnTo>
                  <a:lnTo>
                    <a:pt x="100517" y="1620914"/>
                  </a:lnTo>
                  <a:lnTo>
                    <a:pt x="132177" y="1674409"/>
                  </a:lnTo>
                  <a:lnTo>
                    <a:pt x="169475" y="1727266"/>
                  </a:lnTo>
                  <a:lnTo>
                    <a:pt x="204418" y="1778765"/>
                  </a:lnTo>
                  <a:lnTo>
                    <a:pt x="257511" y="1838637"/>
                  </a:lnTo>
                  <a:lnTo>
                    <a:pt x="318596" y="1895477"/>
                  </a:lnTo>
                  <a:lnTo>
                    <a:pt x="379701" y="1944490"/>
                  </a:lnTo>
                  <a:lnTo>
                    <a:pt x="446826" y="1994857"/>
                  </a:lnTo>
                  <a:lnTo>
                    <a:pt x="498896" y="2025034"/>
                  </a:lnTo>
                  <a:lnTo>
                    <a:pt x="551330" y="2048778"/>
                  </a:lnTo>
                  <a:lnTo>
                    <a:pt x="621395" y="2077741"/>
                  </a:lnTo>
                  <a:lnTo>
                    <a:pt x="673974" y="2093351"/>
                  </a:lnTo>
                  <a:lnTo>
                    <a:pt x="732143" y="2099794"/>
                  </a:lnTo>
                  <a:lnTo>
                    <a:pt x="788202" y="2101703"/>
                  </a:lnTo>
                  <a:lnTo>
                    <a:pt x="909351" y="2102436"/>
                  </a:lnTo>
                  <a:lnTo>
                    <a:pt x="954267" y="2099359"/>
                  </a:lnTo>
                  <a:lnTo>
                    <a:pt x="1022428" y="2091056"/>
                  </a:lnTo>
                  <a:lnTo>
                    <a:pt x="1180734" y="2067394"/>
                  </a:lnTo>
                  <a:lnTo>
                    <a:pt x="1226803" y="2057296"/>
                  </a:lnTo>
                  <a:lnTo>
                    <a:pt x="1273377" y="2045017"/>
                  </a:lnTo>
                  <a:lnTo>
                    <a:pt x="1340186" y="2023795"/>
                  </a:lnTo>
                  <a:lnTo>
                    <a:pt x="1387264" y="2005587"/>
                  </a:lnTo>
                  <a:lnTo>
                    <a:pt x="1454176" y="1975626"/>
                  </a:lnTo>
                  <a:lnTo>
                    <a:pt x="1518409" y="1938961"/>
                  </a:lnTo>
                  <a:lnTo>
                    <a:pt x="1581849" y="1898493"/>
                  </a:lnTo>
                  <a:lnTo>
                    <a:pt x="1645054" y="1856896"/>
                  </a:lnTo>
                  <a:lnTo>
                    <a:pt x="1708189" y="1809383"/>
                  </a:lnTo>
                  <a:lnTo>
                    <a:pt x="1765720" y="1758299"/>
                  </a:lnTo>
                  <a:lnTo>
                    <a:pt x="1825355" y="1706156"/>
                  </a:lnTo>
                  <a:lnTo>
                    <a:pt x="1881850" y="1648116"/>
                  </a:lnTo>
                  <a:lnTo>
                    <a:pt x="1930011" y="1586512"/>
                  </a:lnTo>
                  <a:lnTo>
                    <a:pt x="1973887" y="1523852"/>
                  </a:lnTo>
                  <a:lnTo>
                    <a:pt x="2016492" y="1460878"/>
                  </a:lnTo>
                  <a:lnTo>
                    <a:pt x="2041548" y="1415722"/>
                  </a:lnTo>
                  <a:lnTo>
                    <a:pt x="2064370" y="1368385"/>
                  </a:lnTo>
                  <a:lnTo>
                    <a:pt x="2086199" y="1320078"/>
                  </a:lnTo>
                  <a:lnTo>
                    <a:pt x="2104471" y="1274457"/>
                  </a:lnTo>
                  <a:lnTo>
                    <a:pt x="2120383" y="1229640"/>
                  </a:lnTo>
                  <a:lnTo>
                    <a:pt x="2135245" y="1182453"/>
                  </a:lnTo>
                  <a:lnTo>
                    <a:pt x="2156753" y="1109897"/>
                  </a:lnTo>
                  <a:lnTo>
                    <a:pt x="2167771" y="1061065"/>
                  </a:lnTo>
                  <a:lnTo>
                    <a:pt x="2175394" y="1013262"/>
                  </a:lnTo>
                  <a:lnTo>
                    <a:pt x="2178782" y="968644"/>
                  </a:lnTo>
                  <a:lnTo>
                    <a:pt x="2180288" y="922325"/>
                  </a:lnTo>
                  <a:lnTo>
                    <a:pt x="2181255" y="825935"/>
                  </a:lnTo>
                  <a:lnTo>
                    <a:pt x="2178271" y="780212"/>
                  </a:lnTo>
                  <a:lnTo>
                    <a:pt x="2170021" y="715050"/>
                  </a:lnTo>
                  <a:lnTo>
                    <a:pt x="2157058" y="651335"/>
                  </a:lnTo>
                  <a:lnTo>
                    <a:pt x="2138415" y="588049"/>
                  </a:lnTo>
                  <a:lnTo>
                    <a:pt x="2114973" y="524890"/>
                  </a:lnTo>
                  <a:lnTo>
                    <a:pt x="2085823" y="464884"/>
                  </a:lnTo>
                  <a:lnTo>
                    <a:pt x="2054982" y="406982"/>
                  </a:lnTo>
                  <a:lnTo>
                    <a:pt x="2023640" y="348535"/>
                  </a:lnTo>
                  <a:lnTo>
                    <a:pt x="1989034" y="297327"/>
                  </a:lnTo>
                  <a:lnTo>
                    <a:pt x="1935462" y="232563"/>
                  </a:lnTo>
                  <a:lnTo>
                    <a:pt x="1878697" y="179127"/>
                  </a:lnTo>
                  <a:lnTo>
                    <a:pt x="1812430" y="127887"/>
                  </a:lnTo>
                  <a:lnTo>
                    <a:pt x="1760509" y="94442"/>
                  </a:lnTo>
                  <a:lnTo>
                    <a:pt x="1705002" y="65445"/>
                  </a:lnTo>
                  <a:lnTo>
                    <a:pt x="1644148" y="42051"/>
                  </a:lnTo>
                  <a:lnTo>
                    <a:pt x="1584826" y="23433"/>
                  </a:lnTo>
                  <a:lnTo>
                    <a:pt x="1527126" y="10515"/>
                  </a:lnTo>
                  <a:lnTo>
                    <a:pt x="1465622" y="2403"/>
                  </a:lnTo>
                  <a:lnTo>
                    <a:pt x="1402991" y="0"/>
                  </a:lnTo>
                  <a:lnTo>
                    <a:pt x="1336910" y="2403"/>
                  </a:lnTo>
                  <a:lnTo>
                    <a:pt x="1290761" y="6348"/>
                  </a:lnTo>
                  <a:lnTo>
                    <a:pt x="1225358" y="9738"/>
                  </a:lnTo>
                  <a:lnTo>
                    <a:pt x="1161572" y="17624"/>
                  </a:lnTo>
                  <a:lnTo>
                    <a:pt x="1077202" y="30759"/>
                  </a:lnTo>
                  <a:lnTo>
                    <a:pt x="1017173" y="44239"/>
                  </a:lnTo>
                  <a:lnTo>
                    <a:pt x="962380" y="66151"/>
                  </a:lnTo>
                  <a:lnTo>
                    <a:pt x="909139" y="91732"/>
                  </a:lnTo>
                  <a:lnTo>
                    <a:pt x="849967" y="121314"/>
                  </a:lnTo>
                  <a:lnTo>
                    <a:pt x="793170" y="156751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2681987" y="5237764"/>
              <a:ext cx="21036" cy="189317"/>
            </a:xfrm>
            <a:custGeom>
              <a:avLst/>
              <a:gdLst/>
              <a:ahLst/>
              <a:cxnLst/>
              <a:rect l="0" t="0" r="0" b="0"/>
              <a:pathLst>
                <a:path w="21036" h="189317">
                  <a:moveTo>
                    <a:pt x="0" y="0"/>
                  </a:moveTo>
                  <a:lnTo>
                    <a:pt x="0" y="73195"/>
                  </a:lnTo>
                  <a:lnTo>
                    <a:pt x="1169" y="88529"/>
                  </a:lnTo>
                  <a:lnTo>
                    <a:pt x="3116" y="103427"/>
                  </a:lnTo>
                  <a:lnTo>
                    <a:pt x="5584" y="118033"/>
                  </a:lnTo>
                  <a:lnTo>
                    <a:pt x="8397" y="131277"/>
                  </a:lnTo>
                  <a:lnTo>
                    <a:pt x="11441" y="143611"/>
                  </a:lnTo>
                  <a:lnTo>
                    <a:pt x="21035" y="189316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2671470" y="5178881"/>
              <a:ext cx="84124" cy="121989"/>
            </a:xfrm>
            <a:custGeom>
              <a:avLst/>
              <a:gdLst/>
              <a:ahLst/>
              <a:cxnLst/>
              <a:rect l="0" t="0" r="0" b="0"/>
              <a:pathLst>
                <a:path w="84124" h="121989">
                  <a:moveTo>
                    <a:pt x="0" y="48365"/>
                  </a:moveTo>
                  <a:lnTo>
                    <a:pt x="5583" y="31615"/>
                  </a:lnTo>
                  <a:lnTo>
                    <a:pt x="9565" y="24344"/>
                  </a:lnTo>
                  <a:lnTo>
                    <a:pt x="14557" y="17159"/>
                  </a:lnTo>
                  <a:lnTo>
                    <a:pt x="20222" y="10031"/>
                  </a:lnTo>
                  <a:lnTo>
                    <a:pt x="28673" y="5280"/>
                  </a:lnTo>
                  <a:lnTo>
                    <a:pt x="38982" y="2112"/>
                  </a:lnTo>
                  <a:lnTo>
                    <a:pt x="50529" y="0"/>
                  </a:lnTo>
                  <a:lnTo>
                    <a:pt x="60564" y="930"/>
                  </a:lnTo>
                  <a:lnTo>
                    <a:pt x="69591" y="3887"/>
                  </a:lnTo>
                  <a:lnTo>
                    <a:pt x="77947" y="8195"/>
                  </a:lnTo>
                  <a:lnTo>
                    <a:pt x="82349" y="14574"/>
                  </a:lnTo>
                  <a:lnTo>
                    <a:pt x="84115" y="22331"/>
                  </a:lnTo>
                  <a:lnTo>
                    <a:pt x="84123" y="31009"/>
                  </a:lnTo>
                  <a:lnTo>
                    <a:pt x="82960" y="40300"/>
                  </a:lnTo>
                  <a:lnTo>
                    <a:pt x="81017" y="50000"/>
                  </a:lnTo>
                  <a:lnTo>
                    <a:pt x="78552" y="59973"/>
                  </a:lnTo>
                  <a:lnTo>
                    <a:pt x="75740" y="70127"/>
                  </a:lnTo>
                  <a:lnTo>
                    <a:pt x="72697" y="80402"/>
                  </a:lnTo>
                  <a:lnTo>
                    <a:pt x="42070" y="121988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2778797" y="5122070"/>
              <a:ext cx="84067" cy="231388"/>
            </a:xfrm>
            <a:custGeom>
              <a:avLst/>
              <a:gdLst/>
              <a:ahLst/>
              <a:cxnLst/>
              <a:rect l="0" t="0" r="0" b="0"/>
              <a:pathLst>
                <a:path w="84067" h="231388">
                  <a:moveTo>
                    <a:pt x="39919" y="0"/>
                  </a:moveTo>
                  <a:lnTo>
                    <a:pt x="28752" y="11167"/>
                  </a:lnTo>
                  <a:lnTo>
                    <a:pt x="24294" y="17962"/>
                  </a:lnTo>
                  <a:lnTo>
                    <a:pt x="20153" y="25998"/>
                  </a:lnTo>
                  <a:lnTo>
                    <a:pt x="16224" y="34862"/>
                  </a:lnTo>
                  <a:lnTo>
                    <a:pt x="12436" y="45445"/>
                  </a:lnTo>
                  <a:lnTo>
                    <a:pt x="8742" y="57175"/>
                  </a:lnTo>
                  <a:lnTo>
                    <a:pt x="5111" y="69669"/>
                  </a:lnTo>
                  <a:lnTo>
                    <a:pt x="2690" y="82673"/>
                  </a:lnTo>
                  <a:lnTo>
                    <a:pt x="1076" y="96018"/>
                  </a:lnTo>
                  <a:lnTo>
                    <a:pt x="0" y="109588"/>
                  </a:lnTo>
                  <a:lnTo>
                    <a:pt x="452" y="115129"/>
                  </a:lnTo>
                  <a:lnTo>
                    <a:pt x="1921" y="115317"/>
                  </a:lnTo>
                  <a:lnTo>
                    <a:pt x="4069" y="111937"/>
                  </a:lnTo>
                  <a:lnTo>
                    <a:pt x="5502" y="103840"/>
                  </a:lnTo>
                  <a:lnTo>
                    <a:pt x="6457" y="92599"/>
                  </a:lnTo>
                  <a:lnTo>
                    <a:pt x="7093" y="79262"/>
                  </a:lnTo>
                  <a:lnTo>
                    <a:pt x="8686" y="66865"/>
                  </a:lnTo>
                  <a:lnTo>
                    <a:pt x="10917" y="55094"/>
                  </a:lnTo>
                  <a:lnTo>
                    <a:pt x="13572" y="43741"/>
                  </a:lnTo>
                  <a:lnTo>
                    <a:pt x="17680" y="38510"/>
                  </a:lnTo>
                  <a:lnTo>
                    <a:pt x="22756" y="37360"/>
                  </a:lnTo>
                  <a:lnTo>
                    <a:pt x="28477" y="38930"/>
                  </a:lnTo>
                  <a:lnTo>
                    <a:pt x="33459" y="43483"/>
                  </a:lnTo>
                  <a:lnTo>
                    <a:pt x="37950" y="50024"/>
                  </a:lnTo>
                  <a:lnTo>
                    <a:pt x="42112" y="57890"/>
                  </a:lnTo>
                  <a:lnTo>
                    <a:pt x="46055" y="66641"/>
                  </a:lnTo>
                  <a:lnTo>
                    <a:pt x="49853" y="75980"/>
                  </a:lnTo>
                  <a:lnTo>
                    <a:pt x="53553" y="85712"/>
                  </a:lnTo>
                  <a:lnTo>
                    <a:pt x="57189" y="96875"/>
                  </a:lnTo>
                  <a:lnTo>
                    <a:pt x="60781" y="108990"/>
                  </a:lnTo>
                  <a:lnTo>
                    <a:pt x="64345" y="121742"/>
                  </a:lnTo>
                  <a:lnTo>
                    <a:pt x="69058" y="133749"/>
                  </a:lnTo>
                  <a:lnTo>
                    <a:pt x="74537" y="145260"/>
                  </a:lnTo>
                  <a:lnTo>
                    <a:pt x="80527" y="156440"/>
                  </a:lnTo>
                  <a:lnTo>
                    <a:pt x="83352" y="167399"/>
                  </a:lnTo>
                  <a:lnTo>
                    <a:pt x="84066" y="178211"/>
                  </a:lnTo>
                  <a:lnTo>
                    <a:pt x="83374" y="188924"/>
                  </a:lnTo>
                  <a:lnTo>
                    <a:pt x="79407" y="197235"/>
                  </a:lnTo>
                  <a:lnTo>
                    <a:pt x="73256" y="203945"/>
                  </a:lnTo>
                  <a:lnTo>
                    <a:pt x="29401" y="23138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2841845" y="5111552"/>
              <a:ext cx="50495" cy="136730"/>
            </a:xfrm>
            <a:custGeom>
              <a:avLst/>
              <a:gdLst/>
              <a:ahLst/>
              <a:cxnLst/>
              <a:rect l="0" t="0" r="0" b="0"/>
              <a:pathLst>
                <a:path w="50495" h="136730">
                  <a:moveTo>
                    <a:pt x="50494" y="0"/>
                  </a:moveTo>
                  <a:lnTo>
                    <a:pt x="1047" y="49447"/>
                  </a:lnTo>
                  <a:lnTo>
                    <a:pt x="0" y="55169"/>
                  </a:lnTo>
                  <a:lnTo>
                    <a:pt x="2808" y="60152"/>
                  </a:lnTo>
                  <a:lnTo>
                    <a:pt x="8186" y="64642"/>
                  </a:lnTo>
                  <a:lnTo>
                    <a:pt x="15277" y="68805"/>
                  </a:lnTo>
                  <a:lnTo>
                    <a:pt x="23510" y="72748"/>
                  </a:lnTo>
                  <a:lnTo>
                    <a:pt x="32505" y="76546"/>
                  </a:lnTo>
                  <a:lnTo>
                    <a:pt x="38501" y="83752"/>
                  </a:lnTo>
                  <a:lnTo>
                    <a:pt x="42499" y="93231"/>
                  </a:lnTo>
                  <a:lnTo>
                    <a:pt x="29459" y="136729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902857" y="5153623"/>
              <a:ext cx="1" cy="10518"/>
            </a:xfrm>
            <a:custGeom>
              <a:avLst/>
              <a:gdLst/>
              <a:ahLst/>
              <a:cxnLst/>
              <a:rect l="0" t="0" r="0" b="0"/>
              <a:pathLst>
                <a:path w="1" h="10518">
                  <a:moveTo>
                    <a:pt x="0" y="0"/>
                  </a:moveTo>
                  <a:lnTo>
                    <a:pt x="0" y="10517"/>
                  </a:lnTo>
                </a:path>
              </a:pathLst>
            </a:custGeom>
            <a:ln w="12700" cap="flat" cmpd="sng" algn="ctr">
              <a:solidFill>
                <a:srgbClr val="00005E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2012-02-17T15:02:53Z</dcterms:created>
  <dcterms:modified xsi:type="dcterms:W3CDTF">2012-02-17T15:02:56Z</dcterms:modified>
</cp:coreProperties>
</file>