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160000" cy="7620000"/>
  <p:notesSz cx="6858000" cy="9144000"/>
  <p:embeddedFontLst>
    <p:embeddedFont>
      <p:font typeface="Calibri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5477-29E1-4A07-9296-E92FBE8D753A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3F2B4-690A-498E-ABF8-273BAD8910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100" y="850900"/>
            <a:ext cx="4241800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Algebra Comprehensive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September 6, 2011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Today is a B day!!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pic>
        <p:nvPicPr>
          <p:cNvPr id="3" name="Picture 2" descr="funny_comment_graphic_05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4650" y="1295400"/>
            <a:ext cx="3442208" cy="479628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406400"/>
            <a:ext cx="6883400" cy="130805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Pythagorean Triplets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Th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ree numbers can be called a Pythagorean Triplet if </a:t>
            </a:r>
          </a:p>
          <a:p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2300" y="1219200"/>
            <a:ext cx="16764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a</a:t>
            </a:r>
            <a:r>
              <a:rPr lang="en-US" sz="1000" baseline="70000" smtClean="0">
                <a:solidFill>
                  <a:srgbClr val="000000"/>
                </a:solidFill>
                <a:latin typeface="Arial - 20"/>
              </a:rPr>
              <a:t>2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 + b</a:t>
            </a:r>
            <a:r>
              <a:rPr lang="en-US" sz="1000" baseline="70000" smtClean="0">
                <a:solidFill>
                  <a:srgbClr val="000000"/>
                </a:solidFill>
                <a:latin typeface="Arial - 20"/>
              </a:rPr>
              <a:t>2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 = c</a:t>
            </a:r>
            <a:r>
              <a:rPr lang="en-US" sz="1000" baseline="70000" smtClean="0">
                <a:solidFill>
                  <a:srgbClr val="000000"/>
                </a:solidFill>
                <a:latin typeface="Arial - 20"/>
              </a:rPr>
              <a:t>2</a:t>
            </a:r>
            <a:endParaRPr lang="en-US" sz="1000" baseline="700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51000"/>
            <a:ext cx="74422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and all the numbers are integers (positive whole numbers)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7500" y="2540000"/>
            <a:ext cx="990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Example: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581400" y="2959100"/>
            <a:ext cx="2781301" cy="1371601"/>
          </a:xfrm>
          <a:custGeom>
            <a:avLst/>
            <a:gdLst/>
            <a:ahLst/>
            <a:cxnLst/>
            <a:rect l="0" t="0" r="0" b="0"/>
            <a:pathLst>
              <a:path w="2781301" h="1371601">
                <a:moveTo>
                  <a:pt x="0" y="0"/>
                </a:moveTo>
                <a:lnTo>
                  <a:pt x="2781300" y="137160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870200" y="3403600"/>
            <a:ext cx="355601" cy="381001"/>
            <a:chOff x="2870200" y="3403600"/>
            <a:chExt cx="355601" cy="381001"/>
          </a:xfrm>
        </p:grpSpPr>
        <p:sp>
          <p:nvSpPr>
            <p:cNvPr id="7" name="Freeform 6"/>
            <p:cNvSpPr/>
            <p:nvPr/>
          </p:nvSpPr>
          <p:spPr>
            <a:xfrm>
              <a:off x="2895600" y="3441700"/>
              <a:ext cx="270511" cy="342901"/>
            </a:xfrm>
            <a:custGeom>
              <a:avLst/>
              <a:gdLst/>
              <a:ahLst/>
              <a:cxnLst/>
              <a:rect l="0" t="0" r="0" b="0"/>
              <a:pathLst>
                <a:path w="270511" h="342901">
                  <a:moveTo>
                    <a:pt x="0" y="0"/>
                  </a:moveTo>
                  <a:lnTo>
                    <a:pt x="0" y="116840"/>
                  </a:lnTo>
                  <a:lnTo>
                    <a:pt x="1270" y="120650"/>
                  </a:lnTo>
                  <a:lnTo>
                    <a:pt x="3810" y="121920"/>
                  </a:lnTo>
                  <a:lnTo>
                    <a:pt x="6350" y="119379"/>
                  </a:lnTo>
                  <a:lnTo>
                    <a:pt x="12700" y="118109"/>
                  </a:lnTo>
                  <a:lnTo>
                    <a:pt x="21589" y="116840"/>
                  </a:lnTo>
                  <a:lnTo>
                    <a:pt x="31750" y="115570"/>
                  </a:lnTo>
                  <a:lnTo>
                    <a:pt x="43179" y="115570"/>
                  </a:lnTo>
                  <a:lnTo>
                    <a:pt x="72389" y="114300"/>
                  </a:lnTo>
                  <a:lnTo>
                    <a:pt x="86360" y="116840"/>
                  </a:lnTo>
                  <a:lnTo>
                    <a:pt x="100329" y="121920"/>
                  </a:lnTo>
                  <a:lnTo>
                    <a:pt x="113029" y="128270"/>
                  </a:lnTo>
                  <a:lnTo>
                    <a:pt x="123189" y="134620"/>
                  </a:lnTo>
                  <a:lnTo>
                    <a:pt x="132079" y="142240"/>
                  </a:lnTo>
                  <a:lnTo>
                    <a:pt x="138429" y="149859"/>
                  </a:lnTo>
                  <a:lnTo>
                    <a:pt x="146050" y="154940"/>
                  </a:lnTo>
                  <a:lnTo>
                    <a:pt x="153670" y="158750"/>
                  </a:lnTo>
                  <a:lnTo>
                    <a:pt x="161289" y="160020"/>
                  </a:lnTo>
                  <a:lnTo>
                    <a:pt x="170179" y="165100"/>
                  </a:lnTo>
                  <a:lnTo>
                    <a:pt x="177800" y="170179"/>
                  </a:lnTo>
                  <a:lnTo>
                    <a:pt x="186689" y="177800"/>
                  </a:lnTo>
                  <a:lnTo>
                    <a:pt x="193039" y="182879"/>
                  </a:lnTo>
                  <a:lnTo>
                    <a:pt x="199389" y="187959"/>
                  </a:lnTo>
                  <a:lnTo>
                    <a:pt x="204470" y="193040"/>
                  </a:lnTo>
                  <a:lnTo>
                    <a:pt x="218439" y="205740"/>
                  </a:lnTo>
                  <a:lnTo>
                    <a:pt x="250189" y="237490"/>
                  </a:lnTo>
                  <a:lnTo>
                    <a:pt x="257810" y="246379"/>
                  </a:lnTo>
                  <a:lnTo>
                    <a:pt x="262889" y="254000"/>
                  </a:lnTo>
                  <a:lnTo>
                    <a:pt x="267970" y="262890"/>
                  </a:lnTo>
                  <a:lnTo>
                    <a:pt x="270510" y="273050"/>
                  </a:lnTo>
                  <a:lnTo>
                    <a:pt x="270510" y="283209"/>
                  </a:lnTo>
                  <a:lnTo>
                    <a:pt x="269239" y="294640"/>
                  </a:lnTo>
                  <a:lnTo>
                    <a:pt x="264160" y="304800"/>
                  </a:lnTo>
                  <a:lnTo>
                    <a:pt x="256539" y="314959"/>
                  </a:lnTo>
                  <a:lnTo>
                    <a:pt x="247650" y="323850"/>
                  </a:lnTo>
                  <a:lnTo>
                    <a:pt x="238760" y="330200"/>
                  </a:lnTo>
                  <a:lnTo>
                    <a:pt x="229870" y="334009"/>
                  </a:lnTo>
                  <a:lnTo>
                    <a:pt x="220979" y="337820"/>
                  </a:lnTo>
                  <a:lnTo>
                    <a:pt x="210820" y="339090"/>
                  </a:lnTo>
                  <a:lnTo>
                    <a:pt x="199389" y="340359"/>
                  </a:lnTo>
                  <a:lnTo>
                    <a:pt x="187960" y="341629"/>
                  </a:lnTo>
                  <a:lnTo>
                    <a:pt x="177800" y="341629"/>
                  </a:lnTo>
                  <a:lnTo>
                    <a:pt x="158750" y="342900"/>
                  </a:lnTo>
                  <a:lnTo>
                    <a:pt x="137160" y="342900"/>
                  </a:lnTo>
                  <a:lnTo>
                    <a:pt x="1016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870200" y="3403600"/>
              <a:ext cx="355601" cy="76201"/>
            </a:xfrm>
            <a:custGeom>
              <a:avLst/>
              <a:gdLst/>
              <a:ahLst/>
              <a:cxnLst/>
              <a:rect l="0" t="0" r="0" b="0"/>
              <a:pathLst>
                <a:path w="355601" h="76201">
                  <a:moveTo>
                    <a:pt x="0" y="76200"/>
                  </a:moveTo>
                  <a:lnTo>
                    <a:pt x="20320" y="69850"/>
                  </a:lnTo>
                  <a:lnTo>
                    <a:pt x="29210" y="66040"/>
                  </a:lnTo>
                  <a:lnTo>
                    <a:pt x="38100" y="62229"/>
                  </a:lnTo>
                  <a:lnTo>
                    <a:pt x="45720" y="58420"/>
                  </a:lnTo>
                  <a:lnTo>
                    <a:pt x="57150" y="55879"/>
                  </a:lnTo>
                  <a:lnTo>
                    <a:pt x="71120" y="54609"/>
                  </a:lnTo>
                  <a:lnTo>
                    <a:pt x="85089" y="53340"/>
                  </a:lnTo>
                  <a:lnTo>
                    <a:pt x="96520" y="49529"/>
                  </a:lnTo>
                  <a:lnTo>
                    <a:pt x="105410" y="44450"/>
                  </a:lnTo>
                  <a:lnTo>
                    <a:pt x="113029" y="38100"/>
                  </a:lnTo>
                  <a:lnTo>
                    <a:pt x="121920" y="31750"/>
                  </a:lnTo>
                  <a:lnTo>
                    <a:pt x="132079" y="26670"/>
                  </a:lnTo>
                  <a:lnTo>
                    <a:pt x="143510" y="22859"/>
                  </a:lnTo>
                  <a:lnTo>
                    <a:pt x="154939" y="19050"/>
                  </a:lnTo>
                  <a:lnTo>
                    <a:pt x="166370" y="16509"/>
                  </a:lnTo>
                  <a:lnTo>
                    <a:pt x="179070" y="15240"/>
                  </a:lnTo>
                  <a:lnTo>
                    <a:pt x="191770" y="15240"/>
                  </a:lnTo>
                  <a:lnTo>
                    <a:pt x="203200" y="13970"/>
                  </a:lnTo>
                  <a:lnTo>
                    <a:pt x="227329" y="12700"/>
                  </a:lnTo>
                  <a:lnTo>
                    <a:pt x="269239" y="12700"/>
                  </a:lnTo>
                  <a:lnTo>
                    <a:pt x="280670" y="12700"/>
                  </a:lnTo>
                  <a:lnTo>
                    <a:pt x="290829" y="11429"/>
                  </a:lnTo>
                  <a:lnTo>
                    <a:pt x="298450" y="8890"/>
                  </a:lnTo>
                  <a:lnTo>
                    <a:pt x="304800" y="6350"/>
                  </a:lnTo>
                  <a:lnTo>
                    <a:pt x="313689" y="3809"/>
                  </a:lnTo>
                  <a:lnTo>
                    <a:pt x="322579" y="2540"/>
                  </a:lnTo>
                  <a:lnTo>
                    <a:pt x="355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57700" y="4509770"/>
            <a:ext cx="647701" cy="341631"/>
            <a:chOff x="4457700" y="4509770"/>
            <a:chExt cx="647701" cy="341631"/>
          </a:xfrm>
        </p:grpSpPr>
        <p:sp>
          <p:nvSpPr>
            <p:cNvPr id="10" name="Freeform 9"/>
            <p:cNvSpPr/>
            <p:nvPr/>
          </p:nvSpPr>
          <p:spPr>
            <a:xfrm>
              <a:off x="4457700" y="4521200"/>
              <a:ext cx="76201" cy="330201"/>
            </a:xfrm>
            <a:custGeom>
              <a:avLst/>
              <a:gdLst/>
              <a:ahLst/>
              <a:cxnLst/>
              <a:rect l="0" t="0" r="0" b="0"/>
              <a:pathLst>
                <a:path w="76201" h="330201">
                  <a:moveTo>
                    <a:pt x="0" y="0"/>
                  </a:moveTo>
                  <a:lnTo>
                    <a:pt x="13970" y="0"/>
                  </a:lnTo>
                  <a:lnTo>
                    <a:pt x="19050" y="2540"/>
                  </a:lnTo>
                  <a:lnTo>
                    <a:pt x="24129" y="7620"/>
                  </a:lnTo>
                  <a:lnTo>
                    <a:pt x="29209" y="13970"/>
                  </a:lnTo>
                  <a:lnTo>
                    <a:pt x="34290" y="24129"/>
                  </a:lnTo>
                  <a:lnTo>
                    <a:pt x="41909" y="39370"/>
                  </a:lnTo>
                  <a:lnTo>
                    <a:pt x="48259" y="55879"/>
                  </a:lnTo>
                  <a:lnTo>
                    <a:pt x="53340" y="72390"/>
                  </a:lnTo>
                  <a:lnTo>
                    <a:pt x="57150" y="88900"/>
                  </a:lnTo>
                  <a:lnTo>
                    <a:pt x="59690" y="105409"/>
                  </a:lnTo>
                  <a:lnTo>
                    <a:pt x="62229" y="121920"/>
                  </a:lnTo>
                  <a:lnTo>
                    <a:pt x="64770" y="135890"/>
                  </a:lnTo>
                  <a:lnTo>
                    <a:pt x="68579" y="149859"/>
                  </a:lnTo>
                  <a:lnTo>
                    <a:pt x="71120" y="163829"/>
                  </a:lnTo>
                  <a:lnTo>
                    <a:pt x="72390" y="176529"/>
                  </a:lnTo>
                  <a:lnTo>
                    <a:pt x="73659" y="189229"/>
                  </a:lnTo>
                  <a:lnTo>
                    <a:pt x="74929" y="201929"/>
                  </a:lnTo>
                  <a:lnTo>
                    <a:pt x="74929" y="222250"/>
                  </a:lnTo>
                  <a:lnTo>
                    <a:pt x="76200" y="255270"/>
                  </a:lnTo>
                  <a:lnTo>
                    <a:pt x="762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86300" y="4509770"/>
              <a:ext cx="419101" cy="281940"/>
            </a:xfrm>
            <a:custGeom>
              <a:avLst/>
              <a:gdLst/>
              <a:ahLst/>
              <a:cxnLst/>
              <a:rect l="0" t="0" r="0" b="0"/>
              <a:pathLst>
                <a:path w="419101" h="281940">
                  <a:moveTo>
                    <a:pt x="0" y="49530"/>
                  </a:moveTo>
                  <a:lnTo>
                    <a:pt x="6350" y="29209"/>
                  </a:lnTo>
                  <a:lnTo>
                    <a:pt x="13970" y="21589"/>
                  </a:lnTo>
                  <a:lnTo>
                    <a:pt x="25400" y="15239"/>
                  </a:lnTo>
                  <a:lnTo>
                    <a:pt x="38100" y="10159"/>
                  </a:lnTo>
                  <a:lnTo>
                    <a:pt x="50800" y="6350"/>
                  </a:lnTo>
                  <a:lnTo>
                    <a:pt x="63500" y="3809"/>
                  </a:lnTo>
                  <a:lnTo>
                    <a:pt x="76200" y="2539"/>
                  </a:lnTo>
                  <a:lnTo>
                    <a:pt x="88900" y="127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4459" y="1270"/>
                  </a:lnTo>
                  <a:lnTo>
                    <a:pt x="132079" y="2539"/>
                  </a:lnTo>
                  <a:lnTo>
                    <a:pt x="138429" y="6350"/>
                  </a:lnTo>
                  <a:lnTo>
                    <a:pt x="146050" y="8889"/>
                  </a:lnTo>
                  <a:lnTo>
                    <a:pt x="161290" y="16509"/>
                  </a:lnTo>
                  <a:lnTo>
                    <a:pt x="167640" y="24130"/>
                  </a:lnTo>
                  <a:lnTo>
                    <a:pt x="170179" y="35559"/>
                  </a:lnTo>
                  <a:lnTo>
                    <a:pt x="172720" y="48259"/>
                  </a:lnTo>
                  <a:lnTo>
                    <a:pt x="175259" y="62230"/>
                  </a:lnTo>
                  <a:lnTo>
                    <a:pt x="175259" y="74930"/>
                  </a:lnTo>
                  <a:lnTo>
                    <a:pt x="176529" y="99059"/>
                  </a:lnTo>
                  <a:lnTo>
                    <a:pt x="177800" y="119380"/>
                  </a:lnTo>
                  <a:lnTo>
                    <a:pt x="175259" y="130809"/>
                  </a:lnTo>
                  <a:lnTo>
                    <a:pt x="170179" y="144780"/>
                  </a:lnTo>
                  <a:lnTo>
                    <a:pt x="163829" y="160020"/>
                  </a:lnTo>
                  <a:lnTo>
                    <a:pt x="158750" y="171450"/>
                  </a:lnTo>
                  <a:lnTo>
                    <a:pt x="153670" y="180339"/>
                  </a:lnTo>
                  <a:lnTo>
                    <a:pt x="148590" y="186689"/>
                  </a:lnTo>
                  <a:lnTo>
                    <a:pt x="143509" y="193039"/>
                  </a:lnTo>
                  <a:lnTo>
                    <a:pt x="135890" y="199389"/>
                  </a:lnTo>
                  <a:lnTo>
                    <a:pt x="129540" y="204470"/>
                  </a:lnTo>
                  <a:lnTo>
                    <a:pt x="121920" y="209550"/>
                  </a:lnTo>
                  <a:lnTo>
                    <a:pt x="113029" y="213359"/>
                  </a:lnTo>
                  <a:lnTo>
                    <a:pt x="105409" y="218439"/>
                  </a:lnTo>
                  <a:lnTo>
                    <a:pt x="92709" y="227330"/>
                  </a:lnTo>
                  <a:lnTo>
                    <a:pt x="82550" y="236220"/>
                  </a:lnTo>
                  <a:lnTo>
                    <a:pt x="72390" y="243839"/>
                  </a:lnTo>
                  <a:lnTo>
                    <a:pt x="59690" y="252730"/>
                  </a:lnTo>
                  <a:lnTo>
                    <a:pt x="53340" y="256539"/>
                  </a:lnTo>
                  <a:lnTo>
                    <a:pt x="40640" y="265430"/>
                  </a:lnTo>
                  <a:lnTo>
                    <a:pt x="29209" y="274320"/>
                  </a:lnTo>
                  <a:lnTo>
                    <a:pt x="22859" y="278130"/>
                  </a:lnTo>
                  <a:lnTo>
                    <a:pt x="15240" y="281939"/>
                  </a:lnTo>
                  <a:lnTo>
                    <a:pt x="11429" y="281939"/>
                  </a:lnTo>
                  <a:lnTo>
                    <a:pt x="10159" y="279400"/>
                  </a:lnTo>
                  <a:lnTo>
                    <a:pt x="11429" y="274320"/>
                  </a:lnTo>
                  <a:lnTo>
                    <a:pt x="16509" y="271780"/>
                  </a:lnTo>
                  <a:lnTo>
                    <a:pt x="22859" y="269239"/>
                  </a:lnTo>
                  <a:lnTo>
                    <a:pt x="33020" y="267970"/>
                  </a:lnTo>
                  <a:lnTo>
                    <a:pt x="45720" y="266700"/>
                  </a:lnTo>
                  <a:lnTo>
                    <a:pt x="60959" y="266700"/>
                  </a:lnTo>
                  <a:lnTo>
                    <a:pt x="116840" y="265430"/>
                  </a:lnTo>
                  <a:lnTo>
                    <a:pt x="160020" y="265430"/>
                  </a:lnTo>
                  <a:lnTo>
                    <a:pt x="175259" y="264159"/>
                  </a:lnTo>
                  <a:lnTo>
                    <a:pt x="191770" y="261620"/>
                  </a:lnTo>
                  <a:lnTo>
                    <a:pt x="208279" y="259080"/>
                  </a:lnTo>
                  <a:lnTo>
                    <a:pt x="222250" y="256539"/>
                  </a:lnTo>
                  <a:lnTo>
                    <a:pt x="233679" y="255270"/>
                  </a:lnTo>
                  <a:lnTo>
                    <a:pt x="245109" y="254000"/>
                  </a:lnTo>
                  <a:lnTo>
                    <a:pt x="259079" y="254000"/>
                  </a:lnTo>
                  <a:lnTo>
                    <a:pt x="308609" y="252730"/>
                  </a:lnTo>
                  <a:lnTo>
                    <a:pt x="41910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26000" y="3086100"/>
            <a:ext cx="455930" cy="449580"/>
            <a:chOff x="4826000" y="3086100"/>
            <a:chExt cx="455930" cy="449580"/>
          </a:xfrm>
        </p:grpSpPr>
        <p:sp>
          <p:nvSpPr>
            <p:cNvPr id="13" name="Freeform 12"/>
            <p:cNvSpPr/>
            <p:nvPr/>
          </p:nvSpPr>
          <p:spPr>
            <a:xfrm>
              <a:off x="4826000" y="3086100"/>
              <a:ext cx="127001" cy="406401"/>
            </a:xfrm>
            <a:custGeom>
              <a:avLst/>
              <a:gdLst/>
              <a:ahLst/>
              <a:cxnLst/>
              <a:rect l="0" t="0" r="0" b="0"/>
              <a:pathLst>
                <a:path w="127001" h="406401">
                  <a:moveTo>
                    <a:pt x="0" y="0"/>
                  </a:moveTo>
                  <a:lnTo>
                    <a:pt x="6350" y="34289"/>
                  </a:lnTo>
                  <a:lnTo>
                    <a:pt x="12700" y="52070"/>
                  </a:lnTo>
                  <a:lnTo>
                    <a:pt x="21590" y="72389"/>
                  </a:lnTo>
                  <a:lnTo>
                    <a:pt x="40640" y="116839"/>
                  </a:lnTo>
                  <a:lnTo>
                    <a:pt x="58420" y="160020"/>
                  </a:lnTo>
                  <a:lnTo>
                    <a:pt x="68579" y="182879"/>
                  </a:lnTo>
                  <a:lnTo>
                    <a:pt x="91440" y="231140"/>
                  </a:lnTo>
                  <a:lnTo>
                    <a:pt x="100329" y="252729"/>
                  </a:lnTo>
                  <a:lnTo>
                    <a:pt x="107950" y="273050"/>
                  </a:lnTo>
                  <a:lnTo>
                    <a:pt x="114300" y="292100"/>
                  </a:lnTo>
                  <a:lnTo>
                    <a:pt x="118109" y="307340"/>
                  </a:lnTo>
                  <a:lnTo>
                    <a:pt x="121920" y="321309"/>
                  </a:lnTo>
                  <a:lnTo>
                    <a:pt x="123190" y="332740"/>
                  </a:lnTo>
                  <a:lnTo>
                    <a:pt x="124459" y="344170"/>
                  </a:lnTo>
                  <a:lnTo>
                    <a:pt x="125729" y="356870"/>
                  </a:lnTo>
                  <a:lnTo>
                    <a:pt x="12700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003800" y="3086100"/>
              <a:ext cx="278130" cy="449580"/>
            </a:xfrm>
            <a:custGeom>
              <a:avLst/>
              <a:gdLst/>
              <a:ahLst/>
              <a:cxnLst/>
              <a:rect l="0" t="0" r="0" b="0"/>
              <a:pathLst>
                <a:path w="278130" h="449580">
                  <a:moveTo>
                    <a:pt x="0" y="12700"/>
                  </a:moveTo>
                  <a:lnTo>
                    <a:pt x="6350" y="6350"/>
                  </a:lnTo>
                  <a:lnTo>
                    <a:pt x="12700" y="3810"/>
                  </a:lnTo>
                  <a:lnTo>
                    <a:pt x="21590" y="2539"/>
                  </a:lnTo>
                  <a:lnTo>
                    <a:pt x="31750" y="1270"/>
                  </a:lnTo>
                  <a:lnTo>
                    <a:pt x="41909" y="1270"/>
                  </a:lnTo>
                  <a:lnTo>
                    <a:pt x="64770" y="0"/>
                  </a:lnTo>
                  <a:lnTo>
                    <a:pt x="101600" y="0"/>
                  </a:lnTo>
                  <a:lnTo>
                    <a:pt x="113029" y="1270"/>
                  </a:lnTo>
                  <a:lnTo>
                    <a:pt x="123190" y="3810"/>
                  </a:lnTo>
                  <a:lnTo>
                    <a:pt x="143509" y="10160"/>
                  </a:lnTo>
                  <a:lnTo>
                    <a:pt x="166370" y="17779"/>
                  </a:lnTo>
                  <a:lnTo>
                    <a:pt x="177800" y="21589"/>
                  </a:lnTo>
                  <a:lnTo>
                    <a:pt x="187959" y="25400"/>
                  </a:lnTo>
                  <a:lnTo>
                    <a:pt x="196850" y="30479"/>
                  </a:lnTo>
                  <a:lnTo>
                    <a:pt x="205740" y="35560"/>
                  </a:lnTo>
                  <a:lnTo>
                    <a:pt x="214629" y="41910"/>
                  </a:lnTo>
                  <a:lnTo>
                    <a:pt x="223520" y="49529"/>
                  </a:lnTo>
                  <a:lnTo>
                    <a:pt x="229870" y="58420"/>
                  </a:lnTo>
                  <a:lnTo>
                    <a:pt x="233679" y="68579"/>
                  </a:lnTo>
                  <a:lnTo>
                    <a:pt x="236220" y="80010"/>
                  </a:lnTo>
                  <a:lnTo>
                    <a:pt x="234950" y="87629"/>
                  </a:lnTo>
                  <a:lnTo>
                    <a:pt x="231140" y="95250"/>
                  </a:lnTo>
                  <a:lnTo>
                    <a:pt x="226059" y="101600"/>
                  </a:lnTo>
                  <a:lnTo>
                    <a:pt x="220979" y="109220"/>
                  </a:lnTo>
                  <a:lnTo>
                    <a:pt x="217170" y="116839"/>
                  </a:lnTo>
                  <a:lnTo>
                    <a:pt x="212090" y="124460"/>
                  </a:lnTo>
                  <a:lnTo>
                    <a:pt x="207009" y="130810"/>
                  </a:lnTo>
                  <a:lnTo>
                    <a:pt x="199390" y="135889"/>
                  </a:lnTo>
                  <a:lnTo>
                    <a:pt x="191770" y="142239"/>
                  </a:lnTo>
                  <a:lnTo>
                    <a:pt x="186690" y="147320"/>
                  </a:lnTo>
                  <a:lnTo>
                    <a:pt x="180340" y="151129"/>
                  </a:lnTo>
                  <a:lnTo>
                    <a:pt x="175259" y="156210"/>
                  </a:lnTo>
                  <a:lnTo>
                    <a:pt x="167640" y="158750"/>
                  </a:lnTo>
                  <a:lnTo>
                    <a:pt x="158750" y="161289"/>
                  </a:lnTo>
                  <a:lnTo>
                    <a:pt x="147320" y="162560"/>
                  </a:lnTo>
                  <a:lnTo>
                    <a:pt x="139700" y="166370"/>
                  </a:lnTo>
                  <a:lnTo>
                    <a:pt x="132079" y="171450"/>
                  </a:lnTo>
                  <a:lnTo>
                    <a:pt x="127000" y="177800"/>
                  </a:lnTo>
                  <a:lnTo>
                    <a:pt x="118109" y="181609"/>
                  </a:lnTo>
                  <a:lnTo>
                    <a:pt x="107950" y="185420"/>
                  </a:lnTo>
                  <a:lnTo>
                    <a:pt x="97790" y="186690"/>
                  </a:lnTo>
                  <a:lnTo>
                    <a:pt x="96520" y="187959"/>
                  </a:lnTo>
                  <a:lnTo>
                    <a:pt x="100329" y="189229"/>
                  </a:lnTo>
                  <a:lnTo>
                    <a:pt x="109220" y="189229"/>
                  </a:lnTo>
                  <a:lnTo>
                    <a:pt x="119379" y="189229"/>
                  </a:lnTo>
                  <a:lnTo>
                    <a:pt x="152400" y="190500"/>
                  </a:lnTo>
                  <a:lnTo>
                    <a:pt x="212090" y="190500"/>
                  </a:lnTo>
                  <a:lnTo>
                    <a:pt x="224790" y="191770"/>
                  </a:lnTo>
                  <a:lnTo>
                    <a:pt x="236220" y="194309"/>
                  </a:lnTo>
                  <a:lnTo>
                    <a:pt x="246379" y="196850"/>
                  </a:lnTo>
                  <a:lnTo>
                    <a:pt x="254000" y="200659"/>
                  </a:lnTo>
                  <a:lnTo>
                    <a:pt x="261620" y="204470"/>
                  </a:lnTo>
                  <a:lnTo>
                    <a:pt x="266700" y="208279"/>
                  </a:lnTo>
                  <a:lnTo>
                    <a:pt x="271779" y="214629"/>
                  </a:lnTo>
                  <a:lnTo>
                    <a:pt x="274320" y="223520"/>
                  </a:lnTo>
                  <a:lnTo>
                    <a:pt x="275590" y="233679"/>
                  </a:lnTo>
                  <a:lnTo>
                    <a:pt x="276859" y="243840"/>
                  </a:lnTo>
                  <a:lnTo>
                    <a:pt x="278129" y="252729"/>
                  </a:lnTo>
                  <a:lnTo>
                    <a:pt x="278129" y="261620"/>
                  </a:lnTo>
                  <a:lnTo>
                    <a:pt x="276859" y="273050"/>
                  </a:lnTo>
                  <a:lnTo>
                    <a:pt x="275590" y="287020"/>
                  </a:lnTo>
                  <a:lnTo>
                    <a:pt x="271779" y="300990"/>
                  </a:lnTo>
                  <a:lnTo>
                    <a:pt x="269240" y="312420"/>
                  </a:lnTo>
                  <a:lnTo>
                    <a:pt x="265429" y="321309"/>
                  </a:lnTo>
                  <a:lnTo>
                    <a:pt x="261620" y="328929"/>
                  </a:lnTo>
                  <a:lnTo>
                    <a:pt x="256540" y="336550"/>
                  </a:lnTo>
                  <a:lnTo>
                    <a:pt x="250190" y="344170"/>
                  </a:lnTo>
                  <a:lnTo>
                    <a:pt x="242570" y="351790"/>
                  </a:lnTo>
                  <a:lnTo>
                    <a:pt x="233679" y="360679"/>
                  </a:lnTo>
                  <a:lnTo>
                    <a:pt x="223520" y="368300"/>
                  </a:lnTo>
                  <a:lnTo>
                    <a:pt x="212090" y="377190"/>
                  </a:lnTo>
                  <a:lnTo>
                    <a:pt x="201929" y="383540"/>
                  </a:lnTo>
                  <a:lnTo>
                    <a:pt x="193040" y="389890"/>
                  </a:lnTo>
                  <a:lnTo>
                    <a:pt x="184150" y="394970"/>
                  </a:lnTo>
                  <a:lnTo>
                    <a:pt x="172720" y="400050"/>
                  </a:lnTo>
                  <a:lnTo>
                    <a:pt x="162559" y="405129"/>
                  </a:lnTo>
                  <a:lnTo>
                    <a:pt x="149859" y="410209"/>
                  </a:lnTo>
                  <a:lnTo>
                    <a:pt x="139700" y="414020"/>
                  </a:lnTo>
                  <a:lnTo>
                    <a:pt x="120650" y="422909"/>
                  </a:lnTo>
                  <a:lnTo>
                    <a:pt x="93979" y="435609"/>
                  </a:lnTo>
                  <a:lnTo>
                    <a:pt x="67309" y="448309"/>
                  </a:lnTo>
                  <a:lnTo>
                    <a:pt x="59690" y="449579"/>
                  </a:lnTo>
                  <a:lnTo>
                    <a:pt x="50800" y="449579"/>
                  </a:lnTo>
                  <a:lnTo>
                    <a:pt x="25400" y="444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3601734" y="3925427"/>
            <a:ext cx="359319" cy="358071"/>
          </a:xfrm>
          <a:custGeom>
            <a:avLst/>
            <a:gdLst/>
            <a:ahLst/>
            <a:cxnLst/>
            <a:rect l="0" t="0" r="0" b="0"/>
            <a:pathLst>
              <a:path w="359319" h="358071">
                <a:moveTo>
                  <a:pt x="0" y="38734"/>
                </a:moveTo>
                <a:lnTo>
                  <a:pt x="17537" y="32889"/>
                </a:lnTo>
                <a:lnTo>
                  <a:pt x="27597" y="31167"/>
                </a:lnTo>
                <a:lnTo>
                  <a:pt x="39198" y="30019"/>
                </a:lnTo>
                <a:lnTo>
                  <a:pt x="51825" y="29254"/>
                </a:lnTo>
                <a:lnTo>
                  <a:pt x="78907" y="28404"/>
                </a:lnTo>
                <a:lnTo>
                  <a:pt x="92980" y="28177"/>
                </a:lnTo>
                <a:lnTo>
                  <a:pt x="107257" y="26802"/>
                </a:lnTo>
                <a:lnTo>
                  <a:pt x="121668" y="24662"/>
                </a:lnTo>
                <a:lnTo>
                  <a:pt x="136170" y="22012"/>
                </a:lnTo>
                <a:lnTo>
                  <a:pt x="150732" y="20245"/>
                </a:lnTo>
                <a:lnTo>
                  <a:pt x="165334" y="19067"/>
                </a:lnTo>
                <a:lnTo>
                  <a:pt x="179963" y="18282"/>
                </a:lnTo>
                <a:lnTo>
                  <a:pt x="193385" y="16535"/>
                </a:lnTo>
                <a:lnTo>
                  <a:pt x="206005" y="14147"/>
                </a:lnTo>
                <a:lnTo>
                  <a:pt x="218088" y="11331"/>
                </a:lnTo>
                <a:lnTo>
                  <a:pt x="231038" y="9454"/>
                </a:lnTo>
                <a:lnTo>
                  <a:pt x="244565" y="8203"/>
                </a:lnTo>
                <a:lnTo>
                  <a:pt x="258477" y="7368"/>
                </a:lnTo>
                <a:lnTo>
                  <a:pt x="286986" y="6441"/>
                </a:lnTo>
                <a:lnTo>
                  <a:pt x="301440" y="6194"/>
                </a:lnTo>
                <a:lnTo>
                  <a:pt x="314746" y="4806"/>
                </a:lnTo>
                <a:lnTo>
                  <a:pt x="327287" y="2657"/>
                </a:lnTo>
                <a:lnTo>
                  <a:pt x="339319" y="0"/>
                </a:lnTo>
                <a:lnTo>
                  <a:pt x="347340" y="3124"/>
                </a:lnTo>
                <a:lnTo>
                  <a:pt x="352687" y="10100"/>
                </a:lnTo>
                <a:lnTo>
                  <a:pt x="356252" y="19644"/>
                </a:lnTo>
                <a:lnTo>
                  <a:pt x="357405" y="29678"/>
                </a:lnTo>
                <a:lnTo>
                  <a:pt x="356950" y="40038"/>
                </a:lnTo>
                <a:lnTo>
                  <a:pt x="355424" y="50615"/>
                </a:lnTo>
                <a:lnTo>
                  <a:pt x="355629" y="63784"/>
                </a:lnTo>
                <a:lnTo>
                  <a:pt x="356990" y="78681"/>
                </a:lnTo>
                <a:lnTo>
                  <a:pt x="359121" y="94730"/>
                </a:lnTo>
                <a:lnTo>
                  <a:pt x="359318" y="109099"/>
                </a:lnTo>
                <a:lnTo>
                  <a:pt x="358225" y="122349"/>
                </a:lnTo>
                <a:lnTo>
                  <a:pt x="356274" y="134853"/>
                </a:lnTo>
                <a:lnTo>
                  <a:pt x="354972" y="149307"/>
                </a:lnTo>
                <a:lnTo>
                  <a:pt x="354105" y="165060"/>
                </a:lnTo>
                <a:lnTo>
                  <a:pt x="353142" y="198877"/>
                </a:lnTo>
                <a:lnTo>
                  <a:pt x="352713" y="234299"/>
                </a:lnTo>
                <a:lnTo>
                  <a:pt x="351375" y="249862"/>
                </a:lnTo>
                <a:lnTo>
                  <a:pt x="349260" y="263908"/>
                </a:lnTo>
                <a:lnTo>
                  <a:pt x="346626" y="276943"/>
                </a:lnTo>
                <a:lnTo>
                  <a:pt x="344870" y="290526"/>
                </a:lnTo>
                <a:lnTo>
                  <a:pt x="343700" y="304477"/>
                </a:lnTo>
                <a:lnTo>
                  <a:pt x="341359" y="358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92775" y="2019783"/>
            <a:ext cx="1739827" cy="61402"/>
            <a:chOff x="4592775" y="2019783"/>
            <a:chExt cx="1739827" cy="61402"/>
          </a:xfrm>
        </p:grpSpPr>
        <p:sp>
          <p:nvSpPr>
            <p:cNvPr id="17" name="Freeform 16"/>
            <p:cNvSpPr/>
            <p:nvPr/>
          </p:nvSpPr>
          <p:spPr>
            <a:xfrm>
              <a:off x="4592775" y="2019783"/>
              <a:ext cx="770810" cy="61402"/>
            </a:xfrm>
            <a:custGeom>
              <a:avLst/>
              <a:gdLst/>
              <a:ahLst/>
              <a:cxnLst/>
              <a:rect l="0" t="0" r="0" b="0"/>
              <a:pathLst>
                <a:path w="770810" h="61402">
                  <a:moveTo>
                    <a:pt x="0" y="6344"/>
                  </a:moveTo>
                  <a:lnTo>
                    <a:pt x="17537" y="498"/>
                  </a:lnTo>
                  <a:lnTo>
                    <a:pt x="26373" y="0"/>
                  </a:lnTo>
                  <a:lnTo>
                    <a:pt x="35935" y="891"/>
                  </a:lnTo>
                  <a:lnTo>
                    <a:pt x="45979" y="2709"/>
                  </a:lnTo>
                  <a:lnTo>
                    <a:pt x="58794" y="3920"/>
                  </a:lnTo>
                  <a:lnTo>
                    <a:pt x="73454" y="4728"/>
                  </a:lnTo>
                  <a:lnTo>
                    <a:pt x="89345" y="5267"/>
                  </a:lnTo>
                  <a:lnTo>
                    <a:pt x="104833" y="6849"/>
                  </a:lnTo>
                  <a:lnTo>
                    <a:pt x="120052" y="9128"/>
                  </a:lnTo>
                  <a:lnTo>
                    <a:pt x="135093" y="11870"/>
                  </a:lnTo>
                  <a:lnTo>
                    <a:pt x="152460" y="13699"/>
                  </a:lnTo>
                  <a:lnTo>
                    <a:pt x="171380" y="14918"/>
                  </a:lnTo>
                  <a:lnTo>
                    <a:pt x="209531" y="16272"/>
                  </a:lnTo>
                  <a:lnTo>
                    <a:pt x="242800" y="16874"/>
                  </a:lnTo>
                  <a:lnTo>
                    <a:pt x="258524" y="18258"/>
                  </a:lnTo>
                  <a:lnTo>
                    <a:pt x="273900" y="20404"/>
                  </a:lnTo>
                  <a:lnTo>
                    <a:pt x="289045" y="23058"/>
                  </a:lnTo>
                  <a:lnTo>
                    <a:pt x="304036" y="24828"/>
                  </a:lnTo>
                  <a:lnTo>
                    <a:pt x="318924" y="26008"/>
                  </a:lnTo>
                  <a:lnTo>
                    <a:pt x="333743" y="26794"/>
                  </a:lnTo>
                  <a:lnTo>
                    <a:pt x="366522" y="27668"/>
                  </a:lnTo>
                  <a:lnTo>
                    <a:pt x="383828" y="27901"/>
                  </a:lnTo>
                  <a:lnTo>
                    <a:pt x="400259" y="29280"/>
                  </a:lnTo>
                  <a:lnTo>
                    <a:pt x="416107" y="31422"/>
                  </a:lnTo>
                  <a:lnTo>
                    <a:pt x="431566" y="34074"/>
                  </a:lnTo>
                  <a:lnTo>
                    <a:pt x="446767" y="35842"/>
                  </a:lnTo>
                  <a:lnTo>
                    <a:pt x="461794" y="37021"/>
                  </a:lnTo>
                  <a:lnTo>
                    <a:pt x="476707" y="37807"/>
                  </a:lnTo>
                  <a:lnTo>
                    <a:pt x="491542" y="39554"/>
                  </a:lnTo>
                  <a:lnTo>
                    <a:pt x="506327" y="41943"/>
                  </a:lnTo>
                  <a:lnTo>
                    <a:pt x="521077" y="44758"/>
                  </a:lnTo>
                  <a:lnTo>
                    <a:pt x="535805" y="46636"/>
                  </a:lnTo>
                  <a:lnTo>
                    <a:pt x="550517" y="47887"/>
                  </a:lnTo>
                  <a:lnTo>
                    <a:pt x="565219" y="48721"/>
                  </a:lnTo>
                  <a:lnTo>
                    <a:pt x="579915" y="50501"/>
                  </a:lnTo>
                  <a:lnTo>
                    <a:pt x="594606" y="52911"/>
                  </a:lnTo>
                  <a:lnTo>
                    <a:pt x="609294" y="55741"/>
                  </a:lnTo>
                  <a:lnTo>
                    <a:pt x="626427" y="57628"/>
                  </a:lnTo>
                  <a:lnTo>
                    <a:pt x="645190" y="58886"/>
                  </a:lnTo>
                  <a:lnTo>
                    <a:pt x="683167" y="60283"/>
                  </a:lnTo>
                  <a:lnTo>
                    <a:pt x="770809" y="614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638873" y="2026134"/>
              <a:ext cx="693729" cy="22017"/>
            </a:xfrm>
            <a:custGeom>
              <a:avLst/>
              <a:gdLst/>
              <a:ahLst/>
              <a:cxnLst/>
              <a:rect l="0" t="0" r="0" b="0"/>
              <a:pathLst>
                <a:path w="693729" h="22017">
                  <a:moveTo>
                    <a:pt x="0" y="22016"/>
                  </a:moveTo>
                  <a:lnTo>
                    <a:pt x="17537" y="10325"/>
                  </a:lnTo>
                  <a:lnTo>
                    <a:pt x="27597" y="6881"/>
                  </a:lnTo>
                  <a:lnTo>
                    <a:pt x="39197" y="4585"/>
                  </a:lnTo>
                  <a:lnTo>
                    <a:pt x="51825" y="3054"/>
                  </a:lnTo>
                  <a:lnTo>
                    <a:pt x="65138" y="2034"/>
                  </a:lnTo>
                  <a:lnTo>
                    <a:pt x="78907" y="1353"/>
                  </a:lnTo>
                  <a:lnTo>
                    <a:pt x="108480" y="598"/>
                  </a:lnTo>
                  <a:lnTo>
                    <a:pt x="320046" y="0"/>
                  </a:lnTo>
                  <a:lnTo>
                    <a:pt x="338161" y="1221"/>
                  </a:lnTo>
                  <a:lnTo>
                    <a:pt x="353910" y="3259"/>
                  </a:lnTo>
                  <a:lnTo>
                    <a:pt x="368078" y="5841"/>
                  </a:lnTo>
                  <a:lnTo>
                    <a:pt x="386089" y="7562"/>
                  </a:lnTo>
                  <a:lnTo>
                    <a:pt x="406661" y="8709"/>
                  </a:lnTo>
                  <a:lnTo>
                    <a:pt x="451133" y="9984"/>
                  </a:lnTo>
                  <a:lnTo>
                    <a:pt x="495368" y="10551"/>
                  </a:lnTo>
                  <a:lnTo>
                    <a:pt x="513771" y="11926"/>
                  </a:lnTo>
                  <a:lnTo>
                    <a:pt x="529711" y="14066"/>
                  </a:lnTo>
                  <a:lnTo>
                    <a:pt x="544008" y="16716"/>
                  </a:lnTo>
                  <a:lnTo>
                    <a:pt x="559657" y="18482"/>
                  </a:lnTo>
                  <a:lnTo>
                    <a:pt x="576206" y="19660"/>
                  </a:lnTo>
                  <a:lnTo>
                    <a:pt x="593357" y="20445"/>
                  </a:lnTo>
                  <a:lnTo>
                    <a:pt x="610909" y="19745"/>
                  </a:lnTo>
                  <a:lnTo>
                    <a:pt x="693728" y="110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3093" y="2722916"/>
            <a:ext cx="2114220" cy="572582"/>
            <a:chOff x="133093" y="2722916"/>
            <a:chExt cx="2114220" cy="572582"/>
          </a:xfrm>
        </p:grpSpPr>
        <p:sp>
          <p:nvSpPr>
            <p:cNvPr id="20" name="Freeform 19"/>
            <p:cNvSpPr/>
            <p:nvPr/>
          </p:nvSpPr>
          <p:spPr>
            <a:xfrm>
              <a:off x="133093" y="2829971"/>
              <a:ext cx="124592" cy="264136"/>
            </a:xfrm>
            <a:custGeom>
              <a:avLst/>
              <a:gdLst/>
              <a:ahLst/>
              <a:cxnLst/>
              <a:rect l="0" t="0" r="0" b="0"/>
              <a:pathLst>
                <a:path w="124592" h="264136">
                  <a:moveTo>
                    <a:pt x="44046" y="0"/>
                  </a:moveTo>
                  <a:lnTo>
                    <a:pt x="18161" y="77654"/>
                  </a:lnTo>
                  <a:lnTo>
                    <a:pt x="19448" y="87251"/>
                  </a:lnTo>
                  <a:lnTo>
                    <a:pt x="23977" y="96096"/>
                  </a:lnTo>
                  <a:lnTo>
                    <a:pt x="30667" y="104439"/>
                  </a:lnTo>
                  <a:lnTo>
                    <a:pt x="38797" y="111225"/>
                  </a:lnTo>
                  <a:lnTo>
                    <a:pt x="47888" y="116973"/>
                  </a:lnTo>
                  <a:lnTo>
                    <a:pt x="57619" y="122028"/>
                  </a:lnTo>
                  <a:lnTo>
                    <a:pt x="66553" y="129069"/>
                  </a:lnTo>
                  <a:lnTo>
                    <a:pt x="74956" y="137433"/>
                  </a:lnTo>
                  <a:lnTo>
                    <a:pt x="83005" y="146680"/>
                  </a:lnTo>
                  <a:lnTo>
                    <a:pt x="90818" y="155291"/>
                  </a:lnTo>
                  <a:lnTo>
                    <a:pt x="106025" y="171385"/>
                  </a:lnTo>
                  <a:lnTo>
                    <a:pt x="112282" y="180326"/>
                  </a:lnTo>
                  <a:lnTo>
                    <a:pt x="117678" y="189957"/>
                  </a:lnTo>
                  <a:lnTo>
                    <a:pt x="122498" y="200048"/>
                  </a:lnTo>
                  <a:lnTo>
                    <a:pt x="124488" y="211670"/>
                  </a:lnTo>
                  <a:lnTo>
                    <a:pt x="124591" y="224312"/>
                  </a:lnTo>
                  <a:lnTo>
                    <a:pt x="123436" y="237634"/>
                  </a:lnTo>
                  <a:lnTo>
                    <a:pt x="117772" y="247738"/>
                  </a:lnTo>
                  <a:lnTo>
                    <a:pt x="109102" y="255698"/>
                  </a:lnTo>
                  <a:lnTo>
                    <a:pt x="98428" y="262228"/>
                  </a:lnTo>
                  <a:lnTo>
                    <a:pt x="87642" y="264135"/>
                  </a:lnTo>
                  <a:lnTo>
                    <a:pt x="76780" y="262959"/>
                  </a:lnTo>
                  <a:lnTo>
                    <a:pt x="65869" y="259728"/>
                  </a:lnTo>
                  <a:lnTo>
                    <a:pt x="56148" y="255127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99162" y="2829971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30405" y="2722916"/>
              <a:ext cx="121128" cy="163315"/>
            </a:xfrm>
            <a:custGeom>
              <a:avLst/>
              <a:gdLst/>
              <a:ahLst/>
              <a:cxnLst/>
              <a:rect l="0" t="0" r="0" b="0"/>
              <a:pathLst>
                <a:path w="121128" h="163315">
                  <a:moveTo>
                    <a:pt x="0" y="18962"/>
                  </a:moveTo>
                  <a:lnTo>
                    <a:pt x="11691" y="7271"/>
                  </a:lnTo>
                  <a:lnTo>
                    <a:pt x="21252" y="3827"/>
                  </a:lnTo>
                  <a:lnTo>
                    <a:pt x="33744" y="1531"/>
                  </a:lnTo>
                  <a:lnTo>
                    <a:pt x="48190" y="0"/>
                  </a:lnTo>
                  <a:lnTo>
                    <a:pt x="60267" y="1427"/>
                  </a:lnTo>
                  <a:lnTo>
                    <a:pt x="70766" y="4825"/>
                  </a:lnTo>
                  <a:lnTo>
                    <a:pt x="80212" y="9537"/>
                  </a:lnTo>
                  <a:lnTo>
                    <a:pt x="87732" y="16350"/>
                  </a:lnTo>
                  <a:lnTo>
                    <a:pt x="93970" y="24562"/>
                  </a:lnTo>
                  <a:lnTo>
                    <a:pt x="99352" y="33707"/>
                  </a:lnTo>
                  <a:lnTo>
                    <a:pt x="101716" y="43474"/>
                  </a:lnTo>
                  <a:lnTo>
                    <a:pt x="102069" y="53656"/>
                  </a:lnTo>
                  <a:lnTo>
                    <a:pt x="101080" y="64114"/>
                  </a:lnTo>
                  <a:lnTo>
                    <a:pt x="97975" y="73534"/>
                  </a:lnTo>
                  <a:lnTo>
                    <a:pt x="93457" y="82260"/>
                  </a:lnTo>
                  <a:lnTo>
                    <a:pt x="87998" y="90525"/>
                  </a:lnTo>
                  <a:lnTo>
                    <a:pt x="81912" y="98482"/>
                  </a:lnTo>
                  <a:lnTo>
                    <a:pt x="75408" y="106234"/>
                  </a:lnTo>
                  <a:lnTo>
                    <a:pt x="68624" y="113848"/>
                  </a:lnTo>
                  <a:lnTo>
                    <a:pt x="54562" y="128834"/>
                  </a:lnTo>
                  <a:lnTo>
                    <a:pt x="25595" y="158394"/>
                  </a:lnTo>
                  <a:lnTo>
                    <a:pt x="24405" y="162080"/>
                  </a:lnTo>
                  <a:lnTo>
                    <a:pt x="27281" y="163314"/>
                  </a:lnTo>
                  <a:lnTo>
                    <a:pt x="32869" y="162914"/>
                  </a:lnTo>
                  <a:lnTo>
                    <a:pt x="41489" y="162647"/>
                  </a:lnTo>
                  <a:lnTo>
                    <a:pt x="121127" y="162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02537" y="2929075"/>
              <a:ext cx="14169" cy="176186"/>
            </a:xfrm>
            <a:custGeom>
              <a:avLst/>
              <a:gdLst/>
              <a:ahLst/>
              <a:cxnLst/>
              <a:rect l="0" t="0" r="0" b="0"/>
              <a:pathLst>
                <a:path w="14169" h="176186">
                  <a:moveTo>
                    <a:pt x="14168" y="0"/>
                  </a:moveTo>
                  <a:lnTo>
                    <a:pt x="2477" y="11691"/>
                  </a:lnTo>
                  <a:lnTo>
                    <a:pt x="257" y="18806"/>
                  </a:lnTo>
                  <a:lnTo>
                    <a:pt x="0" y="27219"/>
                  </a:lnTo>
                  <a:lnTo>
                    <a:pt x="1052" y="36499"/>
                  </a:lnTo>
                  <a:lnTo>
                    <a:pt x="1754" y="47579"/>
                  </a:lnTo>
                  <a:lnTo>
                    <a:pt x="2221" y="59860"/>
                  </a:lnTo>
                  <a:lnTo>
                    <a:pt x="2741" y="87780"/>
                  </a:lnTo>
                  <a:lnTo>
                    <a:pt x="3157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61647" y="3039190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11012"/>
                  </a:moveTo>
                  <a:lnTo>
                    <a:pt x="23383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67152" y="1531"/>
                  </a:lnTo>
                  <a:lnTo>
                    <a:pt x="97954" y="681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25925" y="2885028"/>
              <a:ext cx="22024" cy="264279"/>
            </a:xfrm>
            <a:custGeom>
              <a:avLst/>
              <a:gdLst/>
              <a:ahLst/>
              <a:cxnLst/>
              <a:rect l="0" t="0" r="0" b="0"/>
              <a:pathLst>
                <a:path w="22024" h="264279">
                  <a:moveTo>
                    <a:pt x="22023" y="0"/>
                  </a:moveTo>
                  <a:lnTo>
                    <a:pt x="22023" y="23383"/>
                  </a:lnTo>
                  <a:lnTo>
                    <a:pt x="20800" y="36389"/>
                  </a:lnTo>
                  <a:lnTo>
                    <a:pt x="18760" y="51176"/>
                  </a:lnTo>
                  <a:lnTo>
                    <a:pt x="16177" y="67153"/>
                  </a:lnTo>
                  <a:lnTo>
                    <a:pt x="14455" y="83921"/>
                  </a:lnTo>
                  <a:lnTo>
                    <a:pt x="13307" y="101217"/>
                  </a:lnTo>
                  <a:lnTo>
                    <a:pt x="12032" y="135525"/>
                  </a:lnTo>
                  <a:lnTo>
                    <a:pt x="11314" y="183578"/>
                  </a:lnTo>
                  <a:lnTo>
                    <a:pt x="11213" y="200690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030890" y="2938970"/>
              <a:ext cx="159313" cy="212078"/>
            </a:xfrm>
            <a:custGeom>
              <a:avLst/>
              <a:gdLst/>
              <a:ahLst/>
              <a:cxnLst/>
              <a:rect l="0" t="0" r="0" b="0"/>
              <a:pathLst>
                <a:path w="159313" h="212078">
                  <a:moveTo>
                    <a:pt x="5151" y="45162"/>
                  </a:moveTo>
                  <a:lnTo>
                    <a:pt x="10996" y="27626"/>
                  </a:lnTo>
                  <a:lnTo>
                    <a:pt x="16389" y="20013"/>
                  </a:lnTo>
                  <a:lnTo>
                    <a:pt x="23654" y="12490"/>
                  </a:lnTo>
                  <a:lnTo>
                    <a:pt x="32168" y="5028"/>
                  </a:lnTo>
                  <a:lnTo>
                    <a:pt x="41515" y="1277"/>
                  </a:lnTo>
                  <a:lnTo>
                    <a:pt x="51417" y="0"/>
                  </a:lnTo>
                  <a:lnTo>
                    <a:pt x="61688" y="372"/>
                  </a:lnTo>
                  <a:lnTo>
                    <a:pt x="72207" y="4291"/>
                  </a:lnTo>
                  <a:lnTo>
                    <a:pt x="82889" y="10574"/>
                  </a:lnTo>
                  <a:lnTo>
                    <a:pt x="93682" y="18433"/>
                  </a:lnTo>
                  <a:lnTo>
                    <a:pt x="102100" y="27343"/>
                  </a:lnTo>
                  <a:lnTo>
                    <a:pt x="108936" y="36953"/>
                  </a:lnTo>
                  <a:lnTo>
                    <a:pt x="114716" y="47031"/>
                  </a:lnTo>
                  <a:lnTo>
                    <a:pt x="118570" y="59867"/>
                  </a:lnTo>
                  <a:lnTo>
                    <a:pt x="121139" y="74541"/>
                  </a:lnTo>
                  <a:lnTo>
                    <a:pt x="122852" y="90442"/>
                  </a:lnTo>
                  <a:lnTo>
                    <a:pt x="122770" y="104713"/>
                  </a:lnTo>
                  <a:lnTo>
                    <a:pt x="121493" y="117898"/>
                  </a:lnTo>
                  <a:lnTo>
                    <a:pt x="119417" y="130358"/>
                  </a:lnTo>
                  <a:lnTo>
                    <a:pt x="115586" y="142335"/>
                  </a:lnTo>
                  <a:lnTo>
                    <a:pt x="110586" y="153990"/>
                  </a:lnTo>
                  <a:lnTo>
                    <a:pt x="104805" y="165431"/>
                  </a:lnTo>
                  <a:lnTo>
                    <a:pt x="97280" y="175505"/>
                  </a:lnTo>
                  <a:lnTo>
                    <a:pt x="88593" y="184669"/>
                  </a:lnTo>
                  <a:lnTo>
                    <a:pt x="79132" y="193224"/>
                  </a:lnTo>
                  <a:lnTo>
                    <a:pt x="67930" y="200152"/>
                  </a:lnTo>
                  <a:lnTo>
                    <a:pt x="55568" y="205993"/>
                  </a:lnTo>
                  <a:lnTo>
                    <a:pt x="42433" y="211111"/>
                  </a:lnTo>
                  <a:lnTo>
                    <a:pt x="30005" y="212077"/>
                  </a:lnTo>
                  <a:lnTo>
                    <a:pt x="18050" y="210273"/>
                  </a:lnTo>
                  <a:lnTo>
                    <a:pt x="6409" y="206623"/>
                  </a:lnTo>
                  <a:lnTo>
                    <a:pt x="1096" y="200520"/>
                  </a:lnTo>
                  <a:lnTo>
                    <a:pt x="0" y="192780"/>
                  </a:lnTo>
                  <a:lnTo>
                    <a:pt x="1717" y="183950"/>
                  </a:lnTo>
                  <a:lnTo>
                    <a:pt x="6532" y="179287"/>
                  </a:lnTo>
                  <a:lnTo>
                    <a:pt x="13413" y="177401"/>
                  </a:lnTo>
                  <a:lnTo>
                    <a:pt x="21670" y="177368"/>
                  </a:lnTo>
                  <a:lnTo>
                    <a:pt x="30846" y="178569"/>
                  </a:lnTo>
                  <a:lnTo>
                    <a:pt x="40633" y="180594"/>
                  </a:lnTo>
                  <a:lnTo>
                    <a:pt x="88561" y="192634"/>
                  </a:lnTo>
                  <a:lnTo>
                    <a:pt x="102357" y="194864"/>
                  </a:lnTo>
                  <a:lnTo>
                    <a:pt x="116448" y="196351"/>
                  </a:lnTo>
                  <a:lnTo>
                    <a:pt x="159312" y="199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212226" y="2766963"/>
              <a:ext cx="110116" cy="120999"/>
            </a:xfrm>
            <a:custGeom>
              <a:avLst/>
              <a:gdLst/>
              <a:ahLst/>
              <a:cxnLst/>
              <a:rect l="0" t="0" r="0" b="0"/>
              <a:pathLst>
                <a:path w="110116" h="120999">
                  <a:moveTo>
                    <a:pt x="0" y="18961"/>
                  </a:moveTo>
                  <a:lnTo>
                    <a:pt x="11691" y="7270"/>
                  </a:lnTo>
                  <a:lnTo>
                    <a:pt x="20029" y="3826"/>
                  </a:lnTo>
                  <a:lnTo>
                    <a:pt x="30481" y="1530"/>
                  </a:lnTo>
                  <a:lnTo>
                    <a:pt x="42344" y="0"/>
                  </a:lnTo>
                  <a:lnTo>
                    <a:pt x="52699" y="1426"/>
                  </a:lnTo>
                  <a:lnTo>
                    <a:pt x="62050" y="4824"/>
                  </a:lnTo>
                  <a:lnTo>
                    <a:pt x="70731" y="9537"/>
                  </a:lnTo>
                  <a:lnTo>
                    <a:pt x="78965" y="15125"/>
                  </a:lnTo>
                  <a:lnTo>
                    <a:pt x="86901" y="21298"/>
                  </a:lnTo>
                  <a:lnTo>
                    <a:pt x="94639" y="27860"/>
                  </a:lnTo>
                  <a:lnTo>
                    <a:pt x="98574" y="38352"/>
                  </a:lnTo>
                  <a:lnTo>
                    <a:pt x="99974" y="51465"/>
                  </a:lnTo>
                  <a:lnTo>
                    <a:pt x="99684" y="66324"/>
                  </a:lnTo>
                  <a:lnTo>
                    <a:pt x="95820" y="78677"/>
                  </a:lnTo>
                  <a:lnTo>
                    <a:pt x="89573" y="89360"/>
                  </a:lnTo>
                  <a:lnTo>
                    <a:pt x="81739" y="98928"/>
                  </a:lnTo>
                  <a:lnTo>
                    <a:pt x="71621" y="106531"/>
                  </a:lnTo>
                  <a:lnTo>
                    <a:pt x="59982" y="112823"/>
                  </a:lnTo>
                  <a:lnTo>
                    <a:pt x="47329" y="118241"/>
                  </a:lnTo>
                  <a:lnTo>
                    <a:pt x="35223" y="120629"/>
                  </a:lnTo>
                  <a:lnTo>
                    <a:pt x="23482" y="120998"/>
                  </a:lnTo>
                  <a:lnTo>
                    <a:pt x="11984" y="120021"/>
                  </a:lnTo>
                  <a:lnTo>
                    <a:pt x="5542" y="115698"/>
                  </a:lnTo>
                  <a:lnTo>
                    <a:pt x="2471" y="109146"/>
                  </a:lnTo>
                  <a:lnTo>
                    <a:pt x="1647" y="101108"/>
                  </a:lnTo>
                  <a:lnTo>
                    <a:pt x="7216" y="96972"/>
                  </a:lnTo>
                  <a:lnTo>
                    <a:pt x="17045" y="95439"/>
                  </a:lnTo>
                  <a:lnTo>
                    <a:pt x="29716" y="95640"/>
                  </a:lnTo>
                  <a:lnTo>
                    <a:pt x="43057" y="96998"/>
                  </a:lnTo>
                  <a:lnTo>
                    <a:pt x="110115" y="107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498526" y="3105260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498526" y="3204364"/>
              <a:ext cx="165175" cy="3264"/>
            </a:xfrm>
            <a:custGeom>
              <a:avLst/>
              <a:gdLst/>
              <a:ahLst/>
              <a:cxnLst/>
              <a:rect l="0" t="0" r="0" b="0"/>
              <a:pathLst>
                <a:path w="165175" h="3264">
                  <a:moveTo>
                    <a:pt x="0" y="0"/>
                  </a:moveTo>
                  <a:lnTo>
                    <a:pt x="67152" y="0"/>
                  </a:lnTo>
                  <a:lnTo>
                    <a:pt x="82697" y="1223"/>
                  </a:lnTo>
                  <a:lnTo>
                    <a:pt x="97954" y="3263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795838" y="3017167"/>
              <a:ext cx="16337" cy="275290"/>
            </a:xfrm>
            <a:custGeom>
              <a:avLst/>
              <a:gdLst/>
              <a:ahLst/>
              <a:cxnLst/>
              <a:rect l="0" t="0" r="0" b="0"/>
              <a:pathLst>
                <a:path w="16337" h="275290">
                  <a:moveTo>
                    <a:pt x="0" y="0"/>
                  </a:moveTo>
                  <a:lnTo>
                    <a:pt x="5846" y="17537"/>
                  </a:lnTo>
                  <a:lnTo>
                    <a:pt x="8791" y="27597"/>
                  </a:lnTo>
                  <a:lnTo>
                    <a:pt x="15327" y="51826"/>
                  </a:lnTo>
                  <a:lnTo>
                    <a:pt x="16336" y="66362"/>
                  </a:lnTo>
                  <a:lnTo>
                    <a:pt x="15784" y="82170"/>
                  </a:lnTo>
                  <a:lnTo>
                    <a:pt x="14194" y="98826"/>
                  </a:lnTo>
                  <a:lnTo>
                    <a:pt x="13133" y="116048"/>
                  </a:lnTo>
                  <a:lnTo>
                    <a:pt x="11955" y="151497"/>
                  </a:lnTo>
                  <a:lnTo>
                    <a:pt x="11012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872919" y="3011322"/>
              <a:ext cx="187639" cy="284176"/>
            </a:xfrm>
            <a:custGeom>
              <a:avLst/>
              <a:gdLst/>
              <a:ahLst/>
              <a:cxnLst/>
              <a:rect l="0" t="0" r="0" b="0"/>
              <a:pathLst>
                <a:path w="187639" h="284176">
                  <a:moveTo>
                    <a:pt x="22023" y="5845"/>
                  </a:moveTo>
                  <a:lnTo>
                    <a:pt x="39560" y="0"/>
                  </a:lnTo>
                  <a:lnTo>
                    <a:pt x="48397" y="725"/>
                  </a:lnTo>
                  <a:lnTo>
                    <a:pt x="57958" y="3655"/>
                  </a:lnTo>
                  <a:lnTo>
                    <a:pt x="68003" y="8056"/>
                  </a:lnTo>
                  <a:lnTo>
                    <a:pt x="78370" y="13436"/>
                  </a:lnTo>
                  <a:lnTo>
                    <a:pt x="88952" y="19471"/>
                  </a:lnTo>
                  <a:lnTo>
                    <a:pt x="99677" y="25940"/>
                  </a:lnTo>
                  <a:lnTo>
                    <a:pt x="105604" y="35148"/>
                  </a:lnTo>
                  <a:lnTo>
                    <a:pt x="108331" y="46180"/>
                  </a:lnTo>
                  <a:lnTo>
                    <a:pt x="108926" y="58428"/>
                  </a:lnTo>
                  <a:lnTo>
                    <a:pt x="105652" y="67818"/>
                  </a:lnTo>
                  <a:lnTo>
                    <a:pt x="99799" y="75301"/>
                  </a:lnTo>
                  <a:lnTo>
                    <a:pt x="92226" y="81513"/>
                  </a:lnTo>
                  <a:lnTo>
                    <a:pt x="83507" y="86878"/>
                  </a:lnTo>
                  <a:lnTo>
                    <a:pt x="74024" y="91678"/>
                  </a:lnTo>
                  <a:lnTo>
                    <a:pt x="64032" y="96102"/>
                  </a:lnTo>
                  <a:lnTo>
                    <a:pt x="61040" y="100275"/>
                  </a:lnTo>
                  <a:lnTo>
                    <a:pt x="62717" y="104280"/>
                  </a:lnTo>
                  <a:lnTo>
                    <a:pt x="67505" y="108174"/>
                  </a:lnTo>
                  <a:lnTo>
                    <a:pt x="75591" y="111993"/>
                  </a:lnTo>
                  <a:lnTo>
                    <a:pt x="85876" y="115762"/>
                  </a:lnTo>
                  <a:lnTo>
                    <a:pt x="97626" y="119499"/>
                  </a:lnTo>
                  <a:lnTo>
                    <a:pt x="107907" y="124437"/>
                  </a:lnTo>
                  <a:lnTo>
                    <a:pt x="117208" y="130176"/>
                  </a:lnTo>
                  <a:lnTo>
                    <a:pt x="125855" y="136450"/>
                  </a:lnTo>
                  <a:lnTo>
                    <a:pt x="135291" y="144302"/>
                  </a:lnTo>
                  <a:lnTo>
                    <a:pt x="145252" y="153208"/>
                  </a:lnTo>
                  <a:lnTo>
                    <a:pt x="155563" y="162815"/>
                  </a:lnTo>
                  <a:lnTo>
                    <a:pt x="164884" y="172891"/>
                  </a:lnTo>
                  <a:lnTo>
                    <a:pt x="173545" y="183278"/>
                  </a:lnTo>
                  <a:lnTo>
                    <a:pt x="181766" y="193874"/>
                  </a:lnTo>
                  <a:lnTo>
                    <a:pt x="186023" y="205832"/>
                  </a:lnTo>
                  <a:lnTo>
                    <a:pt x="187638" y="218697"/>
                  </a:lnTo>
                  <a:lnTo>
                    <a:pt x="187491" y="232169"/>
                  </a:lnTo>
                  <a:lnTo>
                    <a:pt x="184946" y="243597"/>
                  </a:lnTo>
                  <a:lnTo>
                    <a:pt x="180802" y="253662"/>
                  </a:lnTo>
                  <a:lnTo>
                    <a:pt x="175593" y="262820"/>
                  </a:lnTo>
                  <a:lnTo>
                    <a:pt x="167226" y="270148"/>
                  </a:lnTo>
                  <a:lnTo>
                    <a:pt x="156754" y="276257"/>
                  </a:lnTo>
                  <a:lnTo>
                    <a:pt x="144878" y="281553"/>
                  </a:lnTo>
                  <a:lnTo>
                    <a:pt x="130844" y="283860"/>
                  </a:lnTo>
                  <a:lnTo>
                    <a:pt x="115370" y="284175"/>
                  </a:lnTo>
                  <a:lnTo>
                    <a:pt x="98936" y="283162"/>
                  </a:lnTo>
                  <a:lnTo>
                    <a:pt x="84310" y="280039"/>
                  </a:lnTo>
                  <a:lnTo>
                    <a:pt x="70889" y="275510"/>
                  </a:lnTo>
                  <a:lnTo>
                    <a:pt x="58271" y="270043"/>
                  </a:lnTo>
                  <a:lnTo>
                    <a:pt x="47412" y="262729"/>
                  </a:lnTo>
                  <a:lnTo>
                    <a:pt x="37726" y="254182"/>
                  </a:lnTo>
                  <a:lnTo>
                    <a:pt x="0" y="204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87165" y="2892883"/>
              <a:ext cx="160148" cy="146308"/>
            </a:xfrm>
            <a:custGeom>
              <a:avLst/>
              <a:gdLst/>
              <a:ahLst/>
              <a:cxnLst/>
              <a:rect l="0" t="0" r="0" b="0"/>
              <a:pathLst>
                <a:path w="160148" h="146308">
                  <a:moveTo>
                    <a:pt x="28008" y="14169"/>
                  </a:moveTo>
                  <a:lnTo>
                    <a:pt x="39700" y="2477"/>
                  </a:lnTo>
                  <a:lnTo>
                    <a:pt x="46814" y="257"/>
                  </a:lnTo>
                  <a:lnTo>
                    <a:pt x="55228" y="0"/>
                  </a:lnTo>
                  <a:lnTo>
                    <a:pt x="64507" y="1052"/>
                  </a:lnTo>
                  <a:lnTo>
                    <a:pt x="74364" y="4201"/>
                  </a:lnTo>
                  <a:lnTo>
                    <a:pt x="84606" y="8747"/>
                  </a:lnTo>
                  <a:lnTo>
                    <a:pt x="95104" y="14225"/>
                  </a:lnTo>
                  <a:lnTo>
                    <a:pt x="103327" y="21547"/>
                  </a:lnTo>
                  <a:lnTo>
                    <a:pt x="110032" y="30099"/>
                  </a:lnTo>
                  <a:lnTo>
                    <a:pt x="115725" y="39471"/>
                  </a:lnTo>
                  <a:lnTo>
                    <a:pt x="118298" y="50613"/>
                  </a:lnTo>
                  <a:lnTo>
                    <a:pt x="118789" y="62935"/>
                  </a:lnTo>
                  <a:lnTo>
                    <a:pt x="117893" y="76044"/>
                  </a:lnTo>
                  <a:lnTo>
                    <a:pt x="114849" y="88453"/>
                  </a:lnTo>
                  <a:lnTo>
                    <a:pt x="110372" y="100397"/>
                  </a:lnTo>
                  <a:lnTo>
                    <a:pt x="104941" y="112030"/>
                  </a:lnTo>
                  <a:lnTo>
                    <a:pt x="96426" y="121009"/>
                  </a:lnTo>
                  <a:lnTo>
                    <a:pt x="85855" y="128218"/>
                  </a:lnTo>
                  <a:lnTo>
                    <a:pt x="73914" y="134248"/>
                  </a:lnTo>
                  <a:lnTo>
                    <a:pt x="61059" y="138268"/>
                  </a:lnTo>
                  <a:lnTo>
                    <a:pt x="47595" y="140948"/>
                  </a:lnTo>
                  <a:lnTo>
                    <a:pt x="33725" y="142734"/>
                  </a:lnTo>
                  <a:lnTo>
                    <a:pt x="22032" y="141478"/>
                  </a:lnTo>
                  <a:lnTo>
                    <a:pt x="11789" y="138194"/>
                  </a:lnTo>
                  <a:lnTo>
                    <a:pt x="2513" y="133557"/>
                  </a:lnTo>
                  <a:lnTo>
                    <a:pt x="0" y="128019"/>
                  </a:lnTo>
                  <a:lnTo>
                    <a:pt x="1995" y="121880"/>
                  </a:lnTo>
                  <a:lnTo>
                    <a:pt x="6996" y="115341"/>
                  </a:lnTo>
                  <a:lnTo>
                    <a:pt x="14000" y="112204"/>
                  </a:lnTo>
                  <a:lnTo>
                    <a:pt x="22340" y="111337"/>
                  </a:lnTo>
                  <a:lnTo>
                    <a:pt x="31571" y="111982"/>
                  </a:lnTo>
                  <a:lnTo>
                    <a:pt x="42618" y="113636"/>
                  </a:lnTo>
                  <a:lnTo>
                    <a:pt x="54878" y="115962"/>
                  </a:lnTo>
                  <a:lnTo>
                    <a:pt x="81550" y="121809"/>
                  </a:lnTo>
                  <a:lnTo>
                    <a:pt x="95514" y="125081"/>
                  </a:lnTo>
                  <a:lnTo>
                    <a:pt x="160147" y="1463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76243" y="3391560"/>
            <a:ext cx="2202313" cy="941948"/>
            <a:chOff x="276243" y="3391560"/>
            <a:chExt cx="2202313" cy="941948"/>
          </a:xfrm>
        </p:grpSpPr>
        <p:sp>
          <p:nvSpPr>
            <p:cNvPr id="34" name="Freeform 33"/>
            <p:cNvSpPr/>
            <p:nvPr/>
          </p:nvSpPr>
          <p:spPr>
            <a:xfrm>
              <a:off x="276243" y="3440912"/>
              <a:ext cx="187197" cy="240096"/>
            </a:xfrm>
            <a:custGeom>
              <a:avLst/>
              <a:gdLst/>
              <a:ahLst/>
              <a:cxnLst/>
              <a:rect l="0" t="0" r="0" b="0"/>
              <a:pathLst>
                <a:path w="187197" h="240096">
                  <a:moveTo>
                    <a:pt x="0" y="38741"/>
                  </a:moveTo>
                  <a:lnTo>
                    <a:pt x="0" y="15358"/>
                  </a:lnTo>
                  <a:lnTo>
                    <a:pt x="4894" y="8470"/>
                  </a:lnTo>
                  <a:lnTo>
                    <a:pt x="13051" y="3878"/>
                  </a:lnTo>
                  <a:lnTo>
                    <a:pt x="23382" y="817"/>
                  </a:lnTo>
                  <a:lnTo>
                    <a:pt x="36388" y="0"/>
                  </a:lnTo>
                  <a:lnTo>
                    <a:pt x="51176" y="678"/>
                  </a:lnTo>
                  <a:lnTo>
                    <a:pt x="67152" y="2354"/>
                  </a:lnTo>
                  <a:lnTo>
                    <a:pt x="81473" y="7142"/>
                  </a:lnTo>
                  <a:lnTo>
                    <a:pt x="94691" y="14004"/>
                  </a:lnTo>
                  <a:lnTo>
                    <a:pt x="107174" y="22250"/>
                  </a:lnTo>
                  <a:lnTo>
                    <a:pt x="116719" y="33864"/>
                  </a:lnTo>
                  <a:lnTo>
                    <a:pt x="124306" y="47725"/>
                  </a:lnTo>
                  <a:lnTo>
                    <a:pt x="130587" y="63083"/>
                  </a:lnTo>
                  <a:lnTo>
                    <a:pt x="134775" y="78215"/>
                  </a:lnTo>
                  <a:lnTo>
                    <a:pt x="137567" y="93198"/>
                  </a:lnTo>
                  <a:lnTo>
                    <a:pt x="139428" y="108080"/>
                  </a:lnTo>
                  <a:lnTo>
                    <a:pt x="139445" y="122896"/>
                  </a:lnTo>
                  <a:lnTo>
                    <a:pt x="138233" y="137667"/>
                  </a:lnTo>
                  <a:lnTo>
                    <a:pt x="136202" y="152408"/>
                  </a:lnTo>
                  <a:lnTo>
                    <a:pt x="131177" y="165906"/>
                  </a:lnTo>
                  <a:lnTo>
                    <a:pt x="124156" y="178576"/>
                  </a:lnTo>
                  <a:lnTo>
                    <a:pt x="115805" y="190693"/>
                  </a:lnTo>
                  <a:lnTo>
                    <a:pt x="107791" y="201217"/>
                  </a:lnTo>
                  <a:lnTo>
                    <a:pt x="100001" y="210681"/>
                  </a:lnTo>
                  <a:lnTo>
                    <a:pt x="92361" y="219437"/>
                  </a:lnTo>
                  <a:lnTo>
                    <a:pt x="83597" y="226498"/>
                  </a:lnTo>
                  <a:lnTo>
                    <a:pt x="74084" y="232428"/>
                  </a:lnTo>
                  <a:lnTo>
                    <a:pt x="64071" y="237606"/>
                  </a:lnTo>
                  <a:lnTo>
                    <a:pt x="52502" y="239834"/>
                  </a:lnTo>
                  <a:lnTo>
                    <a:pt x="39895" y="240095"/>
                  </a:lnTo>
                  <a:lnTo>
                    <a:pt x="26597" y="239047"/>
                  </a:lnTo>
                  <a:lnTo>
                    <a:pt x="18955" y="234677"/>
                  </a:lnTo>
                  <a:lnTo>
                    <a:pt x="15083" y="228093"/>
                  </a:lnTo>
                  <a:lnTo>
                    <a:pt x="13726" y="220033"/>
                  </a:lnTo>
                  <a:lnTo>
                    <a:pt x="16492" y="213437"/>
                  </a:lnTo>
                  <a:lnTo>
                    <a:pt x="22006" y="207816"/>
                  </a:lnTo>
                  <a:lnTo>
                    <a:pt x="29353" y="202845"/>
                  </a:lnTo>
                  <a:lnTo>
                    <a:pt x="40368" y="199531"/>
                  </a:lnTo>
                  <a:lnTo>
                    <a:pt x="53829" y="197321"/>
                  </a:lnTo>
                  <a:lnTo>
                    <a:pt x="68921" y="195848"/>
                  </a:lnTo>
                  <a:lnTo>
                    <a:pt x="83876" y="196090"/>
                  </a:lnTo>
                  <a:lnTo>
                    <a:pt x="98740" y="197475"/>
                  </a:lnTo>
                  <a:lnTo>
                    <a:pt x="113543" y="199621"/>
                  </a:lnTo>
                  <a:lnTo>
                    <a:pt x="127083" y="203499"/>
                  </a:lnTo>
                  <a:lnTo>
                    <a:pt x="139780" y="208531"/>
                  </a:lnTo>
                  <a:lnTo>
                    <a:pt x="187196" y="2149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31039" y="3457630"/>
              <a:ext cx="120503" cy="220570"/>
            </a:xfrm>
            <a:custGeom>
              <a:avLst/>
              <a:gdLst/>
              <a:ahLst/>
              <a:cxnLst/>
              <a:rect l="0" t="0" r="0" b="0"/>
              <a:pathLst>
                <a:path w="120503" h="220570">
                  <a:moveTo>
                    <a:pt x="9481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6" y="39197"/>
                  </a:lnTo>
                  <a:lnTo>
                    <a:pt x="0" y="51825"/>
                  </a:lnTo>
                  <a:lnTo>
                    <a:pt x="3161" y="62691"/>
                  </a:lnTo>
                  <a:lnTo>
                    <a:pt x="8938" y="72381"/>
                  </a:lnTo>
                  <a:lnTo>
                    <a:pt x="16460" y="81289"/>
                  </a:lnTo>
                  <a:lnTo>
                    <a:pt x="25145" y="89674"/>
                  </a:lnTo>
                  <a:lnTo>
                    <a:pt x="34606" y="97711"/>
                  </a:lnTo>
                  <a:lnTo>
                    <a:pt x="44584" y="105516"/>
                  </a:lnTo>
                  <a:lnTo>
                    <a:pt x="54906" y="113167"/>
                  </a:lnTo>
                  <a:lnTo>
                    <a:pt x="76163" y="128193"/>
                  </a:lnTo>
                  <a:lnTo>
                    <a:pt x="85747" y="136849"/>
                  </a:lnTo>
                  <a:lnTo>
                    <a:pt x="94583" y="146291"/>
                  </a:lnTo>
                  <a:lnTo>
                    <a:pt x="102921" y="156255"/>
                  </a:lnTo>
                  <a:lnTo>
                    <a:pt x="109703" y="166569"/>
                  </a:lnTo>
                  <a:lnTo>
                    <a:pt x="115448" y="177115"/>
                  </a:lnTo>
                  <a:lnTo>
                    <a:pt x="120502" y="187816"/>
                  </a:lnTo>
                  <a:lnTo>
                    <a:pt x="120200" y="197398"/>
                  </a:lnTo>
                  <a:lnTo>
                    <a:pt x="116328" y="206232"/>
                  </a:lnTo>
                  <a:lnTo>
                    <a:pt x="110077" y="214569"/>
                  </a:lnTo>
                  <a:lnTo>
                    <a:pt x="102239" y="218903"/>
                  </a:lnTo>
                  <a:lnTo>
                    <a:pt x="93343" y="220569"/>
                  </a:lnTo>
                  <a:lnTo>
                    <a:pt x="83742" y="220457"/>
                  </a:lnTo>
                  <a:lnTo>
                    <a:pt x="74894" y="217934"/>
                  </a:lnTo>
                  <a:lnTo>
                    <a:pt x="66548" y="213806"/>
                  </a:lnTo>
                  <a:lnTo>
                    <a:pt x="58537" y="208606"/>
                  </a:lnTo>
                  <a:lnTo>
                    <a:pt x="50750" y="202693"/>
                  </a:lnTo>
                  <a:lnTo>
                    <a:pt x="43111" y="196304"/>
                  </a:lnTo>
                  <a:lnTo>
                    <a:pt x="2049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62543" y="3446618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6" y="1531"/>
                  </a:lnTo>
                  <a:lnTo>
                    <a:pt x="78907" y="68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03902" y="3468641"/>
              <a:ext cx="11012" cy="143151"/>
            </a:xfrm>
            <a:custGeom>
              <a:avLst/>
              <a:gdLst/>
              <a:ahLst/>
              <a:cxnLst/>
              <a:rect l="0" t="0" r="0" b="0"/>
              <a:pathLst>
                <a:path w="11012" h="143151">
                  <a:moveTo>
                    <a:pt x="11011" y="0"/>
                  </a:moveTo>
                  <a:lnTo>
                    <a:pt x="11011" y="70787"/>
                  </a:lnTo>
                  <a:lnTo>
                    <a:pt x="9788" y="83897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70867" y="3534710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56629" y="0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135145" y="3446618"/>
              <a:ext cx="22024" cy="209221"/>
            </a:xfrm>
            <a:custGeom>
              <a:avLst/>
              <a:gdLst/>
              <a:ahLst/>
              <a:cxnLst/>
              <a:rect l="0" t="0" r="0" b="0"/>
              <a:pathLst>
                <a:path w="22024" h="209221">
                  <a:moveTo>
                    <a:pt x="22023" y="0"/>
                  </a:moveTo>
                  <a:lnTo>
                    <a:pt x="16177" y="17537"/>
                  </a:lnTo>
                  <a:lnTo>
                    <a:pt x="14455" y="27597"/>
                  </a:lnTo>
                  <a:lnTo>
                    <a:pt x="13307" y="39198"/>
                  </a:lnTo>
                  <a:lnTo>
                    <a:pt x="12542" y="51825"/>
                  </a:lnTo>
                  <a:lnTo>
                    <a:pt x="10808" y="65138"/>
                  </a:lnTo>
                  <a:lnTo>
                    <a:pt x="8429" y="78907"/>
                  </a:lnTo>
                  <a:lnTo>
                    <a:pt x="5619" y="92980"/>
                  </a:lnTo>
                  <a:lnTo>
                    <a:pt x="3746" y="107257"/>
                  </a:lnTo>
                  <a:lnTo>
                    <a:pt x="2497" y="121668"/>
                  </a:lnTo>
                  <a:lnTo>
                    <a:pt x="1665" y="136170"/>
                  </a:lnTo>
                  <a:lnTo>
                    <a:pt x="740" y="165334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213756" y="3468641"/>
              <a:ext cx="174655" cy="94363"/>
            </a:xfrm>
            <a:custGeom>
              <a:avLst/>
              <a:gdLst/>
              <a:ahLst/>
              <a:cxnLst/>
              <a:rect l="0" t="0" r="0" b="0"/>
              <a:pathLst>
                <a:path w="174655" h="94363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5"/>
                  </a:lnTo>
                  <a:lnTo>
                    <a:pt x="4384" y="62691"/>
                  </a:lnTo>
                  <a:lnTo>
                    <a:pt x="12201" y="72382"/>
                  </a:lnTo>
                  <a:lnTo>
                    <a:pt x="22306" y="81289"/>
                  </a:lnTo>
                  <a:lnTo>
                    <a:pt x="35160" y="87228"/>
                  </a:lnTo>
                  <a:lnTo>
                    <a:pt x="49847" y="91186"/>
                  </a:lnTo>
                  <a:lnTo>
                    <a:pt x="65756" y="93826"/>
                  </a:lnTo>
                  <a:lnTo>
                    <a:pt x="82479" y="94362"/>
                  </a:lnTo>
                  <a:lnTo>
                    <a:pt x="99746" y="93496"/>
                  </a:lnTo>
                  <a:lnTo>
                    <a:pt x="174654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289306" y="3391560"/>
              <a:ext cx="55059" cy="264279"/>
            </a:xfrm>
            <a:custGeom>
              <a:avLst/>
              <a:gdLst/>
              <a:ahLst/>
              <a:cxnLst/>
              <a:rect l="0" t="0" r="0" b="0"/>
              <a:pathLst>
                <a:path w="55059" h="264279">
                  <a:moveTo>
                    <a:pt x="0" y="0"/>
                  </a:moveTo>
                  <a:lnTo>
                    <a:pt x="11692" y="11691"/>
                  </a:lnTo>
                  <a:lnTo>
                    <a:pt x="16359" y="20030"/>
                  </a:lnTo>
                  <a:lnTo>
                    <a:pt x="20694" y="30482"/>
                  </a:lnTo>
                  <a:lnTo>
                    <a:pt x="24808" y="42345"/>
                  </a:lnTo>
                  <a:lnTo>
                    <a:pt x="28774" y="56371"/>
                  </a:lnTo>
                  <a:lnTo>
                    <a:pt x="32641" y="71839"/>
                  </a:lnTo>
                  <a:lnTo>
                    <a:pt x="40201" y="105339"/>
                  </a:lnTo>
                  <a:lnTo>
                    <a:pt x="47639" y="140619"/>
                  </a:lnTo>
                  <a:lnTo>
                    <a:pt x="50112" y="157369"/>
                  </a:lnTo>
                  <a:lnTo>
                    <a:pt x="51761" y="173429"/>
                  </a:lnTo>
                  <a:lnTo>
                    <a:pt x="52860" y="189030"/>
                  </a:lnTo>
                  <a:lnTo>
                    <a:pt x="53593" y="204324"/>
                  </a:lnTo>
                  <a:lnTo>
                    <a:pt x="55058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422976" y="3446618"/>
              <a:ext cx="185667" cy="121128"/>
            </a:xfrm>
            <a:custGeom>
              <a:avLst/>
              <a:gdLst/>
              <a:ahLst/>
              <a:cxnLst/>
              <a:rect l="0" t="0" r="0" b="0"/>
              <a:pathLst>
                <a:path w="185667" h="121128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5"/>
                  </a:lnTo>
                  <a:lnTo>
                    <a:pt x="3160" y="62691"/>
                  </a:lnTo>
                  <a:lnTo>
                    <a:pt x="8938" y="72381"/>
                  </a:lnTo>
                  <a:lnTo>
                    <a:pt x="16460" y="81289"/>
                  </a:lnTo>
                  <a:lnTo>
                    <a:pt x="26368" y="88451"/>
                  </a:lnTo>
                  <a:lnTo>
                    <a:pt x="37868" y="94449"/>
                  </a:lnTo>
                  <a:lnTo>
                    <a:pt x="50429" y="99671"/>
                  </a:lnTo>
                  <a:lnTo>
                    <a:pt x="63697" y="104376"/>
                  </a:lnTo>
                  <a:lnTo>
                    <a:pt x="77436" y="108736"/>
                  </a:lnTo>
                  <a:lnTo>
                    <a:pt x="91489" y="112867"/>
                  </a:lnTo>
                  <a:lnTo>
                    <a:pt x="105752" y="115620"/>
                  </a:lnTo>
                  <a:lnTo>
                    <a:pt x="120155" y="117456"/>
                  </a:lnTo>
                  <a:lnTo>
                    <a:pt x="185666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544103" y="3424595"/>
              <a:ext cx="31505" cy="242255"/>
            </a:xfrm>
            <a:custGeom>
              <a:avLst/>
              <a:gdLst/>
              <a:ahLst/>
              <a:cxnLst/>
              <a:rect l="0" t="0" r="0" b="0"/>
              <a:pathLst>
                <a:path w="31505" h="242255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5"/>
                  </a:lnTo>
                  <a:lnTo>
                    <a:pt x="713" y="65138"/>
                  </a:lnTo>
                  <a:lnTo>
                    <a:pt x="2412" y="78907"/>
                  </a:lnTo>
                  <a:lnTo>
                    <a:pt x="4769" y="92980"/>
                  </a:lnTo>
                  <a:lnTo>
                    <a:pt x="7563" y="107257"/>
                  </a:lnTo>
                  <a:lnTo>
                    <a:pt x="13930" y="136170"/>
                  </a:lnTo>
                  <a:lnTo>
                    <a:pt x="16118" y="150732"/>
                  </a:lnTo>
                  <a:lnTo>
                    <a:pt x="17576" y="165333"/>
                  </a:lnTo>
                  <a:lnTo>
                    <a:pt x="18548" y="179962"/>
                  </a:lnTo>
                  <a:lnTo>
                    <a:pt x="20420" y="193385"/>
                  </a:lnTo>
                  <a:lnTo>
                    <a:pt x="22891" y="206004"/>
                  </a:lnTo>
                  <a:lnTo>
                    <a:pt x="31504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718757" y="3525230"/>
              <a:ext cx="132140" cy="9481"/>
            </a:xfrm>
            <a:custGeom>
              <a:avLst/>
              <a:gdLst/>
              <a:ahLst/>
              <a:cxnLst/>
              <a:rect l="0" t="0" r="0" b="0"/>
              <a:pathLst>
                <a:path w="132140" h="9481">
                  <a:moveTo>
                    <a:pt x="0" y="9480"/>
                  </a:moveTo>
                  <a:lnTo>
                    <a:pt x="23383" y="3635"/>
                  </a:lnTo>
                  <a:lnTo>
                    <a:pt x="35165" y="1913"/>
                  </a:lnTo>
                  <a:lnTo>
                    <a:pt x="47914" y="765"/>
                  </a:lnTo>
                  <a:lnTo>
                    <a:pt x="61307" y="0"/>
                  </a:lnTo>
                  <a:lnTo>
                    <a:pt x="73906" y="713"/>
                  </a:lnTo>
                  <a:lnTo>
                    <a:pt x="132139" y="9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740780" y="3589768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027081" y="3435606"/>
              <a:ext cx="11013" cy="253267"/>
            </a:xfrm>
            <a:custGeom>
              <a:avLst/>
              <a:gdLst/>
              <a:ahLst/>
              <a:cxnLst/>
              <a:rect l="0" t="0" r="0" b="0"/>
              <a:pathLst>
                <a:path w="11013" h="253267">
                  <a:moveTo>
                    <a:pt x="0" y="0"/>
                  </a:moveTo>
                  <a:lnTo>
                    <a:pt x="0" y="61307"/>
                  </a:lnTo>
                  <a:lnTo>
                    <a:pt x="1223" y="76353"/>
                  </a:lnTo>
                  <a:lnTo>
                    <a:pt x="3263" y="92501"/>
                  </a:lnTo>
                  <a:lnTo>
                    <a:pt x="5846" y="109384"/>
                  </a:lnTo>
                  <a:lnTo>
                    <a:pt x="6344" y="126757"/>
                  </a:lnTo>
                  <a:lnTo>
                    <a:pt x="5453" y="144457"/>
                  </a:lnTo>
                  <a:lnTo>
                    <a:pt x="3635" y="162374"/>
                  </a:lnTo>
                  <a:lnTo>
                    <a:pt x="3647" y="177990"/>
                  </a:lnTo>
                  <a:lnTo>
                    <a:pt x="11012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133701" y="3468641"/>
              <a:ext cx="119287" cy="209221"/>
            </a:xfrm>
            <a:custGeom>
              <a:avLst/>
              <a:gdLst/>
              <a:ahLst/>
              <a:cxnLst/>
              <a:rect l="0" t="0" r="0" b="0"/>
              <a:pathLst>
                <a:path w="119287" h="209221">
                  <a:moveTo>
                    <a:pt x="36530" y="0"/>
                  </a:moveTo>
                  <a:lnTo>
                    <a:pt x="24839" y="17537"/>
                  </a:lnTo>
                  <a:lnTo>
                    <a:pt x="20172" y="27597"/>
                  </a:lnTo>
                  <a:lnTo>
                    <a:pt x="15836" y="39198"/>
                  </a:lnTo>
                  <a:lnTo>
                    <a:pt x="11723" y="51825"/>
                  </a:lnTo>
                  <a:lnTo>
                    <a:pt x="7757" y="65138"/>
                  </a:lnTo>
                  <a:lnTo>
                    <a:pt x="88" y="92980"/>
                  </a:lnTo>
                  <a:lnTo>
                    <a:pt x="0" y="107257"/>
                  </a:lnTo>
                  <a:lnTo>
                    <a:pt x="2389" y="121668"/>
                  </a:lnTo>
                  <a:lnTo>
                    <a:pt x="10345" y="149508"/>
                  </a:lnTo>
                  <a:lnTo>
                    <a:pt x="17959" y="174117"/>
                  </a:lnTo>
                  <a:lnTo>
                    <a:pt x="24150" y="184594"/>
                  </a:lnTo>
                  <a:lnTo>
                    <a:pt x="31947" y="194026"/>
                  </a:lnTo>
                  <a:lnTo>
                    <a:pt x="40816" y="202761"/>
                  </a:lnTo>
                  <a:lnTo>
                    <a:pt x="51622" y="207361"/>
                  </a:lnTo>
                  <a:lnTo>
                    <a:pt x="63721" y="209204"/>
                  </a:lnTo>
                  <a:lnTo>
                    <a:pt x="76680" y="209210"/>
                  </a:lnTo>
                  <a:lnTo>
                    <a:pt x="87767" y="206766"/>
                  </a:lnTo>
                  <a:lnTo>
                    <a:pt x="97605" y="202690"/>
                  </a:lnTo>
                  <a:lnTo>
                    <a:pt x="106611" y="197525"/>
                  </a:lnTo>
                  <a:lnTo>
                    <a:pt x="112615" y="189189"/>
                  </a:lnTo>
                  <a:lnTo>
                    <a:pt x="116618" y="178737"/>
                  </a:lnTo>
                  <a:lnTo>
                    <a:pt x="119286" y="166875"/>
                  </a:lnTo>
                  <a:lnTo>
                    <a:pt x="118618" y="156519"/>
                  </a:lnTo>
                  <a:lnTo>
                    <a:pt x="115726" y="147169"/>
                  </a:lnTo>
                  <a:lnTo>
                    <a:pt x="111350" y="138489"/>
                  </a:lnTo>
                  <a:lnTo>
                    <a:pt x="103539" y="133925"/>
                  </a:lnTo>
                  <a:lnTo>
                    <a:pt x="93438" y="132106"/>
                  </a:lnTo>
                  <a:lnTo>
                    <a:pt x="81810" y="132117"/>
                  </a:lnTo>
                  <a:lnTo>
                    <a:pt x="70387" y="135795"/>
                  </a:lnTo>
                  <a:lnTo>
                    <a:pt x="59102" y="141918"/>
                  </a:lnTo>
                  <a:lnTo>
                    <a:pt x="47907" y="149669"/>
                  </a:lnTo>
                  <a:lnTo>
                    <a:pt x="39221" y="158508"/>
                  </a:lnTo>
                  <a:lnTo>
                    <a:pt x="32207" y="168071"/>
                  </a:lnTo>
                  <a:lnTo>
                    <a:pt x="14507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45965" y="3465229"/>
              <a:ext cx="88545" cy="300725"/>
            </a:xfrm>
            <a:custGeom>
              <a:avLst/>
              <a:gdLst/>
              <a:ahLst/>
              <a:cxnLst/>
              <a:rect l="0" t="0" r="0" b="0"/>
              <a:pathLst>
                <a:path w="88545" h="300725">
                  <a:moveTo>
                    <a:pt x="88544" y="36447"/>
                  </a:moveTo>
                  <a:lnTo>
                    <a:pt x="82698" y="18910"/>
                  </a:lnTo>
                  <a:lnTo>
                    <a:pt x="77306" y="12521"/>
                  </a:lnTo>
                  <a:lnTo>
                    <a:pt x="70040" y="7038"/>
                  </a:lnTo>
                  <a:lnTo>
                    <a:pt x="61526" y="2158"/>
                  </a:lnTo>
                  <a:lnTo>
                    <a:pt x="52179" y="130"/>
                  </a:lnTo>
                  <a:lnTo>
                    <a:pt x="42278" y="0"/>
                  </a:lnTo>
                  <a:lnTo>
                    <a:pt x="32006" y="1138"/>
                  </a:lnTo>
                  <a:lnTo>
                    <a:pt x="22711" y="5566"/>
                  </a:lnTo>
                  <a:lnTo>
                    <a:pt x="14068" y="12189"/>
                  </a:lnTo>
                  <a:lnTo>
                    <a:pt x="5859" y="20275"/>
                  </a:lnTo>
                  <a:lnTo>
                    <a:pt x="1609" y="29336"/>
                  </a:lnTo>
                  <a:lnTo>
                    <a:pt x="0" y="39048"/>
                  </a:lnTo>
                  <a:lnTo>
                    <a:pt x="150" y="49192"/>
                  </a:lnTo>
                  <a:lnTo>
                    <a:pt x="5145" y="55955"/>
                  </a:lnTo>
                  <a:lnTo>
                    <a:pt x="13368" y="60464"/>
                  </a:lnTo>
                  <a:lnTo>
                    <a:pt x="23745" y="63470"/>
                  </a:lnTo>
                  <a:lnTo>
                    <a:pt x="33109" y="63027"/>
                  </a:lnTo>
                  <a:lnTo>
                    <a:pt x="41800" y="60284"/>
                  </a:lnTo>
                  <a:lnTo>
                    <a:pt x="50040" y="56009"/>
                  </a:lnTo>
                  <a:lnTo>
                    <a:pt x="57981" y="50712"/>
                  </a:lnTo>
                  <a:lnTo>
                    <a:pt x="65721" y="44733"/>
                  </a:lnTo>
                  <a:lnTo>
                    <a:pt x="73329" y="38301"/>
                  </a:lnTo>
                  <a:lnTo>
                    <a:pt x="77177" y="37683"/>
                  </a:lnTo>
                  <a:lnTo>
                    <a:pt x="78519" y="40941"/>
                  </a:lnTo>
                  <a:lnTo>
                    <a:pt x="78190" y="46784"/>
                  </a:lnTo>
                  <a:lnTo>
                    <a:pt x="77825" y="66327"/>
                  </a:lnTo>
                  <a:lnTo>
                    <a:pt x="77532" y="3007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80983" y="3876069"/>
              <a:ext cx="22024" cy="242255"/>
            </a:xfrm>
            <a:custGeom>
              <a:avLst/>
              <a:gdLst/>
              <a:ahLst/>
              <a:cxnLst/>
              <a:rect l="0" t="0" r="0" b="0"/>
              <a:pathLst>
                <a:path w="22024" h="242255">
                  <a:moveTo>
                    <a:pt x="22023" y="0"/>
                  </a:moveTo>
                  <a:lnTo>
                    <a:pt x="22023" y="119942"/>
                  </a:lnTo>
                  <a:lnTo>
                    <a:pt x="20799" y="136243"/>
                  </a:lnTo>
                  <a:lnTo>
                    <a:pt x="18760" y="152004"/>
                  </a:lnTo>
                  <a:lnTo>
                    <a:pt x="16177" y="167405"/>
                  </a:lnTo>
                  <a:lnTo>
                    <a:pt x="13232" y="181343"/>
                  </a:lnTo>
                  <a:lnTo>
                    <a:pt x="10045" y="194306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13575" y="3876069"/>
              <a:ext cx="115439" cy="236736"/>
            </a:xfrm>
            <a:custGeom>
              <a:avLst/>
              <a:gdLst/>
              <a:ahLst/>
              <a:cxnLst/>
              <a:rect l="0" t="0" r="0" b="0"/>
              <a:pathLst>
                <a:path w="115439" h="236736">
                  <a:moveTo>
                    <a:pt x="10558" y="0"/>
                  </a:moveTo>
                  <a:lnTo>
                    <a:pt x="4712" y="17537"/>
                  </a:lnTo>
                  <a:lnTo>
                    <a:pt x="2990" y="30044"/>
                  </a:lnTo>
                  <a:lnTo>
                    <a:pt x="1842" y="45723"/>
                  </a:lnTo>
                  <a:lnTo>
                    <a:pt x="567" y="80273"/>
                  </a:lnTo>
                  <a:lnTo>
                    <a:pt x="0" y="111942"/>
                  </a:lnTo>
                  <a:lnTo>
                    <a:pt x="1072" y="126016"/>
                  </a:lnTo>
                  <a:lnTo>
                    <a:pt x="3011" y="139068"/>
                  </a:lnTo>
                  <a:lnTo>
                    <a:pt x="5527" y="151440"/>
                  </a:lnTo>
                  <a:lnTo>
                    <a:pt x="9651" y="164583"/>
                  </a:lnTo>
                  <a:lnTo>
                    <a:pt x="14847" y="178238"/>
                  </a:lnTo>
                  <a:lnTo>
                    <a:pt x="20758" y="192236"/>
                  </a:lnTo>
                  <a:lnTo>
                    <a:pt x="27146" y="204015"/>
                  </a:lnTo>
                  <a:lnTo>
                    <a:pt x="33852" y="214315"/>
                  </a:lnTo>
                  <a:lnTo>
                    <a:pt x="40769" y="223628"/>
                  </a:lnTo>
                  <a:lnTo>
                    <a:pt x="50275" y="229836"/>
                  </a:lnTo>
                  <a:lnTo>
                    <a:pt x="61506" y="233976"/>
                  </a:lnTo>
                  <a:lnTo>
                    <a:pt x="73888" y="236735"/>
                  </a:lnTo>
                  <a:lnTo>
                    <a:pt x="84589" y="236128"/>
                  </a:lnTo>
                  <a:lnTo>
                    <a:pt x="94170" y="233276"/>
                  </a:lnTo>
                  <a:lnTo>
                    <a:pt x="103005" y="228928"/>
                  </a:lnTo>
                  <a:lnTo>
                    <a:pt x="108894" y="221135"/>
                  </a:lnTo>
                  <a:lnTo>
                    <a:pt x="112821" y="211046"/>
                  </a:lnTo>
                  <a:lnTo>
                    <a:pt x="115438" y="199426"/>
                  </a:lnTo>
                  <a:lnTo>
                    <a:pt x="114737" y="188008"/>
                  </a:lnTo>
                  <a:lnTo>
                    <a:pt x="111822" y="176726"/>
                  </a:lnTo>
                  <a:lnTo>
                    <a:pt x="107431" y="165534"/>
                  </a:lnTo>
                  <a:lnTo>
                    <a:pt x="99610" y="160520"/>
                  </a:lnTo>
                  <a:lnTo>
                    <a:pt x="89502" y="159624"/>
                  </a:lnTo>
                  <a:lnTo>
                    <a:pt x="77870" y="161474"/>
                  </a:lnTo>
                  <a:lnTo>
                    <a:pt x="67668" y="165154"/>
                  </a:lnTo>
                  <a:lnTo>
                    <a:pt x="58419" y="170054"/>
                  </a:lnTo>
                  <a:lnTo>
                    <a:pt x="2157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312923" y="3894680"/>
              <a:ext cx="119535" cy="223644"/>
            </a:xfrm>
            <a:custGeom>
              <a:avLst/>
              <a:gdLst/>
              <a:ahLst/>
              <a:cxnLst/>
              <a:rect l="0" t="0" r="0" b="0"/>
              <a:pathLst>
                <a:path w="119535" h="223644">
                  <a:moveTo>
                    <a:pt x="119534" y="36447"/>
                  </a:moveTo>
                  <a:lnTo>
                    <a:pt x="107842" y="18910"/>
                  </a:lnTo>
                  <a:lnTo>
                    <a:pt x="100728" y="12521"/>
                  </a:lnTo>
                  <a:lnTo>
                    <a:pt x="92314" y="7037"/>
                  </a:lnTo>
                  <a:lnTo>
                    <a:pt x="83035" y="2158"/>
                  </a:lnTo>
                  <a:lnTo>
                    <a:pt x="73178" y="129"/>
                  </a:lnTo>
                  <a:lnTo>
                    <a:pt x="62936" y="0"/>
                  </a:lnTo>
                  <a:lnTo>
                    <a:pt x="52438" y="1138"/>
                  </a:lnTo>
                  <a:lnTo>
                    <a:pt x="42992" y="4343"/>
                  </a:lnTo>
                  <a:lnTo>
                    <a:pt x="34248" y="8927"/>
                  </a:lnTo>
                  <a:lnTo>
                    <a:pt x="25971" y="14429"/>
                  </a:lnTo>
                  <a:lnTo>
                    <a:pt x="18007" y="20545"/>
                  </a:lnTo>
                  <a:lnTo>
                    <a:pt x="10250" y="27069"/>
                  </a:lnTo>
                  <a:lnTo>
                    <a:pt x="2631" y="33865"/>
                  </a:lnTo>
                  <a:lnTo>
                    <a:pt x="0" y="42067"/>
                  </a:lnTo>
                  <a:lnTo>
                    <a:pt x="692" y="51205"/>
                  </a:lnTo>
                  <a:lnTo>
                    <a:pt x="3601" y="60968"/>
                  </a:lnTo>
                  <a:lnTo>
                    <a:pt x="11657" y="67476"/>
                  </a:lnTo>
                  <a:lnTo>
                    <a:pt x="23146" y="71815"/>
                  </a:lnTo>
                  <a:lnTo>
                    <a:pt x="36923" y="74708"/>
                  </a:lnTo>
                  <a:lnTo>
                    <a:pt x="49778" y="75413"/>
                  </a:lnTo>
                  <a:lnTo>
                    <a:pt x="62018" y="74659"/>
                  </a:lnTo>
                  <a:lnTo>
                    <a:pt x="73849" y="72933"/>
                  </a:lnTo>
                  <a:lnTo>
                    <a:pt x="84183" y="69336"/>
                  </a:lnTo>
                  <a:lnTo>
                    <a:pt x="93520" y="64490"/>
                  </a:lnTo>
                  <a:lnTo>
                    <a:pt x="102191" y="58813"/>
                  </a:lnTo>
                  <a:lnTo>
                    <a:pt x="107972" y="59922"/>
                  </a:lnTo>
                  <a:lnTo>
                    <a:pt x="111826" y="65555"/>
                  </a:lnTo>
                  <a:lnTo>
                    <a:pt x="114395" y="74205"/>
                  </a:lnTo>
                  <a:lnTo>
                    <a:pt x="114885" y="83642"/>
                  </a:lnTo>
                  <a:lnTo>
                    <a:pt x="113987" y="93604"/>
                  </a:lnTo>
                  <a:lnTo>
                    <a:pt x="112166" y="103916"/>
                  </a:lnTo>
                  <a:lnTo>
                    <a:pt x="110951" y="116908"/>
                  </a:lnTo>
                  <a:lnTo>
                    <a:pt x="110142" y="131687"/>
                  </a:lnTo>
                  <a:lnTo>
                    <a:pt x="109602" y="147657"/>
                  </a:lnTo>
                  <a:lnTo>
                    <a:pt x="110465" y="161974"/>
                  </a:lnTo>
                  <a:lnTo>
                    <a:pt x="119534" y="223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619653" y="3986184"/>
              <a:ext cx="165175" cy="33036"/>
            </a:xfrm>
            <a:custGeom>
              <a:avLst/>
              <a:gdLst/>
              <a:ahLst/>
              <a:cxnLst/>
              <a:rect l="0" t="0" r="0" b="0"/>
              <a:pathLst>
                <a:path w="165175" h="33036">
                  <a:moveTo>
                    <a:pt x="0" y="0"/>
                  </a:moveTo>
                  <a:lnTo>
                    <a:pt x="29228" y="0"/>
                  </a:lnTo>
                  <a:lnTo>
                    <a:pt x="43956" y="2448"/>
                  </a:lnTo>
                  <a:lnTo>
                    <a:pt x="59892" y="6526"/>
                  </a:lnTo>
                  <a:lnTo>
                    <a:pt x="76633" y="11692"/>
                  </a:lnTo>
                  <a:lnTo>
                    <a:pt x="108285" y="20695"/>
                  </a:lnTo>
                  <a:lnTo>
                    <a:pt x="165174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652688" y="4034898"/>
              <a:ext cx="143151" cy="6345"/>
            </a:xfrm>
            <a:custGeom>
              <a:avLst/>
              <a:gdLst/>
              <a:ahLst/>
              <a:cxnLst/>
              <a:rect l="0" t="0" r="0" b="0"/>
              <a:pathLst>
                <a:path w="143151" h="6345">
                  <a:moveTo>
                    <a:pt x="0" y="6344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9"/>
                  </a:lnTo>
                  <a:lnTo>
                    <a:pt x="65138" y="3921"/>
                  </a:lnTo>
                  <a:lnTo>
                    <a:pt x="78907" y="4729"/>
                  </a:lnTo>
                  <a:lnTo>
                    <a:pt x="143150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994046" y="3931127"/>
              <a:ext cx="1" cy="275290"/>
            </a:xfrm>
            <a:custGeom>
              <a:avLst/>
              <a:gdLst/>
              <a:ahLst/>
              <a:cxnLst/>
              <a:rect l="0" t="0" r="0" b="0"/>
              <a:pathLst>
                <a:path w="1" h="275290">
                  <a:moveTo>
                    <a:pt x="0" y="0"/>
                  </a:move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093604" y="3920115"/>
              <a:ext cx="122305" cy="267952"/>
            </a:xfrm>
            <a:custGeom>
              <a:avLst/>
              <a:gdLst/>
              <a:ahLst/>
              <a:cxnLst/>
              <a:rect l="0" t="0" r="0" b="0"/>
              <a:pathLst>
                <a:path w="122305" h="267952">
                  <a:moveTo>
                    <a:pt x="10558" y="0"/>
                  </a:moveTo>
                  <a:lnTo>
                    <a:pt x="4712" y="23383"/>
                  </a:lnTo>
                  <a:lnTo>
                    <a:pt x="2990" y="35164"/>
                  </a:lnTo>
                  <a:lnTo>
                    <a:pt x="1842" y="47913"/>
                  </a:lnTo>
                  <a:lnTo>
                    <a:pt x="1077" y="61306"/>
                  </a:lnTo>
                  <a:lnTo>
                    <a:pt x="227" y="92501"/>
                  </a:lnTo>
                  <a:lnTo>
                    <a:pt x="0" y="109384"/>
                  </a:lnTo>
                  <a:lnTo>
                    <a:pt x="1072" y="126757"/>
                  </a:lnTo>
                  <a:lnTo>
                    <a:pt x="3011" y="144457"/>
                  </a:lnTo>
                  <a:lnTo>
                    <a:pt x="5526" y="162374"/>
                  </a:lnTo>
                  <a:lnTo>
                    <a:pt x="9651" y="179213"/>
                  </a:lnTo>
                  <a:lnTo>
                    <a:pt x="14847" y="195333"/>
                  </a:lnTo>
                  <a:lnTo>
                    <a:pt x="20758" y="210973"/>
                  </a:lnTo>
                  <a:lnTo>
                    <a:pt x="27146" y="225071"/>
                  </a:lnTo>
                  <a:lnTo>
                    <a:pt x="33852" y="238140"/>
                  </a:lnTo>
                  <a:lnTo>
                    <a:pt x="40769" y="250523"/>
                  </a:lnTo>
                  <a:lnTo>
                    <a:pt x="50275" y="258779"/>
                  </a:lnTo>
                  <a:lnTo>
                    <a:pt x="61506" y="264282"/>
                  </a:lnTo>
                  <a:lnTo>
                    <a:pt x="73888" y="267951"/>
                  </a:lnTo>
                  <a:lnTo>
                    <a:pt x="84589" y="267950"/>
                  </a:lnTo>
                  <a:lnTo>
                    <a:pt x="94170" y="265503"/>
                  </a:lnTo>
                  <a:lnTo>
                    <a:pt x="103005" y="261424"/>
                  </a:lnTo>
                  <a:lnTo>
                    <a:pt x="110118" y="253811"/>
                  </a:lnTo>
                  <a:lnTo>
                    <a:pt x="116083" y="243841"/>
                  </a:lnTo>
                  <a:lnTo>
                    <a:pt x="121284" y="232301"/>
                  </a:lnTo>
                  <a:lnTo>
                    <a:pt x="122304" y="220937"/>
                  </a:lnTo>
                  <a:lnTo>
                    <a:pt x="120537" y="209690"/>
                  </a:lnTo>
                  <a:lnTo>
                    <a:pt x="116912" y="198522"/>
                  </a:lnTo>
                  <a:lnTo>
                    <a:pt x="110825" y="189853"/>
                  </a:lnTo>
                  <a:lnTo>
                    <a:pt x="103096" y="182850"/>
                  </a:lnTo>
                  <a:lnTo>
                    <a:pt x="94273" y="176958"/>
                  </a:lnTo>
                  <a:lnTo>
                    <a:pt x="84721" y="175477"/>
                  </a:lnTo>
                  <a:lnTo>
                    <a:pt x="74682" y="176936"/>
                  </a:lnTo>
                  <a:lnTo>
                    <a:pt x="64319" y="180356"/>
                  </a:lnTo>
                  <a:lnTo>
                    <a:pt x="54963" y="185084"/>
                  </a:lnTo>
                  <a:lnTo>
                    <a:pt x="46279" y="190682"/>
                  </a:lnTo>
                  <a:lnTo>
                    <a:pt x="38042" y="196861"/>
                  </a:lnTo>
                  <a:lnTo>
                    <a:pt x="31328" y="204651"/>
                  </a:lnTo>
                  <a:lnTo>
                    <a:pt x="25628" y="213516"/>
                  </a:lnTo>
                  <a:lnTo>
                    <a:pt x="10558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367385" y="3921500"/>
              <a:ext cx="111171" cy="350986"/>
            </a:xfrm>
            <a:custGeom>
              <a:avLst/>
              <a:gdLst/>
              <a:ahLst/>
              <a:cxnLst/>
              <a:rect l="0" t="0" r="0" b="0"/>
              <a:pathLst>
                <a:path w="111171" h="350986">
                  <a:moveTo>
                    <a:pt x="100158" y="42661"/>
                  </a:moveTo>
                  <a:lnTo>
                    <a:pt x="94313" y="25124"/>
                  </a:lnTo>
                  <a:lnTo>
                    <a:pt x="90144" y="17511"/>
                  </a:lnTo>
                  <a:lnTo>
                    <a:pt x="84918" y="9989"/>
                  </a:lnTo>
                  <a:lnTo>
                    <a:pt x="78986" y="2527"/>
                  </a:lnTo>
                  <a:lnTo>
                    <a:pt x="71362" y="0"/>
                  </a:lnTo>
                  <a:lnTo>
                    <a:pt x="62608" y="762"/>
                  </a:lnTo>
                  <a:lnTo>
                    <a:pt x="53102" y="3717"/>
                  </a:lnTo>
                  <a:lnTo>
                    <a:pt x="44317" y="8134"/>
                  </a:lnTo>
                  <a:lnTo>
                    <a:pt x="36014" y="13526"/>
                  </a:lnTo>
                  <a:lnTo>
                    <a:pt x="28031" y="19567"/>
                  </a:lnTo>
                  <a:lnTo>
                    <a:pt x="20262" y="26042"/>
                  </a:lnTo>
                  <a:lnTo>
                    <a:pt x="12636" y="32805"/>
                  </a:lnTo>
                  <a:lnTo>
                    <a:pt x="5105" y="39761"/>
                  </a:lnTo>
                  <a:lnTo>
                    <a:pt x="1308" y="48069"/>
                  </a:lnTo>
                  <a:lnTo>
                    <a:pt x="0" y="57278"/>
                  </a:lnTo>
                  <a:lnTo>
                    <a:pt x="351" y="67088"/>
                  </a:lnTo>
                  <a:lnTo>
                    <a:pt x="4256" y="74851"/>
                  </a:lnTo>
                  <a:lnTo>
                    <a:pt x="10530" y="81251"/>
                  </a:lnTo>
                  <a:lnTo>
                    <a:pt x="18383" y="86740"/>
                  </a:lnTo>
                  <a:lnTo>
                    <a:pt x="27289" y="89176"/>
                  </a:lnTo>
                  <a:lnTo>
                    <a:pt x="36897" y="89577"/>
                  </a:lnTo>
                  <a:lnTo>
                    <a:pt x="46972" y="88621"/>
                  </a:lnTo>
                  <a:lnTo>
                    <a:pt x="56137" y="85536"/>
                  </a:lnTo>
                  <a:lnTo>
                    <a:pt x="64693" y="81032"/>
                  </a:lnTo>
                  <a:lnTo>
                    <a:pt x="72844" y="75583"/>
                  </a:lnTo>
                  <a:lnTo>
                    <a:pt x="80726" y="69503"/>
                  </a:lnTo>
                  <a:lnTo>
                    <a:pt x="88427" y="63003"/>
                  </a:lnTo>
                  <a:lnTo>
                    <a:pt x="96008" y="56222"/>
                  </a:lnTo>
                  <a:lnTo>
                    <a:pt x="99838" y="56596"/>
                  </a:lnTo>
                  <a:lnTo>
                    <a:pt x="101168" y="61739"/>
                  </a:lnTo>
                  <a:lnTo>
                    <a:pt x="100832" y="70062"/>
                  </a:lnTo>
                  <a:lnTo>
                    <a:pt x="99384" y="80504"/>
                  </a:lnTo>
                  <a:lnTo>
                    <a:pt x="97195" y="92360"/>
                  </a:lnTo>
                  <a:lnTo>
                    <a:pt x="84891" y="152398"/>
                  </a:lnTo>
                  <a:lnTo>
                    <a:pt x="83863" y="169654"/>
                  </a:lnTo>
                  <a:lnTo>
                    <a:pt x="84401" y="187275"/>
                  </a:lnTo>
                  <a:lnTo>
                    <a:pt x="85983" y="205139"/>
                  </a:lnTo>
                  <a:lnTo>
                    <a:pt x="88261" y="223167"/>
                  </a:lnTo>
                  <a:lnTo>
                    <a:pt x="91003" y="241303"/>
                  </a:lnTo>
                  <a:lnTo>
                    <a:pt x="94055" y="259511"/>
                  </a:lnTo>
                  <a:lnTo>
                    <a:pt x="96090" y="276544"/>
                  </a:lnTo>
                  <a:lnTo>
                    <a:pt x="97446" y="292793"/>
                  </a:lnTo>
                  <a:lnTo>
                    <a:pt x="111170" y="350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663700" y="4140346"/>
              <a:ext cx="187197" cy="193162"/>
            </a:xfrm>
            <a:custGeom>
              <a:avLst/>
              <a:gdLst/>
              <a:ahLst/>
              <a:cxnLst/>
              <a:rect l="0" t="0" r="0" b="0"/>
              <a:pathLst>
                <a:path w="187197" h="193162">
                  <a:moveTo>
                    <a:pt x="0" y="110116"/>
                  </a:moveTo>
                  <a:lnTo>
                    <a:pt x="5845" y="127653"/>
                  </a:lnTo>
                  <a:lnTo>
                    <a:pt x="10014" y="136489"/>
                  </a:lnTo>
                  <a:lnTo>
                    <a:pt x="15240" y="146051"/>
                  </a:lnTo>
                  <a:lnTo>
                    <a:pt x="21172" y="156096"/>
                  </a:lnTo>
                  <a:lnTo>
                    <a:pt x="34287" y="177045"/>
                  </a:lnTo>
                  <a:lnTo>
                    <a:pt x="41211" y="187770"/>
                  </a:lnTo>
                  <a:lnTo>
                    <a:pt x="48273" y="192473"/>
                  </a:lnTo>
                  <a:lnTo>
                    <a:pt x="55429" y="193161"/>
                  </a:lnTo>
                  <a:lnTo>
                    <a:pt x="62646" y="191173"/>
                  </a:lnTo>
                  <a:lnTo>
                    <a:pt x="68681" y="184954"/>
                  </a:lnTo>
                  <a:lnTo>
                    <a:pt x="73928" y="175913"/>
                  </a:lnTo>
                  <a:lnTo>
                    <a:pt x="78649" y="164992"/>
                  </a:lnTo>
                  <a:lnTo>
                    <a:pt x="83020" y="154041"/>
                  </a:lnTo>
                  <a:lnTo>
                    <a:pt x="91140" y="132086"/>
                  </a:lnTo>
                  <a:lnTo>
                    <a:pt x="96241" y="122315"/>
                  </a:lnTo>
                  <a:lnTo>
                    <a:pt x="102090" y="113355"/>
                  </a:lnTo>
                  <a:lnTo>
                    <a:pt x="108435" y="104934"/>
                  </a:lnTo>
                  <a:lnTo>
                    <a:pt x="122011" y="85790"/>
                  </a:lnTo>
                  <a:lnTo>
                    <a:pt x="150665" y="43592"/>
                  </a:lnTo>
                  <a:lnTo>
                    <a:pt x="157948" y="33955"/>
                  </a:lnTo>
                  <a:lnTo>
                    <a:pt x="165251" y="25084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581763" y="1949046"/>
            <a:ext cx="1662747" cy="172923"/>
            <a:chOff x="4581763" y="1949046"/>
            <a:chExt cx="1662747" cy="172923"/>
          </a:xfrm>
        </p:grpSpPr>
        <p:sp>
          <p:nvSpPr>
            <p:cNvPr id="59" name="Freeform 58"/>
            <p:cNvSpPr/>
            <p:nvPr/>
          </p:nvSpPr>
          <p:spPr>
            <a:xfrm>
              <a:off x="4581763" y="1993092"/>
              <a:ext cx="638672" cy="128877"/>
            </a:xfrm>
            <a:custGeom>
              <a:avLst/>
              <a:gdLst/>
              <a:ahLst/>
              <a:cxnLst/>
              <a:rect l="0" t="0" r="0" b="0"/>
              <a:pathLst>
                <a:path w="638672" h="128877">
                  <a:moveTo>
                    <a:pt x="0" y="0"/>
                  </a:moveTo>
                  <a:lnTo>
                    <a:pt x="17537" y="11691"/>
                  </a:lnTo>
                  <a:lnTo>
                    <a:pt x="26374" y="16359"/>
                  </a:lnTo>
                  <a:lnTo>
                    <a:pt x="35935" y="20694"/>
                  </a:lnTo>
                  <a:lnTo>
                    <a:pt x="45980" y="24808"/>
                  </a:lnTo>
                  <a:lnTo>
                    <a:pt x="61241" y="28773"/>
                  </a:lnTo>
                  <a:lnTo>
                    <a:pt x="79979" y="32641"/>
                  </a:lnTo>
                  <a:lnTo>
                    <a:pt x="101036" y="36443"/>
                  </a:lnTo>
                  <a:lnTo>
                    <a:pt x="121192" y="38977"/>
                  </a:lnTo>
                  <a:lnTo>
                    <a:pt x="140747" y="40667"/>
                  </a:lnTo>
                  <a:lnTo>
                    <a:pt x="159901" y="41793"/>
                  </a:lnTo>
                  <a:lnTo>
                    <a:pt x="177564" y="43768"/>
                  </a:lnTo>
                  <a:lnTo>
                    <a:pt x="194233" y="46308"/>
                  </a:lnTo>
                  <a:lnTo>
                    <a:pt x="279886" y="62697"/>
                  </a:lnTo>
                  <a:lnTo>
                    <a:pt x="316077" y="69872"/>
                  </a:lnTo>
                  <a:lnTo>
                    <a:pt x="349291" y="77140"/>
                  </a:lnTo>
                  <a:lnTo>
                    <a:pt x="381589" y="84448"/>
                  </a:lnTo>
                  <a:lnTo>
                    <a:pt x="432942" y="95441"/>
                  </a:lnTo>
                  <a:lnTo>
                    <a:pt x="494760" y="110117"/>
                  </a:lnTo>
                  <a:lnTo>
                    <a:pt x="509695" y="113787"/>
                  </a:lnTo>
                  <a:lnTo>
                    <a:pt x="526994" y="117457"/>
                  </a:lnTo>
                  <a:lnTo>
                    <a:pt x="565790" y="124798"/>
                  </a:lnTo>
                  <a:lnTo>
                    <a:pt x="583966" y="127245"/>
                  </a:lnTo>
                  <a:lnTo>
                    <a:pt x="600977" y="128876"/>
                  </a:lnTo>
                  <a:lnTo>
                    <a:pt x="638671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583815" y="1949046"/>
              <a:ext cx="660695" cy="77082"/>
            </a:xfrm>
            <a:custGeom>
              <a:avLst/>
              <a:gdLst/>
              <a:ahLst/>
              <a:cxnLst/>
              <a:rect l="0" t="0" r="0" b="0"/>
              <a:pathLst>
                <a:path w="660695" h="77082">
                  <a:moveTo>
                    <a:pt x="0" y="77081"/>
                  </a:moveTo>
                  <a:lnTo>
                    <a:pt x="29228" y="71235"/>
                  </a:lnTo>
                  <a:lnTo>
                    <a:pt x="45179" y="69513"/>
                  </a:lnTo>
                  <a:lnTo>
                    <a:pt x="63154" y="68365"/>
                  </a:lnTo>
                  <a:lnTo>
                    <a:pt x="100255" y="67090"/>
                  </a:lnTo>
                  <a:lnTo>
                    <a:pt x="133058" y="66523"/>
                  </a:lnTo>
                  <a:lnTo>
                    <a:pt x="147434" y="65148"/>
                  </a:lnTo>
                  <a:lnTo>
                    <a:pt x="160688" y="63008"/>
                  </a:lnTo>
                  <a:lnTo>
                    <a:pt x="173195" y="60358"/>
                  </a:lnTo>
                  <a:lnTo>
                    <a:pt x="186426" y="58591"/>
                  </a:lnTo>
                  <a:lnTo>
                    <a:pt x="200142" y="57413"/>
                  </a:lnTo>
                  <a:lnTo>
                    <a:pt x="214179" y="56628"/>
                  </a:lnTo>
                  <a:lnTo>
                    <a:pt x="242828" y="55756"/>
                  </a:lnTo>
                  <a:lnTo>
                    <a:pt x="301096" y="55196"/>
                  </a:lnTo>
                  <a:lnTo>
                    <a:pt x="315740" y="53926"/>
                  </a:lnTo>
                  <a:lnTo>
                    <a:pt x="330397" y="51856"/>
                  </a:lnTo>
                  <a:lnTo>
                    <a:pt x="345063" y="49253"/>
                  </a:lnTo>
                  <a:lnTo>
                    <a:pt x="359733" y="47517"/>
                  </a:lnTo>
                  <a:lnTo>
                    <a:pt x="374408" y="46360"/>
                  </a:lnTo>
                  <a:lnTo>
                    <a:pt x="389085" y="45589"/>
                  </a:lnTo>
                  <a:lnTo>
                    <a:pt x="402540" y="43851"/>
                  </a:lnTo>
                  <a:lnTo>
                    <a:pt x="415181" y="41469"/>
                  </a:lnTo>
                  <a:lnTo>
                    <a:pt x="427279" y="38657"/>
                  </a:lnTo>
                  <a:lnTo>
                    <a:pt x="460297" y="32271"/>
                  </a:lnTo>
                  <a:lnTo>
                    <a:pt x="535463" y="18202"/>
                  </a:lnTo>
                  <a:lnTo>
                    <a:pt x="552737" y="15805"/>
                  </a:lnTo>
                  <a:lnTo>
                    <a:pt x="569147" y="14207"/>
                  </a:lnTo>
                  <a:lnTo>
                    <a:pt x="584980" y="13142"/>
                  </a:lnTo>
                  <a:lnTo>
                    <a:pt x="599206" y="11208"/>
                  </a:lnTo>
                  <a:lnTo>
                    <a:pt x="6606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268584" y="3215375"/>
            <a:ext cx="1142724" cy="1090146"/>
            <a:chOff x="7268584" y="3215375"/>
            <a:chExt cx="1142724" cy="1090146"/>
          </a:xfrm>
        </p:grpSpPr>
        <p:sp>
          <p:nvSpPr>
            <p:cNvPr id="62" name="Freeform 61"/>
            <p:cNvSpPr/>
            <p:nvPr/>
          </p:nvSpPr>
          <p:spPr>
            <a:xfrm>
              <a:off x="7534404" y="3303468"/>
              <a:ext cx="835337" cy="669262"/>
            </a:xfrm>
            <a:custGeom>
              <a:avLst/>
              <a:gdLst/>
              <a:ahLst/>
              <a:cxnLst/>
              <a:rect l="0" t="0" r="0" b="0"/>
              <a:pathLst>
                <a:path w="835337" h="669262">
                  <a:moveTo>
                    <a:pt x="31493" y="0"/>
                  </a:moveTo>
                  <a:lnTo>
                    <a:pt x="31493" y="162374"/>
                  </a:lnTo>
                  <a:lnTo>
                    <a:pt x="30269" y="180436"/>
                  </a:lnTo>
                  <a:lnTo>
                    <a:pt x="28230" y="198595"/>
                  </a:lnTo>
                  <a:lnTo>
                    <a:pt x="25647" y="216819"/>
                  </a:lnTo>
                  <a:lnTo>
                    <a:pt x="23925" y="235085"/>
                  </a:lnTo>
                  <a:lnTo>
                    <a:pt x="22777" y="253380"/>
                  </a:lnTo>
                  <a:lnTo>
                    <a:pt x="21502" y="290022"/>
                  </a:lnTo>
                  <a:lnTo>
                    <a:pt x="20682" y="363391"/>
                  </a:lnTo>
                  <a:lnTo>
                    <a:pt x="20615" y="381741"/>
                  </a:lnTo>
                  <a:lnTo>
                    <a:pt x="19347" y="398868"/>
                  </a:lnTo>
                  <a:lnTo>
                    <a:pt x="17278" y="415179"/>
                  </a:lnTo>
                  <a:lnTo>
                    <a:pt x="14675" y="430948"/>
                  </a:lnTo>
                  <a:lnTo>
                    <a:pt x="12939" y="446355"/>
                  </a:lnTo>
                  <a:lnTo>
                    <a:pt x="11783" y="461519"/>
                  </a:lnTo>
                  <a:lnTo>
                    <a:pt x="11012" y="476523"/>
                  </a:lnTo>
                  <a:lnTo>
                    <a:pt x="10155" y="506245"/>
                  </a:lnTo>
                  <a:lnTo>
                    <a:pt x="9605" y="565204"/>
                  </a:lnTo>
                  <a:lnTo>
                    <a:pt x="8336" y="578681"/>
                  </a:lnTo>
                  <a:lnTo>
                    <a:pt x="6267" y="591336"/>
                  </a:lnTo>
                  <a:lnTo>
                    <a:pt x="3663" y="603444"/>
                  </a:lnTo>
                  <a:lnTo>
                    <a:pt x="1929" y="616409"/>
                  </a:lnTo>
                  <a:lnTo>
                    <a:pt x="771" y="629947"/>
                  </a:lnTo>
                  <a:lnTo>
                    <a:pt x="0" y="643867"/>
                  </a:lnTo>
                  <a:lnTo>
                    <a:pt x="4380" y="653146"/>
                  </a:lnTo>
                  <a:lnTo>
                    <a:pt x="12194" y="659333"/>
                  </a:lnTo>
                  <a:lnTo>
                    <a:pt x="22297" y="663457"/>
                  </a:lnTo>
                  <a:lnTo>
                    <a:pt x="46574" y="668039"/>
                  </a:lnTo>
                  <a:lnTo>
                    <a:pt x="59899" y="669261"/>
                  </a:lnTo>
                  <a:lnTo>
                    <a:pt x="73677" y="668852"/>
                  </a:lnTo>
                  <a:lnTo>
                    <a:pt x="87757" y="667356"/>
                  </a:lnTo>
                  <a:lnTo>
                    <a:pt x="102036" y="665135"/>
                  </a:lnTo>
                  <a:lnTo>
                    <a:pt x="117674" y="663654"/>
                  </a:lnTo>
                  <a:lnTo>
                    <a:pt x="134216" y="662667"/>
                  </a:lnTo>
                  <a:lnTo>
                    <a:pt x="168910" y="661570"/>
                  </a:lnTo>
                  <a:lnTo>
                    <a:pt x="204722" y="661083"/>
                  </a:lnTo>
                  <a:lnTo>
                    <a:pt x="221612" y="659730"/>
                  </a:lnTo>
                  <a:lnTo>
                    <a:pt x="237767" y="657604"/>
                  </a:lnTo>
                  <a:lnTo>
                    <a:pt x="253430" y="654964"/>
                  </a:lnTo>
                  <a:lnTo>
                    <a:pt x="268767" y="653203"/>
                  </a:lnTo>
                  <a:lnTo>
                    <a:pt x="283886" y="652029"/>
                  </a:lnTo>
                  <a:lnTo>
                    <a:pt x="298858" y="651247"/>
                  </a:lnTo>
                  <a:lnTo>
                    <a:pt x="313735" y="649502"/>
                  </a:lnTo>
                  <a:lnTo>
                    <a:pt x="328547" y="647115"/>
                  </a:lnTo>
                  <a:lnTo>
                    <a:pt x="343315" y="644300"/>
                  </a:lnTo>
                  <a:lnTo>
                    <a:pt x="358054" y="642423"/>
                  </a:lnTo>
                  <a:lnTo>
                    <a:pt x="372775" y="641173"/>
                  </a:lnTo>
                  <a:lnTo>
                    <a:pt x="387482" y="640338"/>
                  </a:lnTo>
                  <a:lnTo>
                    <a:pt x="420137" y="639412"/>
                  </a:lnTo>
                  <a:lnTo>
                    <a:pt x="485101" y="638817"/>
                  </a:lnTo>
                  <a:lnTo>
                    <a:pt x="500296" y="639992"/>
                  </a:lnTo>
                  <a:lnTo>
                    <a:pt x="515319" y="641998"/>
                  </a:lnTo>
                  <a:lnTo>
                    <a:pt x="530228" y="644560"/>
                  </a:lnTo>
                  <a:lnTo>
                    <a:pt x="545062" y="646267"/>
                  </a:lnTo>
                  <a:lnTo>
                    <a:pt x="559846" y="647405"/>
                  </a:lnTo>
                  <a:lnTo>
                    <a:pt x="574594" y="648164"/>
                  </a:lnTo>
                  <a:lnTo>
                    <a:pt x="604034" y="649008"/>
                  </a:lnTo>
                  <a:lnTo>
                    <a:pt x="668655" y="649549"/>
                  </a:lnTo>
                  <a:lnTo>
                    <a:pt x="683840" y="648370"/>
                  </a:lnTo>
                  <a:lnTo>
                    <a:pt x="697633" y="646360"/>
                  </a:lnTo>
                  <a:lnTo>
                    <a:pt x="710499" y="643797"/>
                  </a:lnTo>
                  <a:lnTo>
                    <a:pt x="723971" y="642088"/>
                  </a:lnTo>
                  <a:lnTo>
                    <a:pt x="737846" y="640949"/>
                  </a:lnTo>
                  <a:lnTo>
                    <a:pt x="751990" y="640189"/>
                  </a:lnTo>
                  <a:lnTo>
                    <a:pt x="780756" y="639345"/>
                  </a:lnTo>
                  <a:lnTo>
                    <a:pt x="835336" y="638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543873" y="3259421"/>
              <a:ext cx="867435" cy="682718"/>
            </a:xfrm>
            <a:custGeom>
              <a:avLst/>
              <a:gdLst/>
              <a:ahLst/>
              <a:cxnLst/>
              <a:rect l="0" t="0" r="0" b="0"/>
              <a:pathLst>
                <a:path w="867435" h="682718">
                  <a:moveTo>
                    <a:pt x="0" y="0"/>
                  </a:moveTo>
                  <a:lnTo>
                    <a:pt x="18806" y="17583"/>
                  </a:lnTo>
                  <a:lnTo>
                    <a:pt x="36499" y="30654"/>
                  </a:lnTo>
                  <a:lnTo>
                    <a:pt x="56597" y="47882"/>
                  </a:lnTo>
                  <a:lnTo>
                    <a:pt x="77765" y="66551"/>
                  </a:lnTo>
                  <a:lnTo>
                    <a:pt x="99409" y="83005"/>
                  </a:lnTo>
                  <a:lnTo>
                    <a:pt x="118000" y="98474"/>
                  </a:lnTo>
                  <a:lnTo>
                    <a:pt x="126383" y="106025"/>
                  </a:lnTo>
                  <a:lnTo>
                    <a:pt x="152012" y="120941"/>
                  </a:lnTo>
                  <a:lnTo>
                    <a:pt x="167411" y="128344"/>
                  </a:lnTo>
                  <a:lnTo>
                    <a:pt x="194308" y="146358"/>
                  </a:lnTo>
                  <a:lnTo>
                    <a:pt x="219722" y="166600"/>
                  </a:lnTo>
                  <a:lnTo>
                    <a:pt x="247329" y="187831"/>
                  </a:lnTo>
                  <a:lnTo>
                    <a:pt x="262767" y="197407"/>
                  </a:lnTo>
                  <a:lnTo>
                    <a:pt x="279175" y="206239"/>
                  </a:lnTo>
                  <a:lnTo>
                    <a:pt x="296232" y="214574"/>
                  </a:lnTo>
                  <a:lnTo>
                    <a:pt x="311275" y="223801"/>
                  </a:lnTo>
                  <a:lnTo>
                    <a:pt x="337776" y="243841"/>
                  </a:lnTo>
                  <a:lnTo>
                    <a:pt x="351206" y="253101"/>
                  </a:lnTo>
                  <a:lnTo>
                    <a:pt x="365052" y="261720"/>
                  </a:lnTo>
                  <a:lnTo>
                    <a:pt x="391041" y="277823"/>
                  </a:lnTo>
                  <a:lnTo>
                    <a:pt x="410749" y="293137"/>
                  </a:lnTo>
                  <a:lnTo>
                    <a:pt x="434190" y="308100"/>
                  </a:lnTo>
                  <a:lnTo>
                    <a:pt x="460922" y="324130"/>
                  </a:lnTo>
                  <a:lnTo>
                    <a:pt x="474902" y="333544"/>
                  </a:lnTo>
                  <a:lnTo>
                    <a:pt x="489116" y="343490"/>
                  </a:lnTo>
                  <a:lnTo>
                    <a:pt x="514697" y="364329"/>
                  </a:lnTo>
                  <a:lnTo>
                    <a:pt x="539525" y="384603"/>
                  </a:lnTo>
                  <a:lnTo>
                    <a:pt x="552997" y="393435"/>
                  </a:lnTo>
                  <a:lnTo>
                    <a:pt x="579794" y="409774"/>
                  </a:lnTo>
                  <a:lnTo>
                    <a:pt x="603938" y="425192"/>
                  </a:lnTo>
                  <a:lnTo>
                    <a:pt x="626905" y="443464"/>
                  </a:lnTo>
                  <a:lnTo>
                    <a:pt x="649347" y="462596"/>
                  </a:lnTo>
                  <a:lnTo>
                    <a:pt x="671556" y="479256"/>
                  </a:lnTo>
                  <a:lnTo>
                    <a:pt x="696924" y="494818"/>
                  </a:lnTo>
                  <a:lnTo>
                    <a:pt x="722066" y="509890"/>
                  </a:lnTo>
                  <a:lnTo>
                    <a:pt x="761408" y="539506"/>
                  </a:lnTo>
                  <a:lnTo>
                    <a:pt x="781313" y="554222"/>
                  </a:lnTo>
                  <a:lnTo>
                    <a:pt x="798317" y="568919"/>
                  </a:lnTo>
                  <a:lnTo>
                    <a:pt x="814030" y="583608"/>
                  </a:lnTo>
                  <a:lnTo>
                    <a:pt x="844056" y="612976"/>
                  </a:lnTo>
                  <a:lnTo>
                    <a:pt x="866195" y="635000"/>
                  </a:lnTo>
                  <a:lnTo>
                    <a:pt x="867434" y="641118"/>
                  </a:lnTo>
                  <a:lnTo>
                    <a:pt x="864590" y="646420"/>
                  </a:lnTo>
                  <a:lnTo>
                    <a:pt x="859023" y="651178"/>
                  </a:lnTo>
                  <a:lnTo>
                    <a:pt x="833652" y="663720"/>
                  </a:lnTo>
                  <a:lnTo>
                    <a:pt x="813422" y="671419"/>
                  </a:lnTo>
                  <a:lnTo>
                    <a:pt x="770810" y="6827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268584" y="3512687"/>
              <a:ext cx="9482" cy="176186"/>
            </a:xfrm>
            <a:custGeom>
              <a:avLst/>
              <a:gdLst/>
              <a:ahLst/>
              <a:cxnLst/>
              <a:rect l="0" t="0" r="0" b="0"/>
              <a:pathLst>
                <a:path w="9482" h="176186">
                  <a:moveTo>
                    <a:pt x="0" y="0"/>
                  </a:moveTo>
                  <a:lnTo>
                    <a:pt x="5845" y="17537"/>
                  </a:lnTo>
                  <a:lnTo>
                    <a:pt x="7567" y="28821"/>
                  </a:lnTo>
                  <a:lnTo>
                    <a:pt x="8715" y="42461"/>
                  </a:lnTo>
                  <a:lnTo>
                    <a:pt x="9481" y="57672"/>
                  </a:lnTo>
                  <a:lnTo>
                    <a:pt x="8767" y="72706"/>
                  </a:lnTo>
                  <a:lnTo>
                    <a:pt x="7068" y="87623"/>
                  </a:lnTo>
                  <a:lnTo>
                    <a:pt x="4713" y="102462"/>
                  </a:lnTo>
                  <a:lnTo>
                    <a:pt x="3141" y="117248"/>
                  </a:lnTo>
                  <a:lnTo>
                    <a:pt x="2094" y="132000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984335" y="4107312"/>
              <a:ext cx="1" cy="198209"/>
            </a:xfrm>
            <a:custGeom>
              <a:avLst/>
              <a:gdLst/>
              <a:ahLst/>
              <a:cxnLst/>
              <a:rect l="0" t="0" r="0" b="0"/>
              <a:pathLst>
                <a:path w="1" h="198209">
                  <a:moveTo>
                    <a:pt x="0" y="0"/>
                  </a:move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083439" y="3215375"/>
              <a:ext cx="143152" cy="220232"/>
            </a:xfrm>
            <a:custGeom>
              <a:avLst/>
              <a:gdLst/>
              <a:ahLst/>
              <a:cxnLst/>
              <a:rect l="0" t="0" r="0" b="0"/>
              <a:pathLst>
                <a:path w="143152" h="220232">
                  <a:moveTo>
                    <a:pt x="0" y="0"/>
                  </a:moveTo>
                  <a:lnTo>
                    <a:pt x="17537" y="23383"/>
                  </a:lnTo>
                  <a:lnTo>
                    <a:pt x="32673" y="44651"/>
                  </a:lnTo>
                  <a:lnTo>
                    <a:pt x="40134" y="55461"/>
                  </a:lnTo>
                  <a:lnTo>
                    <a:pt x="46332" y="66338"/>
                  </a:lnTo>
                  <a:lnTo>
                    <a:pt x="51689" y="77260"/>
                  </a:lnTo>
                  <a:lnTo>
                    <a:pt x="56482" y="88212"/>
                  </a:lnTo>
                  <a:lnTo>
                    <a:pt x="68334" y="113432"/>
                  </a:lnTo>
                  <a:lnTo>
                    <a:pt x="74921" y="127008"/>
                  </a:lnTo>
                  <a:lnTo>
                    <a:pt x="82982" y="139730"/>
                  </a:lnTo>
                  <a:lnTo>
                    <a:pt x="92027" y="151882"/>
                  </a:lnTo>
                  <a:lnTo>
                    <a:pt x="101727" y="163654"/>
                  </a:lnTo>
                  <a:lnTo>
                    <a:pt x="110641" y="173948"/>
                  </a:lnTo>
                  <a:lnTo>
                    <a:pt x="119030" y="183259"/>
                  </a:lnTo>
                  <a:lnTo>
                    <a:pt x="143151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083439" y="3215375"/>
              <a:ext cx="143152" cy="220232"/>
            </a:xfrm>
            <a:custGeom>
              <a:avLst/>
              <a:gdLst/>
              <a:ahLst/>
              <a:cxnLst/>
              <a:rect l="0" t="0" r="0" b="0"/>
              <a:pathLst>
                <a:path w="143152" h="220232">
                  <a:moveTo>
                    <a:pt x="143151" y="0"/>
                  </a:moveTo>
                  <a:lnTo>
                    <a:pt x="131459" y="17537"/>
                  </a:lnTo>
                  <a:lnTo>
                    <a:pt x="124345" y="26374"/>
                  </a:lnTo>
                  <a:lnTo>
                    <a:pt x="115931" y="35935"/>
                  </a:lnTo>
                  <a:lnTo>
                    <a:pt x="106652" y="45980"/>
                  </a:lnTo>
                  <a:lnTo>
                    <a:pt x="98018" y="56347"/>
                  </a:lnTo>
                  <a:lnTo>
                    <a:pt x="89816" y="66929"/>
                  </a:lnTo>
                  <a:lnTo>
                    <a:pt x="81901" y="77654"/>
                  </a:lnTo>
                  <a:lnTo>
                    <a:pt x="74177" y="89698"/>
                  </a:lnTo>
                  <a:lnTo>
                    <a:pt x="66580" y="102622"/>
                  </a:lnTo>
                  <a:lnTo>
                    <a:pt x="59069" y="116131"/>
                  </a:lnTo>
                  <a:lnTo>
                    <a:pt x="51614" y="127585"/>
                  </a:lnTo>
                  <a:lnTo>
                    <a:pt x="44198" y="137668"/>
                  </a:lnTo>
                  <a:lnTo>
                    <a:pt x="36807" y="146836"/>
                  </a:lnTo>
                  <a:lnTo>
                    <a:pt x="29432" y="159066"/>
                  </a:lnTo>
                  <a:lnTo>
                    <a:pt x="22069" y="173337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070416" y="4343222"/>
            <a:ext cx="1904961" cy="733108"/>
            <a:chOff x="7070416" y="4343222"/>
            <a:chExt cx="1904961" cy="733108"/>
          </a:xfrm>
        </p:grpSpPr>
        <p:sp>
          <p:nvSpPr>
            <p:cNvPr id="69" name="Freeform 68"/>
            <p:cNvSpPr/>
            <p:nvPr/>
          </p:nvSpPr>
          <p:spPr>
            <a:xfrm>
              <a:off x="7070416" y="4779017"/>
              <a:ext cx="10972" cy="297313"/>
            </a:xfrm>
            <a:custGeom>
              <a:avLst/>
              <a:gdLst/>
              <a:ahLst/>
              <a:cxnLst/>
              <a:rect l="0" t="0" r="0" b="0"/>
              <a:pathLst>
                <a:path w="10972" h="297313">
                  <a:moveTo>
                    <a:pt x="10971" y="0"/>
                  </a:moveTo>
                  <a:lnTo>
                    <a:pt x="5126" y="17537"/>
                  </a:lnTo>
                  <a:lnTo>
                    <a:pt x="3404" y="28820"/>
                  </a:lnTo>
                  <a:lnTo>
                    <a:pt x="2256" y="42460"/>
                  </a:lnTo>
                  <a:lnTo>
                    <a:pt x="1491" y="57671"/>
                  </a:lnTo>
                  <a:lnTo>
                    <a:pt x="640" y="90885"/>
                  </a:lnTo>
                  <a:lnTo>
                    <a:pt x="0" y="207243"/>
                  </a:lnTo>
                  <a:lnTo>
                    <a:pt x="1210" y="222584"/>
                  </a:lnTo>
                  <a:lnTo>
                    <a:pt x="3240" y="236482"/>
                  </a:lnTo>
                  <a:lnTo>
                    <a:pt x="10971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235549" y="4601716"/>
              <a:ext cx="88094" cy="195322"/>
            </a:xfrm>
            <a:custGeom>
              <a:avLst/>
              <a:gdLst/>
              <a:ahLst/>
              <a:cxnLst/>
              <a:rect l="0" t="0" r="0" b="0"/>
              <a:pathLst>
                <a:path w="88094" h="195322">
                  <a:moveTo>
                    <a:pt x="0" y="45162"/>
                  </a:moveTo>
                  <a:lnTo>
                    <a:pt x="5846" y="27625"/>
                  </a:lnTo>
                  <a:lnTo>
                    <a:pt x="10015" y="20012"/>
                  </a:lnTo>
                  <a:lnTo>
                    <a:pt x="15241" y="12490"/>
                  </a:lnTo>
                  <a:lnTo>
                    <a:pt x="21173" y="5028"/>
                  </a:lnTo>
                  <a:lnTo>
                    <a:pt x="28797" y="1277"/>
                  </a:lnTo>
                  <a:lnTo>
                    <a:pt x="37551" y="0"/>
                  </a:lnTo>
                  <a:lnTo>
                    <a:pt x="47057" y="372"/>
                  </a:lnTo>
                  <a:lnTo>
                    <a:pt x="54618" y="4290"/>
                  </a:lnTo>
                  <a:lnTo>
                    <a:pt x="60883" y="10573"/>
                  </a:lnTo>
                  <a:lnTo>
                    <a:pt x="66282" y="18432"/>
                  </a:lnTo>
                  <a:lnTo>
                    <a:pt x="69882" y="28566"/>
                  </a:lnTo>
                  <a:lnTo>
                    <a:pt x="72282" y="40216"/>
                  </a:lnTo>
                  <a:lnTo>
                    <a:pt x="73882" y="52876"/>
                  </a:lnTo>
                  <a:lnTo>
                    <a:pt x="73725" y="66210"/>
                  </a:lnTo>
                  <a:lnTo>
                    <a:pt x="72397" y="79994"/>
                  </a:lnTo>
                  <a:lnTo>
                    <a:pt x="70288" y="94077"/>
                  </a:lnTo>
                  <a:lnTo>
                    <a:pt x="67658" y="107136"/>
                  </a:lnTo>
                  <a:lnTo>
                    <a:pt x="64682" y="119513"/>
                  </a:lnTo>
                  <a:lnTo>
                    <a:pt x="61474" y="131435"/>
                  </a:lnTo>
                  <a:lnTo>
                    <a:pt x="56888" y="143053"/>
                  </a:lnTo>
                  <a:lnTo>
                    <a:pt x="51384" y="154469"/>
                  </a:lnTo>
                  <a:lnTo>
                    <a:pt x="45268" y="165750"/>
                  </a:lnTo>
                  <a:lnTo>
                    <a:pt x="38743" y="175718"/>
                  </a:lnTo>
                  <a:lnTo>
                    <a:pt x="31946" y="184810"/>
                  </a:lnTo>
                  <a:lnTo>
                    <a:pt x="24968" y="193319"/>
                  </a:lnTo>
                  <a:lnTo>
                    <a:pt x="19092" y="195321"/>
                  </a:lnTo>
                  <a:lnTo>
                    <a:pt x="13952" y="192985"/>
                  </a:lnTo>
                  <a:lnTo>
                    <a:pt x="9301" y="187757"/>
                  </a:lnTo>
                  <a:lnTo>
                    <a:pt x="7425" y="179377"/>
                  </a:lnTo>
                  <a:lnTo>
                    <a:pt x="7398" y="168897"/>
                  </a:lnTo>
                  <a:lnTo>
                    <a:pt x="8602" y="157016"/>
                  </a:lnTo>
                  <a:lnTo>
                    <a:pt x="11852" y="146649"/>
                  </a:lnTo>
                  <a:lnTo>
                    <a:pt x="16466" y="137290"/>
                  </a:lnTo>
                  <a:lnTo>
                    <a:pt x="21989" y="128604"/>
                  </a:lnTo>
                  <a:lnTo>
                    <a:pt x="29341" y="124037"/>
                  </a:lnTo>
                  <a:lnTo>
                    <a:pt x="37914" y="122215"/>
                  </a:lnTo>
                  <a:lnTo>
                    <a:pt x="47299" y="122224"/>
                  </a:lnTo>
                  <a:lnTo>
                    <a:pt x="54780" y="125901"/>
                  </a:lnTo>
                  <a:lnTo>
                    <a:pt x="60990" y="132023"/>
                  </a:lnTo>
                  <a:lnTo>
                    <a:pt x="88093" y="177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609943" y="4768005"/>
              <a:ext cx="11012" cy="187198"/>
            </a:xfrm>
            <a:custGeom>
              <a:avLst/>
              <a:gdLst/>
              <a:ahLst/>
              <a:cxnLst/>
              <a:rect l="0" t="0" r="0" b="0"/>
              <a:pathLst>
                <a:path w="11012" h="187198">
                  <a:moveTo>
                    <a:pt x="0" y="0"/>
                  </a:moveTo>
                  <a:lnTo>
                    <a:pt x="5845" y="29229"/>
                  </a:lnTo>
                  <a:lnTo>
                    <a:pt x="7567" y="43956"/>
                  </a:lnTo>
                  <a:lnTo>
                    <a:pt x="8715" y="59892"/>
                  </a:lnTo>
                  <a:lnTo>
                    <a:pt x="9991" y="92688"/>
                  </a:lnTo>
                  <a:lnTo>
                    <a:pt x="11011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554885" y="4823063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22023"/>
                  </a:moveTo>
                  <a:lnTo>
                    <a:pt x="23382" y="22023"/>
                  </a:lnTo>
                  <a:lnTo>
                    <a:pt x="33940" y="20800"/>
                  </a:lnTo>
                  <a:lnTo>
                    <a:pt x="44650" y="18760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907255" y="4646878"/>
              <a:ext cx="22024" cy="308325"/>
            </a:xfrm>
            <a:custGeom>
              <a:avLst/>
              <a:gdLst/>
              <a:ahLst/>
              <a:cxnLst/>
              <a:rect l="0" t="0" r="0" b="0"/>
              <a:pathLst>
                <a:path w="22024" h="308325">
                  <a:moveTo>
                    <a:pt x="0" y="0"/>
                  </a:moveTo>
                  <a:lnTo>
                    <a:pt x="5845" y="23383"/>
                  </a:lnTo>
                  <a:lnTo>
                    <a:pt x="8791" y="33941"/>
                  </a:lnTo>
                  <a:lnTo>
                    <a:pt x="15326" y="55461"/>
                  </a:lnTo>
                  <a:lnTo>
                    <a:pt x="17558" y="70009"/>
                  </a:lnTo>
                  <a:lnTo>
                    <a:pt x="19047" y="87048"/>
                  </a:lnTo>
                  <a:lnTo>
                    <a:pt x="20038" y="105749"/>
                  </a:lnTo>
                  <a:lnTo>
                    <a:pt x="21140" y="146104"/>
                  </a:lnTo>
                  <a:lnTo>
                    <a:pt x="22023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090852" y="4490657"/>
              <a:ext cx="91692" cy="200268"/>
            </a:xfrm>
            <a:custGeom>
              <a:avLst/>
              <a:gdLst/>
              <a:ahLst/>
              <a:cxnLst/>
              <a:rect l="0" t="0" r="0" b="0"/>
              <a:pathLst>
                <a:path w="91692" h="200268">
                  <a:moveTo>
                    <a:pt x="3599" y="35094"/>
                  </a:moveTo>
                  <a:lnTo>
                    <a:pt x="15291" y="17557"/>
                  </a:lnTo>
                  <a:lnTo>
                    <a:pt x="22406" y="11168"/>
                  </a:lnTo>
                  <a:lnTo>
                    <a:pt x="30819" y="5684"/>
                  </a:lnTo>
                  <a:lnTo>
                    <a:pt x="40098" y="806"/>
                  </a:lnTo>
                  <a:lnTo>
                    <a:pt x="48731" y="0"/>
                  </a:lnTo>
                  <a:lnTo>
                    <a:pt x="56934" y="1910"/>
                  </a:lnTo>
                  <a:lnTo>
                    <a:pt x="64849" y="5630"/>
                  </a:lnTo>
                  <a:lnTo>
                    <a:pt x="70126" y="13004"/>
                  </a:lnTo>
                  <a:lnTo>
                    <a:pt x="73644" y="22815"/>
                  </a:lnTo>
                  <a:lnTo>
                    <a:pt x="75989" y="34249"/>
                  </a:lnTo>
                  <a:lnTo>
                    <a:pt x="75106" y="46766"/>
                  </a:lnTo>
                  <a:lnTo>
                    <a:pt x="72069" y="60004"/>
                  </a:lnTo>
                  <a:lnTo>
                    <a:pt x="67599" y="73724"/>
                  </a:lnTo>
                  <a:lnTo>
                    <a:pt x="63395" y="87765"/>
                  </a:lnTo>
                  <a:lnTo>
                    <a:pt x="55460" y="116416"/>
                  </a:lnTo>
                  <a:lnTo>
                    <a:pt x="50409" y="129684"/>
                  </a:lnTo>
                  <a:lnTo>
                    <a:pt x="44594" y="142200"/>
                  </a:lnTo>
                  <a:lnTo>
                    <a:pt x="38270" y="154215"/>
                  </a:lnTo>
                  <a:lnTo>
                    <a:pt x="31608" y="164672"/>
                  </a:lnTo>
                  <a:lnTo>
                    <a:pt x="24718" y="174090"/>
                  </a:lnTo>
                  <a:lnTo>
                    <a:pt x="17679" y="182816"/>
                  </a:lnTo>
                  <a:lnTo>
                    <a:pt x="11762" y="184963"/>
                  </a:lnTo>
                  <a:lnTo>
                    <a:pt x="6594" y="182723"/>
                  </a:lnTo>
                  <a:lnTo>
                    <a:pt x="1925" y="177559"/>
                  </a:lnTo>
                  <a:lnTo>
                    <a:pt x="36" y="170447"/>
                  </a:lnTo>
                  <a:lnTo>
                    <a:pt x="0" y="162034"/>
                  </a:lnTo>
                  <a:lnTo>
                    <a:pt x="1200" y="152756"/>
                  </a:lnTo>
                  <a:lnTo>
                    <a:pt x="6894" y="147793"/>
                  </a:lnTo>
                  <a:lnTo>
                    <a:pt x="15583" y="145709"/>
                  </a:lnTo>
                  <a:lnTo>
                    <a:pt x="26271" y="145542"/>
                  </a:lnTo>
                  <a:lnTo>
                    <a:pt x="35843" y="149102"/>
                  </a:lnTo>
                  <a:lnTo>
                    <a:pt x="44671" y="155145"/>
                  </a:lnTo>
                  <a:lnTo>
                    <a:pt x="61006" y="170425"/>
                  </a:lnTo>
                  <a:lnTo>
                    <a:pt x="91691" y="200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347717" y="4668901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11012"/>
                  </a:moveTo>
                  <a:lnTo>
                    <a:pt x="23382" y="11012"/>
                  </a:lnTo>
                  <a:lnTo>
                    <a:pt x="33941" y="9788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14683" y="4791559"/>
              <a:ext cx="110116" cy="9482"/>
            </a:xfrm>
            <a:custGeom>
              <a:avLst/>
              <a:gdLst/>
              <a:ahLst/>
              <a:cxnLst/>
              <a:rect l="0" t="0" r="0" b="0"/>
              <a:pathLst>
                <a:path w="110116" h="9482">
                  <a:moveTo>
                    <a:pt x="0" y="9481"/>
                  </a:moveTo>
                  <a:lnTo>
                    <a:pt x="17537" y="3635"/>
                  </a:lnTo>
                  <a:lnTo>
                    <a:pt x="27596" y="1913"/>
                  </a:lnTo>
                  <a:lnTo>
                    <a:pt x="39197" y="765"/>
                  </a:lnTo>
                  <a:lnTo>
                    <a:pt x="51824" y="0"/>
                  </a:lnTo>
                  <a:lnTo>
                    <a:pt x="63914" y="713"/>
                  </a:lnTo>
                  <a:lnTo>
                    <a:pt x="75643" y="2413"/>
                  </a:lnTo>
                  <a:lnTo>
                    <a:pt x="110115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678064" y="4646878"/>
              <a:ext cx="121128" cy="154163"/>
            </a:xfrm>
            <a:custGeom>
              <a:avLst/>
              <a:gdLst/>
              <a:ahLst/>
              <a:cxnLst/>
              <a:rect l="0" t="0" r="0" b="0"/>
              <a:pathLst>
                <a:path w="121128" h="154163">
                  <a:moveTo>
                    <a:pt x="0" y="0"/>
                  </a:moveTo>
                  <a:lnTo>
                    <a:pt x="11691" y="11691"/>
                  </a:lnTo>
                  <a:lnTo>
                    <a:pt x="17582" y="18806"/>
                  </a:lnTo>
                  <a:lnTo>
                    <a:pt x="23956" y="27220"/>
                  </a:lnTo>
                  <a:lnTo>
                    <a:pt x="37564" y="46356"/>
                  </a:lnTo>
                  <a:lnTo>
                    <a:pt x="51769" y="67096"/>
                  </a:lnTo>
                  <a:lnTo>
                    <a:pt x="58983" y="76542"/>
                  </a:lnTo>
                  <a:lnTo>
                    <a:pt x="66239" y="85286"/>
                  </a:lnTo>
                  <a:lnTo>
                    <a:pt x="73524" y="93563"/>
                  </a:lnTo>
                  <a:lnTo>
                    <a:pt x="80826" y="102751"/>
                  </a:lnTo>
                  <a:lnTo>
                    <a:pt x="88143" y="112547"/>
                  </a:lnTo>
                  <a:lnTo>
                    <a:pt x="121127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656041" y="4646878"/>
              <a:ext cx="121128" cy="198209"/>
            </a:xfrm>
            <a:custGeom>
              <a:avLst/>
              <a:gdLst/>
              <a:ahLst/>
              <a:cxnLst/>
              <a:rect l="0" t="0" r="0" b="0"/>
              <a:pathLst>
                <a:path w="121128" h="198209">
                  <a:moveTo>
                    <a:pt x="121127" y="0"/>
                  </a:moveTo>
                  <a:lnTo>
                    <a:pt x="109435" y="11691"/>
                  </a:lnTo>
                  <a:lnTo>
                    <a:pt x="103545" y="18806"/>
                  </a:lnTo>
                  <a:lnTo>
                    <a:pt x="97170" y="27220"/>
                  </a:lnTo>
                  <a:lnTo>
                    <a:pt x="90473" y="36499"/>
                  </a:lnTo>
                  <a:lnTo>
                    <a:pt x="84785" y="46356"/>
                  </a:lnTo>
                  <a:lnTo>
                    <a:pt x="79770" y="56598"/>
                  </a:lnTo>
                  <a:lnTo>
                    <a:pt x="75203" y="67096"/>
                  </a:lnTo>
                  <a:lnTo>
                    <a:pt x="69711" y="77765"/>
                  </a:lnTo>
                  <a:lnTo>
                    <a:pt x="63603" y="88549"/>
                  </a:lnTo>
                  <a:lnTo>
                    <a:pt x="57084" y="99409"/>
                  </a:lnTo>
                  <a:lnTo>
                    <a:pt x="50291" y="112765"/>
                  </a:lnTo>
                  <a:lnTo>
                    <a:pt x="43315" y="127788"/>
                  </a:lnTo>
                  <a:lnTo>
                    <a:pt x="36218" y="143920"/>
                  </a:lnTo>
                  <a:lnTo>
                    <a:pt x="29039" y="157122"/>
                  </a:lnTo>
                  <a:lnTo>
                    <a:pt x="21806" y="168371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54249" y="4343222"/>
              <a:ext cx="121128" cy="143374"/>
            </a:xfrm>
            <a:custGeom>
              <a:avLst/>
              <a:gdLst/>
              <a:ahLst/>
              <a:cxnLst/>
              <a:rect l="0" t="0" r="0" b="0"/>
              <a:pathLst>
                <a:path w="121128" h="143374">
                  <a:moveTo>
                    <a:pt x="0" y="6344"/>
                  </a:moveTo>
                  <a:lnTo>
                    <a:pt x="17537" y="498"/>
                  </a:lnTo>
                  <a:lnTo>
                    <a:pt x="26374" y="0"/>
                  </a:lnTo>
                  <a:lnTo>
                    <a:pt x="35934" y="891"/>
                  </a:lnTo>
                  <a:lnTo>
                    <a:pt x="45979" y="2709"/>
                  </a:lnTo>
                  <a:lnTo>
                    <a:pt x="53900" y="7591"/>
                  </a:lnTo>
                  <a:lnTo>
                    <a:pt x="60403" y="14516"/>
                  </a:lnTo>
                  <a:lnTo>
                    <a:pt x="65962" y="22804"/>
                  </a:lnTo>
                  <a:lnTo>
                    <a:pt x="68445" y="33223"/>
                  </a:lnTo>
                  <a:lnTo>
                    <a:pt x="68876" y="45063"/>
                  </a:lnTo>
                  <a:lnTo>
                    <a:pt x="67941" y="57850"/>
                  </a:lnTo>
                  <a:lnTo>
                    <a:pt x="64870" y="71269"/>
                  </a:lnTo>
                  <a:lnTo>
                    <a:pt x="60376" y="85110"/>
                  </a:lnTo>
                  <a:lnTo>
                    <a:pt x="54933" y="99230"/>
                  </a:lnTo>
                  <a:lnTo>
                    <a:pt x="48857" y="112314"/>
                  </a:lnTo>
                  <a:lnTo>
                    <a:pt x="42359" y="124708"/>
                  </a:lnTo>
                  <a:lnTo>
                    <a:pt x="35580" y="136640"/>
                  </a:lnTo>
                  <a:lnTo>
                    <a:pt x="28614" y="142149"/>
                  </a:lnTo>
                  <a:lnTo>
                    <a:pt x="21523" y="143373"/>
                  </a:lnTo>
                  <a:lnTo>
                    <a:pt x="14349" y="141743"/>
                  </a:lnTo>
                  <a:lnTo>
                    <a:pt x="12012" y="138209"/>
                  </a:lnTo>
                  <a:lnTo>
                    <a:pt x="12902" y="133406"/>
                  </a:lnTo>
                  <a:lnTo>
                    <a:pt x="15942" y="127757"/>
                  </a:lnTo>
                  <a:lnTo>
                    <a:pt x="24087" y="123991"/>
                  </a:lnTo>
                  <a:lnTo>
                    <a:pt x="35634" y="121481"/>
                  </a:lnTo>
                  <a:lnTo>
                    <a:pt x="49450" y="119807"/>
                  </a:lnTo>
                  <a:lnTo>
                    <a:pt x="62330" y="117468"/>
                  </a:lnTo>
                  <a:lnTo>
                    <a:pt x="74588" y="114684"/>
                  </a:lnTo>
                  <a:lnTo>
                    <a:pt x="121127" y="1054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214409" y="5044263"/>
            <a:ext cx="1595795" cy="930991"/>
            <a:chOff x="7214409" y="5044263"/>
            <a:chExt cx="1595795" cy="930991"/>
          </a:xfrm>
        </p:grpSpPr>
        <p:sp>
          <p:nvSpPr>
            <p:cNvPr id="81" name="Freeform 80"/>
            <p:cNvSpPr/>
            <p:nvPr/>
          </p:nvSpPr>
          <p:spPr>
            <a:xfrm>
              <a:off x="7214409" y="5329595"/>
              <a:ext cx="21141" cy="253267"/>
            </a:xfrm>
            <a:custGeom>
              <a:avLst/>
              <a:gdLst/>
              <a:ahLst/>
              <a:cxnLst/>
              <a:rect l="0" t="0" r="0" b="0"/>
              <a:pathLst>
                <a:path w="21141" h="253267">
                  <a:moveTo>
                    <a:pt x="21140" y="0"/>
                  </a:moveTo>
                  <a:lnTo>
                    <a:pt x="21140" y="23383"/>
                  </a:lnTo>
                  <a:lnTo>
                    <a:pt x="19917" y="33941"/>
                  </a:lnTo>
                  <a:lnTo>
                    <a:pt x="17878" y="44650"/>
                  </a:lnTo>
                  <a:lnTo>
                    <a:pt x="15295" y="55461"/>
                  </a:lnTo>
                  <a:lnTo>
                    <a:pt x="5814" y="99903"/>
                  </a:lnTo>
                  <a:lnTo>
                    <a:pt x="3582" y="116766"/>
                  </a:lnTo>
                  <a:lnTo>
                    <a:pt x="2093" y="134125"/>
                  </a:lnTo>
                  <a:lnTo>
                    <a:pt x="1101" y="151816"/>
                  </a:lnTo>
                  <a:lnTo>
                    <a:pt x="0" y="184522"/>
                  </a:lnTo>
                  <a:lnTo>
                    <a:pt x="10129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532861" y="5362630"/>
              <a:ext cx="22025" cy="143151"/>
            </a:xfrm>
            <a:custGeom>
              <a:avLst/>
              <a:gdLst/>
              <a:ahLst/>
              <a:cxnLst/>
              <a:rect l="0" t="0" r="0" b="0"/>
              <a:pathLst>
                <a:path w="22025" h="143151">
                  <a:moveTo>
                    <a:pt x="22024" y="0"/>
                  </a:moveTo>
                  <a:lnTo>
                    <a:pt x="16178" y="23382"/>
                  </a:lnTo>
                  <a:lnTo>
                    <a:pt x="14456" y="35164"/>
                  </a:lnTo>
                  <a:lnTo>
                    <a:pt x="13308" y="47913"/>
                  </a:lnTo>
                  <a:lnTo>
                    <a:pt x="12543" y="61306"/>
                  </a:lnTo>
                  <a:lnTo>
                    <a:pt x="10809" y="73905"/>
                  </a:lnTo>
                  <a:lnTo>
                    <a:pt x="8430" y="85975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477804" y="5419218"/>
              <a:ext cx="132140" cy="9482"/>
            </a:xfrm>
            <a:custGeom>
              <a:avLst/>
              <a:gdLst/>
              <a:ahLst/>
              <a:cxnLst/>
              <a:rect l="0" t="0" r="0" b="0"/>
              <a:pathLst>
                <a:path w="132140" h="9482">
                  <a:moveTo>
                    <a:pt x="0" y="9481"/>
                  </a:moveTo>
                  <a:lnTo>
                    <a:pt x="23382" y="3635"/>
                  </a:lnTo>
                  <a:lnTo>
                    <a:pt x="35164" y="1913"/>
                  </a:lnTo>
                  <a:lnTo>
                    <a:pt x="47913" y="765"/>
                  </a:lnTo>
                  <a:lnTo>
                    <a:pt x="61306" y="0"/>
                  </a:lnTo>
                  <a:lnTo>
                    <a:pt x="73905" y="713"/>
                  </a:lnTo>
                  <a:lnTo>
                    <a:pt x="132139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841185" y="5285549"/>
              <a:ext cx="33036" cy="242255"/>
            </a:xfrm>
            <a:custGeom>
              <a:avLst/>
              <a:gdLst/>
              <a:ahLst/>
              <a:cxnLst/>
              <a:rect l="0" t="0" r="0" b="0"/>
              <a:pathLst>
                <a:path w="33036" h="242255">
                  <a:moveTo>
                    <a:pt x="0" y="0"/>
                  </a:moveTo>
                  <a:lnTo>
                    <a:pt x="5846" y="23382"/>
                  </a:lnTo>
                  <a:lnTo>
                    <a:pt x="7568" y="35164"/>
                  </a:lnTo>
                  <a:lnTo>
                    <a:pt x="8716" y="47913"/>
                  </a:lnTo>
                  <a:lnTo>
                    <a:pt x="9481" y="61306"/>
                  </a:lnTo>
                  <a:lnTo>
                    <a:pt x="11215" y="76352"/>
                  </a:lnTo>
                  <a:lnTo>
                    <a:pt x="13594" y="92501"/>
                  </a:lnTo>
                  <a:lnTo>
                    <a:pt x="16404" y="109384"/>
                  </a:lnTo>
                  <a:lnTo>
                    <a:pt x="18277" y="125533"/>
                  </a:lnTo>
                  <a:lnTo>
                    <a:pt x="19526" y="141194"/>
                  </a:lnTo>
                  <a:lnTo>
                    <a:pt x="20359" y="156528"/>
                  </a:lnTo>
                  <a:lnTo>
                    <a:pt x="22137" y="171645"/>
                  </a:lnTo>
                  <a:lnTo>
                    <a:pt x="33035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127486" y="5329595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11011"/>
                  </a:moveTo>
                  <a:lnTo>
                    <a:pt x="23382" y="5166"/>
                  </a:lnTo>
                  <a:lnTo>
                    <a:pt x="35164" y="3444"/>
                  </a:lnTo>
                  <a:lnTo>
                    <a:pt x="47912" y="229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182543" y="5389321"/>
              <a:ext cx="99105" cy="6344"/>
            </a:xfrm>
            <a:custGeom>
              <a:avLst/>
              <a:gdLst/>
              <a:ahLst/>
              <a:cxnLst/>
              <a:rect l="0" t="0" r="0" b="0"/>
              <a:pathLst>
                <a:path w="99105" h="6344">
                  <a:moveTo>
                    <a:pt x="0" y="6343"/>
                  </a:moveTo>
                  <a:lnTo>
                    <a:pt x="23384" y="498"/>
                  </a:lnTo>
                  <a:lnTo>
                    <a:pt x="35165" y="0"/>
                  </a:lnTo>
                  <a:lnTo>
                    <a:pt x="47914" y="891"/>
                  </a:lnTo>
                  <a:lnTo>
                    <a:pt x="99104" y="6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435809" y="5263526"/>
              <a:ext cx="143152" cy="154162"/>
            </a:xfrm>
            <a:custGeom>
              <a:avLst/>
              <a:gdLst/>
              <a:ahLst/>
              <a:cxnLst/>
              <a:rect l="0" t="0" r="0" b="0"/>
              <a:pathLst>
                <a:path w="143152" h="154162">
                  <a:moveTo>
                    <a:pt x="0" y="0"/>
                  </a:moveTo>
                  <a:lnTo>
                    <a:pt x="17537" y="11691"/>
                  </a:lnTo>
                  <a:lnTo>
                    <a:pt x="25151" y="17582"/>
                  </a:lnTo>
                  <a:lnTo>
                    <a:pt x="32673" y="23956"/>
                  </a:lnTo>
                  <a:lnTo>
                    <a:pt x="40134" y="30653"/>
                  </a:lnTo>
                  <a:lnTo>
                    <a:pt x="58213" y="47881"/>
                  </a:lnTo>
                  <a:lnTo>
                    <a:pt x="68173" y="57615"/>
                  </a:lnTo>
                  <a:lnTo>
                    <a:pt x="77260" y="68997"/>
                  </a:lnTo>
                  <a:lnTo>
                    <a:pt x="85765" y="81480"/>
                  </a:lnTo>
                  <a:lnTo>
                    <a:pt x="93882" y="94696"/>
                  </a:lnTo>
                  <a:lnTo>
                    <a:pt x="102964" y="107177"/>
                  </a:lnTo>
                  <a:lnTo>
                    <a:pt x="112689" y="119168"/>
                  </a:lnTo>
                  <a:lnTo>
                    <a:pt x="143151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479856" y="5252514"/>
              <a:ext cx="99105" cy="220232"/>
            </a:xfrm>
            <a:custGeom>
              <a:avLst/>
              <a:gdLst/>
              <a:ahLst/>
              <a:cxnLst/>
              <a:rect l="0" t="0" r="0" b="0"/>
              <a:pathLst>
                <a:path w="99105" h="220232">
                  <a:moveTo>
                    <a:pt x="99104" y="0"/>
                  </a:moveTo>
                  <a:lnTo>
                    <a:pt x="87412" y="11691"/>
                  </a:lnTo>
                  <a:lnTo>
                    <a:pt x="82745" y="20029"/>
                  </a:lnTo>
                  <a:lnTo>
                    <a:pt x="78409" y="30482"/>
                  </a:lnTo>
                  <a:lnTo>
                    <a:pt x="74297" y="42344"/>
                  </a:lnTo>
                  <a:lnTo>
                    <a:pt x="63200" y="71838"/>
                  </a:lnTo>
                  <a:lnTo>
                    <a:pt x="51335" y="102892"/>
                  </a:lnTo>
                  <a:lnTo>
                    <a:pt x="41984" y="128928"/>
                  </a:lnTo>
                  <a:lnTo>
                    <a:pt x="36554" y="141010"/>
                  </a:lnTo>
                  <a:lnTo>
                    <a:pt x="30487" y="152735"/>
                  </a:lnTo>
                  <a:lnTo>
                    <a:pt x="23995" y="164222"/>
                  </a:lnTo>
                  <a:lnTo>
                    <a:pt x="18443" y="175551"/>
                  </a:lnTo>
                  <a:lnTo>
                    <a:pt x="13520" y="186774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656041" y="5044263"/>
              <a:ext cx="154163" cy="141897"/>
            </a:xfrm>
            <a:custGeom>
              <a:avLst/>
              <a:gdLst/>
              <a:ahLst/>
              <a:cxnLst/>
              <a:rect l="0" t="0" r="0" b="0"/>
              <a:pathLst>
                <a:path w="154163" h="141897">
                  <a:moveTo>
                    <a:pt x="0" y="54089"/>
                  </a:moveTo>
                  <a:lnTo>
                    <a:pt x="30653" y="23436"/>
                  </a:lnTo>
                  <a:lnTo>
                    <a:pt x="38788" y="16525"/>
                  </a:lnTo>
                  <a:lnTo>
                    <a:pt x="47882" y="9470"/>
                  </a:lnTo>
                  <a:lnTo>
                    <a:pt x="57615" y="2320"/>
                  </a:lnTo>
                  <a:lnTo>
                    <a:pt x="66550" y="0"/>
                  </a:lnTo>
                  <a:lnTo>
                    <a:pt x="74954" y="901"/>
                  </a:lnTo>
                  <a:lnTo>
                    <a:pt x="83004" y="3948"/>
                  </a:lnTo>
                  <a:lnTo>
                    <a:pt x="88370" y="10874"/>
                  </a:lnTo>
                  <a:lnTo>
                    <a:pt x="91949" y="20385"/>
                  </a:lnTo>
                  <a:lnTo>
                    <a:pt x="94334" y="31620"/>
                  </a:lnTo>
                  <a:lnTo>
                    <a:pt x="93476" y="42780"/>
                  </a:lnTo>
                  <a:lnTo>
                    <a:pt x="90458" y="53891"/>
                  </a:lnTo>
                  <a:lnTo>
                    <a:pt x="85999" y="64968"/>
                  </a:lnTo>
                  <a:lnTo>
                    <a:pt x="80579" y="77248"/>
                  </a:lnTo>
                  <a:lnTo>
                    <a:pt x="68031" y="103942"/>
                  </a:lnTo>
                  <a:lnTo>
                    <a:pt x="61260" y="115465"/>
                  </a:lnTo>
                  <a:lnTo>
                    <a:pt x="54298" y="125594"/>
                  </a:lnTo>
                  <a:lnTo>
                    <a:pt x="47210" y="134794"/>
                  </a:lnTo>
                  <a:lnTo>
                    <a:pt x="46155" y="139703"/>
                  </a:lnTo>
                  <a:lnTo>
                    <a:pt x="49123" y="141753"/>
                  </a:lnTo>
                  <a:lnTo>
                    <a:pt x="54772" y="141896"/>
                  </a:lnTo>
                  <a:lnTo>
                    <a:pt x="63432" y="140768"/>
                  </a:lnTo>
                  <a:lnTo>
                    <a:pt x="74098" y="138792"/>
                  </a:lnTo>
                  <a:lnTo>
                    <a:pt x="86104" y="136251"/>
                  </a:lnTo>
                  <a:lnTo>
                    <a:pt x="99002" y="134558"/>
                  </a:lnTo>
                  <a:lnTo>
                    <a:pt x="112495" y="133428"/>
                  </a:lnTo>
                  <a:lnTo>
                    <a:pt x="154162" y="131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561593" y="5736116"/>
              <a:ext cx="213524" cy="239138"/>
            </a:xfrm>
            <a:custGeom>
              <a:avLst/>
              <a:gdLst/>
              <a:ahLst/>
              <a:cxnLst/>
              <a:rect l="0" t="0" r="0" b="0"/>
              <a:pathLst>
                <a:path w="213524" h="239138">
                  <a:moveTo>
                    <a:pt x="26326" y="44953"/>
                  </a:moveTo>
                  <a:lnTo>
                    <a:pt x="14635" y="62490"/>
                  </a:lnTo>
                  <a:lnTo>
                    <a:pt x="9968" y="71326"/>
                  </a:lnTo>
                  <a:lnTo>
                    <a:pt x="5632" y="80888"/>
                  </a:lnTo>
                  <a:lnTo>
                    <a:pt x="1519" y="90933"/>
                  </a:lnTo>
                  <a:lnTo>
                    <a:pt x="0" y="91512"/>
                  </a:lnTo>
                  <a:lnTo>
                    <a:pt x="212" y="85780"/>
                  </a:lnTo>
                  <a:lnTo>
                    <a:pt x="1575" y="75842"/>
                  </a:lnTo>
                  <a:lnTo>
                    <a:pt x="4931" y="65545"/>
                  </a:lnTo>
                  <a:lnTo>
                    <a:pt x="9616" y="55011"/>
                  </a:lnTo>
                  <a:lnTo>
                    <a:pt x="15187" y="44317"/>
                  </a:lnTo>
                  <a:lnTo>
                    <a:pt x="21347" y="34741"/>
                  </a:lnTo>
                  <a:lnTo>
                    <a:pt x="27901" y="25910"/>
                  </a:lnTo>
                  <a:lnTo>
                    <a:pt x="34717" y="17576"/>
                  </a:lnTo>
                  <a:lnTo>
                    <a:pt x="42931" y="10796"/>
                  </a:lnTo>
                  <a:lnTo>
                    <a:pt x="52078" y="5052"/>
                  </a:lnTo>
                  <a:lnTo>
                    <a:pt x="61847" y="0"/>
                  </a:lnTo>
                  <a:lnTo>
                    <a:pt x="69583" y="302"/>
                  </a:lnTo>
                  <a:lnTo>
                    <a:pt x="75964" y="4174"/>
                  </a:lnTo>
                  <a:lnTo>
                    <a:pt x="81441" y="10426"/>
                  </a:lnTo>
                  <a:lnTo>
                    <a:pt x="85092" y="20712"/>
                  </a:lnTo>
                  <a:lnTo>
                    <a:pt x="87527" y="33686"/>
                  </a:lnTo>
                  <a:lnTo>
                    <a:pt x="89150" y="48454"/>
                  </a:lnTo>
                  <a:lnTo>
                    <a:pt x="90232" y="63192"/>
                  </a:lnTo>
                  <a:lnTo>
                    <a:pt x="90953" y="77912"/>
                  </a:lnTo>
                  <a:lnTo>
                    <a:pt x="91434" y="92620"/>
                  </a:lnTo>
                  <a:lnTo>
                    <a:pt x="89308" y="107318"/>
                  </a:lnTo>
                  <a:lnTo>
                    <a:pt x="85443" y="122011"/>
                  </a:lnTo>
                  <a:lnTo>
                    <a:pt x="55928" y="209481"/>
                  </a:lnTo>
                  <a:lnTo>
                    <a:pt x="50955" y="219484"/>
                  </a:lnTo>
                  <a:lnTo>
                    <a:pt x="45193" y="228600"/>
                  </a:lnTo>
                  <a:lnTo>
                    <a:pt x="38904" y="237124"/>
                  </a:lnTo>
                  <a:lnTo>
                    <a:pt x="35935" y="239137"/>
                  </a:lnTo>
                  <a:lnTo>
                    <a:pt x="35179" y="236807"/>
                  </a:lnTo>
                  <a:lnTo>
                    <a:pt x="35899" y="231584"/>
                  </a:lnTo>
                  <a:lnTo>
                    <a:pt x="38826" y="225655"/>
                  </a:lnTo>
                  <a:lnTo>
                    <a:pt x="43223" y="219255"/>
                  </a:lnTo>
                  <a:lnTo>
                    <a:pt x="48602" y="212542"/>
                  </a:lnTo>
                  <a:lnTo>
                    <a:pt x="55859" y="209290"/>
                  </a:lnTo>
                  <a:lnTo>
                    <a:pt x="64367" y="208345"/>
                  </a:lnTo>
                  <a:lnTo>
                    <a:pt x="73710" y="208939"/>
                  </a:lnTo>
                  <a:lnTo>
                    <a:pt x="82386" y="211782"/>
                  </a:lnTo>
                  <a:lnTo>
                    <a:pt x="90616" y="216124"/>
                  </a:lnTo>
                  <a:lnTo>
                    <a:pt x="98550" y="221466"/>
                  </a:lnTo>
                  <a:lnTo>
                    <a:pt x="108734" y="222580"/>
                  </a:lnTo>
                  <a:lnTo>
                    <a:pt x="120416" y="220876"/>
                  </a:lnTo>
                  <a:lnTo>
                    <a:pt x="133099" y="217293"/>
                  </a:lnTo>
                  <a:lnTo>
                    <a:pt x="156979" y="210049"/>
                  </a:lnTo>
                  <a:lnTo>
                    <a:pt x="168486" y="206404"/>
                  </a:lnTo>
                  <a:lnTo>
                    <a:pt x="178605" y="201527"/>
                  </a:lnTo>
                  <a:lnTo>
                    <a:pt x="187797" y="195829"/>
                  </a:lnTo>
                  <a:lnTo>
                    <a:pt x="213523" y="177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929278" y="5781069"/>
              <a:ext cx="88094" cy="1"/>
            </a:xfrm>
            <a:custGeom>
              <a:avLst/>
              <a:gdLst/>
              <a:ahLst/>
              <a:cxnLst/>
              <a:rect l="0" t="0" r="0" b="0"/>
              <a:pathLst>
                <a:path w="88094" h="1">
                  <a:moveTo>
                    <a:pt x="0" y="0"/>
                  </a:move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951301" y="5858150"/>
              <a:ext cx="88093" cy="22024"/>
            </a:xfrm>
            <a:custGeom>
              <a:avLst/>
              <a:gdLst/>
              <a:ahLst/>
              <a:cxnLst/>
              <a:rect l="0" t="0" r="0" b="0"/>
              <a:pathLst>
                <a:path w="88093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3232"/>
                  </a:lnTo>
                  <a:lnTo>
                    <a:pt x="39198" y="10045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281647" y="5770057"/>
              <a:ext cx="110117" cy="154163"/>
            </a:xfrm>
            <a:custGeom>
              <a:avLst/>
              <a:gdLst/>
              <a:ahLst/>
              <a:cxnLst/>
              <a:rect l="0" t="0" r="0" b="0"/>
              <a:pathLst>
                <a:path w="110117" h="154163">
                  <a:moveTo>
                    <a:pt x="0" y="0"/>
                  </a:moveTo>
                  <a:lnTo>
                    <a:pt x="30654" y="30654"/>
                  </a:lnTo>
                  <a:lnTo>
                    <a:pt x="37565" y="38789"/>
                  </a:lnTo>
                  <a:lnTo>
                    <a:pt x="44619" y="47883"/>
                  </a:lnTo>
                  <a:lnTo>
                    <a:pt x="51770" y="57615"/>
                  </a:lnTo>
                  <a:lnTo>
                    <a:pt x="58984" y="68998"/>
                  </a:lnTo>
                  <a:lnTo>
                    <a:pt x="66240" y="81481"/>
                  </a:lnTo>
                  <a:lnTo>
                    <a:pt x="73524" y="94696"/>
                  </a:lnTo>
                  <a:lnTo>
                    <a:pt x="80827" y="107177"/>
                  </a:lnTo>
                  <a:lnTo>
                    <a:pt x="110116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281647" y="5792080"/>
              <a:ext cx="66071" cy="143152"/>
            </a:xfrm>
            <a:custGeom>
              <a:avLst/>
              <a:gdLst/>
              <a:ahLst/>
              <a:cxnLst/>
              <a:rect l="0" t="0" r="0" b="0"/>
              <a:pathLst>
                <a:path w="66071" h="143152">
                  <a:moveTo>
                    <a:pt x="66070" y="0"/>
                  </a:moveTo>
                  <a:lnTo>
                    <a:pt x="54379" y="17538"/>
                  </a:lnTo>
                  <a:lnTo>
                    <a:pt x="48487" y="27598"/>
                  </a:lnTo>
                  <a:lnTo>
                    <a:pt x="42113" y="39198"/>
                  </a:lnTo>
                  <a:lnTo>
                    <a:pt x="35417" y="51826"/>
                  </a:lnTo>
                  <a:lnTo>
                    <a:pt x="29729" y="63915"/>
                  </a:lnTo>
                  <a:lnTo>
                    <a:pt x="24714" y="75645"/>
                  </a:lnTo>
                  <a:lnTo>
                    <a:pt x="20147" y="87135"/>
                  </a:lnTo>
                  <a:lnTo>
                    <a:pt x="11809" y="109691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446821" y="5570576"/>
              <a:ext cx="198209" cy="128866"/>
            </a:xfrm>
            <a:custGeom>
              <a:avLst/>
              <a:gdLst/>
              <a:ahLst/>
              <a:cxnLst/>
              <a:rect l="0" t="0" r="0" b="0"/>
              <a:pathLst>
                <a:path w="198209" h="128866">
                  <a:moveTo>
                    <a:pt x="0" y="78354"/>
                  </a:moveTo>
                  <a:lnTo>
                    <a:pt x="73524" y="4831"/>
                  </a:lnTo>
                  <a:lnTo>
                    <a:pt x="82051" y="1198"/>
                  </a:lnTo>
                  <a:lnTo>
                    <a:pt x="91406" y="0"/>
                  </a:lnTo>
                  <a:lnTo>
                    <a:pt x="101313" y="424"/>
                  </a:lnTo>
                  <a:lnTo>
                    <a:pt x="106694" y="5601"/>
                  </a:lnTo>
                  <a:lnTo>
                    <a:pt x="109059" y="13947"/>
                  </a:lnTo>
                  <a:lnTo>
                    <a:pt x="109411" y="24404"/>
                  </a:lnTo>
                  <a:lnTo>
                    <a:pt x="108422" y="35046"/>
                  </a:lnTo>
                  <a:lnTo>
                    <a:pt x="106539" y="45812"/>
                  </a:lnTo>
                  <a:lnTo>
                    <a:pt x="104061" y="56659"/>
                  </a:lnTo>
                  <a:lnTo>
                    <a:pt x="99962" y="67562"/>
                  </a:lnTo>
                  <a:lnTo>
                    <a:pt x="94782" y="78500"/>
                  </a:lnTo>
                  <a:lnTo>
                    <a:pt x="88882" y="89463"/>
                  </a:lnTo>
                  <a:lnTo>
                    <a:pt x="82501" y="99219"/>
                  </a:lnTo>
                  <a:lnTo>
                    <a:pt x="75800" y="108170"/>
                  </a:lnTo>
                  <a:lnTo>
                    <a:pt x="68887" y="116584"/>
                  </a:lnTo>
                  <a:lnTo>
                    <a:pt x="69171" y="122193"/>
                  </a:lnTo>
                  <a:lnTo>
                    <a:pt x="74255" y="125933"/>
                  </a:lnTo>
                  <a:lnTo>
                    <a:pt x="82538" y="128426"/>
                  </a:lnTo>
                  <a:lnTo>
                    <a:pt x="91731" y="128865"/>
                  </a:lnTo>
                  <a:lnTo>
                    <a:pt x="101530" y="127933"/>
                  </a:lnTo>
                  <a:lnTo>
                    <a:pt x="111733" y="126089"/>
                  </a:lnTo>
                  <a:lnTo>
                    <a:pt x="122205" y="123636"/>
                  </a:lnTo>
                  <a:lnTo>
                    <a:pt x="132857" y="120777"/>
                  </a:lnTo>
                  <a:lnTo>
                    <a:pt x="154481" y="114338"/>
                  </a:lnTo>
                  <a:lnTo>
                    <a:pt x="165387" y="110908"/>
                  </a:lnTo>
                  <a:lnTo>
                    <a:pt x="198208" y="893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312631" y="5483757"/>
            <a:ext cx="1365434" cy="1046099"/>
            <a:chOff x="7312631" y="5483757"/>
            <a:chExt cx="1365434" cy="1046099"/>
          </a:xfrm>
        </p:grpSpPr>
        <p:sp>
          <p:nvSpPr>
            <p:cNvPr id="97" name="Freeform 96"/>
            <p:cNvSpPr/>
            <p:nvPr/>
          </p:nvSpPr>
          <p:spPr>
            <a:xfrm>
              <a:off x="8050405" y="5483757"/>
              <a:ext cx="627660" cy="559177"/>
            </a:xfrm>
            <a:custGeom>
              <a:avLst/>
              <a:gdLst/>
              <a:ahLst/>
              <a:cxnLst/>
              <a:rect l="0" t="0" r="0" b="0"/>
              <a:pathLst>
                <a:path w="627660" h="559177">
                  <a:moveTo>
                    <a:pt x="0" y="451474"/>
                  </a:moveTo>
                  <a:lnTo>
                    <a:pt x="11691" y="463165"/>
                  </a:lnTo>
                  <a:lnTo>
                    <a:pt x="27219" y="472168"/>
                  </a:lnTo>
                  <a:lnTo>
                    <a:pt x="46355" y="481471"/>
                  </a:lnTo>
                  <a:lnTo>
                    <a:pt x="56597" y="487378"/>
                  </a:lnTo>
                  <a:lnTo>
                    <a:pt x="67096" y="493763"/>
                  </a:lnTo>
                  <a:lnTo>
                    <a:pt x="85286" y="507382"/>
                  </a:lnTo>
                  <a:lnTo>
                    <a:pt x="102751" y="521592"/>
                  </a:lnTo>
                  <a:lnTo>
                    <a:pt x="112547" y="528807"/>
                  </a:lnTo>
                  <a:lnTo>
                    <a:pt x="131996" y="543349"/>
                  </a:lnTo>
                  <a:lnTo>
                    <a:pt x="148796" y="557969"/>
                  </a:lnTo>
                  <a:lnTo>
                    <a:pt x="155479" y="559176"/>
                  </a:lnTo>
                  <a:lnTo>
                    <a:pt x="161158" y="556310"/>
                  </a:lnTo>
                  <a:lnTo>
                    <a:pt x="166167" y="550729"/>
                  </a:lnTo>
                  <a:lnTo>
                    <a:pt x="169506" y="540890"/>
                  </a:lnTo>
                  <a:lnTo>
                    <a:pt x="171732" y="528214"/>
                  </a:lnTo>
                  <a:lnTo>
                    <a:pt x="173217" y="513645"/>
                  </a:lnTo>
                  <a:lnTo>
                    <a:pt x="174206" y="497816"/>
                  </a:lnTo>
                  <a:lnTo>
                    <a:pt x="175306" y="463914"/>
                  </a:lnTo>
                  <a:lnTo>
                    <a:pt x="174375" y="447532"/>
                  </a:lnTo>
                  <a:lnTo>
                    <a:pt x="172531" y="431717"/>
                  </a:lnTo>
                  <a:lnTo>
                    <a:pt x="170079" y="416279"/>
                  </a:lnTo>
                  <a:lnTo>
                    <a:pt x="164091" y="382813"/>
                  </a:lnTo>
                  <a:lnTo>
                    <a:pt x="160781" y="365324"/>
                  </a:lnTo>
                  <a:lnTo>
                    <a:pt x="157351" y="349995"/>
                  </a:lnTo>
                  <a:lnTo>
                    <a:pt x="153841" y="336104"/>
                  </a:lnTo>
                  <a:lnTo>
                    <a:pt x="150278" y="323173"/>
                  </a:lnTo>
                  <a:lnTo>
                    <a:pt x="143056" y="299018"/>
                  </a:lnTo>
                  <a:lnTo>
                    <a:pt x="124785" y="242479"/>
                  </a:lnTo>
                  <a:lnTo>
                    <a:pt x="117451" y="220331"/>
                  </a:lnTo>
                  <a:lnTo>
                    <a:pt x="112559" y="210510"/>
                  </a:lnTo>
                  <a:lnTo>
                    <a:pt x="100598" y="193072"/>
                  </a:lnTo>
                  <a:lnTo>
                    <a:pt x="96429" y="182549"/>
                  </a:lnTo>
                  <a:lnTo>
                    <a:pt x="93650" y="170640"/>
                  </a:lnTo>
                  <a:lnTo>
                    <a:pt x="91798" y="157806"/>
                  </a:lnTo>
                  <a:lnTo>
                    <a:pt x="91786" y="145580"/>
                  </a:lnTo>
                  <a:lnTo>
                    <a:pt x="93001" y="133759"/>
                  </a:lnTo>
                  <a:lnTo>
                    <a:pt x="95036" y="122207"/>
                  </a:lnTo>
                  <a:lnTo>
                    <a:pt x="100062" y="112059"/>
                  </a:lnTo>
                  <a:lnTo>
                    <a:pt x="107084" y="102846"/>
                  </a:lnTo>
                  <a:lnTo>
                    <a:pt x="115436" y="94258"/>
                  </a:lnTo>
                  <a:lnTo>
                    <a:pt x="125897" y="88532"/>
                  </a:lnTo>
                  <a:lnTo>
                    <a:pt x="137766" y="84715"/>
                  </a:lnTo>
                  <a:lnTo>
                    <a:pt x="150572" y="82170"/>
                  </a:lnTo>
                  <a:lnTo>
                    <a:pt x="162780" y="79250"/>
                  </a:lnTo>
                  <a:lnTo>
                    <a:pt x="174590" y="76080"/>
                  </a:lnTo>
                  <a:lnTo>
                    <a:pt x="186133" y="72743"/>
                  </a:lnTo>
                  <a:lnTo>
                    <a:pt x="199946" y="69295"/>
                  </a:lnTo>
                  <a:lnTo>
                    <a:pt x="277980" y="51329"/>
                  </a:lnTo>
                  <a:lnTo>
                    <a:pt x="295435" y="47678"/>
                  </a:lnTo>
                  <a:lnTo>
                    <a:pt x="391774" y="29359"/>
                  </a:lnTo>
                  <a:lnTo>
                    <a:pt x="408003" y="25690"/>
                  </a:lnTo>
                  <a:lnTo>
                    <a:pt x="422494" y="22021"/>
                  </a:lnTo>
                  <a:lnTo>
                    <a:pt x="435825" y="18351"/>
                  </a:lnTo>
                  <a:lnTo>
                    <a:pt x="450829" y="15904"/>
                  </a:lnTo>
                  <a:lnTo>
                    <a:pt x="466950" y="14274"/>
                  </a:lnTo>
                  <a:lnTo>
                    <a:pt x="483814" y="13186"/>
                  </a:lnTo>
                  <a:lnTo>
                    <a:pt x="498728" y="11238"/>
                  </a:lnTo>
                  <a:lnTo>
                    <a:pt x="512341" y="8715"/>
                  </a:lnTo>
                  <a:lnTo>
                    <a:pt x="525087" y="5810"/>
                  </a:lnTo>
                  <a:lnTo>
                    <a:pt x="538478" y="3873"/>
                  </a:lnTo>
                  <a:lnTo>
                    <a:pt x="552299" y="2582"/>
                  </a:lnTo>
                  <a:lnTo>
                    <a:pt x="62765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312631" y="5615895"/>
              <a:ext cx="451475" cy="425145"/>
            </a:xfrm>
            <a:custGeom>
              <a:avLst/>
              <a:gdLst/>
              <a:ahLst/>
              <a:cxnLst/>
              <a:rect l="0" t="0" r="0" b="0"/>
              <a:pathLst>
                <a:path w="451475" h="425145">
                  <a:moveTo>
                    <a:pt x="0" y="308324"/>
                  </a:moveTo>
                  <a:lnTo>
                    <a:pt x="30653" y="338977"/>
                  </a:lnTo>
                  <a:lnTo>
                    <a:pt x="38788" y="344665"/>
                  </a:lnTo>
                  <a:lnTo>
                    <a:pt x="47882" y="349681"/>
                  </a:lnTo>
                  <a:lnTo>
                    <a:pt x="57615" y="354248"/>
                  </a:lnTo>
                  <a:lnTo>
                    <a:pt x="66551" y="359739"/>
                  </a:lnTo>
                  <a:lnTo>
                    <a:pt x="74954" y="365848"/>
                  </a:lnTo>
                  <a:lnTo>
                    <a:pt x="83004" y="372367"/>
                  </a:lnTo>
                  <a:lnTo>
                    <a:pt x="92041" y="379160"/>
                  </a:lnTo>
                  <a:lnTo>
                    <a:pt x="111870" y="393233"/>
                  </a:lnTo>
                  <a:lnTo>
                    <a:pt x="121073" y="400412"/>
                  </a:lnTo>
                  <a:lnTo>
                    <a:pt x="129655" y="407645"/>
                  </a:lnTo>
                  <a:lnTo>
                    <a:pt x="137824" y="414914"/>
                  </a:lnTo>
                  <a:lnTo>
                    <a:pt x="148163" y="419759"/>
                  </a:lnTo>
                  <a:lnTo>
                    <a:pt x="159951" y="422990"/>
                  </a:lnTo>
                  <a:lnTo>
                    <a:pt x="172703" y="425144"/>
                  </a:lnTo>
                  <a:lnTo>
                    <a:pt x="181205" y="421686"/>
                  </a:lnTo>
                  <a:lnTo>
                    <a:pt x="186872" y="414486"/>
                  </a:lnTo>
                  <a:lnTo>
                    <a:pt x="190651" y="404793"/>
                  </a:lnTo>
                  <a:lnTo>
                    <a:pt x="191946" y="393436"/>
                  </a:lnTo>
                  <a:lnTo>
                    <a:pt x="191586" y="380971"/>
                  </a:lnTo>
                  <a:lnTo>
                    <a:pt x="190123" y="367767"/>
                  </a:lnTo>
                  <a:lnTo>
                    <a:pt x="186700" y="354070"/>
                  </a:lnTo>
                  <a:lnTo>
                    <a:pt x="181972" y="340045"/>
                  </a:lnTo>
                  <a:lnTo>
                    <a:pt x="176372" y="325801"/>
                  </a:lnTo>
                  <a:lnTo>
                    <a:pt x="171416" y="310187"/>
                  </a:lnTo>
                  <a:lnTo>
                    <a:pt x="166887" y="293661"/>
                  </a:lnTo>
                  <a:lnTo>
                    <a:pt x="150829" y="229027"/>
                  </a:lnTo>
                  <a:lnTo>
                    <a:pt x="145823" y="213860"/>
                  </a:lnTo>
                  <a:lnTo>
                    <a:pt x="140038" y="198855"/>
                  </a:lnTo>
                  <a:lnTo>
                    <a:pt x="133734" y="183957"/>
                  </a:lnTo>
                  <a:lnTo>
                    <a:pt x="127084" y="170355"/>
                  </a:lnTo>
                  <a:lnTo>
                    <a:pt x="120205" y="157617"/>
                  </a:lnTo>
                  <a:lnTo>
                    <a:pt x="113171" y="145454"/>
                  </a:lnTo>
                  <a:lnTo>
                    <a:pt x="98831" y="122151"/>
                  </a:lnTo>
                  <a:lnTo>
                    <a:pt x="91581" y="110798"/>
                  </a:lnTo>
                  <a:lnTo>
                    <a:pt x="84300" y="100783"/>
                  </a:lnTo>
                  <a:lnTo>
                    <a:pt x="76999" y="91659"/>
                  </a:lnTo>
                  <a:lnTo>
                    <a:pt x="69685" y="83130"/>
                  </a:lnTo>
                  <a:lnTo>
                    <a:pt x="67256" y="74996"/>
                  </a:lnTo>
                  <a:lnTo>
                    <a:pt x="68084" y="67127"/>
                  </a:lnTo>
                  <a:lnTo>
                    <a:pt x="71083" y="59434"/>
                  </a:lnTo>
                  <a:lnTo>
                    <a:pt x="76752" y="53081"/>
                  </a:lnTo>
                  <a:lnTo>
                    <a:pt x="84203" y="47623"/>
                  </a:lnTo>
                  <a:lnTo>
                    <a:pt x="92840" y="42760"/>
                  </a:lnTo>
                  <a:lnTo>
                    <a:pt x="104716" y="38295"/>
                  </a:lnTo>
                  <a:lnTo>
                    <a:pt x="118751" y="34095"/>
                  </a:lnTo>
                  <a:lnTo>
                    <a:pt x="134225" y="30071"/>
                  </a:lnTo>
                  <a:lnTo>
                    <a:pt x="149435" y="27389"/>
                  </a:lnTo>
                  <a:lnTo>
                    <a:pt x="164469" y="25600"/>
                  </a:lnTo>
                  <a:lnTo>
                    <a:pt x="179386" y="24408"/>
                  </a:lnTo>
                  <a:lnTo>
                    <a:pt x="194223" y="23613"/>
                  </a:lnTo>
                  <a:lnTo>
                    <a:pt x="223762" y="22730"/>
                  </a:lnTo>
                  <a:lnTo>
                    <a:pt x="311981" y="22086"/>
                  </a:lnTo>
                  <a:lnTo>
                    <a:pt x="326667" y="20841"/>
                  </a:lnTo>
                  <a:lnTo>
                    <a:pt x="341352" y="18788"/>
                  </a:lnTo>
                  <a:lnTo>
                    <a:pt x="356036" y="16196"/>
                  </a:lnTo>
                  <a:lnTo>
                    <a:pt x="370720" y="13245"/>
                  </a:lnTo>
                  <a:lnTo>
                    <a:pt x="385402" y="10053"/>
                  </a:lnTo>
                  <a:lnTo>
                    <a:pt x="4514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402775" y="6177485"/>
              <a:ext cx="165175" cy="198209"/>
            </a:xfrm>
            <a:custGeom>
              <a:avLst/>
              <a:gdLst/>
              <a:ahLst/>
              <a:cxnLst/>
              <a:rect l="0" t="0" r="0" b="0"/>
              <a:pathLst>
                <a:path w="165175" h="198209">
                  <a:moveTo>
                    <a:pt x="0" y="0"/>
                  </a:moveTo>
                  <a:lnTo>
                    <a:pt x="11692" y="11691"/>
                  </a:lnTo>
                  <a:lnTo>
                    <a:pt x="17582" y="20029"/>
                  </a:lnTo>
                  <a:lnTo>
                    <a:pt x="23957" y="30482"/>
                  </a:lnTo>
                  <a:lnTo>
                    <a:pt x="30653" y="42345"/>
                  </a:lnTo>
                  <a:lnTo>
                    <a:pt x="37564" y="53923"/>
                  </a:lnTo>
                  <a:lnTo>
                    <a:pt x="51770" y="76577"/>
                  </a:lnTo>
                  <a:lnTo>
                    <a:pt x="95467" y="143106"/>
                  </a:lnTo>
                  <a:lnTo>
                    <a:pt x="102797" y="152909"/>
                  </a:lnTo>
                  <a:lnTo>
                    <a:pt x="110130" y="161891"/>
                  </a:lnTo>
                  <a:lnTo>
                    <a:pt x="117466" y="170326"/>
                  </a:lnTo>
                  <a:lnTo>
                    <a:pt x="126028" y="177174"/>
                  </a:lnTo>
                  <a:lnTo>
                    <a:pt x="135406" y="182962"/>
                  </a:lnTo>
                  <a:lnTo>
                    <a:pt x="16517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402775" y="6111416"/>
              <a:ext cx="132139" cy="242255"/>
            </a:xfrm>
            <a:custGeom>
              <a:avLst/>
              <a:gdLst/>
              <a:ahLst/>
              <a:cxnLst/>
              <a:rect l="0" t="0" r="0" b="0"/>
              <a:pathLst>
                <a:path w="132139" h="242255">
                  <a:moveTo>
                    <a:pt x="132138" y="0"/>
                  </a:moveTo>
                  <a:lnTo>
                    <a:pt x="120448" y="11692"/>
                  </a:lnTo>
                  <a:lnTo>
                    <a:pt x="115781" y="18806"/>
                  </a:lnTo>
                  <a:lnTo>
                    <a:pt x="111445" y="27219"/>
                  </a:lnTo>
                  <a:lnTo>
                    <a:pt x="107331" y="36499"/>
                  </a:lnTo>
                  <a:lnTo>
                    <a:pt x="102142" y="45132"/>
                  </a:lnTo>
                  <a:lnTo>
                    <a:pt x="96235" y="53334"/>
                  </a:lnTo>
                  <a:lnTo>
                    <a:pt x="89850" y="61250"/>
                  </a:lnTo>
                  <a:lnTo>
                    <a:pt x="83147" y="71421"/>
                  </a:lnTo>
                  <a:lnTo>
                    <a:pt x="76231" y="83095"/>
                  </a:lnTo>
                  <a:lnTo>
                    <a:pt x="69173" y="95772"/>
                  </a:lnTo>
                  <a:lnTo>
                    <a:pt x="63244" y="109118"/>
                  </a:lnTo>
                  <a:lnTo>
                    <a:pt x="58069" y="122909"/>
                  </a:lnTo>
                  <a:lnTo>
                    <a:pt x="53394" y="136997"/>
                  </a:lnTo>
                  <a:lnTo>
                    <a:pt x="47831" y="150060"/>
                  </a:lnTo>
                  <a:lnTo>
                    <a:pt x="41675" y="162439"/>
                  </a:lnTo>
                  <a:lnTo>
                    <a:pt x="35124" y="174362"/>
                  </a:lnTo>
                  <a:lnTo>
                    <a:pt x="29534" y="185981"/>
                  </a:lnTo>
                  <a:lnTo>
                    <a:pt x="24583" y="197398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083439" y="6221531"/>
              <a:ext cx="88094" cy="22024"/>
            </a:xfrm>
            <a:custGeom>
              <a:avLst/>
              <a:gdLst/>
              <a:ahLst/>
              <a:cxnLst/>
              <a:rect l="0" t="0" r="0" b="0"/>
              <a:pathLst>
                <a:path w="88094" h="22024">
                  <a:moveTo>
                    <a:pt x="0" y="22023"/>
                  </a:moveTo>
                  <a:lnTo>
                    <a:pt x="23383" y="22023"/>
                  </a:lnTo>
                  <a:lnTo>
                    <a:pt x="33941" y="20800"/>
                  </a:lnTo>
                  <a:lnTo>
                    <a:pt x="44650" y="18761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116475" y="6276589"/>
              <a:ext cx="77081" cy="33036"/>
            </a:xfrm>
            <a:custGeom>
              <a:avLst/>
              <a:gdLst/>
              <a:ahLst/>
              <a:cxnLst/>
              <a:rect l="0" t="0" r="0" b="0"/>
              <a:pathLst>
                <a:path w="77081" h="33036">
                  <a:moveTo>
                    <a:pt x="0" y="33035"/>
                  </a:moveTo>
                  <a:lnTo>
                    <a:pt x="35935" y="21057"/>
                  </a:lnTo>
                  <a:lnTo>
                    <a:pt x="770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554885" y="6287601"/>
              <a:ext cx="11013" cy="242255"/>
            </a:xfrm>
            <a:custGeom>
              <a:avLst/>
              <a:gdLst/>
              <a:ahLst/>
              <a:cxnLst/>
              <a:rect l="0" t="0" r="0" b="0"/>
              <a:pathLst>
                <a:path w="11013" h="242255">
                  <a:moveTo>
                    <a:pt x="0" y="0"/>
                  </a:moveTo>
                  <a:lnTo>
                    <a:pt x="0" y="145826"/>
                  </a:lnTo>
                  <a:lnTo>
                    <a:pt x="1224" y="163287"/>
                  </a:lnTo>
                  <a:lnTo>
                    <a:pt x="11012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698035" y="6386705"/>
              <a:ext cx="11013" cy="55059"/>
            </a:xfrm>
            <a:custGeom>
              <a:avLst/>
              <a:gdLst/>
              <a:ahLst/>
              <a:cxnLst/>
              <a:rect l="0" t="0" r="0" b="0"/>
              <a:pathLst>
                <a:path w="11013" h="55059">
                  <a:moveTo>
                    <a:pt x="0" y="0"/>
                  </a:moveTo>
                  <a:lnTo>
                    <a:pt x="3263" y="9788"/>
                  </a:lnTo>
                  <a:lnTo>
                    <a:pt x="11012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731637" y="6188497"/>
              <a:ext cx="131573" cy="45163"/>
            </a:xfrm>
            <a:custGeom>
              <a:avLst/>
              <a:gdLst/>
              <a:ahLst/>
              <a:cxnLst/>
              <a:rect l="0" t="0" r="0" b="0"/>
              <a:pathLst>
                <a:path w="131573" h="45163">
                  <a:moveTo>
                    <a:pt x="21456" y="0"/>
                  </a:moveTo>
                  <a:lnTo>
                    <a:pt x="15611" y="17537"/>
                  </a:lnTo>
                  <a:lnTo>
                    <a:pt x="11441" y="25150"/>
                  </a:lnTo>
                  <a:lnTo>
                    <a:pt x="6215" y="32672"/>
                  </a:lnTo>
                  <a:lnTo>
                    <a:pt x="284" y="40134"/>
                  </a:lnTo>
                  <a:lnTo>
                    <a:pt x="0" y="43885"/>
                  </a:lnTo>
                  <a:lnTo>
                    <a:pt x="3481" y="45162"/>
                  </a:lnTo>
                  <a:lnTo>
                    <a:pt x="9473" y="44790"/>
                  </a:lnTo>
                  <a:lnTo>
                    <a:pt x="17138" y="43319"/>
                  </a:lnTo>
                  <a:lnTo>
                    <a:pt x="25918" y="41114"/>
                  </a:lnTo>
                  <a:lnTo>
                    <a:pt x="35443" y="38421"/>
                  </a:lnTo>
                  <a:lnTo>
                    <a:pt x="46685" y="37849"/>
                  </a:lnTo>
                  <a:lnTo>
                    <a:pt x="131572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852197" y="6111416"/>
              <a:ext cx="77082" cy="352371"/>
            </a:xfrm>
            <a:custGeom>
              <a:avLst/>
              <a:gdLst/>
              <a:ahLst/>
              <a:cxnLst/>
              <a:rect l="0" t="0" r="0" b="0"/>
              <a:pathLst>
                <a:path w="77082" h="352371">
                  <a:moveTo>
                    <a:pt x="0" y="0"/>
                  </a:moveTo>
                  <a:lnTo>
                    <a:pt x="0" y="29228"/>
                  </a:lnTo>
                  <a:lnTo>
                    <a:pt x="1223" y="41509"/>
                  </a:lnTo>
                  <a:lnTo>
                    <a:pt x="3263" y="53366"/>
                  </a:lnTo>
                  <a:lnTo>
                    <a:pt x="5845" y="64941"/>
                  </a:lnTo>
                  <a:lnTo>
                    <a:pt x="8791" y="81223"/>
                  </a:lnTo>
                  <a:lnTo>
                    <a:pt x="15327" y="122152"/>
                  </a:lnTo>
                  <a:lnTo>
                    <a:pt x="18783" y="140163"/>
                  </a:lnTo>
                  <a:lnTo>
                    <a:pt x="22309" y="155841"/>
                  </a:lnTo>
                  <a:lnTo>
                    <a:pt x="25884" y="169964"/>
                  </a:lnTo>
                  <a:lnTo>
                    <a:pt x="29491" y="183049"/>
                  </a:lnTo>
                  <a:lnTo>
                    <a:pt x="40414" y="220226"/>
                  </a:lnTo>
                  <a:lnTo>
                    <a:pt x="51398" y="260469"/>
                  </a:lnTo>
                  <a:lnTo>
                    <a:pt x="62402" y="297407"/>
                  </a:lnTo>
                  <a:lnTo>
                    <a:pt x="77081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424798" y="3215375"/>
            <a:ext cx="649683" cy="242256"/>
            <a:chOff x="8424798" y="3215375"/>
            <a:chExt cx="649683" cy="242256"/>
          </a:xfrm>
        </p:grpSpPr>
        <p:sp>
          <p:nvSpPr>
            <p:cNvPr id="108" name="Freeform 107"/>
            <p:cNvSpPr/>
            <p:nvPr/>
          </p:nvSpPr>
          <p:spPr>
            <a:xfrm>
              <a:off x="8424798" y="3292456"/>
              <a:ext cx="44048" cy="1"/>
            </a:xfrm>
            <a:custGeom>
              <a:avLst/>
              <a:gdLst/>
              <a:ahLst/>
              <a:cxnLst/>
              <a:rect l="0" t="0" r="0" b="0"/>
              <a:pathLst>
                <a:path w="44048" h="1">
                  <a:moveTo>
                    <a:pt x="0" y="0"/>
                  </a:moveTo>
                  <a:lnTo>
                    <a:pt x="440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424798" y="3369537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689075" y="3248410"/>
              <a:ext cx="22025" cy="198209"/>
            </a:xfrm>
            <a:custGeom>
              <a:avLst/>
              <a:gdLst/>
              <a:ahLst/>
              <a:cxnLst/>
              <a:rect l="0" t="0" r="0" b="0"/>
              <a:pathLst>
                <a:path w="22025" h="198209">
                  <a:moveTo>
                    <a:pt x="0" y="0"/>
                  </a:moveTo>
                  <a:lnTo>
                    <a:pt x="5846" y="17537"/>
                  </a:lnTo>
                  <a:lnTo>
                    <a:pt x="7568" y="28820"/>
                  </a:lnTo>
                  <a:lnTo>
                    <a:pt x="8716" y="42460"/>
                  </a:lnTo>
                  <a:lnTo>
                    <a:pt x="9482" y="57671"/>
                  </a:lnTo>
                  <a:lnTo>
                    <a:pt x="11215" y="72705"/>
                  </a:lnTo>
                  <a:lnTo>
                    <a:pt x="13595" y="87623"/>
                  </a:lnTo>
                  <a:lnTo>
                    <a:pt x="16404" y="102461"/>
                  </a:lnTo>
                  <a:lnTo>
                    <a:pt x="18278" y="118471"/>
                  </a:lnTo>
                  <a:lnTo>
                    <a:pt x="19525" y="135262"/>
                  </a:lnTo>
                  <a:lnTo>
                    <a:pt x="2202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810203" y="3391560"/>
              <a:ext cx="11012" cy="22024"/>
            </a:xfrm>
            <a:custGeom>
              <a:avLst/>
              <a:gdLst/>
              <a:ahLst/>
              <a:cxnLst/>
              <a:rect l="0" t="0" r="0" b="0"/>
              <a:pathLst>
                <a:path w="11012" h="22024">
                  <a:moveTo>
                    <a:pt x="0" y="0"/>
                  </a:moveTo>
                  <a:lnTo>
                    <a:pt x="1101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916003" y="3259421"/>
              <a:ext cx="136455" cy="64307"/>
            </a:xfrm>
            <a:custGeom>
              <a:avLst/>
              <a:gdLst/>
              <a:ahLst/>
              <a:cxnLst/>
              <a:rect l="0" t="0" r="0" b="0"/>
              <a:pathLst>
                <a:path w="136455" h="64307">
                  <a:moveTo>
                    <a:pt x="15327" y="0"/>
                  </a:moveTo>
                  <a:lnTo>
                    <a:pt x="0" y="45980"/>
                  </a:lnTo>
                  <a:lnTo>
                    <a:pt x="2662" y="52677"/>
                  </a:lnTo>
                  <a:lnTo>
                    <a:pt x="9331" y="57141"/>
                  </a:lnTo>
                  <a:lnTo>
                    <a:pt x="18671" y="60117"/>
                  </a:lnTo>
                  <a:lnTo>
                    <a:pt x="31015" y="62102"/>
                  </a:lnTo>
                  <a:lnTo>
                    <a:pt x="45362" y="63425"/>
                  </a:lnTo>
                  <a:lnTo>
                    <a:pt x="61044" y="64306"/>
                  </a:lnTo>
                  <a:lnTo>
                    <a:pt x="75169" y="63671"/>
                  </a:lnTo>
                  <a:lnTo>
                    <a:pt x="88256" y="62023"/>
                  </a:lnTo>
                  <a:lnTo>
                    <a:pt x="136454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052457" y="3215375"/>
              <a:ext cx="22024" cy="242256"/>
            </a:xfrm>
            <a:custGeom>
              <a:avLst/>
              <a:gdLst/>
              <a:ahLst/>
              <a:cxnLst/>
              <a:rect l="0" t="0" r="0" b="0"/>
              <a:pathLst>
                <a:path w="22024" h="242256">
                  <a:moveTo>
                    <a:pt x="0" y="0"/>
                  </a:moveTo>
                  <a:lnTo>
                    <a:pt x="5845" y="23383"/>
                  </a:lnTo>
                  <a:lnTo>
                    <a:pt x="7568" y="35165"/>
                  </a:lnTo>
                  <a:lnTo>
                    <a:pt x="8717" y="47913"/>
                  </a:lnTo>
                  <a:lnTo>
                    <a:pt x="9482" y="61307"/>
                  </a:lnTo>
                  <a:lnTo>
                    <a:pt x="11215" y="73906"/>
                  </a:lnTo>
                  <a:lnTo>
                    <a:pt x="13595" y="85976"/>
                  </a:lnTo>
                  <a:lnTo>
                    <a:pt x="16404" y="97693"/>
                  </a:lnTo>
                  <a:lnTo>
                    <a:pt x="17053" y="110399"/>
                  </a:lnTo>
                  <a:lnTo>
                    <a:pt x="16263" y="123763"/>
                  </a:lnTo>
                  <a:lnTo>
                    <a:pt x="14512" y="137567"/>
                  </a:lnTo>
                  <a:lnTo>
                    <a:pt x="14569" y="150440"/>
                  </a:lnTo>
                  <a:lnTo>
                    <a:pt x="15830" y="162692"/>
                  </a:lnTo>
                  <a:lnTo>
                    <a:pt x="17894" y="174531"/>
                  </a:lnTo>
                  <a:lnTo>
                    <a:pt x="19270" y="187317"/>
                  </a:lnTo>
                  <a:lnTo>
                    <a:pt x="20188" y="200736"/>
                  </a:lnTo>
                  <a:lnTo>
                    <a:pt x="22023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698035" y="2048150"/>
            <a:ext cx="1255319" cy="473498"/>
            <a:chOff x="7698035" y="2048150"/>
            <a:chExt cx="1255319" cy="473498"/>
          </a:xfrm>
        </p:grpSpPr>
        <p:sp>
          <p:nvSpPr>
            <p:cNvPr id="115" name="Freeform 114"/>
            <p:cNvSpPr/>
            <p:nvPr/>
          </p:nvSpPr>
          <p:spPr>
            <a:xfrm>
              <a:off x="7698035" y="2092196"/>
              <a:ext cx="33035" cy="253267"/>
            </a:xfrm>
            <a:custGeom>
              <a:avLst/>
              <a:gdLst/>
              <a:ahLst/>
              <a:cxnLst/>
              <a:rect l="0" t="0" r="0" b="0"/>
              <a:pathLst>
                <a:path w="33035" h="253267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3" y="47913"/>
                  </a:lnTo>
                  <a:lnTo>
                    <a:pt x="5845" y="61306"/>
                  </a:lnTo>
                  <a:lnTo>
                    <a:pt x="11978" y="89238"/>
                  </a:lnTo>
                  <a:lnTo>
                    <a:pt x="15326" y="103538"/>
                  </a:lnTo>
                  <a:lnTo>
                    <a:pt x="17558" y="119189"/>
                  </a:lnTo>
                  <a:lnTo>
                    <a:pt x="19047" y="135741"/>
                  </a:lnTo>
                  <a:lnTo>
                    <a:pt x="20038" y="152893"/>
                  </a:lnTo>
                  <a:lnTo>
                    <a:pt x="21141" y="188264"/>
                  </a:lnTo>
                  <a:lnTo>
                    <a:pt x="33034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874220" y="2389508"/>
              <a:ext cx="55059" cy="99105"/>
            </a:xfrm>
            <a:custGeom>
              <a:avLst/>
              <a:gdLst/>
              <a:ahLst/>
              <a:cxnLst/>
              <a:rect l="0" t="0" r="0" b="0"/>
              <a:pathLst>
                <a:path w="55059" h="99105">
                  <a:moveTo>
                    <a:pt x="55058" y="0"/>
                  </a:moveTo>
                  <a:lnTo>
                    <a:pt x="49212" y="23383"/>
                  </a:lnTo>
                  <a:lnTo>
                    <a:pt x="45043" y="33941"/>
                  </a:lnTo>
                  <a:lnTo>
                    <a:pt x="39817" y="44651"/>
                  </a:lnTo>
                  <a:lnTo>
                    <a:pt x="33885" y="55461"/>
                  </a:lnTo>
                  <a:lnTo>
                    <a:pt x="27484" y="65115"/>
                  </a:lnTo>
                  <a:lnTo>
                    <a:pt x="20770" y="73998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105463" y="2092196"/>
              <a:ext cx="11013" cy="253267"/>
            </a:xfrm>
            <a:custGeom>
              <a:avLst/>
              <a:gdLst/>
              <a:ahLst/>
              <a:cxnLst/>
              <a:rect l="0" t="0" r="0" b="0"/>
              <a:pathLst>
                <a:path w="11013" h="253267">
                  <a:moveTo>
                    <a:pt x="0" y="0"/>
                  </a:moveTo>
                  <a:lnTo>
                    <a:pt x="0" y="109384"/>
                  </a:lnTo>
                  <a:lnTo>
                    <a:pt x="1224" y="126757"/>
                  </a:lnTo>
                  <a:lnTo>
                    <a:pt x="3262" y="144457"/>
                  </a:lnTo>
                  <a:lnTo>
                    <a:pt x="5846" y="162374"/>
                  </a:lnTo>
                  <a:lnTo>
                    <a:pt x="7568" y="179213"/>
                  </a:lnTo>
                  <a:lnTo>
                    <a:pt x="8716" y="195333"/>
                  </a:lnTo>
                  <a:lnTo>
                    <a:pt x="11012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270636" y="2378497"/>
              <a:ext cx="27348" cy="143151"/>
            </a:xfrm>
            <a:custGeom>
              <a:avLst/>
              <a:gdLst/>
              <a:ahLst/>
              <a:cxnLst/>
              <a:rect l="0" t="0" r="0" b="0"/>
              <a:pathLst>
                <a:path w="27348" h="143151">
                  <a:moveTo>
                    <a:pt x="11011" y="0"/>
                  </a:moveTo>
                  <a:lnTo>
                    <a:pt x="26338" y="45979"/>
                  </a:lnTo>
                  <a:lnTo>
                    <a:pt x="27347" y="56346"/>
                  </a:lnTo>
                  <a:lnTo>
                    <a:pt x="26796" y="66928"/>
                  </a:lnTo>
                  <a:lnTo>
                    <a:pt x="25205" y="77653"/>
                  </a:lnTo>
                  <a:lnTo>
                    <a:pt x="22921" y="88474"/>
                  </a:lnTo>
                  <a:lnTo>
                    <a:pt x="20174" y="99358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491321" y="2092196"/>
              <a:ext cx="10559" cy="264278"/>
            </a:xfrm>
            <a:custGeom>
              <a:avLst/>
              <a:gdLst/>
              <a:ahLst/>
              <a:cxnLst/>
              <a:rect l="0" t="0" r="0" b="0"/>
              <a:pathLst>
                <a:path w="10559" h="264278">
                  <a:moveTo>
                    <a:pt x="10558" y="0"/>
                  </a:moveTo>
                  <a:lnTo>
                    <a:pt x="4713" y="23383"/>
                  </a:lnTo>
                  <a:lnTo>
                    <a:pt x="2990" y="35165"/>
                  </a:lnTo>
                  <a:lnTo>
                    <a:pt x="1842" y="47913"/>
                  </a:lnTo>
                  <a:lnTo>
                    <a:pt x="1077" y="61306"/>
                  </a:lnTo>
                  <a:lnTo>
                    <a:pt x="226" y="92501"/>
                  </a:lnTo>
                  <a:lnTo>
                    <a:pt x="0" y="109384"/>
                  </a:lnTo>
                  <a:lnTo>
                    <a:pt x="1072" y="125534"/>
                  </a:lnTo>
                  <a:lnTo>
                    <a:pt x="3010" y="141194"/>
                  </a:lnTo>
                  <a:lnTo>
                    <a:pt x="5527" y="156528"/>
                  </a:lnTo>
                  <a:lnTo>
                    <a:pt x="7204" y="171645"/>
                  </a:lnTo>
                  <a:lnTo>
                    <a:pt x="8322" y="186617"/>
                  </a:lnTo>
                  <a:lnTo>
                    <a:pt x="10558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623006" y="23454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782334" y="2125231"/>
              <a:ext cx="171020" cy="121128"/>
            </a:xfrm>
            <a:custGeom>
              <a:avLst/>
              <a:gdLst/>
              <a:ahLst/>
              <a:cxnLst/>
              <a:rect l="0" t="0" r="0" b="0"/>
              <a:pathLst>
                <a:path w="171020" h="121128">
                  <a:moveTo>
                    <a:pt x="5845" y="0"/>
                  </a:moveTo>
                  <a:lnTo>
                    <a:pt x="5845" y="23382"/>
                  </a:lnTo>
                  <a:lnTo>
                    <a:pt x="4621" y="33941"/>
                  </a:lnTo>
                  <a:lnTo>
                    <a:pt x="2583" y="44650"/>
                  </a:lnTo>
                  <a:lnTo>
                    <a:pt x="0" y="55460"/>
                  </a:lnTo>
                  <a:lnTo>
                    <a:pt x="725" y="65114"/>
                  </a:lnTo>
                  <a:lnTo>
                    <a:pt x="3656" y="73997"/>
                  </a:lnTo>
                  <a:lnTo>
                    <a:pt x="8056" y="82366"/>
                  </a:lnTo>
                  <a:lnTo>
                    <a:pt x="14660" y="89169"/>
                  </a:lnTo>
                  <a:lnTo>
                    <a:pt x="22733" y="94928"/>
                  </a:lnTo>
                  <a:lnTo>
                    <a:pt x="31786" y="99990"/>
                  </a:lnTo>
                  <a:lnTo>
                    <a:pt x="42715" y="103365"/>
                  </a:lnTo>
                  <a:lnTo>
                    <a:pt x="54896" y="105615"/>
                  </a:lnTo>
                  <a:lnTo>
                    <a:pt x="67910" y="107115"/>
                  </a:lnTo>
                  <a:lnTo>
                    <a:pt x="81480" y="109339"/>
                  </a:lnTo>
                  <a:lnTo>
                    <a:pt x="95421" y="112045"/>
                  </a:lnTo>
                  <a:lnTo>
                    <a:pt x="171019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843237" y="2048150"/>
              <a:ext cx="44047" cy="407429"/>
            </a:xfrm>
            <a:custGeom>
              <a:avLst/>
              <a:gdLst/>
              <a:ahLst/>
              <a:cxnLst/>
              <a:rect l="0" t="0" r="0" b="0"/>
              <a:pathLst>
                <a:path w="44047" h="407429">
                  <a:moveTo>
                    <a:pt x="0" y="0"/>
                  </a:moveTo>
                  <a:lnTo>
                    <a:pt x="0" y="35074"/>
                  </a:lnTo>
                  <a:lnTo>
                    <a:pt x="2447" y="51523"/>
                  </a:lnTo>
                  <a:lnTo>
                    <a:pt x="6526" y="68607"/>
                  </a:lnTo>
                  <a:lnTo>
                    <a:pt x="11692" y="86114"/>
                  </a:lnTo>
                  <a:lnTo>
                    <a:pt x="16359" y="105126"/>
                  </a:lnTo>
                  <a:lnTo>
                    <a:pt x="20694" y="125142"/>
                  </a:lnTo>
                  <a:lnTo>
                    <a:pt x="24807" y="145827"/>
                  </a:lnTo>
                  <a:lnTo>
                    <a:pt x="27550" y="168181"/>
                  </a:lnTo>
                  <a:lnTo>
                    <a:pt x="29378" y="191649"/>
                  </a:lnTo>
                  <a:lnTo>
                    <a:pt x="30597" y="215858"/>
                  </a:lnTo>
                  <a:lnTo>
                    <a:pt x="31951" y="262334"/>
                  </a:lnTo>
                  <a:lnTo>
                    <a:pt x="32312" y="285005"/>
                  </a:lnTo>
                  <a:lnTo>
                    <a:pt x="33776" y="303789"/>
                  </a:lnTo>
                  <a:lnTo>
                    <a:pt x="35976" y="319983"/>
                  </a:lnTo>
                  <a:lnTo>
                    <a:pt x="38667" y="334449"/>
                  </a:lnTo>
                  <a:lnTo>
                    <a:pt x="40460" y="348987"/>
                  </a:lnTo>
                  <a:lnTo>
                    <a:pt x="41656" y="363573"/>
                  </a:lnTo>
                  <a:lnTo>
                    <a:pt x="44046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845936" y="1960069"/>
            <a:ext cx="1847265" cy="550527"/>
            <a:chOff x="845936" y="1960069"/>
            <a:chExt cx="1847265" cy="550527"/>
          </a:xfrm>
        </p:grpSpPr>
        <p:sp>
          <p:nvSpPr>
            <p:cNvPr id="124" name="Freeform 123"/>
            <p:cNvSpPr/>
            <p:nvPr/>
          </p:nvSpPr>
          <p:spPr>
            <a:xfrm>
              <a:off x="1186156" y="2070173"/>
              <a:ext cx="158276" cy="277456"/>
            </a:xfrm>
            <a:custGeom>
              <a:avLst/>
              <a:gdLst/>
              <a:ahLst/>
              <a:cxnLst/>
              <a:rect l="0" t="0" r="0" b="0"/>
              <a:pathLst>
                <a:path w="158276" h="277456">
                  <a:moveTo>
                    <a:pt x="37081" y="0"/>
                  </a:moveTo>
                  <a:lnTo>
                    <a:pt x="25390" y="23382"/>
                  </a:lnTo>
                  <a:lnTo>
                    <a:pt x="21946" y="35164"/>
                  </a:lnTo>
                  <a:lnTo>
                    <a:pt x="19650" y="47913"/>
                  </a:lnTo>
                  <a:lnTo>
                    <a:pt x="18119" y="61306"/>
                  </a:lnTo>
                  <a:lnTo>
                    <a:pt x="15875" y="73905"/>
                  </a:lnTo>
                  <a:lnTo>
                    <a:pt x="13156" y="85976"/>
                  </a:lnTo>
                  <a:lnTo>
                    <a:pt x="10119" y="97693"/>
                  </a:lnTo>
                  <a:lnTo>
                    <a:pt x="6872" y="109175"/>
                  </a:lnTo>
                  <a:lnTo>
                    <a:pt x="0" y="131721"/>
                  </a:lnTo>
                  <a:lnTo>
                    <a:pt x="2572" y="139201"/>
                  </a:lnTo>
                  <a:lnTo>
                    <a:pt x="9181" y="144188"/>
                  </a:lnTo>
                  <a:lnTo>
                    <a:pt x="38603" y="154469"/>
                  </a:lnTo>
                  <a:lnTo>
                    <a:pt x="49107" y="158037"/>
                  </a:lnTo>
                  <a:lnTo>
                    <a:pt x="61004" y="162863"/>
                  </a:lnTo>
                  <a:lnTo>
                    <a:pt x="73829" y="168527"/>
                  </a:lnTo>
                  <a:lnTo>
                    <a:pt x="87273" y="174750"/>
                  </a:lnTo>
                  <a:lnTo>
                    <a:pt x="99907" y="181346"/>
                  </a:lnTo>
                  <a:lnTo>
                    <a:pt x="112000" y="188190"/>
                  </a:lnTo>
                  <a:lnTo>
                    <a:pt x="123732" y="195200"/>
                  </a:lnTo>
                  <a:lnTo>
                    <a:pt x="134001" y="202320"/>
                  </a:lnTo>
                  <a:lnTo>
                    <a:pt x="143293" y="209514"/>
                  </a:lnTo>
                  <a:lnTo>
                    <a:pt x="151936" y="216757"/>
                  </a:lnTo>
                  <a:lnTo>
                    <a:pt x="156473" y="226480"/>
                  </a:lnTo>
                  <a:lnTo>
                    <a:pt x="158275" y="237855"/>
                  </a:lnTo>
                  <a:lnTo>
                    <a:pt x="158253" y="250333"/>
                  </a:lnTo>
                  <a:lnTo>
                    <a:pt x="154567" y="259875"/>
                  </a:lnTo>
                  <a:lnTo>
                    <a:pt x="148440" y="267460"/>
                  </a:lnTo>
                  <a:lnTo>
                    <a:pt x="140685" y="273740"/>
                  </a:lnTo>
                  <a:lnTo>
                    <a:pt x="131844" y="276703"/>
                  </a:lnTo>
                  <a:lnTo>
                    <a:pt x="122279" y="277455"/>
                  </a:lnTo>
                  <a:lnTo>
                    <a:pt x="112233" y="276733"/>
                  </a:lnTo>
                  <a:lnTo>
                    <a:pt x="100641" y="275028"/>
                  </a:lnTo>
                  <a:lnTo>
                    <a:pt x="88019" y="272668"/>
                  </a:lnTo>
                  <a:lnTo>
                    <a:pt x="2607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179191" y="2092196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3" y="3263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399422" y="2301416"/>
              <a:ext cx="77082" cy="110116"/>
            </a:xfrm>
            <a:custGeom>
              <a:avLst/>
              <a:gdLst/>
              <a:ahLst/>
              <a:cxnLst/>
              <a:rect l="0" t="0" r="0" b="0"/>
              <a:pathLst>
                <a:path w="77082" h="110116">
                  <a:moveTo>
                    <a:pt x="77081" y="0"/>
                  </a:moveTo>
                  <a:lnTo>
                    <a:pt x="71235" y="23382"/>
                  </a:lnTo>
                  <a:lnTo>
                    <a:pt x="67066" y="33941"/>
                  </a:lnTo>
                  <a:lnTo>
                    <a:pt x="61840" y="44650"/>
                  </a:lnTo>
                  <a:lnTo>
                    <a:pt x="55909" y="55460"/>
                  </a:lnTo>
                  <a:lnTo>
                    <a:pt x="49508" y="66338"/>
                  </a:lnTo>
                  <a:lnTo>
                    <a:pt x="42793" y="77260"/>
                  </a:ln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608642" y="2180289"/>
              <a:ext cx="1" cy="176185"/>
            </a:xfrm>
            <a:custGeom>
              <a:avLst/>
              <a:gdLst/>
              <a:ahLst/>
              <a:cxnLst/>
              <a:rect l="0" t="0" r="0" b="0"/>
              <a:pathLst>
                <a:path w="1" h="176185">
                  <a:moveTo>
                    <a:pt x="0" y="0"/>
                  </a:moveTo>
                  <a:lnTo>
                    <a:pt x="0" y="176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685723" y="2155108"/>
              <a:ext cx="176186" cy="187025"/>
            </a:xfrm>
            <a:custGeom>
              <a:avLst/>
              <a:gdLst/>
              <a:ahLst/>
              <a:cxnLst/>
              <a:rect l="0" t="0" r="0" b="0"/>
              <a:pathLst>
                <a:path w="176186" h="187025">
                  <a:moveTo>
                    <a:pt x="0" y="14169"/>
                  </a:moveTo>
                  <a:lnTo>
                    <a:pt x="23382" y="2478"/>
                  </a:lnTo>
                  <a:lnTo>
                    <a:pt x="33941" y="257"/>
                  </a:lnTo>
                  <a:lnTo>
                    <a:pt x="44650" y="0"/>
                  </a:lnTo>
                  <a:lnTo>
                    <a:pt x="55460" y="1053"/>
                  </a:lnTo>
                  <a:lnTo>
                    <a:pt x="67561" y="2978"/>
                  </a:lnTo>
                  <a:lnTo>
                    <a:pt x="80522" y="5485"/>
                  </a:lnTo>
                  <a:lnTo>
                    <a:pt x="94057" y="8379"/>
                  </a:lnTo>
                  <a:lnTo>
                    <a:pt x="105527" y="15203"/>
                  </a:lnTo>
                  <a:lnTo>
                    <a:pt x="115621" y="24647"/>
                  </a:lnTo>
                  <a:lnTo>
                    <a:pt x="124798" y="35836"/>
                  </a:lnTo>
                  <a:lnTo>
                    <a:pt x="128468" y="46966"/>
                  </a:lnTo>
                  <a:lnTo>
                    <a:pt x="128468" y="58057"/>
                  </a:lnTo>
                  <a:lnTo>
                    <a:pt x="126021" y="69121"/>
                  </a:lnTo>
                  <a:lnTo>
                    <a:pt x="121943" y="80168"/>
                  </a:lnTo>
                  <a:lnTo>
                    <a:pt x="116777" y="91203"/>
                  </a:lnTo>
                  <a:lnTo>
                    <a:pt x="110886" y="102230"/>
                  </a:lnTo>
                  <a:lnTo>
                    <a:pt x="104511" y="112029"/>
                  </a:lnTo>
                  <a:lnTo>
                    <a:pt x="97815" y="121008"/>
                  </a:lnTo>
                  <a:lnTo>
                    <a:pt x="90903" y="129441"/>
                  </a:lnTo>
                  <a:lnTo>
                    <a:pt x="83849" y="138734"/>
                  </a:lnTo>
                  <a:lnTo>
                    <a:pt x="69485" y="158847"/>
                  </a:lnTo>
                  <a:lnTo>
                    <a:pt x="68346" y="166902"/>
                  </a:lnTo>
                  <a:lnTo>
                    <a:pt x="71258" y="173496"/>
                  </a:lnTo>
                  <a:lnTo>
                    <a:pt x="76869" y="179115"/>
                  </a:lnTo>
                  <a:lnTo>
                    <a:pt x="85504" y="182862"/>
                  </a:lnTo>
                  <a:lnTo>
                    <a:pt x="96155" y="185359"/>
                  </a:lnTo>
                  <a:lnTo>
                    <a:pt x="108149" y="187024"/>
                  </a:lnTo>
                  <a:lnTo>
                    <a:pt x="121040" y="186911"/>
                  </a:lnTo>
                  <a:lnTo>
                    <a:pt x="134527" y="185611"/>
                  </a:lnTo>
                  <a:lnTo>
                    <a:pt x="176185" y="179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961012" y="2323439"/>
              <a:ext cx="77082" cy="132140"/>
            </a:xfrm>
            <a:custGeom>
              <a:avLst/>
              <a:gdLst/>
              <a:ahLst/>
              <a:cxnLst/>
              <a:rect l="0" t="0" r="0" b="0"/>
              <a:pathLst>
                <a:path w="77082" h="132140">
                  <a:moveTo>
                    <a:pt x="77081" y="0"/>
                  </a:moveTo>
                  <a:lnTo>
                    <a:pt x="71235" y="17537"/>
                  </a:lnTo>
                  <a:lnTo>
                    <a:pt x="67066" y="26373"/>
                  </a:lnTo>
                  <a:lnTo>
                    <a:pt x="61840" y="35935"/>
                  </a:lnTo>
                  <a:lnTo>
                    <a:pt x="55908" y="45979"/>
                  </a:lnTo>
                  <a:lnTo>
                    <a:pt x="50731" y="56347"/>
                  </a:lnTo>
                  <a:lnTo>
                    <a:pt x="46055" y="66929"/>
                  </a:lnTo>
                  <a:lnTo>
                    <a:pt x="41715" y="77654"/>
                  </a:lnTo>
                  <a:lnTo>
                    <a:pt x="36374" y="87251"/>
                  </a:lnTo>
                  <a:lnTo>
                    <a:pt x="30367" y="96096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148208" y="2125231"/>
              <a:ext cx="33036" cy="231243"/>
            </a:xfrm>
            <a:custGeom>
              <a:avLst/>
              <a:gdLst/>
              <a:ahLst/>
              <a:cxnLst/>
              <a:rect l="0" t="0" r="0" b="0"/>
              <a:pathLst>
                <a:path w="33036" h="231243">
                  <a:moveTo>
                    <a:pt x="0" y="0"/>
                  </a:moveTo>
                  <a:lnTo>
                    <a:pt x="0" y="67152"/>
                  </a:lnTo>
                  <a:lnTo>
                    <a:pt x="1224" y="83920"/>
                  </a:lnTo>
                  <a:lnTo>
                    <a:pt x="3263" y="101216"/>
                  </a:lnTo>
                  <a:lnTo>
                    <a:pt x="5846" y="118865"/>
                  </a:lnTo>
                  <a:lnTo>
                    <a:pt x="8791" y="135524"/>
                  </a:lnTo>
                  <a:lnTo>
                    <a:pt x="11978" y="151525"/>
                  </a:lnTo>
                  <a:lnTo>
                    <a:pt x="15327" y="167086"/>
                  </a:lnTo>
                  <a:lnTo>
                    <a:pt x="18782" y="181130"/>
                  </a:lnTo>
                  <a:lnTo>
                    <a:pt x="22310" y="194164"/>
                  </a:lnTo>
                  <a:lnTo>
                    <a:pt x="33035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280347" y="2122074"/>
              <a:ext cx="207424" cy="223389"/>
            </a:xfrm>
            <a:custGeom>
              <a:avLst/>
              <a:gdLst/>
              <a:ahLst/>
              <a:cxnLst/>
              <a:rect l="0" t="0" r="0" b="0"/>
              <a:pathLst>
                <a:path w="207424" h="223389">
                  <a:moveTo>
                    <a:pt x="0" y="14168"/>
                  </a:moveTo>
                  <a:lnTo>
                    <a:pt x="11691" y="2477"/>
                  </a:lnTo>
                  <a:lnTo>
                    <a:pt x="20029" y="257"/>
                  </a:lnTo>
                  <a:lnTo>
                    <a:pt x="30482" y="0"/>
                  </a:lnTo>
                  <a:lnTo>
                    <a:pt x="42344" y="1052"/>
                  </a:lnTo>
                  <a:lnTo>
                    <a:pt x="55147" y="2977"/>
                  </a:lnTo>
                  <a:lnTo>
                    <a:pt x="68576" y="5484"/>
                  </a:lnTo>
                  <a:lnTo>
                    <a:pt x="82422" y="8379"/>
                  </a:lnTo>
                  <a:lnTo>
                    <a:pt x="94100" y="12756"/>
                  </a:lnTo>
                  <a:lnTo>
                    <a:pt x="104333" y="18121"/>
                  </a:lnTo>
                  <a:lnTo>
                    <a:pt x="113602" y="24144"/>
                  </a:lnTo>
                  <a:lnTo>
                    <a:pt x="118557" y="31830"/>
                  </a:lnTo>
                  <a:lnTo>
                    <a:pt x="120637" y="40625"/>
                  </a:lnTo>
                  <a:lnTo>
                    <a:pt x="120801" y="50159"/>
                  </a:lnTo>
                  <a:lnTo>
                    <a:pt x="117239" y="57738"/>
                  </a:lnTo>
                  <a:lnTo>
                    <a:pt x="111194" y="64015"/>
                  </a:lnTo>
                  <a:lnTo>
                    <a:pt x="103493" y="69422"/>
                  </a:lnTo>
                  <a:lnTo>
                    <a:pt x="94689" y="74251"/>
                  </a:lnTo>
                  <a:lnTo>
                    <a:pt x="85149" y="78693"/>
                  </a:lnTo>
                  <a:lnTo>
                    <a:pt x="75119" y="82879"/>
                  </a:lnTo>
                  <a:lnTo>
                    <a:pt x="74549" y="86892"/>
                  </a:lnTo>
                  <a:lnTo>
                    <a:pt x="80287" y="90792"/>
                  </a:lnTo>
                  <a:lnTo>
                    <a:pt x="90230" y="94615"/>
                  </a:lnTo>
                  <a:lnTo>
                    <a:pt x="100529" y="99610"/>
                  </a:lnTo>
                  <a:lnTo>
                    <a:pt x="111066" y="105388"/>
                  </a:lnTo>
                  <a:lnTo>
                    <a:pt x="121761" y="111687"/>
                  </a:lnTo>
                  <a:lnTo>
                    <a:pt x="133785" y="118333"/>
                  </a:lnTo>
                  <a:lnTo>
                    <a:pt x="160195" y="132243"/>
                  </a:lnTo>
                  <a:lnTo>
                    <a:pt x="172866" y="140601"/>
                  </a:lnTo>
                  <a:lnTo>
                    <a:pt x="184984" y="149844"/>
                  </a:lnTo>
                  <a:lnTo>
                    <a:pt x="196733" y="159677"/>
                  </a:lnTo>
                  <a:lnTo>
                    <a:pt x="203342" y="169902"/>
                  </a:lnTo>
                  <a:lnTo>
                    <a:pt x="206525" y="180390"/>
                  </a:lnTo>
                  <a:lnTo>
                    <a:pt x="207423" y="191052"/>
                  </a:lnTo>
                  <a:lnTo>
                    <a:pt x="203128" y="199384"/>
                  </a:lnTo>
                  <a:lnTo>
                    <a:pt x="195370" y="206162"/>
                  </a:lnTo>
                  <a:lnTo>
                    <a:pt x="185305" y="211904"/>
                  </a:lnTo>
                  <a:lnTo>
                    <a:pt x="173700" y="215732"/>
                  </a:lnTo>
                  <a:lnTo>
                    <a:pt x="161070" y="218284"/>
                  </a:lnTo>
                  <a:lnTo>
                    <a:pt x="147756" y="219985"/>
                  </a:lnTo>
                  <a:lnTo>
                    <a:pt x="133985" y="221119"/>
                  </a:lnTo>
                  <a:lnTo>
                    <a:pt x="119911" y="221876"/>
                  </a:lnTo>
                  <a:lnTo>
                    <a:pt x="44046" y="223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45936" y="1960069"/>
              <a:ext cx="1847265" cy="550527"/>
            </a:xfrm>
            <a:custGeom>
              <a:avLst/>
              <a:gdLst/>
              <a:ahLst/>
              <a:cxnLst/>
              <a:rect l="0" t="0" r="0" b="0"/>
              <a:pathLst>
                <a:path w="1847265" h="550527">
                  <a:moveTo>
                    <a:pt x="1654642" y="99092"/>
                  </a:moveTo>
                  <a:lnTo>
                    <a:pt x="1551104" y="73208"/>
                  </a:lnTo>
                  <a:lnTo>
                    <a:pt x="1500556" y="59902"/>
                  </a:lnTo>
                  <a:lnTo>
                    <a:pt x="1444712" y="52743"/>
                  </a:lnTo>
                  <a:lnTo>
                    <a:pt x="1401166" y="43352"/>
                  </a:lnTo>
                  <a:lnTo>
                    <a:pt x="1357268" y="36083"/>
                  </a:lnTo>
                  <a:lnTo>
                    <a:pt x="1313265" y="30667"/>
                  </a:lnTo>
                  <a:lnTo>
                    <a:pt x="1265969" y="24576"/>
                  </a:lnTo>
                  <a:lnTo>
                    <a:pt x="1216474" y="19509"/>
                  </a:lnTo>
                  <a:lnTo>
                    <a:pt x="1167551" y="13521"/>
                  </a:lnTo>
                  <a:lnTo>
                    <a:pt x="1117573" y="11747"/>
                  </a:lnTo>
                  <a:lnTo>
                    <a:pt x="1050995" y="11147"/>
                  </a:lnTo>
                  <a:lnTo>
                    <a:pt x="1002966" y="5198"/>
                  </a:lnTo>
                  <a:lnTo>
                    <a:pt x="951894" y="1532"/>
                  </a:lnTo>
                  <a:lnTo>
                    <a:pt x="903863" y="446"/>
                  </a:lnTo>
                  <a:lnTo>
                    <a:pt x="753687" y="0"/>
                  </a:lnTo>
                  <a:lnTo>
                    <a:pt x="705655" y="5837"/>
                  </a:lnTo>
                  <a:lnTo>
                    <a:pt x="636789" y="11204"/>
                  </a:lnTo>
                  <a:lnTo>
                    <a:pt x="583742" y="18265"/>
                  </a:lnTo>
                  <a:lnTo>
                    <a:pt x="536485" y="22125"/>
                  </a:lnTo>
                  <a:lnTo>
                    <a:pt x="490264" y="29250"/>
                  </a:lnTo>
                  <a:lnTo>
                    <a:pt x="440816" y="33129"/>
                  </a:lnTo>
                  <a:lnTo>
                    <a:pt x="386720" y="44780"/>
                  </a:lnTo>
                  <a:lnTo>
                    <a:pt x="343795" y="58530"/>
                  </a:lnTo>
                  <a:lnTo>
                    <a:pt x="303343" y="74839"/>
                  </a:lnTo>
                  <a:lnTo>
                    <a:pt x="256791" y="91311"/>
                  </a:lnTo>
                  <a:lnTo>
                    <a:pt x="204682" y="107570"/>
                  </a:lnTo>
                  <a:lnTo>
                    <a:pt x="180678" y="119581"/>
                  </a:lnTo>
                  <a:lnTo>
                    <a:pt x="157774" y="133077"/>
                  </a:lnTo>
                  <a:lnTo>
                    <a:pt x="136583" y="147231"/>
                  </a:lnTo>
                  <a:lnTo>
                    <a:pt x="119008" y="161679"/>
                  </a:lnTo>
                  <a:lnTo>
                    <a:pt x="89511" y="177724"/>
                  </a:lnTo>
                  <a:lnTo>
                    <a:pt x="71578" y="189505"/>
                  </a:lnTo>
                  <a:lnTo>
                    <a:pt x="54228" y="205345"/>
                  </a:lnTo>
                  <a:lnTo>
                    <a:pt x="44462" y="216421"/>
                  </a:lnTo>
                  <a:lnTo>
                    <a:pt x="34281" y="228699"/>
                  </a:lnTo>
                  <a:lnTo>
                    <a:pt x="26271" y="241778"/>
                  </a:lnTo>
                  <a:lnTo>
                    <a:pt x="19706" y="255391"/>
                  </a:lnTo>
                  <a:lnTo>
                    <a:pt x="14107" y="269361"/>
                  </a:lnTo>
                  <a:lnTo>
                    <a:pt x="9150" y="283568"/>
                  </a:lnTo>
                  <a:lnTo>
                    <a:pt x="4623" y="297934"/>
                  </a:lnTo>
                  <a:lnTo>
                    <a:pt x="381" y="312405"/>
                  </a:lnTo>
                  <a:lnTo>
                    <a:pt x="0" y="326946"/>
                  </a:lnTo>
                  <a:lnTo>
                    <a:pt x="2193" y="341534"/>
                  </a:lnTo>
                  <a:lnTo>
                    <a:pt x="6102" y="356154"/>
                  </a:lnTo>
                  <a:lnTo>
                    <a:pt x="12378" y="369571"/>
                  </a:lnTo>
                  <a:lnTo>
                    <a:pt x="20233" y="382186"/>
                  </a:lnTo>
                  <a:lnTo>
                    <a:pt x="29140" y="394267"/>
                  </a:lnTo>
                  <a:lnTo>
                    <a:pt x="37525" y="404767"/>
                  </a:lnTo>
                  <a:lnTo>
                    <a:pt x="45562" y="414215"/>
                  </a:lnTo>
                  <a:lnTo>
                    <a:pt x="53367" y="422960"/>
                  </a:lnTo>
                  <a:lnTo>
                    <a:pt x="75090" y="435940"/>
                  </a:lnTo>
                  <a:lnTo>
                    <a:pt x="111572" y="450126"/>
                  </a:lnTo>
                  <a:lnTo>
                    <a:pt x="162629" y="465880"/>
                  </a:lnTo>
                  <a:lnTo>
                    <a:pt x="234399" y="484462"/>
                  </a:lnTo>
                  <a:lnTo>
                    <a:pt x="281533" y="495498"/>
                  </a:lnTo>
                  <a:lnTo>
                    <a:pt x="330981" y="503254"/>
                  </a:lnTo>
                  <a:lnTo>
                    <a:pt x="379890" y="508815"/>
                  </a:lnTo>
                  <a:lnTo>
                    <a:pt x="433126" y="514949"/>
                  </a:lnTo>
                  <a:lnTo>
                    <a:pt x="487644" y="520029"/>
                  </a:lnTo>
                  <a:lnTo>
                    <a:pt x="542542" y="526021"/>
                  </a:lnTo>
                  <a:lnTo>
                    <a:pt x="597552" y="527796"/>
                  </a:lnTo>
                  <a:lnTo>
                    <a:pt x="652596" y="531584"/>
                  </a:lnTo>
                  <a:lnTo>
                    <a:pt x="707650" y="537193"/>
                  </a:lnTo>
                  <a:lnTo>
                    <a:pt x="762706" y="538855"/>
                  </a:lnTo>
                  <a:lnTo>
                    <a:pt x="956790" y="539543"/>
                  </a:lnTo>
                  <a:lnTo>
                    <a:pt x="997010" y="542812"/>
                  </a:lnTo>
                  <a:lnTo>
                    <a:pt x="1038132" y="547120"/>
                  </a:lnTo>
                  <a:lnTo>
                    <a:pt x="1076800" y="549035"/>
                  </a:lnTo>
                  <a:lnTo>
                    <a:pt x="1117641" y="549886"/>
                  </a:lnTo>
                  <a:lnTo>
                    <a:pt x="1259907" y="550526"/>
                  </a:lnTo>
                  <a:lnTo>
                    <a:pt x="1299757" y="547286"/>
                  </a:lnTo>
                  <a:lnTo>
                    <a:pt x="1339083" y="542991"/>
                  </a:lnTo>
                  <a:lnTo>
                    <a:pt x="1381031" y="541082"/>
                  </a:lnTo>
                  <a:lnTo>
                    <a:pt x="1434228" y="534162"/>
                  </a:lnTo>
                  <a:lnTo>
                    <a:pt x="1504840" y="520862"/>
                  </a:lnTo>
                  <a:lnTo>
                    <a:pt x="1596005" y="502805"/>
                  </a:lnTo>
                  <a:lnTo>
                    <a:pt x="1645153" y="491825"/>
                  </a:lnTo>
                  <a:lnTo>
                    <a:pt x="1690711" y="480823"/>
                  </a:lnTo>
                  <a:lnTo>
                    <a:pt x="1741159" y="464920"/>
                  </a:lnTo>
                  <a:lnTo>
                    <a:pt x="1764057" y="452957"/>
                  </a:lnTo>
                  <a:lnTo>
                    <a:pt x="1786469" y="439484"/>
                  </a:lnTo>
                  <a:lnTo>
                    <a:pt x="1808665" y="424116"/>
                  </a:lnTo>
                  <a:lnTo>
                    <a:pt x="1819723" y="414879"/>
                  </a:lnTo>
                  <a:lnTo>
                    <a:pt x="1830766" y="405050"/>
                  </a:lnTo>
                  <a:lnTo>
                    <a:pt x="1838127" y="393604"/>
                  </a:lnTo>
                  <a:lnTo>
                    <a:pt x="1843035" y="381079"/>
                  </a:lnTo>
                  <a:lnTo>
                    <a:pt x="1846307" y="367835"/>
                  </a:lnTo>
                  <a:lnTo>
                    <a:pt x="1847264" y="354111"/>
                  </a:lnTo>
                  <a:lnTo>
                    <a:pt x="1846679" y="340068"/>
                  </a:lnTo>
                  <a:lnTo>
                    <a:pt x="1845066" y="325812"/>
                  </a:lnTo>
                  <a:lnTo>
                    <a:pt x="1841543" y="313861"/>
                  </a:lnTo>
                  <a:lnTo>
                    <a:pt x="1836747" y="303447"/>
                  </a:lnTo>
                  <a:lnTo>
                    <a:pt x="1831104" y="294057"/>
                  </a:lnTo>
                  <a:lnTo>
                    <a:pt x="1815044" y="277099"/>
                  </a:lnTo>
                  <a:lnTo>
                    <a:pt x="1796895" y="261405"/>
                  </a:lnTo>
                  <a:lnTo>
                    <a:pt x="1780673" y="246273"/>
                  </a:lnTo>
                  <a:lnTo>
                    <a:pt x="1762043" y="231391"/>
                  </a:lnTo>
                  <a:lnTo>
                    <a:pt x="1741528" y="216620"/>
                  </a:lnTo>
                  <a:lnTo>
                    <a:pt x="1698450" y="187199"/>
                  </a:lnTo>
                  <a:lnTo>
                    <a:pt x="1676560" y="173733"/>
                  </a:lnTo>
                  <a:lnTo>
                    <a:pt x="1643599" y="158049"/>
                  </a:lnTo>
                  <a:lnTo>
                    <a:pt x="1621594" y="145279"/>
                  </a:lnTo>
                  <a:lnTo>
                    <a:pt x="1588569" y="130178"/>
                  </a:lnTo>
                  <a:lnTo>
                    <a:pt x="1538000" y="117955"/>
                  </a:lnTo>
                  <a:lnTo>
                    <a:pt x="1481518" y="102864"/>
                  </a:lnTo>
                  <a:lnTo>
                    <a:pt x="1445106" y="93005"/>
                  </a:lnTo>
                  <a:lnTo>
                    <a:pt x="1402642" y="89540"/>
                  </a:lnTo>
                  <a:lnTo>
                    <a:pt x="1353083" y="88513"/>
                  </a:lnTo>
                  <a:lnTo>
                    <a:pt x="1308083" y="89433"/>
                  </a:lnTo>
                  <a:lnTo>
                    <a:pt x="1295135" y="91429"/>
                  </a:lnTo>
                  <a:lnTo>
                    <a:pt x="1247214" y="110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5660896" y="1873122"/>
            <a:ext cx="3571887" cy="769651"/>
            <a:chOff x="5660896" y="1873122"/>
            <a:chExt cx="3571887" cy="769651"/>
          </a:xfrm>
        </p:grpSpPr>
        <p:sp>
          <p:nvSpPr>
            <p:cNvPr id="134" name="Freeform 133"/>
            <p:cNvSpPr/>
            <p:nvPr/>
          </p:nvSpPr>
          <p:spPr>
            <a:xfrm>
              <a:off x="5693931" y="2323439"/>
              <a:ext cx="11012" cy="198209"/>
            </a:xfrm>
            <a:custGeom>
              <a:avLst/>
              <a:gdLst/>
              <a:ahLst/>
              <a:cxnLst/>
              <a:rect l="0" t="0" r="0" b="0"/>
              <a:pathLst>
                <a:path w="11012" h="198209">
                  <a:moveTo>
                    <a:pt x="0" y="0"/>
                  </a:moveTo>
                  <a:lnTo>
                    <a:pt x="5845" y="29228"/>
                  </a:lnTo>
                  <a:lnTo>
                    <a:pt x="7567" y="42732"/>
                  </a:lnTo>
                  <a:lnTo>
                    <a:pt x="8715" y="56629"/>
                  </a:lnTo>
                  <a:lnTo>
                    <a:pt x="9481" y="70787"/>
                  </a:lnTo>
                  <a:lnTo>
                    <a:pt x="10331" y="102832"/>
                  </a:lnTo>
                  <a:lnTo>
                    <a:pt x="1101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660896" y="2213323"/>
              <a:ext cx="271803" cy="275614"/>
            </a:xfrm>
            <a:custGeom>
              <a:avLst/>
              <a:gdLst/>
              <a:ahLst/>
              <a:cxnLst/>
              <a:rect l="0" t="0" r="0" b="0"/>
              <a:pathLst>
                <a:path w="271803" h="275614">
                  <a:moveTo>
                    <a:pt x="0" y="33035"/>
                  </a:moveTo>
                  <a:lnTo>
                    <a:pt x="30653" y="79015"/>
                  </a:lnTo>
                  <a:lnTo>
                    <a:pt x="37565" y="88158"/>
                  </a:lnTo>
                  <a:lnTo>
                    <a:pt x="44619" y="96701"/>
                  </a:lnTo>
                  <a:lnTo>
                    <a:pt x="51769" y="104843"/>
                  </a:lnTo>
                  <a:lnTo>
                    <a:pt x="58983" y="112718"/>
                  </a:lnTo>
                  <a:lnTo>
                    <a:pt x="73524" y="127994"/>
                  </a:lnTo>
                  <a:lnTo>
                    <a:pt x="80827" y="136716"/>
                  </a:lnTo>
                  <a:lnTo>
                    <a:pt x="88143" y="146202"/>
                  </a:lnTo>
                  <a:lnTo>
                    <a:pt x="95467" y="156196"/>
                  </a:lnTo>
                  <a:lnTo>
                    <a:pt x="102797" y="165307"/>
                  </a:lnTo>
                  <a:lnTo>
                    <a:pt x="110131" y="173827"/>
                  </a:lnTo>
                  <a:lnTo>
                    <a:pt x="117467" y="181954"/>
                  </a:lnTo>
                  <a:lnTo>
                    <a:pt x="124805" y="191043"/>
                  </a:lnTo>
                  <a:lnTo>
                    <a:pt x="132143" y="200772"/>
                  </a:lnTo>
                  <a:lnTo>
                    <a:pt x="139483" y="210929"/>
                  </a:lnTo>
                  <a:lnTo>
                    <a:pt x="149270" y="221371"/>
                  </a:lnTo>
                  <a:lnTo>
                    <a:pt x="160688" y="232003"/>
                  </a:lnTo>
                  <a:lnTo>
                    <a:pt x="173195" y="242761"/>
                  </a:lnTo>
                  <a:lnTo>
                    <a:pt x="185204" y="252380"/>
                  </a:lnTo>
                  <a:lnTo>
                    <a:pt x="196879" y="261240"/>
                  </a:lnTo>
                  <a:lnTo>
                    <a:pt x="208334" y="269594"/>
                  </a:lnTo>
                  <a:lnTo>
                    <a:pt x="219641" y="273939"/>
                  </a:lnTo>
                  <a:lnTo>
                    <a:pt x="230849" y="275613"/>
                  </a:lnTo>
                  <a:lnTo>
                    <a:pt x="241992" y="275505"/>
                  </a:lnTo>
                  <a:lnTo>
                    <a:pt x="250644" y="270539"/>
                  </a:lnTo>
                  <a:lnTo>
                    <a:pt x="257636" y="262334"/>
                  </a:lnTo>
                  <a:lnTo>
                    <a:pt x="263520" y="251971"/>
                  </a:lnTo>
                  <a:lnTo>
                    <a:pt x="267443" y="240167"/>
                  </a:lnTo>
                  <a:lnTo>
                    <a:pt x="270059" y="227404"/>
                  </a:lnTo>
                  <a:lnTo>
                    <a:pt x="271802" y="214002"/>
                  </a:lnTo>
                  <a:lnTo>
                    <a:pt x="271741" y="198949"/>
                  </a:lnTo>
                  <a:lnTo>
                    <a:pt x="270477" y="182797"/>
                  </a:lnTo>
                  <a:lnTo>
                    <a:pt x="268411" y="165911"/>
                  </a:lnTo>
                  <a:lnTo>
                    <a:pt x="265809" y="148536"/>
                  </a:lnTo>
                  <a:lnTo>
                    <a:pt x="259656" y="112917"/>
                  </a:lnTo>
                  <a:lnTo>
                    <a:pt x="256303" y="96078"/>
                  </a:lnTo>
                  <a:lnTo>
                    <a:pt x="249314" y="64317"/>
                  </a:lnTo>
                  <a:lnTo>
                    <a:pt x="245737" y="50219"/>
                  </a:lnTo>
                  <a:lnTo>
                    <a:pt x="242129" y="37150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013266" y="2367485"/>
              <a:ext cx="80515" cy="121709"/>
            </a:xfrm>
            <a:custGeom>
              <a:avLst/>
              <a:gdLst/>
              <a:ahLst/>
              <a:cxnLst/>
              <a:rect l="0" t="0" r="0" b="0"/>
              <a:pathLst>
                <a:path w="80515" h="121709">
                  <a:moveTo>
                    <a:pt x="22023" y="11012"/>
                  </a:moveTo>
                  <a:lnTo>
                    <a:pt x="16178" y="28549"/>
                  </a:lnTo>
                  <a:lnTo>
                    <a:pt x="14455" y="38609"/>
                  </a:lnTo>
                  <a:lnTo>
                    <a:pt x="13307" y="50209"/>
                  </a:lnTo>
                  <a:lnTo>
                    <a:pt x="12542" y="62837"/>
                  </a:lnTo>
                  <a:lnTo>
                    <a:pt x="13255" y="74926"/>
                  </a:lnTo>
                  <a:lnTo>
                    <a:pt x="14955" y="86656"/>
                  </a:lnTo>
                  <a:lnTo>
                    <a:pt x="17311" y="98146"/>
                  </a:lnTo>
                  <a:lnTo>
                    <a:pt x="22552" y="107030"/>
                  </a:lnTo>
                  <a:lnTo>
                    <a:pt x="29717" y="114176"/>
                  </a:lnTo>
                  <a:lnTo>
                    <a:pt x="38164" y="120164"/>
                  </a:lnTo>
                  <a:lnTo>
                    <a:pt x="46242" y="121708"/>
                  </a:lnTo>
                  <a:lnTo>
                    <a:pt x="54075" y="120291"/>
                  </a:lnTo>
                  <a:lnTo>
                    <a:pt x="61744" y="116899"/>
                  </a:lnTo>
                  <a:lnTo>
                    <a:pt x="68080" y="110968"/>
                  </a:lnTo>
                  <a:lnTo>
                    <a:pt x="73527" y="103343"/>
                  </a:lnTo>
                  <a:lnTo>
                    <a:pt x="78382" y="94589"/>
                  </a:lnTo>
                  <a:lnTo>
                    <a:pt x="80395" y="85082"/>
                  </a:lnTo>
                  <a:lnTo>
                    <a:pt x="80514" y="75074"/>
                  </a:lnTo>
                  <a:lnTo>
                    <a:pt x="79370" y="64732"/>
                  </a:lnTo>
                  <a:lnTo>
                    <a:pt x="74936" y="54166"/>
                  </a:lnTo>
                  <a:lnTo>
                    <a:pt x="68310" y="43452"/>
                  </a:lnTo>
                  <a:lnTo>
                    <a:pt x="60222" y="32638"/>
                  </a:lnTo>
                  <a:lnTo>
                    <a:pt x="51160" y="24206"/>
                  </a:lnTo>
                  <a:lnTo>
                    <a:pt x="41448" y="1736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167562" y="2362051"/>
              <a:ext cx="143018" cy="126562"/>
            </a:xfrm>
            <a:custGeom>
              <a:avLst/>
              <a:gdLst/>
              <a:ahLst/>
              <a:cxnLst/>
              <a:rect l="0" t="0" r="0" b="0"/>
              <a:pathLst>
                <a:path w="143018" h="126562">
                  <a:moveTo>
                    <a:pt x="10877" y="16446"/>
                  </a:moveTo>
                  <a:lnTo>
                    <a:pt x="5032" y="33983"/>
                  </a:lnTo>
                  <a:lnTo>
                    <a:pt x="3310" y="45266"/>
                  </a:lnTo>
                  <a:lnTo>
                    <a:pt x="2162" y="58906"/>
                  </a:lnTo>
                  <a:lnTo>
                    <a:pt x="1397" y="74116"/>
                  </a:lnTo>
                  <a:lnTo>
                    <a:pt x="887" y="79363"/>
                  </a:lnTo>
                  <a:lnTo>
                    <a:pt x="546" y="77967"/>
                  </a:lnTo>
                  <a:lnTo>
                    <a:pt x="320" y="72142"/>
                  </a:lnTo>
                  <a:lnTo>
                    <a:pt x="0" y="40561"/>
                  </a:lnTo>
                  <a:lnTo>
                    <a:pt x="2402" y="28852"/>
                  </a:lnTo>
                  <a:lnTo>
                    <a:pt x="6451" y="17376"/>
                  </a:lnTo>
                  <a:lnTo>
                    <a:pt x="11597" y="6054"/>
                  </a:lnTo>
                  <a:lnTo>
                    <a:pt x="18698" y="953"/>
                  </a:lnTo>
                  <a:lnTo>
                    <a:pt x="27103" y="0"/>
                  </a:lnTo>
                  <a:lnTo>
                    <a:pt x="36377" y="1811"/>
                  </a:lnTo>
                  <a:lnTo>
                    <a:pt x="47453" y="5466"/>
                  </a:lnTo>
                  <a:lnTo>
                    <a:pt x="59731" y="10349"/>
                  </a:lnTo>
                  <a:lnTo>
                    <a:pt x="72811" y="16052"/>
                  </a:lnTo>
                  <a:lnTo>
                    <a:pt x="83978" y="24748"/>
                  </a:lnTo>
                  <a:lnTo>
                    <a:pt x="93869" y="35439"/>
                  </a:lnTo>
                  <a:lnTo>
                    <a:pt x="102911" y="47461"/>
                  </a:lnTo>
                  <a:lnTo>
                    <a:pt x="110162" y="59145"/>
                  </a:lnTo>
                  <a:lnTo>
                    <a:pt x="116219" y="70606"/>
                  </a:lnTo>
                  <a:lnTo>
                    <a:pt x="143017" y="1265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376647" y="2335092"/>
              <a:ext cx="99106" cy="142510"/>
            </a:xfrm>
            <a:custGeom>
              <a:avLst/>
              <a:gdLst/>
              <a:ahLst/>
              <a:cxnLst/>
              <a:rect l="0" t="0" r="0" b="0"/>
              <a:pathLst>
                <a:path w="99106" h="142510">
                  <a:moveTo>
                    <a:pt x="0" y="76439"/>
                  </a:moveTo>
                  <a:lnTo>
                    <a:pt x="17537" y="70594"/>
                  </a:lnTo>
                  <a:lnTo>
                    <a:pt x="26374" y="66425"/>
                  </a:lnTo>
                  <a:lnTo>
                    <a:pt x="35936" y="61198"/>
                  </a:lnTo>
                  <a:lnTo>
                    <a:pt x="45980" y="55267"/>
                  </a:lnTo>
                  <a:lnTo>
                    <a:pt x="55124" y="48866"/>
                  </a:lnTo>
                  <a:lnTo>
                    <a:pt x="63666" y="42152"/>
                  </a:lnTo>
                  <a:lnTo>
                    <a:pt x="71809" y="35228"/>
                  </a:lnTo>
                  <a:lnTo>
                    <a:pt x="76013" y="26942"/>
                  </a:lnTo>
                  <a:lnTo>
                    <a:pt x="77593" y="17748"/>
                  </a:lnTo>
                  <a:lnTo>
                    <a:pt x="77423" y="7947"/>
                  </a:lnTo>
                  <a:lnTo>
                    <a:pt x="73638" y="2637"/>
                  </a:lnTo>
                  <a:lnTo>
                    <a:pt x="67445" y="321"/>
                  </a:lnTo>
                  <a:lnTo>
                    <a:pt x="59645" y="0"/>
                  </a:lnTo>
                  <a:lnTo>
                    <a:pt x="51999" y="3457"/>
                  </a:lnTo>
                  <a:lnTo>
                    <a:pt x="44454" y="9432"/>
                  </a:lnTo>
                  <a:lnTo>
                    <a:pt x="36978" y="17085"/>
                  </a:lnTo>
                  <a:lnTo>
                    <a:pt x="29546" y="27082"/>
                  </a:lnTo>
                  <a:lnTo>
                    <a:pt x="22145" y="38640"/>
                  </a:lnTo>
                  <a:lnTo>
                    <a:pt x="14763" y="51240"/>
                  </a:lnTo>
                  <a:lnTo>
                    <a:pt x="11066" y="64534"/>
                  </a:lnTo>
                  <a:lnTo>
                    <a:pt x="9824" y="78290"/>
                  </a:lnTo>
                  <a:lnTo>
                    <a:pt x="10220" y="92355"/>
                  </a:lnTo>
                  <a:lnTo>
                    <a:pt x="12931" y="104179"/>
                  </a:lnTo>
                  <a:lnTo>
                    <a:pt x="17186" y="114509"/>
                  </a:lnTo>
                  <a:lnTo>
                    <a:pt x="22469" y="123842"/>
                  </a:lnTo>
                  <a:lnTo>
                    <a:pt x="32109" y="130064"/>
                  </a:lnTo>
                  <a:lnTo>
                    <a:pt x="44652" y="134212"/>
                  </a:lnTo>
                  <a:lnTo>
                    <a:pt x="99105" y="142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530809" y="2356473"/>
              <a:ext cx="154163" cy="132140"/>
            </a:xfrm>
            <a:custGeom>
              <a:avLst/>
              <a:gdLst/>
              <a:ahLst/>
              <a:cxnLst/>
              <a:rect l="0" t="0" r="0" b="0"/>
              <a:pathLst>
                <a:path w="154163" h="132140">
                  <a:moveTo>
                    <a:pt x="0" y="0"/>
                  </a:moveTo>
                  <a:lnTo>
                    <a:pt x="11692" y="17537"/>
                  </a:lnTo>
                  <a:lnTo>
                    <a:pt x="27220" y="39198"/>
                  </a:lnTo>
                  <a:lnTo>
                    <a:pt x="36499" y="51826"/>
                  </a:lnTo>
                  <a:lnTo>
                    <a:pt x="47580" y="63915"/>
                  </a:lnTo>
                  <a:lnTo>
                    <a:pt x="59861" y="75645"/>
                  </a:lnTo>
                  <a:lnTo>
                    <a:pt x="72942" y="87135"/>
                  </a:lnTo>
                  <a:lnTo>
                    <a:pt x="85333" y="96019"/>
                  </a:lnTo>
                  <a:lnTo>
                    <a:pt x="97265" y="103165"/>
                  </a:lnTo>
                  <a:lnTo>
                    <a:pt x="154162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541821" y="2334450"/>
              <a:ext cx="99105" cy="154163"/>
            </a:xfrm>
            <a:custGeom>
              <a:avLst/>
              <a:gdLst/>
              <a:ahLst/>
              <a:cxnLst/>
              <a:rect l="0" t="0" r="0" b="0"/>
              <a:pathLst>
                <a:path w="99105" h="154163">
                  <a:moveTo>
                    <a:pt x="99104" y="0"/>
                  </a:moveTo>
                  <a:lnTo>
                    <a:pt x="75722" y="17537"/>
                  </a:lnTo>
                  <a:lnTo>
                    <a:pt x="66387" y="26374"/>
                  </a:lnTo>
                  <a:lnTo>
                    <a:pt x="57717" y="35935"/>
                  </a:lnTo>
                  <a:lnTo>
                    <a:pt x="49489" y="45980"/>
                  </a:lnTo>
                  <a:lnTo>
                    <a:pt x="41557" y="57571"/>
                  </a:lnTo>
                  <a:lnTo>
                    <a:pt x="33823" y="70192"/>
                  </a:lnTo>
                  <a:lnTo>
                    <a:pt x="26219" y="83500"/>
                  </a:lnTo>
                  <a:lnTo>
                    <a:pt x="19927" y="97266"/>
                  </a:lnTo>
                  <a:lnTo>
                    <a:pt x="14508" y="111337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717036" y="2356473"/>
              <a:ext cx="111086" cy="154163"/>
            </a:xfrm>
            <a:custGeom>
              <a:avLst/>
              <a:gdLst/>
              <a:ahLst/>
              <a:cxnLst/>
              <a:rect l="0" t="0" r="0" b="0"/>
              <a:pathLst>
                <a:path w="111086" h="154163">
                  <a:moveTo>
                    <a:pt x="67039" y="0"/>
                  </a:moveTo>
                  <a:lnTo>
                    <a:pt x="43657" y="11692"/>
                  </a:lnTo>
                  <a:lnTo>
                    <a:pt x="34322" y="20030"/>
                  </a:lnTo>
                  <a:lnTo>
                    <a:pt x="25651" y="30482"/>
                  </a:lnTo>
                  <a:lnTo>
                    <a:pt x="17425" y="42345"/>
                  </a:lnTo>
                  <a:lnTo>
                    <a:pt x="10716" y="53924"/>
                  </a:lnTo>
                  <a:lnTo>
                    <a:pt x="5021" y="65314"/>
                  </a:lnTo>
                  <a:lnTo>
                    <a:pt x="0" y="76577"/>
                  </a:lnTo>
                  <a:lnTo>
                    <a:pt x="1547" y="84086"/>
                  </a:lnTo>
                  <a:lnTo>
                    <a:pt x="7472" y="89092"/>
                  </a:lnTo>
                  <a:lnTo>
                    <a:pt x="16317" y="92430"/>
                  </a:lnTo>
                  <a:lnTo>
                    <a:pt x="24660" y="90984"/>
                  </a:lnTo>
                  <a:lnTo>
                    <a:pt x="32669" y="86350"/>
                  </a:lnTo>
                  <a:lnTo>
                    <a:pt x="40455" y="79590"/>
                  </a:lnTo>
                  <a:lnTo>
                    <a:pt x="46869" y="70189"/>
                  </a:lnTo>
                  <a:lnTo>
                    <a:pt x="52369" y="59028"/>
                  </a:lnTo>
                  <a:lnTo>
                    <a:pt x="57259" y="46693"/>
                  </a:lnTo>
                  <a:lnTo>
                    <a:pt x="60519" y="43364"/>
                  </a:lnTo>
                  <a:lnTo>
                    <a:pt x="62692" y="46039"/>
                  </a:lnTo>
                  <a:lnTo>
                    <a:pt x="64141" y="52716"/>
                  </a:lnTo>
                  <a:lnTo>
                    <a:pt x="72027" y="85496"/>
                  </a:lnTo>
                  <a:lnTo>
                    <a:pt x="76481" y="97373"/>
                  </a:lnTo>
                  <a:lnTo>
                    <a:pt x="81899" y="108962"/>
                  </a:lnTo>
                  <a:lnTo>
                    <a:pt x="111085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872168" y="2364909"/>
              <a:ext cx="176186" cy="123704"/>
            </a:xfrm>
            <a:custGeom>
              <a:avLst/>
              <a:gdLst/>
              <a:ahLst/>
              <a:cxnLst/>
              <a:rect l="0" t="0" r="0" b="0"/>
              <a:pathLst>
                <a:path w="176186" h="123704">
                  <a:moveTo>
                    <a:pt x="0" y="13588"/>
                  </a:moveTo>
                  <a:lnTo>
                    <a:pt x="5845" y="36970"/>
                  </a:lnTo>
                  <a:lnTo>
                    <a:pt x="7567" y="48752"/>
                  </a:lnTo>
                  <a:lnTo>
                    <a:pt x="8715" y="61501"/>
                  </a:lnTo>
                  <a:lnTo>
                    <a:pt x="9480" y="74894"/>
                  </a:lnTo>
                  <a:lnTo>
                    <a:pt x="10331" y="102826"/>
                  </a:lnTo>
                  <a:lnTo>
                    <a:pt x="10558" y="117126"/>
                  </a:lnTo>
                  <a:lnTo>
                    <a:pt x="10709" y="121765"/>
                  </a:lnTo>
                  <a:lnTo>
                    <a:pt x="10810" y="119964"/>
                  </a:lnTo>
                  <a:lnTo>
                    <a:pt x="10999" y="41444"/>
                  </a:lnTo>
                  <a:lnTo>
                    <a:pt x="13450" y="34606"/>
                  </a:lnTo>
                  <a:lnTo>
                    <a:pt x="17531" y="32494"/>
                  </a:lnTo>
                  <a:lnTo>
                    <a:pt x="22699" y="33533"/>
                  </a:lnTo>
                  <a:lnTo>
                    <a:pt x="27368" y="37896"/>
                  </a:lnTo>
                  <a:lnTo>
                    <a:pt x="31704" y="44475"/>
                  </a:lnTo>
                  <a:lnTo>
                    <a:pt x="35818" y="52532"/>
                  </a:lnTo>
                  <a:lnTo>
                    <a:pt x="39784" y="61574"/>
                  </a:lnTo>
                  <a:lnTo>
                    <a:pt x="43652" y="71272"/>
                  </a:lnTo>
                  <a:lnTo>
                    <a:pt x="47453" y="81408"/>
                  </a:lnTo>
                  <a:lnTo>
                    <a:pt x="52435" y="82048"/>
                  </a:lnTo>
                  <a:lnTo>
                    <a:pt x="58203" y="76357"/>
                  </a:lnTo>
                  <a:lnTo>
                    <a:pt x="64496" y="66445"/>
                  </a:lnTo>
                  <a:lnTo>
                    <a:pt x="69915" y="56167"/>
                  </a:lnTo>
                  <a:lnTo>
                    <a:pt x="74750" y="45645"/>
                  </a:lnTo>
                  <a:lnTo>
                    <a:pt x="79198" y="34959"/>
                  </a:lnTo>
                  <a:lnTo>
                    <a:pt x="83386" y="24165"/>
                  </a:lnTo>
                  <a:lnTo>
                    <a:pt x="91303" y="2383"/>
                  </a:lnTo>
                  <a:lnTo>
                    <a:pt x="95126" y="0"/>
                  </a:lnTo>
                  <a:lnTo>
                    <a:pt x="98899" y="3306"/>
                  </a:lnTo>
                  <a:lnTo>
                    <a:pt x="102638" y="10404"/>
                  </a:lnTo>
                  <a:lnTo>
                    <a:pt x="107578" y="18806"/>
                  </a:lnTo>
                  <a:lnTo>
                    <a:pt x="119592" y="37930"/>
                  </a:lnTo>
                  <a:lnTo>
                    <a:pt x="176185" y="123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048353" y="2356473"/>
              <a:ext cx="22024" cy="253267"/>
            </a:xfrm>
            <a:custGeom>
              <a:avLst/>
              <a:gdLst/>
              <a:ahLst/>
              <a:cxnLst/>
              <a:rect l="0" t="0" r="0" b="0"/>
              <a:pathLst>
                <a:path w="22024" h="253267">
                  <a:moveTo>
                    <a:pt x="0" y="0"/>
                  </a:moveTo>
                  <a:lnTo>
                    <a:pt x="0" y="72998"/>
                  </a:lnTo>
                  <a:lnTo>
                    <a:pt x="1223" y="92712"/>
                  </a:lnTo>
                  <a:lnTo>
                    <a:pt x="3263" y="113195"/>
                  </a:lnTo>
                  <a:lnTo>
                    <a:pt x="5845" y="134192"/>
                  </a:lnTo>
                  <a:lnTo>
                    <a:pt x="8791" y="153084"/>
                  </a:lnTo>
                  <a:lnTo>
                    <a:pt x="11978" y="170572"/>
                  </a:lnTo>
                  <a:lnTo>
                    <a:pt x="22023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015318" y="2334450"/>
              <a:ext cx="89998" cy="143152"/>
            </a:xfrm>
            <a:custGeom>
              <a:avLst/>
              <a:gdLst/>
              <a:ahLst/>
              <a:cxnLst/>
              <a:rect l="0" t="0" r="0" b="0"/>
              <a:pathLst>
                <a:path w="89998" h="143152">
                  <a:moveTo>
                    <a:pt x="0" y="0"/>
                  </a:moveTo>
                  <a:lnTo>
                    <a:pt x="17537" y="5846"/>
                  </a:lnTo>
                  <a:lnTo>
                    <a:pt x="26373" y="11239"/>
                  </a:lnTo>
                  <a:lnTo>
                    <a:pt x="35935" y="18504"/>
                  </a:lnTo>
                  <a:lnTo>
                    <a:pt x="45980" y="27018"/>
                  </a:lnTo>
                  <a:lnTo>
                    <a:pt x="55124" y="36365"/>
                  </a:lnTo>
                  <a:lnTo>
                    <a:pt x="63666" y="46267"/>
                  </a:lnTo>
                  <a:lnTo>
                    <a:pt x="71809" y="56538"/>
                  </a:lnTo>
                  <a:lnTo>
                    <a:pt x="78460" y="67056"/>
                  </a:lnTo>
                  <a:lnTo>
                    <a:pt x="84118" y="77739"/>
                  </a:lnTo>
                  <a:lnTo>
                    <a:pt x="89113" y="88531"/>
                  </a:lnTo>
                  <a:lnTo>
                    <a:pt x="89997" y="98173"/>
                  </a:lnTo>
                  <a:lnTo>
                    <a:pt x="88139" y="107048"/>
                  </a:lnTo>
                  <a:lnTo>
                    <a:pt x="84453" y="115412"/>
                  </a:lnTo>
                  <a:lnTo>
                    <a:pt x="77101" y="122211"/>
                  </a:lnTo>
                  <a:lnTo>
                    <a:pt x="67307" y="127967"/>
                  </a:lnTo>
                  <a:lnTo>
                    <a:pt x="33035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147457" y="2246358"/>
              <a:ext cx="44047" cy="253267"/>
            </a:xfrm>
            <a:custGeom>
              <a:avLst/>
              <a:gdLst/>
              <a:ahLst/>
              <a:cxnLst/>
              <a:rect l="0" t="0" r="0" b="0"/>
              <a:pathLst>
                <a:path w="44047" h="253267">
                  <a:moveTo>
                    <a:pt x="0" y="0"/>
                  </a:moveTo>
                  <a:lnTo>
                    <a:pt x="5845" y="17537"/>
                  </a:lnTo>
                  <a:lnTo>
                    <a:pt x="7568" y="30044"/>
                  </a:lnTo>
                  <a:lnTo>
                    <a:pt x="8717" y="45723"/>
                  </a:lnTo>
                  <a:lnTo>
                    <a:pt x="9482" y="63517"/>
                  </a:lnTo>
                  <a:lnTo>
                    <a:pt x="11215" y="79050"/>
                  </a:lnTo>
                  <a:lnTo>
                    <a:pt x="13595" y="93075"/>
                  </a:lnTo>
                  <a:lnTo>
                    <a:pt x="16404" y="106097"/>
                  </a:lnTo>
                  <a:lnTo>
                    <a:pt x="18276" y="120895"/>
                  </a:lnTo>
                  <a:lnTo>
                    <a:pt x="19525" y="136878"/>
                  </a:lnTo>
                  <a:lnTo>
                    <a:pt x="20358" y="153651"/>
                  </a:lnTo>
                  <a:lnTo>
                    <a:pt x="23360" y="169727"/>
                  </a:lnTo>
                  <a:lnTo>
                    <a:pt x="27808" y="185338"/>
                  </a:lnTo>
                  <a:lnTo>
                    <a:pt x="44046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262000" y="2355940"/>
              <a:ext cx="116701" cy="176719"/>
            </a:xfrm>
            <a:custGeom>
              <a:avLst/>
              <a:gdLst/>
              <a:ahLst/>
              <a:cxnLst/>
              <a:rect l="0" t="0" r="0" b="0"/>
              <a:pathLst>
                <a:path w="116701" h="176719">
                  <a:moveTo>
                    <a:pt x="28607" y="99638"/>
                  </a:moveTo>
                  <a:lnTo>
                    <a:pt x="40299" y="82101"/>
                  </a:lnTo>
                  <a:lnTo>
                    <a:pt x="47413" y="74488"/>
                  </a:lnTo>
                  <a:lnTo>
                    <a:pt x="55826" y="66965"/>
                  </a:lnTo>
                  <a:lnTo>
                    <a:pt x="65107" y="59504"/>
                  </a:lnTo>
                  <a:lnTo>
                    <a:pt x="72516" y="50858"/>
                  </a:lnTo>
                  <a:lnTo>
                    <a:pt x="78679" y="41424"/>
                  </a:lnTo>
                  <a:lnTo>
                    <a:pt x="84012" y="31465"/>
                  </a:lnTo>
                  <a:lnTo>
                    <a:pt x="85120" y="22378"/>
                  </a:lnTo>
                  <a:lnTo>
                    <a:pt x="83412" y="13873"/>
                  </a:lnTo>
                  <a:lnTo>
                    <a:pt x="79826" y="5756"/>
                  </a:lnTo>
                  <a:lnTo>
                    <a:pt x="73764" y="1568"/>
                  </a:lnTo>
                  <a:lnTo>
                    <a:pt x="66053" y="0"/>
                  </a:lnTo>
                  <a:lnTo>
                    <a:pt x="57242" y="178"/>
                  </a:lnTo>
                  <a:lnTo>
                    <a:pt x="48921" y="2743"/>
                  </a:lnTo>
                  <a:lnTo>
                    <a:pt x="40926" y="6901"/>
                  </a:lnTo>
                  <a:lnTo>
                    <a:pt x="33149" y="12119"/>
                  </a:lnTo>
                  <a:lnTo>
                    <a:pt x="25517" y="19269"/>
                  </a:lnTo>
                  <a:lnTo>
                    <a:pt x="17983" y="27706"/>
                  </a:lnTo>
                  <a:lnTo>
                    <a:pt x="10513" y="37001"/>
                  </a:lnTo>
                  <a:lnTo>
                    <a:pt x="5533" y="49315"/>
                  </a:lnTo>
                  <a:lnTo>
                    <a:pt x="2213" y="63642"/>
                  </a:lnTo>
                  <a:lnTo>
                    <a:pt x="0" y="79311"/>
                  </a:lnTo>
                  <a:lnTo>
                    <a:pt x="971" y="93428"/>
                  </a:lnTo>
                  <a:lnTo>
                    <a:pt x="4065" y="106509"/>
                  </a:lnTo>
                  <a:lnTo>
                    <a:pt x="8575" y="118901"/>
                  </a:lnTo>
                  <a:lnTo>
                    <a:pt x="16476" y="129609"/>
                  </a:lnTo>
                  <a:lnTo>
                    <a:pt x="26637" y="139195"/>
                  </a:lnTo>
                  <a:lnTo>
                    <a:pt x="38305" y="148032"/>
                  </a:lnTo>
                  <a:lnTo>
                    <a:pt x="52201" y="155147"/>
                  </a:lnTo>
                  <a:lnTo>
                    <a:pt x="67583" y="161114"/>
                  </a:lnTo>
                  <a:lnTo>
                    <a:pt x="116700" y="176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504495" y="1873122"/>
              <a:ext cx="1728288" cy="769651"/>
            </a:xfrm>
            <a:custGeom>
              <a:avLst/>
              <a:gdLst/>
              <a:ahLst/>
              <a:cxnLst/>
              <a:rect l="0" t="0" r="0" b="0"/>
              <a:pathLst>
                <a:path w="1728288" h="769651">
                  <a:moveTo>
                    <a:pt x="6344" y="97947"/>
                  </a:moveTo>
                  <a:lnTo>
                    <a:pt x="498" y="121329"/>
                  </a:lnTo>
                  <a:lnTo>
                    <a:pt x="0" y="133111"/>
                  </a:lnTo>
                  <a:lnTo>
                    <a:pt x="891" y="145860"/>
                  </a:lnTo>
                  <a:lnTo>
                    <a:pt x="2708" y="159253"/>
                  </a:lnTo>
                  <a:lnTo>
                    <a:pt x="3921" y="173076"/>
                  </a:lnTo>
                  <a:lnTo>
                    <a:pt x="4728" y="187185"/>
                  </a:lnTo>
                  <a:lnTo>
                    <a:pt x="5626" y="215913"/>
                  </a:lnTo>
                  <a:lnTo>
                    <a:pt x="6249" y="288881"/>
                  </a:lnTo>
                  <a:lnTo>
                    <a:pt x="6344" y="519603"/>
                  </a:lnTo>
                  <a:lnTo>
                    <a:pt x="7567" y="534437"/>
                  </a:lnTo>
                  <a:lnTo>
                    <a:pt x="9606" y="549219"/>
                  </a:lnTo>
                  <a:lnTo>
                    <a:pt x="12189" y="563969"/>
                  </a:lnTo>
                  <a:lnTo>
                    <a:pt x="13911" y="581142"/>
                  </a:lnTo>
                  <a:lnTo>
                    <a:pt x="15059" y="599933"/>
                  </a:lnTo>
                  <a:lnTo>
                    <a:pt x="15824" y="619801"/>
                  </a:lnTo>
                  <a:lnTo>
                    <a:pt x="18781" y="637940"/>
                  </a:lnTo>
                  <a:lnTo>
                    <a:pt x="23200" y="654927"/>
                  </a:lnTo>
                  <a:lnTo>
                    <a:pt x="28593" y="671145"/>
                  </a:lnTo>
                  <a:lnTo>
                    <a:pt x="35858" y="685628"/>
                  </a:lnTo>
                  <a:lnTo>
                    <a:pt x="44373" y="698954"/>
                  </a:lnTo>
                  <a:lnTo>
                    <a:pt x="53719" y="711509"/>
                  </a:lnTo>
                  <a:lnTo>
                    <a:pt x="80418" y="731983"/>
                  </a:lnTo>
                  <a:lnTo>
                    <a:pt x="126580" y="754005"/>
                  </a:lnTo>
                  <a:lnTo>
                    <a:pt x="156438" y="762698"/>
                  </a:lnTo>
                  <a:lnTo>
                    <a:pt x="200763" y="767592"/>
                  </a:lnTo>
                  <a:lnTo>
                    <a:pt x="246116" y="769042"/>
                  </a:lnTo>
                  <a:lnTo>
                    <a:pt x="525490" y="769650"/>
                  </a:lnTo>
                  <a:lnTo>
                    <a:pt x="568646" y="766388"/>
                  </a:lnTo>
                  <a:lnTo>
                    <a:pt x="611073" y="762084"/>
                  </a:lnTo>
                  <a:lnTo>
                    <a:pt x="650321" y="760171"/>
                  </a:lnTo>
                  <a:lnTo>
                    <a:pt x="694682" y="756058"/>
                  </a:lnTo>
                  <a:lnTo>
                    <a:pt x="740499" y="751375"/>
                  </a:lnTo>
                  <a:lnTo>
                    <a:pt x="781254" y="749294"/>
                  </a:lnTo>
                  <a:lnTo>
                    <a:pt x="823022" y="745106"/>
                  </a:lnTo>
                  <a:lnTo>
                    <a:pt x="866055" y="740390"/>
                  </a:lnTo>
                  <a:lnTo>
                    <a:pt x="909651" y="738294"/>
                  </a:lnTo>
                  <a:lnTo>
                    <a:pt x="950235" y="737363"/>
                  </a:lnTo>
                  <a:lnTo>
                    <a:pt x="1031981" y="736765"/>
                  </a:lnTo>
                  <a:lnTo>
                    <a:pt x="1075159" y="733420"/>
                  </a:lnTo>
                  <a:lnTo>
                    <a:pt x="1117596" y="729079"/>
                  </a:lnTo>
                  <a:lnTo>
                    <a:pt x="1156849" y="727149"/>
                  </a:lnTo>
                  <a:lnTo>
                    <a:pt x="1194686" y="726292"/>
                  </a:lnTo>
                  <a:lnTo>
                    <a:pt x="1530098" y="725606"/>
                  </a:lnTo>
                  <a:lnTo>
                    <a:pt x="1568571" y="722343"/>
                  </a:lnTo>
                  <a:lnTo>
                    <a:pt x="1604838" y="715591"/>
                  </a:lnTo>
                  <a:lnTo>
                    <a:pt x="1637271" y="704434"/>
                  </a:lnTo>
                  <a:lnTo>
                    <a:pt x="1661472" y="688055"/>
                  </a:lnTo>
                  <a:lnTo>
                    <a:pt x="1696949" y="653479"/>
                  </a:lnTo>
                  <a:lnTo>
                    <a:pt x="1703568" y="642039"/>
                  </a:lnTo>
                  <a:lnTo>
                    <a:pt x="1709204" y="628296"/>
                  </a:lnTo>
                  <a:lnTo>
                    <a:pt x="1727041" y="573973"/>
                  </a:lnTo>
                  <a:lnTo>
                    <a:pt x="1728287" y="550545"/>
                  </a:lnTo>
                  <a:lnTo>
                    <a:pt x="1726907" y="539159"/>
                  </a:lnTo>
                  <a:lnTo>
                    <a:pt x="1725987" y="523003"/>
                  </a:lnTo>
                  <a:lnTo>
                    <a:pt x="1724964" y="482214"/>
                  </a:lnTo>
                  <a:lnTo>
                    <a:pt x="1723468" y="464241"/>
                  </a:lnTo>
                  <a:lnTo>
                    <a:pt x="1721248" y="448588"/>
                  </a:lnTo>
                  <a:lnTo>
                    <a:pt x="1718544" y="434482"/>
                  </a:lnTo>
                  <a:lnTo>
                    <a:pt x="1712277" y="405758"/>
                  </a:lnTo>
                  <a:lnTo>
                    <a:pt x="1708893" y="391247"/>
                  </a:lnTo>
                  <a:lnTo>
                    <a:pt x="1705413" y="377902"/>
                  </a:lnTo>
                  <a:lnTo>
                    <a:pt x="1701870" y="365335"/>
                  </a:lnTo>
                  <a:lnTo>
                    <a:pt x="1698284" y="353287"/>
                  </a:lnTo>
                  <a:lnTo>
                    <a:pt x="1691037" y="326849"/>
                  </a:lnTo>
                  <a:lnTo>
                    <a:pt x="1687391" y="312947"/>
                  </a:lnTo>
                  <a:lnTo>
                    <a:pt x="1683737" y="296338"/>
                  </a:lnTo>
                  <a:lnTo>
                    <a:pt x="1676415" y="258308"/>
                  </a:lnTo>
                  <a:lnTo>
                    <a:pt x="1672750" y="241559"/>
                  </a:lnTo>
                  <a:lnTo>
                    <a:pt x="1669083" y="226723"/>
                  </a:lnTo>
                  <a:lnTo>
                    <a:pt x="1665415" y="213162"/>
                  </a:lnTo>
                  <a:lnTo>
                    <a:pt x="1658075" y="188306"/>
                  </a:lnTo>
                  <a:lnTo>
                    <a:pt x="1654406" y="176539"/>
                  </a:lnTo>
                  <a:lnTo>
                    <a:pt x="1649512" y="163800"/>
                  </a:lnTo>
                  <a:lnTo>
                    <a:pt x="1643803" y="150414"/>
                  </a:lnTo>
                  <a:lnTo>
                    <a:pt x="1637550" y="136595"/>
                  </a:lnTo>
                  <a:lnTo>
                    <a:pt x="1633380" y="122489"/>
                  </a:lnTo>
                  <a:lnTo>
                    <a:pt x="1630601" y="108191"/>
                  </a:lnTo>
                  <a:lnTo>
                    <a:pt x="1628749" y="93765"/>
                  </a:lnTo>
                  <a:lnTo>
                    <a:pt x="1625066" y="80477"/>
                  </a:lnTo>
                  <a:lnTo>
                    <a:pt x="1620165" y="67947"/>
                  </a:lnTo>
                  <a:lnTo>
                    <a:pt x="1608192" y="45462"/>
                  </a:lnTo>
                  <a:lnTo>
                    <a:pt x="1594715" y="27311"/>
                  </a:lnTo>
                  <a:lnTo>
                    <a:pt x="1584024" y="20269"/>
                  </a:lnTo>
                  <a:lnTo>
                    <a:pt x="1555833" y="9181"/>
                  </a:lnTo>
                  <a:lnTo>
                    <a:pt x="1511414" y="1906"/>
                  </a:lnTo>
                  <a:lnTo>
                    <a:pt x="1485225" y="3467"/>
                  </a:lnTo>
                  <a:lnTo>
                    <a:pt x="1473102" y="5596"/>
                  </a:lnTo>
                  <a:lnTo>
                    <a:pt x="1449845" y="4699"/>
                  </a:lnTo>
                  <a:lnTo>
                    <a:pt x="1399161" y="0"/>
                  </a:lnTo>
                  <a:lnTo>
                    <a:pt x="1356508" y="5031"/>
                  </a:lnTo>
                  <a:lnTo>
                    <a:pt x="1307029" y="8425"/>
                  </a:lnTo>
                  <a:lnTo>
                    <a:pt x="1259470" y="9431"/>
                  </a:lnTo>
                  <a:lnTo>
                    <a:pt x="1145221" y="9817"/>
                  </a:lnTo>
                  <a:lnTo>
                    <a:pt x="1104688" y="13101"/>
                  </a:lnTo>
                  <a:lnTo>
                    <a:pt x="1062204" y="17415"/>
                  </a:lnTo>
                  <a:lnTo>
                    <a:pt x="1018852" y="19332"/>
                  </a:lnTo>
                  <a:lnTo>
                    <a:pt x="978376" y="23447"/>
                  </a:lnTo>
                  <a:lnTo>
                    <a:pt x="917933" y="32642"/>
                  </a:lnTo>
                  <a:lnTo>
                    <a:pt x="873980" y="38335"/>
                  </a:lnTo>
                  <a:lnTo>
                    <a:pt x="825897" y="40865"/>
                  </a:lnTo>
                  <a:lnTo>
                    <a:pt x="779241" y="45252"/>
                  </a:lnTo>
                  <a:lnTo>
                    <a:pt x="734035" y="50057"/>
                  </a:lnTo>
                  <a:lnTo>
                    <a:pt x="689473" y="52192"/>
                  </a:lnTo>
                  <a:lnTo>
                    <a:pt x="645198" y="56404"/>
                  </a:lnTo>
                  <a:lnTo>
                    <a:pt x="601049" y="61131"/>
                  </a:lnTo>
                  <a:lnTo>
                    <a:pt x="556957" y="63232"/>
                  </a:lnTo>
                  <a:lnTo>
                    <a:pt x="496708" y="64414"/>
                  </a:lnTo>
                  <a:lnTo>
                    <a:pt x="204552" y="64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431800"/>
            <a:ext cx="1930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Example: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870200" y="723900"/>
            <a:ext cx="5575301" cy="1143001"/>
          </a:xfrm>
          <a:custGeom>
            <a:avLst/>
            <a:gdLst/>
            <a:ahLst/>
            <a:cxnLst/>
            <a:rect l="0" t="0" r="0" b="0"/>
            <a:pathLst>
              <a:path w="5575301" h="1143001">
                <a:moveTo>
                  <a:pt x="0" y="0"/>
                </a:moveTo>
                <a:lnTo>
                  <a:pt x="5575300" y="114300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374900" y="1041400"/>
            <a:ext cx="190501" cy="317501"/>
          </a:xfrm>
          <a:custGeom>
            <a:avLst/>
            <a:gdLst/>
            <a:ahLst/>
            <a:cxnLst/>
            <a:rect l="0" t="0" r="0" b="0"/>
            <a:pathLst>
              <a:path w="190501" h="317501">
                <a:moveTo>
                  <a:pt x="0" y="0"/>
                </a:moveTo>
                <a:lnTo>
                  <a:pt x="167639" y="0"/>
                </a:lnTo>
                <a:lnTo>
                  <a:pt x="175260" y="2539"/>
                </a:lnTo>
                <a:lnTo>
                  <a:pt x="180339" y="7619"/>
                </a:lnTo>
                <a:lnTo>
                  <a:pt x="184150" y="13969"/>
                </a:lnTo>
                <a:lnTo>
                  <a:pt x="185420" y="20319"/>
                </a:lnTo>
                <a:lnTo>
                  <a:pt x="187960" y="27939"/>
                </a:lnTo>
                <a:lnTo>
                  <a:pt x="187960" y="35560"/>
                </a:lnTo>
                <a:lnTo>
                  <a:pt x="189229" y="43180"/>
                </a:lnTo>
                <a:lnTo>
                  <a:pt x="189229" y="52069"/>
                </a:lnTo>
                <a:lnTo>
                  <a:pt x="190500" y="59689"/>
                </a:lnTo>
                <a:lnTo>
                  <a:pt x="190500" y="91439"/>
                </a:lnTo>
                <a:lnTo>
                  <a:pt x="190500" y="176530"/>
                </a:lnTo>
                <a:lnTo>
                  <a:pt x="189229" y="189230"/>
                </a:lnTo>
                <a:lnTo>
                  <a:pt x="186689" y="201930"/>
                </a:lnTo>
                <a:lnTo>
                  <a:pt x="184150" y="215900"/>
                </a:lnTo>
                <a:lnTo>
                  <a:pt x="180339" y="227330"/>
                </a:lnTo>
                <a:lnTo>
                  <a:pt x="176529" y="237489"/>
                </a:lnTo>
                <a:lnTo>
                  <a:pt x="172720" y="247650"/>
                </a:lnTo>
                <a:lnTo>
                  <a:pt x="170179" y="257810"/>
                </a:lnTo>
                <a:lnTo>
                  <a:pt x="168910" y="269239"/>
                </a:lnTo>
                <a:lnTo>
                  <a:pt x="165100" y="317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475479" y="2006600"/>
            <a:ext cx="414022" cy="330201"/>
            <a:chOff x="4475479" y="2006600"/>
            <a:chExt cx="414022" cy="330201"/>
          </a:xfrm>
        </p:grpSpPr>
        <p:sp>
          <p:nvSpPr>
            <p:cNvPr id="5" name="Freeform 4"/>
            <p:cNvSpPr/>
            <p:nvPr/>
          </p:nvSpPr>
          <p:spPr>
            <a:xfrm>
              <a:off x="4475479" y="2019300"/>
              <a:ext cx="185422" cy="303530"/>
            </a:xfrm>
            <a:custGeom>
              <a:avLst/>
              <a:gdLst/>
              <a:ahLst/>
              <a:cxnLst/>
              <a:rect l="0" t="0" r="0" b="0"/>
              <a:pathLst>
                <a:path w="185422" h="303530">
                  <a:moveTo>
                    <a:pt x="20321" y="63500"/>
                  </a:moveTo>
                  <a:lnTo>
                    <a:pt x="26671" y="57150"/>
                  </a:lnTo>
                  <a:lnTo>
                    <a:pt x="30480" y="52070"/>
                  </a:lnTo>
                  <a:lnTo>
                    <a:pt x="34291" y="45720"/>
                  </a:lnTo>
                  <a:lnTo>
                    <a:pt x="38100" y="39370"/>
                  </a:lnTo>
                  <a:lnTo>
                    <a:pt x="43180" y="31750"/>
                  </a:lnTo>
                  <a:lnTo>
                    <a:pt x="49530" y="24129"/>
                  </a:lnTo>
                  <a:lnTo>
                    <a:pt x="57150" y="16510"/>
                  </a:lnTo>
                  <a:lnTo>
                    <a:pt x="64771" y="10160"/>
                  </a:lnTo>
                  <a:lnTo>
                    <a:pt x="72391" y="7620"/>
                  </a:lnTo>
                  <a:lnTo>
                    <a:pt x="80011" y="5079"/>
                  </a:lnTo>
                  <a:lnTo>
                    <a:pt x="88900" y="2539"/>
                  </a:lnTo>
                  <a:lnTo>
                    <a:pt x="96521" y="2539"/>
                  </a:lnTo>
                  <a:lnTo>
                    <a:pt x="105411" y="1270"/>
                  </a:lnTo>
                  <a:lnTo>
                    <a:pt x="115571" y="1270"/>
                  </a:lnTo>
                  <a:lnTo>
                    <a:pt x="137161" y="0"/>
                  </a:lnTo>
                  <a:lnTo>
                    <a:pt x="146050" y="1270"/>
                  </a:lnTo>
                  <a:lnTo>
                    <a:pt x="153671" y="3810"/>
                  </a:lnTo>
                  <a:lnTo>
                    <a:pt x="160021" y="6350"/>
                  </a:lnTo>
                  <a:lnTo>
                    <a:pt x="163830" y="11429"/>
                  </a:lnTo>
                  <a:lnTo>
                    <a:pt x="167641" y="17779"/>
                  </a:lnTo>
                  <a:lnTo>
                    <a:pt x="168911" y="24129"/>
                  </a:lnTo>
                  <a:lnTo>
                    <a:pt x="171450" y="30479"/>
                  </a:lnTo>
                  <a:lnTo>
                    <a:pt x="175261" y="35560"/>
                  </a:lnTo>
                  <a:lnTo>
                    <a:pt x="177800" y="40639"/>
                  </a:lnTo>
                  <a:lnTo>
                    <a:pt x="180341" y="48260"/>
                  </a:lnTo>
                  <a:lnTo>
                    <a:pt x="182880" y="57150"/>
                  </a:lnTo>
                  <a:lnTo>
                    <a:pt x="182880" y="68579"/>
                  </a:lnTo>
                  <a:lnTo>
                    <a:pt x="184150" y="77470"/>
                  </a:lnTo>
                  <a:lnTo>
                    <a:pt x="184150" y="87629"/>
                  </a:lnTo>
                  <a:lnTo>
                    <a:pt x="185421" y="96520"/>
                  </a:lnTo>
                  <a:lnTo>
                    <a:pt x="184150" y="105410"/>
                  </a:lnTo>
                  <a:lnTo>
                    <a:pt x="181611" y="114300"/>
                  </a:lnTo>
                  <a:lnTo>
                    <a:pt x="179071" y="121920"/>
                  </a:lnTo>
                  <a:lnTo>
                    <a:pt x="175261" y="130810"/>
                  </a:lnTo>
                  <a:lnTo>
                    <a:pt x="171450" y="139700"/>
                  </a:lnTo>
                  <a:lnTo>
                    <a:pt x="167641" y="148589"/>
                  </a:lnTo>
                  <a:lnTo>
                    <a:pt x="162561" y="156210"/>
                  </a:lnTo>
                  <a:lnTo>
                    <a:pt x="156211" y="165100"/>
                  </a:lnTo>
                  <a:lnTo>
                    <a:pt x="148591" y="173989"/>
                  </a:lnTo>
                  <a:lnTo>
                    <a:pt x="140971" y="181610"/>
                  </a:lnTo>
                  <a:lnTo>
                    <a:pt x="125730" y="199389"/>
                  </a:lnTo>
                  <a:lnTo>
                    <a:pt x="119380" y="207010"/>
                  </a:lnTo>
                  <a:lnTo>
                    <a:pt x="116841" y="215900"/>
                  </a:lnTo>
                  <a:lnTo>
                    <a:pt x="114300" y="224789"/>
                  </a:lnTo>
                  <a:lnTo>
                    <a:pt x="109221" y="231139"/>
                  </a:lnTo>
                  <a:lnTo>
                    <a:pt x="104141" y="237489"/>
                  </a:lnTo>
                  <a:lnTo>
                    <a:pt x="96521" y="242570"/>
                  </a:lnTo>
                  <a:lnTo>
                    <a:pt x="90171" y="247650"/>
                  </a:lnTo>
                  <a:lnTo>
                    <a:pt x="82550" y="252729"/>
                  </a:lnTo>
                  <a:lnTo>
                    <a:pt x="73661" y="257810"/>
                  </a:lnTo>
                  <a:lnTo>
                    <a:pt x="67311" y="261620"/>
                  </a:lnTo>
                  <a:lnTo>
                    <a:pt x="62230" y="266700"/>
                  </a:lnTo>
                  <a:lnTo>
                    <a:pt x="55880" y="270510"/>
                  </a:lnTo>
                  <a:lnTo>
                    <a:pt x="49530" y="276860"/>
                  </a:lnTo>
                  <a:lnTo>
                    <a:pt x="35561" y="290829"/>
                  </a:lnTo>
                  <a:lnTo>
                    <a:pt x="26671" y="294639"/>
                  </a:lnTo>
                  <a:lnTo>
                    <a:pt x="15241" y="298450"/>
                  </a:lnTo>
                  <a:lnTo>
                    <a:pt x="5080" y="300989"/>
                  </a:lnTo>
                  <a:lnTo>
                    <a:pt x="0" y="302260"/>
                  </a:lnTo>
                  <a:lnTo>
                    <a:pt x="0" y="302260"/>
                  </a:lnTo>
                  <a:lnTo>
                    <a:pt x="2541" y="303529"/>
                  </a:lnTo>
                  <a:lnTo>
                    <a:pt x="6350" y="302260"/>
                  </a:lnTo>
                  <a:lnTo>
                    <a:pt x="12700" y="300989"/>
                  </a:lnTo>
                  <a:lnTo>
                    <a:pt x="19050" y="297179"/>
                  </a:lnTo>
                  <a:lnTo>
                    <a:pt x="26671" y="295910"/>
                  </a:lnTo>
                  <a:lnTo>
                    <a:pt x="34291" y="294639"/>
                  </a:lnTo>
                  <a:lnTo>
                    <a:pt x="41911" y="293370"/>
                  </a:lnTo>
                  <a:lnTo>
                    <a:pt x="53341" y="293370"/>
                  </a:lnTo>
                  <a:lnTo>
                    <a:pt x="81280" y="292100"/>
                  </a:lnTo>
                  <a:lnTo>
                    <a:pt x="91441" y="290829"/>
                  </a:lnTo>
                  <a:lnTo>
                    <a:pt x="100330" y="288289"/>
                  </a:lnTo>
                  <a:lnTo>
                    <a:pt x="107950" y="285750"/>
                  </a:lnTo>
                  <a:lnTo>
                    <a:pt x="116841" y="283210"/>
                  </a:lnTo>
                  <a:lnTo>
                    <a:pt x="127000" y="281939"/>
                  </a:lnTo>
                  <a:lnTo>
                    <a:pt x="138430" y="280670"/>
                  </a:lnTo>
                  <a:lnTo>
                    <a:pt x="148591" y="280670"/>
                  </a:lnTo>
                  <a:lnTo>
                    <a:pt x="185421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737100" y="20320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0" y="0"/>
                  </a:moveTo>
                  <a:lnTo>
                    <a:pt x="0" y="116839"/>
                  </a:lnTo>
                  <a:lnTo>
                    <a:pt x="2540" y="125729"/>
                  </a:lnTo>
                  <a:lnTo>
                    <a:pt x="7620" y="133350"/>
                  </a:lnTo>
                  <a:lnTo>
                    <a:pt x="13970" y="139700"/>
                  </a:lnTo>
                  <a:lnTo>
                    <a:pt x="21590" y="143510"/>
                  </a:lnTo>
                  <a:lnTo>
                    <a:pt x="31750" y="146050"/>
                  </a:lnTo>
                  <a:lnTo>
                    <a:pt x="41909" y="148589"/>
                  </a:lnTo>
                  <a:lnTo>
                    <a:pt x="53340" y="149860"/>
                  </a:lnTo>
                  <a:lnTo>
                    <a:pt x="64770" y="151129"/>
                  </a:lnTo>
                  <a:lnTo>
                    <a:pt x="77470" y="151129"/>
                  </a:lnTo>
                  <a:lnTo>
                    <a:pt x="105409" y="152400"/>
                  </a:lnTo>
                  <a:lnTo>
                    <a:pt x="1524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76800" y="2006600"/>
              <a:ext cx="12701" cy="330201"/>
            </a:xfrm>
            <a:custGeom>
              <a:avLst/>
              <a:gdLst/>
              <a:ahLst/>
              <a:cxnLst/>
              <a:rect l="0" t="0" r="0" b="0"/>
              <a:pathLst>
                <a:path w="12701" h="330201">
                  <a:moveTo>
                    <a:pt x="0" y="0"/>
                  </a:moveTo>
                  <a:lnTo>
                    <a:pt x="0" y="104139"/>
                  </a:lnTo>
                  <a:lnTo>
                    <a:pt x="1270" y="114300"/>
                  </a:lnTo>
                  <a:lnTo>
                    <a:pt x="3809" y="124460"/>
                  </a:lnTo>
                  <a:lnTo>
                    <a:pt x="6350" y="133350"/>
                  </a:lnTo>
                  <a:lnTo>
                    <a:pt x="8890" y="143510"/>
                  </a:lnTo>
                  <a:lnTo>
                    <a:pt x="10159" y="154939"/>
                  </a:lnTo>
                  <a:lnTo>
                    <a:pt x="11429" y="167639"/>
                  </a:lnTo>
                  <a:lnTo>
                    <a:pt x="11429" y="177800"/>
                  </a:lnTo>
                  <a:lnTo>
                    <a:pt x="12700" y="196850"/>
                  </a:lnTo>
                  <a:lnTo>
                    <a:pt x="12700" y="260350"/>
                  </a:lnTo>
                  <a:lnTo>
                    <a:pt x="127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38700" y="660400"/>
            <a:ext cx="393701" cy="368301"/>
            <a:chOff x="4838700" y="660400"/>
            <a:chExt cx="393701" cy="368301"/>
          </a:xfrm>
        </p:grpSpPr>
        <p:sp>
          <p:nvSpPr>
            <p:cNvPr id="9" name="Freeform 8"/>
            <p:cNvSpPr/>
            <p:nvPr/>
          </p:nvSpPr>
          <p:spPr>
            <a:xfrm>
              <a:off x="4838700" y="660400"/>
              <a:ext cx="393701" cy="368301"/>
            </a:xfrm>
            <a:custGeom>
              <a:avLst/>
              <a:gdLst/>
              <a:ahLst/>
              <a:cxnLst/>
              <a:rect l="0" t="0" r="0" b="0"/>
              <a:pathLst>
                <a:path w="393701" h="368301">
                  <a:moveTo>
                    <a:pt x="0" y="0"/>
                  </a:moveTo>
                  <a:lnTo>
                    <a:pt x="13970" y="13969"/>
                  </a:lnTo>
                  <a:lnTo>
                    <a:pt x="20320" y="19050"/>
                  </a:lnTo>
                  <a:lnTo>
                    <a:pt x="27940" y="24130"/>
                  </a:lnTo>
                  <a:lnTo>
                    <a:pt x="35559" y="29209"/>
                  </a:lnTo>
                  <a:lnTo>
                    <a:pt x="40640" y="34290"/>
                  </a:lnTo>
                  <a:lnTo>
                    <a:pt x="44450" y="41909"/>
                  </a:lnTo>
                  <a:lnTo>
                    <a:pt x="45720" y="48259"/>
                  </a:lnTo>
                  <a:lnTo>
                    <a:pt x="50800" y="53340"/>
                  </a:lnTo>
                  <a:lnTo>
                    <a:pt x="55879" y="57150"/>
                  </a:lnTo>
                  <a:lnTo>
                    <a:pt x="63500" y="59690"/>
                  </a:lnTo>
                  <a:lnTo>
                    <a:pt x="71120" y="63500"/>
                  </a:lnTo>
                  <a:lnTo>
                    <a:pt x="81279" y="68580"/>
                  </a:lnTo>
                  <a:lnTo>
                    <a:pt x="92709" y="76200"/>
                  </a:lnTo>
                  <a:lnTo>
                    <a:pt x="101600" y="83819"/>
                  </a:lnTo>
                  <a:lnTo>
                    <a:pt x="107950" y="93980"/>
                  </a:lnTo>
                  <a:lnTo>
                    <a:pt x="114300" y="105409"/>
                  </a:lnTo>
                  <a:lnTo>
                    <a:pt x="124459" y="114300"/>
                  </a:lnTo>
                  <a:lnTo>
                    <a:pt x="137159" y="120650"/>
                  </a:lnTo>
                  <a:lnTo>
                    <a:pt x="149859" y="127000"/>
                  </a:lnTo>
                  <a:lnTo>
                    <a:pt x="163829" y="137159"/>
                  </a:lnTo>
                  <a:lnTo>
                    <a:pt x="176529" y="149859"/>
                  </a:lnTo>
                  <a:lnTo>
                    <a:pt x="190500" y="162560"/>
                  </a:lnTo>
                  <a:lnTo>
                    <a:pt x="207009" y="179069"/>
                  </a:lnTo>
                  <a:lnTo>
                    <a:pt x="227329" y="196850"/>
                  </a:lnTo>
                  <a:lnTo>
                    <a:pt x="248920" y="215900"/>
                  </a:lnTo>
                  <a:lnTo>
                    <a:pt x="270509" y="236219"/>
                  </a:lnTo>
                  <a:lnTo>
                    <a:pt x="312420" y="276860"/>
                  </a:lnTo>
                  <a:lnTo>
                    <a:pt x="330200" y="294639"/>
                  </a:lnTo>
                  <a:lnTo>
                    <a:pt x="344170" y="311150"/>
                  </a:lnTo>
                  <a:lnTo>
                    <a:pt x="356870" y="325119"/>
                  </a:lnTo>
                  <a:lnTo>
                    <a:pt x="367029" y="336550"/>
                  </a:lnTo>
                  <a:lnTo>
                    <a:pt x="377190" y="345439"/>
                  </a:lnTo>
                  <a:lnTo>
                    <a:pt x="3937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889500" y="673100"/>
              <a:ext cx="203201" cy="304801"/>
            </a:xfrm>
            <a:custGeom>
              <a:avLst/>
              <a:gdLst/>
              <a:ahLst/>
              <a:cxnLst/>
              <a:rect l="0" t="0" r="0" b="0"/>
              <a:pathLst>
                <a:path w="203201" h="304801">
                  <a:moveTo>
                    <a:pt x="203200" y="0"/>
                  </a:moveTo>
                  <a:lnTo>
                    <a:pt x="185420" y="53340"/>
                  </a:lnTo>
                  <a:lnTo>
                    <a:pt x="181609" y="63500"/>
                  </a:lnTo>
                  <a:lnTo>
                    <a:pt x="177800" y="73659"/>
                  </a:lnTo>
                  <a:lnTo>
                    <a:pt x="172720" y="82550"/>
                  </a:lnTo>
                  <a:lnTo>
                    <a:pt x="167640" y="90169"/>
                  </a:lnTo>
                  <a:lnTo>
                    <a:pt x="161290" y="96519"/>
                  </a:lnTo>
                  <a:lnTo>
                    <a:pt x="153670" y="102869"/>
                  </a:lnTo>
                  <a:lnTo>
                    <a:pt x="146050" y="110490"/>
                  </a:lnTo>
                  <a:lnTo>
                    <a:pt x="138429" y="120650"/>
                  </a:lnTo>
                  <a:lnTo>
                    <a:pt x="130809" y="130809"/>
                  </a:lnTo>
                  <a:lnTo>
                    <a:pt x="123190" y="140969"/>
                  </a:lnTo>
                  <a:lnTo>
                    <a:pt x="118109" y="149860"/>
                  </a:lnTo>
                  <a:lnTo>
                    <a:pt x="111759" y="160019"/>
                  </a:lnTo>
                  <a:lnTo>
                    <a:pt x="105409" y="167639"/>
                  </a:lnTo>
                  <a:lnTo>
                    <a:pt x="99059" y="173989"/>
                  </a:lnTo>
                  <a:lnTo>
                    <a:pt x="91440" y="179069"/>
                  </a:lnTo>
                  <a:lnTo>
                    <a:pt x="85090" y="185419"/>
                  </a:lnTo>
                  <a:lnTo>
                    <a:pt x="78740" y="193039"/>
                  </a:lnTo>
                  <a:lnTo>
                    <a:pt x="73659" y="200660"/>
                  </a:lnTo>
                  <a:lnTo>
                    <a:pt x="68579" y="208280"/>
                  </a:lnTo>
                  <a:lnTo>
                    <a:pt x="64770" y="217169"/>
                  </a:lnTo>
                  <a:lnTo>
                    <a:pt x="59690" y="224789"/>
                  </a:lnTo>
                  <a:lnTo>
                    <a:pt x="57150" y="233680"/>
                  </a:lnTo>
                  <a:lnTo>
                    <a:pt x="54609" y="241300"/>
                  </a:lnTo>
                  <a:lnTo>
                    <a:pt x="53340" y="250189"/>
                  </a:lnTo>
                  <a:lnTo>
                    <a:pt x="50800" y="257810"/>
                  </a:lnTo>
                  <a:lnTo>
                    <a:pt x="48259" y="266700"/>
                  </a:lnTo>
                  <a:lnTo>
                    <a:pt x="44450" y="275589"/>
                  </a:lnTo>
                  <a:lnTo>
                    <a:pt x="39370" y="281939"/>
                  </a:lnTo>
                  <a:lnTo>
                    <a:pt x="33020" y="28828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60400" y="2921000"/>
            <a:ext cx="843280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1.) Find the value for x.  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2.) Would the three numbers that make up the right triangle form a triple?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863960" y="1618699"/>
            <a:ext cx="265867" cy="231244"/>
          </a:xfrm>
          <a:custGeom>
            <a:avLst/>
            <a:gdLst/>
            <a:ahLst/>
            <a:cxnLst/>
            <a:rect l="0" t="0" r="0" b="0"/>
            <a:pathLst>
              <a:path w="265867" h="231244">
                <a:moveTo>
                  <a:pt x="0" y="0"/>
                </a:moveTo>
                <a:lnTo>
                  <a:pt x="234933" y="0"/>
                </a:lnTo>
                <a:lnTo>
                  <a:pt x="245938" y="3670"/>
                </a:lnTo>
                <a:lnTo>
                  <a:pt x="254498" y="9788"/>
                </a:lnTo>
                <a:lnTo>
                  <a:pt x="261428" y="17537"/>
                </a:lnTo>
                <a:lnTo>
                  <a:pt x="264825" y="26373"/>
                </a:lnTo>
                <a:lnTo>
                  <a:pt x="265866" y="35935"/>
                </a:lnTo>
                <a:lnTo>
                  <a:pt x="265336" y="45980"/>
                </a:lnTo>
                <a:lnTo>
                  <a:pt x="264748" y="70191"/>
                </a:lnTo>
                <a:lnTo>
                  <a:pt x="264277" y="231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376647" y="2001828"/>
            <a:ext cx="2785927" cy="640947"/>
            <a:chOff x="6376647" y="2001828"/>
            <a:chExt cx="2785927" cy="640947"/>
          </a:xfrm>
        </p:grpSpPr>
        <p:sp>
          <p:nvSpPr>
            <p:cNvPr id="14" name="Freeform 13"/>
            <p:cNvSpPr/>
            <p:nvPr/>
          </p:nvSpPr>
          <p:spPr>
            <a:xfrm>
              <a:off x="6376647" y="2270086"/>
              <a:ext cx="218251" cy="372689"/>
            </a:xfrm>
            <a:custGeom>
              <a:avLst/>
              <a:gdLst/>
              <a:ahLst/>
              <a:cxnLst/>
              <a:rect l="0" t="0" r="0" b="0"/>
              <a:pathLst>
                <a:path w="218251" h="372689">
                  <a:moveTo>
                    <a:pt x="0" y="31330"/>
                  </a:moveTo>
                  <a:lnTo>
                    <a:pt x="45980" y="16003"/>
                  </a:lnTo>
                  <a:lnTo>
                    <a:pt x="57571" y="13771"/>
                  </a:lnTo>
                  <a:lnTo>
                    <a:pt x="70192" y="12283"/>
                  </a:lnTo>
                  <a:lnTo>
                    <a:pt x="83500" y="11291"/>
                  </a:lnTo>
                  <a:lnTo>
                    <a:pt x="97266" y="9406"/>
                  </a:lnTo>
                  <a:lnTo>
                    <a:pt x="111337" y="6926"/>
                  </a:lnTo>
                  <a:lnTo>
                    <a:pt x="125613" y="4049"/>
                  </a:lnTo>
                  <a:lnTo>
                    <a:pt x="140023" y="2131"/>
                  </a:lnTo>
                  <a:lnTo>
                    <a:pt x="154524" y="852"/>
                  </a:lnTo>
                  <a:lnTo>
                    <a:pt x="169086" y="0"/>
                  </a:lnTo>
                  <a:lnTo>
                    <a:pt x="182464" y="655"/>
                  </a:lnTo>
                  <a:lnTo>
                    <a:pt x="195054" y="2315"/>
                  </a:lnTo>
                  <a:lnTo>
                    <a:pt x="207117" y="4646"/>
                  </a:lnTo>
                  <a:lnTo>
                    <a:pt x="213935" y="9870"/>
                  </a:lnTo>
                  <a:lnTo>
                    <a:pt x="217259" y="17023"/>
                  </a:lnTo>
                  <a:lnTo>
                    <a:pt x="218250" y="25463"/>
                  </a:lnTo>
                  <a:lnTo>
                    <a:pt x="217687" y="34759"/>
                  </a:lnTo>
                  <a:lnTo>
                    <a:pt x="216088" y="44628"/>
                  </a:lnTo>
                  <a:lnTo>
                    <a:pt x="211050" y="67828"/>
                  </a:lnTo>
                  <a:lnTo>
                    <a:pt x="204731" y="98531"/>
                  </a:lnTo>
                  <a:lnTo>
                    <a:pt x="194295" y="156055"/>
                  </a:lnTo>
                  <a:lnTo>
                    <a:pt x="190706" y="173208"/>
                  </a:lnTo>
                  <a:lnTo>
                    <a:pt x="187089" y="188314"/>
                  </a:lnTo>
                  <a:lnTo>
                    <a:pt x="183454" y="202055"/>
                  </a:lnTo>
                  <a:lnTo>
                    <a:pt x="176153" y="227111"/>
                  </a:lnTo>
                  <a:lnTo>
                    <a:pt x="165164" y="261854"/>
                  </a:lnTo>
                  <a:lnTo>
                    <a:pt x="161497" y="273105"/>
                  </a:lnTo>
                  <a:lnTo>
                    <a:pt x="157829" y="285500"/>
                  </a:lnTo>
                  <a:lnTo>
                    <a:pt x="146820" y="325103"/>
                  </a:lnTo>
                  <a:lnTo>
                    <a:pt x="132140" y="3726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34878" y="2126819"/>
              <a:ext cx="137291" cy="238963"/>
            </a:xfrm>
            <a:custGeom>
              <a:avLst/>
              <a:gdLst/>
              <a:ahLst/>
              <a:cxnLst/>
              <a:rect l="0" t="0" r="0" b="0"/>
              <a:pathLst>
                <a:path w="137291" h="238963">
                  <a:moveTo>
                    <a:pt x="16163" y="31446"/>
                  </a:moveTo>
                  <a:lnTo>
                    <a:pt x="27854" y="19755"/>
                  </a:lnTo>
                  <a:lnTo>
                    <a:pt x="36192" y="13864"/>
                  </a:lnTo>
                  <a:lnTo>
                    <a:pt x="46645" y="7490"/>
                  </a:lnTo>
                  <a:lnTo>
                    <a:pt x="58507" y="793"/>
                  </a:lnTo>
                  <a:lnTo>
                    <a:pt x="70086" y="0"/>
                  </a:lnTo>
                  <a:lnTo>
                    <a:pt x="81476" y="3141"/>
                  </a:lnTo>
                  <a:lnTo>
                    <a:pt x="92740" y="8906"/>
                  </a:lnTo>
                  <a:lnTo>
                    <a:pt x="100248" y="17643"/>
                  </a:lnTo>
                  <a:lnTo>
                    <a:pt x="105254" y="28361"/>
                  </a:lnTo>
                  <a:lnTo>
                    <a:pt x="108592" y="40401"/>
                  </a:lnTo>
                  <a:lnTo>
                    <a:pt x="109594" y="54545"/>
                  </a:lnTo>
                  <a:lnTo>
                    <a:pt x="109037" y="70092"/>
                  </a:lnTo>
                  <a:lnTo>
                    <a:pt x="107443" y="86575"/>
                  </a:lnTo>
                  <a:lnTo>
                    <a:pt x="105157" y="101233"/>
                  </a:lnTo>
                  <a:lnTo>
                    <a:pt x="102410" y="114676"/>
                  </a:lnTo>
                  <a:lnTo>
                    <a:pt x="99354" y="127309"/>
                  </a:lnTo>
                  <a:lnTo>
                    <a:pt x="94871" y="138177"/>
                  </a:lnTo>
                  <a:lnTo>
                    <a:pt x="89434" y="147870"/>
                  </a:lnTo>
                  <a:lnTo>
                    <a:pt x="83363" y="156779"/>
                  </a:lnTo>
                  <a:lnTo>
                    <a:pt x="76869" y="167612"/>
                  </a:lnTo>
                  <a:lnTo>
                    <a:pt x="70092" y="179728"/>
                  </a:lnTo>
                  <a:lnTo>
                    <a:pt x="63127" y="192700"/>
                  </a:lnTo>
                  <a:lnTo>
                    <a:pt x="56037" y="205018"/>
                  </a:lnTo>
                  <a:lnTo>
                    <a:pt x="48863" y="216901"/>
                  </a:lnTo>
                  <a:lnTo>
                    <a:pt x="41633" y="228493"/>
                  </a:lnTo>
                  <a:lnTo>
                    <a:pt x="33143" y="234998"/>
                  </a:lnTo>
                  <a:lnTo>
                    <a:pt x="23813" y="238111"/>
                  </a:lnTo>
                  <a:lnTo>
                    <a:pt x="13921" y="238962"/>
                  </a:lnTo>
                  <a:lnTo>
                    <a:pt x="7327" y="233413"/>
                  </a:lnTo>
                  <a:lnTo>
                    <a:pt x="2931" y="223596"/>
                  </a:lnTo>
                  <a:lnTo>
                    <a:pt x="0" y="210933"/>
                  </a:lnTo>
                  <a:lnTo>
                    <a:pt x="494" y="198821"/>
                  </a:lnTo>
                  <a:lnTo>
                    <a:pt x="3270" y="187076"/>
                  </a:lnTo>
                  <a:lnTo>
                    <a:pt x="7568" y="175575"/>
                  </a:lnTo>
                  <a:lnTo>
                    <a:pt x="12879" y="165461"/>
                  </a:lnTo>
                  <a:lnTo>
                    <a:pt x="18868" y="156271"/>
                  </a:lnTo>
                  <a:lnTo>
                    <a:pt x="25307" y="147697"/>
                  </a:lnTo>
                  <a:lnTo>
                    <a:pt x="34494" y="141982"/>
                  </a:lnTo>
                  <a:lnTo>
                    <a:pt x="45512" y="138171"/>
                  </a:lnTo>
                  <a:lnTo>
                    <a:pt x="57752" y="135631"/>
                  </a:lnTo>
                  <a:lnTo>
                    <a:pt x="68359" y="136384"/>
                  </a:lnTo>
                  <a:lnTo>
                    <a:pt x="77878" y="139334"/>
                  </a:lnTo>
                  <a:lnTo>
                    <a:pt x="86670" y="143747"/>
                  </a:lnTo>
                  <a:lnTo>
                    <a:pt x="94979" y="150360"/>
                  </a:lnTo>
                  <a:lnTo>
                    <a:pt x="102965" y="158439"/>
                  </a:lnTo>
                  <a:lnTo>
                    <a:pt x="137290" y="1966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104942" y="2334450"/>
              <a:ext cx="9481" cy="220233"/>
            </a:xfrm>
            <a:custGeom>
              <a:avLst/>
              <a:gdLst/>
              <a:ahLst/>
              <a:cxnLst/>
              <a:rect l="0" t="0" r="0" b="0"/>
              <a:pathLst>
                <a:path w="9481" h="220233">
                  <a:moveTo>
                    <a:pt x="9480" y="0"/>
                  </a:moveTo>
                  <a:lnTo>
                    <a:pt x="9480" y="61307"/>
                  </a:lnTo>
                  <a:lnTo>
                    <a:pt x="8257" y="73906"/>
                  </a:lnTo>
                  <a:lnTo>
                    <a:pt x="6217" y="85976"/>
                  </a:lnTo>
                  <a:lnTo>
                    <a:pt x="3634" y="97693"/>
                  </a:lnTo>
                  <a:lnTo>
                    <a:pt x="1913" y="111622"/>
                  </a:lnTo>
                  <a:lnTo>
                    <a:pt x="765" y="127026"/>
                  </a:lnTo>
                  <a:lnTo>
                    <a:pt x="0" y="143412"/>
                  </a:lnTo>
                  <a:lnTo>
                    <a:pt x="713" y="158007"/>
                  </a:lnTo>
                  <a:lnTo>
                    <a:pt x="2411" y="171408"/>
                  </a:lnTo>
                  <a:lnTo>
                    <a:pt x="9480" y="220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48353" y="2433554"/>
              <a:ext cx="165175" cy="22025"/>
            </a:xfrm>
            <a:custGeom>
              <a:avLst/>
              <a:gdLst/>
              <a:ahLst/>
              <a:cxnLst/>
              <a:rect l="0" t="0" r="0" b="0"/>
              <a:pathLst>
                <a:path w="165175" h="22025">
                  <a:moveTo>
                    <a:pt x="0" y="0"/>
                  </a:moveTo>
                  <a:lnTo>
                    <a:pt x="23382" y="5846"/>
                  </a:lnTo>
                  <a:lnTo>
                    <a:pt x="33941" y="8792"/>
                  </a:lnTo>
                  <a:lnTo>
                    <a:pt x="55460" y="15327"/>
                  </a:lnTo>
                  <a:lnTo>
                    <a:pt x="68784" y="17559"/>
                  </a:lnTo>
                  <a:lnTo>
                    <a:pt x="83785" y="19047"/>
                  </a:lnTo>
                  <a:lnTo>
                    <a:pt x="165174" y="220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397452" y="2243201"/>
              <a:ext cx="212492" cy="351756"/>
            </a:xfrm>
            <a:custGeom>
              <a:avLst/>
              <a:gdLst/>
              <a:ahLst/>
              <a:cxnLst/>
              <a:rect l="0" t="0" r="0" b="0"/>
              <a:pathLst>
                <a:path w="212492" h="351756">
                  <a:moveTo>
                    <a:pt x="36305" y="14168"/>
                  </a:moveTo>
                  <a:lnTo>
                    <a:pt x="47997" y="2477"/>
                  </a:lnTo>
                  <a:lnTo>
                    <a:pt x="56335" y="257"/>
                  </a:lnTo>
                  <a:lnTo>
                    <a:pt x="66788" y="0"/>
                  </a:lnTo>
                  <a:lnTo>
                    <a:pt x="78650" y="1052"/>
                  </a:lnTo>
                  <a:lnTo>
                    <a:pt x="89005" y="6648"/>
                  </a:lnTo>
                  <a:lnTo>
                    <a:pt x="98356" y="15272"/>
                  </a:lnTo>
                  <a:lnTo>
                    <a:pt x="107037" y="25916"/>
                  </a:lnTo>
                  <a:lnTo>
                    <a:pt x="114047" y="40353"/>
                  </a:lnTo>
                  <a:lnTo>
                    <a:pt x="119944" y="57318"/>
                  </a:lnTo>
                  <a:lnTo>
                    <a:pt x="125099" y="75970"/>
                  </a:lnTo>
                  <a:lnTo>
                    <a:pt x="127312" y="96968"/>
                  </a:lnTo>
                  <a:lnTo>
                    <a:pt x="127564" y="119532"/>
                  </a:lnTo>
                  <a:lnTo>
                    <a:pt x="126508" y="143139"/>
                  </a:lnTo>
                  <a:lnTo>
                    <a:pt x="124581" y="162548"/>
                  </a:lnTo>
                  <a:lnTo>
                    <a:pt x="122073" y="179157"/>
                  </a:lnTo>
                  <a:lnTo>
                    <a:pt x="119178" y="193901"/>
                  </a:lnTo>
                  <a:lnTo>
                    <a:pt x="117248" y="208624"/>
                  </a:lnTo>
                  <a:lnTo>
                    <a:pt x="115960" y="223333"/>
                  </a:lnTo>
                  <a:lnTo>
                    <a:pt x="115103" y="238034"/>
                  </a:lnTo>
                  <a:lnTo>
                    <a:pt x="112084" y="251505"/>
                  </a:lnTo>
                  <a:lnTo>
                    <a:pt x="107624" y="264156"/>
                  </a:lnTo>
                  <a:lnTo>
                    <a:pt x="102204" y="276260"/>
                  </a:lnTo>
                  <a:lnTo>
                    <a:pt x="94920" y="289224"/>
                  </a:lnTo>
                  <a:lnTo>
                    <a:pt x="86393" y="302760"/>
                  </a:lnTo>
                  <a:lnTo>
                    <a:pt x="77039" y="316679"/>
                  </a:lnTo>
                  <a:lnTo>
                    <a:pt x="67131" y="328405"/>
                  </a:lnTo>
                  <a:lnTo>
                    <a:pt x="56856" y="338669"/>
                  </a:lnTo>
                  <a:lnTo>
                    <a:pt x="46336" y="347959"/>
                  </a:lnTo>
                  <a:lnTo>
                    <a:pt x="36874" y="351705"/>
                  </a:lnTo>
                  <a:lnTo>
                    <a:pt x="28121" y="351755"/>
                  </a:lnTo>
                  <a:lnTo>
                    <a:pt x="19837" y="349342"/>
                  </a:lnTo>
                  <a:lnTo>
                    <a:pt x="13092" y="344062"/>
                  </a:lnTo>
                  <a:lnTo>
                    <a:pt x="7371" y="336872"/>
                  </a:lnTo>
                  <a:lnTo>
                    <a:pt x="2335" y="328408"/>
                  </a:lnTo>
                  <a:lnTo>
                    <a:pt x="200" y="316648"/>
                  </a:lnTo>
                  <a:lnTo>
                    <a:pt x="0" y="302691"/>
                  </a:lnTo>
                  <a:lnTo>
                    <a:pt x="1090" y="287268"/>
                  </a:lnTo>
                  <a:lnTo>
                    <a:pt x="5488" y="272092"/>
                  </a:lnTo>
                  <a:lnTo>
                    <a:pt x="12090" y="257081"/>
                  </a:lnTo>
                  <a:lnTo>
                    <a:pt x="20162" y="242180"/>
                  </a:lnTo>
                  <a:lnTo>
                    <a:pt x="27990" y="229798"/>
                  </a:lnTo>
                  <a:lnTo>
                    <a:pt x="35656" y="219097"/>
                  </a:lnTo>
                  <a:lnTo>
                    <a:pt x="43213" y="209516"/>
                  </a:lnTo>
                  <a:lnTo>
                    <a:pt x="53146" y="201905"/>
                  </a:lnTo>
                  <a:lnTo>
                    <a:pt x="64662" y="195607"/>
                  </a:lnTo>
                  <a:lnTo>
                    <a:pt x="77232" y="190186"/>
                  </a:lnTo>
                  <a:lnTo>
                    <a:pt x="88060" y="189018"/>
                  </a:lnTo>
                  <a:lnTo>
                    <a:pt x="97726" y="190687"/>
                  </a:lnTo>
                  <a:lnTo>
                    <a:pt x="106616" y="194246"/>
                  </a:lnTo>
                  <a:lnTo>
                    <a:pt x="114990" y="199066"/>
                  </a:lnTo>
                  <a:lnTo>
                    <a:pt x="123020" y="204726"/>
                  </a:lnTo>
                  <a:lnTo>
                    <a:pt x="130821" y="210947"/>
                  </a:lnTo>
                  <a:lnTo>
                    <a:pt x="138467" y="219988"/>
                  </a:lnTo>
                  <a:lnTo>
                    <a:pt x="146013" y="230909"/>
                  </a:lnTo>
                  <a:lnTo>
                    <a:pt x="160922" y="254872"/>
                  </a:lnTo>
                  <a:lnTo>
                    <a:pt x="175705" y="277756"/>
                  </a:lnTo>
                  <a:lnTo>
                    <a:pt x="183072" y="287774"/>
                  </a:lnTo>
                  <a:lnTo>
                    <a:pt x="190432" y="296900"/>
                  </a:lnTo>
                  <a:lnTo>
                    <a:pt x="212491" y="322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693854" y="2202312"/>
              <a:ext cx="147332" cy="153232"/>
            </a:xfrm>
            <a:custGeom>
              <a:avLst/>
              <a:gdLst/>
              <a:ahLst/>
              <a:cxnLst/>
              <a:rect l="0" t="0" r="0" b="0"/>
              <a:pathLst>
                <a:path w="147332" h="153232">
                  <a:moveTo>
                    <a:pt x="26204" y="0"/>
                  </a:moveTo>
                  <a:lnTo>
                    <a:pt x="20358" y="17537"/>
                  </a:lnTo>
                  <a:lnTo>
                    <a:pt x="18637" y="27597"/>
                  </a:lnTo>
                  <a:lnTo>
                    <a:pt x="17489" y="39197"/>
                  </a:lnTo>
                  <a:lnTo>
                    <a:pt x="16724" y="51825"/>
                  </a:lnTo>
                  <a:lnTo>
                    <a:pt x="14990" y="65137"/>
                  </a:lnTo>
                  <a:lnTo>
                    <a:pt x="12611" y="78907"/>
                  </a:lnTo>
                  <a:lnTo>
                    <a:pt x="9801" y="92980"/>
                  </a:lnTo>
                  <a:lnTo>
                    <a:pt x="6704" y="106033"/>
                  </a:lnTo>
                  <a:lnTo>
                    <a:pt x="3415" y="118405"/>
                  </a:lnTo>
                  <a:lnTo>
                    <a:pt x="0" y="130324"/>
                  </a:lnTo>
                  <a:lnTo>
                    <a:pt x="2617" y="138270"/>
                  </a:lnTo>
                  <a:lnTo>
                    <a:pt x="9256" y="143567"/>
                  </a:lnTo>
                  <a:lnTo>
                    <a:pt x="18576" y="147098"/>
                  </a:lnTo>
                  <a:lnTo>
                    <a:pt x="29683" y="149453"/>
                  </a:lnTo>
                  <a:lnTo>
                    <a:pt x="41982" y="151022"/>
                  </a:lnTo>
                  <a:lnTo>
                    <a:pt x="55075" y="152069"/>
                  </a:lnTo>
                  <a:lnTo>
                    <a:pt x="68698" y="152766"/>
                  </a:lnTo>
                  <a:lnTo>
                    <a:pt x="82674" y="153231"/>
                  </a:lnTo>
                  <a:lnTo>
                    <a:pt x="147331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809855" y="2202312"/>
              <a:ext cx="31331" cy="363382"/>
            </a:xfrm>
            <a:custGeom>
              <a:avLst/>
              <a:gdLst/>
              <a:ahLst/>
              <a:cxnLst/>
              <a:rect l="0" t="0" r="0" b="0"/>
              <a:pathLst>
                <a:path w="31331" h="363382">
                  <a:moveTo>
                    <a:pt x="31330" y="0"/>
                  </a:moveTo>
                  <a:lnTo>
                    <a:pt x="25485" y="17537"/>
                  </a:lnTo>
                  <a:lnTo>
                    <a:pt x="22539" y="27597"/>
                  </a:lnTo>
                  <a:lnTo>
                    <a:pt x="16004" y="51825"/>
                  </a:lnTo>
                  <a:lnTo>
                    <a:pt x="13772" y="70032"/>
                  </a:lnTo>
                  <a:lnTo>
                    <a:pt x="12283" y="91957"/>
                  </a:lnTo>
                  <a:lnTo>
                    <a:pt x="11291" y="116362"/>
                  </a:lnTo>
                  <a:lnTo>
                    <a:pt x="9406" y="137527"/>
                  </a:lnTo>
                  <a:lnTo>
                    <a:pt x="6926" y="156530"/>
                  </a:lnTo>
                  <a:lnTo>
                    <a:pt x="4050" y="174093"/>
                  </a:lnTo>
                  <a:lnTo>
                    <a:pt x="2131" y="190696"/>
                  </a:lnTo>
                  <a:lnTo>
                    <a:pt x="852" y="206658"/>
                  </a:lnTo>
                  <a:lnTo>
                    <a:pt x="0" y="222194"/>
                  </a:lnTo>
                  <a:lnTo>
                    <a:pt x="655" y="241116"/>
                  </a:lnTo>
                  <a:lnTo>
                    <a:pt x="9307" y="363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995347" y="2074595"/>
              <a:ext cx="165175" cy="214289"/>
            </a:xfrm>
            <a:custGeom>
              <a:avLst/>
              <a:gdLst/>
              <a:ahLst/>
              <a:cxnLst/>
              <a:rect l="0" t="0" r="0" b="0"/>
              <a:pathLst>
                <a:path w="165175" h="214289">
                  <a:moveTo>
                    <a:pt x="0" y="50636"/>
                  </a:moveTo>
                  <a:lnTo>
                    <a:pt x="5846" y="33099"/>
                  </a:lnTo>
                  <a:lnTo>
                    <a:pt x="11238" y="25486"/>
                  </a:lnTo>
                  <a:lnTo>
                    <a:pt x="18504" y="17964"/>
                  </a:lnTo>
                  <a:lnTo>
                    <a:pt x="27018" y="10502"/>
                  </a:lnTo>
                  <a:lnTo>
                    <a:pt x="37588" y="5527"/>
                  </a:lnTo>
                  <a:lnTo>
                    <a:pt x="49529" y="2211"/>
                  </a:lnTo>
                  <a:lnTo>
                    <a:pt x="62383" y="0"/>
                  </a:lnTo>
                  <a:lnTo>
                    <a:pt x="73400" y="973"/>
                  </a:lnTo>
                  <a:lnTo>
                    <a:pt x="83191" y="4069"/>
                  </a:lnTo>
                  <a:lnTo>
                    <a:pt x="92166" y="8579"/>
                  </a:lnTo>
                  <a:lnTo>
                    <a:pt x="99373" y="15257"/>
                  </a:lnTo>
                  <a:lnTo>
                    <a:pt x="105401" y="23380"/>
                  </a:lnTo>
                  <a:lnTo>
                    <a:pt x="110644" y="32465"/>
                  </a:lnTo>
                  <a:lnTo>
                    <a:pt x="114138" y="44639"/>
                  </a:lnTo>
                  <a:lnTo>
                    <a:pt x="116468" y="58873"/>
                  </a:lnTo>
                  <a:lnTo>
                    <a:pt x="118022" y="74480"/>
                  </a:lnTo>
                  <a:lnTo>
                    <a:pt x="117833" y="88555"/>
                  </a:lnTo>
                  <a:lnTo>
                    <a:pt x="116484" y="101609"/>
                  </a:lnTo>
                  <a:lnTo>
                    <a:pt x="114362" y="113982"/>
                  </a:lnTo>
                  <a:lnTo>
                    <a:pt x="111723" y="125901"/>
                  </a:lnTo>
                  <a:lnTo>
                    <a:pt x="108740" y="137518"/>
                  </a:lnTo>
                  <a:lnTo>
                    <a:pt x="105528" y="148933"/>
                  </a:lnTo>
                  <a:lnTo>
                    <a:pt x="100940" y="161437"/>
                  </a:lnTo>
                  <a:lnTo>
                    <a:pt x="95434" y="174667"/>
                  </a:lnTo>
                  <a:lnTo>
                    <a:pt x="89316" y="188381"/>
                  </a:lnTo>
                  <a:lnTo>
                    <a:pt x="81567" y="198747"/>
                  </a:lnTo>
                  <a:lnTo>
                    <a:pt x="72731" y="206882"/>
                  </a:lnTo>
                  <a:lnTo>
                    <a:pt x="63169" y="213528"/>
                  </a:lnTo>
                  <a:lnTo>
                    <a:pt x="55571" y="214288"/>
                  </a:lnTo>
                  <a:lnTo>
                    <a:pt x="49282" y="211125"/>
                  </a:lnTo>
                  <a:lnTo>
                    <a:pt x="43866" y="205345"/>
                  </a:lnTo>
                  <a:lnTo>
                    <a:pt x="41480" y="197822"/>
                  </a:lnTo>
                  <a:lnTo>
                    <a:pt x="41112" y="189135"/>
                  </a:lnTo>
                  <a:lnTo>
                    <a:pt x="42090" y="179674"/>
                  </a:lnTo>
                  <a:lnTo>
                    <a:pt x="45189" y="170920"/>
                  </a:lnTo>
                  <a:lnTo>
                    <a:pt x="49703" y="162636"/>
                  </a:lnTo>
                  <a:lnTo>
                    <a:pt x="55158" y="154667"/>
                  </a:lnTo>
                  <a:lnTo>
                    <a:pt x="64913" y="149354"/>
                  </a:lnTo>
                  <a:lnTo>
                    <a:pt x="77533" y="145812"/>
                  </a:lnTo>
                  <a:lnTo>
                    <a:pt x="92065" y="143451"/>
                  </a:lnTo>
                  <a:lnTo>
                    <a:pt x="104200" y="144324"/>
                  </a:lnTo>
                  <a:lnTo>
                    <a:pt x="114737" y="147353"/>
                  </a:lnTo>
                  <a:lnTo>
                    <a:pt x="165174" y="1717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358729" y="2312427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358729" y="2411531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1"/>
                  </a:lnTo>
                  <a:lnTo>
                    <a:pt x="82169" y="681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722110" y="2268381"/>
              <a:ext cx="176186" cy="220232"/>
            </a:xfrm>
            <a:custGeom>
              <a:avLst/>
              <a:gdLst/>
              <a:ahLst/>
              <a:cxnLst/>
              <a:rect l="0" t="0" r="0" b="0"/>
              <a:pathLst>
                <a:path w="176186" h="220232">
                  <a:moveTo>
                    <a:pt x="0" y="0"/>
                  </a:moveTo>
                  <a:lnTo>
                    <a:pt x="11691" y="17537"/>
                  </a:lnTo>
                  <a:lnTo>
                    <a:pt x="27219" y="42460"/>
                  </a:lnTo>
                  <a:lnTo>
                    <a:pt x="36499" y="57671"/>
                  </a:lnTo>
                  <a:lnTo>
                    <a:pt x="45132" y="70259"/>
                  </a:lnTo>
                  <a:lnTo>
                    <a:pt x="53334" y="81097"/>
                  </a:lnTo>
                  <a:lnTo>
                    <a:pt x="61250" y="90770"/>
                  </a:lnTo>
                  <a:lnTo>
                    <a:pt x="67751" y="100889"/>
                  </a:lnTo>
                  <a:lnTo>
                    <a:pt x="73308" y="111306"/>
                  </a:lnTo>
                  <a:lnTo>
                    <a:pt x="78236" y="121920"/>
                  </a:lnTo>
                  <a:lnTo>
                    <a:pt x="83969" y="131444"/>
                  </a:lnTo>
                  <a:lnTo>
                    <a:pt x="90237" y="140240"/>
                  </a:lnTo>
                  <a:lnTo>
                    <a:pt x="96863" y="148551"/>
                  </a:lnTo>
                  <a:lnTo>
                    <a:pt x="103728" y="156539"/>
                  </a:lnTo>
                  <a:lnTo>
                    <a:pt x="110751" y="164311"/>
                  </a:lnTo>
                  <a:lnTo>
                    <a:pt x="117880" y="171940"/>
                  </a:lnTo>
                  <a:lnTo>
                    <a:pt x="126304" y="179472"/>
                  </a:lnTo>
                  <a:lnTo>
                    <a:pt x="176185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733121" y="2246358"/>
              <a:ext cx="143152" cy="297313"/>
            </a:xfrm>
            <a:custGeom>
              <a:avLst/>
              <a:gdLst/>
              <a:ahLst/>
              <a:cxnLst/>
              <a:rect l="0" t="0" r="0" b="0"/>
              <a:pathLst>
                <a:path w="143152" h="297313">
                  <a:moveTo>
                    <a:pt x="143151" y="0"/>
                  </a:moveTo>
                  <a:lnTo>
                    <a:pt x="106652" y="36499"/>
                  </a:lnTo>
                  <a:lnTo>
                    <a:pt x="98019" y="46356"/>
                  </a:lnTo>
                  <a:lnTo>
                    <a:pt x="89816" y="56597"/>
                  </a:lnTo>
                  <a:lnTo>
                    <a:pt x="81901" y="67096"/>
                  </a:lnTo>
                  <a:lnTo>
                    <a:pt x="75401" y="77765"/>
                  </a:lnTo>
                  <a:lnTo>
                    <a:pt x="69843" y="88549"/>
                  </a:lnTo>
                  <a:lnTo>
                    <a:pt x="64914" y="99408"/>
                  </a:lnTo>
                  <a:lnTo>
                    <a:pt x="59182" y="110318"/>
                  </a:lnTo>
                  <a:lnTo>
                    <a:pt x="52914" y="121262"/>
                  </a:lnTo>
                  <a:lnTo>
                    <a:pt x="46288" y="132229"/>
                  </a:lnTo>
                  <a:lnTo>
                    <a:pt x="40647" y="143210"/>
                  </a:lnTo>
                  <a:lnTo>
                    <a:pt x="35663" y="154202"/>
                  </a:lnTo>
                  <a:lnTo>
                    <a:pt x="31116" y="165200"/>
                  </a:lnTo>
                  <a:lnTo>
                    <a:pt x="26862" y="176203"/>
                  </a:lnTo>
                  <a:lnTo>
                    <a:pt x="18872" y="198216"/>
                  </a:lnTo>
                  <a:lnTo>
                    <a:pt x="15029" y="210448"/>
                  </a:lnTo>
                  <a:lnTo>
                    <a:pt x="11243" y="223497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989379" y="2001828"/>
              <a:ext cx="173195" cy="188699"/>
            </a:xfrm>
            <a:custGeom>
              <a:avLst/>
              <a:gdLst/>
              <a:ahLst/>
              <a:cxnLst/>
              <a:rect l="0" t="0" r="0" b="0"/>
              <a:pathLst>
                <a:path w="173195" h="188699">
                  <a:moveTo>
                    <a:pt x="19032" y="35310"/>
                  </a:moveTo>
                  <a:lnTo>
                    <a:pt x="1495" y="29465"/>
                  </a:lnTo>
                  <a:lnTo>
                    <a:pt x="0" y="26519"/>
                  </a:lnTo>
                  <a:lnTo>
                    <a:pt x="2673" y="23332"/>
                  </a:lnTo>
                  <a:lnTo>
                    <a:pt x="8126" y="19984"/>
                  </a:lnTo>
                  <a:lnTo>
                    <a:pt x="14208" y="15305"/>
                  </a:lnTo>
                  <a:lnTo>
                    <a:pt x="20710" y="9738"/>
                  </a:lnTo>
                  <a:lnTo>
                    <a:pt x="27492" y="3580"/>
                  </a:lnTo>
                  <a:lnTo>
                    <a:pt x="38130" y="698"/>
                  </a:lnTo>
                  <a:lnTo>
                    <a:pt x="51340" y="0"/>
                  </a:lnTo>
                  <a:lnTo>
                    <a:pt x="66264" y="759"/>
                  </a:lnTo>
                  <a:lnTo>
                    <a:pt x="77437" y="6158"/>
                  </a:lnTo>
                  <a:lnTo>
                    <a:pt x="86109" y="14652"/>
                  </a:lnTo>
                  <a:lnTo>
                    <a:pt x="93114" y="25209"/>
                  </a:lnTo>
                  <a:lnTo>
                    <a:pt x="96560" y="37140"/>
                  </a:lnTo>
                  <a:lnTo>
                    <a:pt x="97635" y="49989"/>
                  </a:lnTo>
                  <a:lnTo>
                    <a:pt x="97128" y="63449"/>
                  </a:lnTo>
                  <a:lnTo>
                    <a:pt x="95566" y="76092"/>
                  </a:lnTo>
                  <a:lnTo>
                    <a:pt x="93300" y="88192"/>
                  </a:lnTo>
                  <a:lnTo>
                    <a:pt x="90567" y="99929"/>
                  </a:lnTo>
                  <a:lnTo>
                    <a:pt x="85074" y="113871"/>
                  </a:lnTo>
                  <a:lnTo>
                    <a:pt x="77742" y="129283"/>
                  </a:lnTo>
                  <a:lnTo>
                    <a:pt x="69184" y="145676"/>
                  </a:lnTo>
                  <a:lnTo>
                    <a:pt x="59808" y="159051"/>
                  </a:lnTo>
                  <a:lnTo>
                    <a:pt x="49886" y="170415"/>
                  </a:lnTo>
                  <a:lnTo>
                    <a:pt x="39601" y="180438"/>
                  </a:lnTo>
                  <a:lnTo>
                    <a:pt x="29075" y="185896"/>
                  </a:lnTo>
                  <a:lnTo>
                    <a:pt x="18385" y="188312"/>
                  </a:lnTo>
                  <a:lnTo>
                    <a:pt x="7589" y="188698"/>
                  </a:lnTo>
                  <a:lnTo>
                    <a:pt x="2839" y="185286"/>
                  </a:lnTo>
                  <a:lnTo>
                    <a:pt x="2119" y="179340"/>
                  </a:lnTo>
                  <a:lnTo>
                    <a:pt x="4086" y="171706"/>
                  </a:lnTo>
                  <a:lnTo>
                    <a:pt x="9068" y="165393"/>
                  </a:lnTo>
                  <a:lnTo>
                    <a:pt x="16059" y="159961"/>
                  </a:lnTo>
                  <a:lnTo>
                    <a:pt x="24391" y="155116"/>
                  </a:lnTo>
                  <a:lnTo>
                    <a:pt x="34839" y="151886"/>
                  </a:lnTo>
                  <a:lnTo>
                    <a:pt x="46699" y="149732"/>
                  </a:lnTo>
                  <a:lnTo>
                    <a:pt x="59500" y="148297"/>
                  </a:lnTo>
                  <a:lnTo>
                    <a:pt x="71704" y="146117"/>
                  </a:lnTo>
                  <a:lnTo>
                    <a:pt x="83510" y="143439"/>
                  </a:lnTo>
                  <a:lnTo>
                    <a:pt x="95052" y="140431"/>
                  </a:lnTo>
                  <a:lnTo>
                    <a:pt x="107640" y="135978"/>
                  </a:lnTo>
                  <a:lnTo>
                    <a:pt x="120926" y="130563"/>
                  </a:lnTo>
                  <a:lnTo>
                    <a:pt x="173194" y="1123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262351" y="2755951"/>
            <a:ext cx="2448749" cy="547518"/>
            <a:chOff x="6262351" y="2755951"/>
            <a:chExt cx="2448749" cy="547518"/>
          </a:xfrm>
        </p:grpSpPr>
        <p:sp>
          <p:nvSpPr>
            <p:cNvPr id="28" name="Freeform 27"/>
            <p:cNvSpPr/>
            <p:nvPr/>
          </p:nvSpPr>
          <p:spPr>
            <a:xfrm>
              <a:off x="6262351" y="2984132"/>
              <a:ext cx="158344" cy="143152"/>
            </a:xfrm>
            <a:custGeom>
              <a:avLst/>
              <a:gdLst/>
              <a:ahLst/>
              <a:cxnLst/>
              <a:rect l="0" t="0" r="0" b="0"/>
              <a:pathLst>
                <a:path w="158344" h="143152">
                  <a:moveTo>
                    <a:pt x="26204" y="0"/>
                  </a:moveTo>
                  <a:lnTo>
                    <a:pt x="20359" y="17538"/>
                  </a:lnTo>
                  <a:lnTo>
                    <a:pt x="18637" y="27598"/>
                  </a:lnTo>
                  <a:lnTo>
                    <a:pt x="17488" y="39198"/>
                  </a:lnTo>
                  <a:lnTo>
                    <a:pt x="16723" y="51826"/>
                  </a:lnTo>
                  <a:lnTo>
                    <a:pt x="14989" y="63915"/>
                  </a:lnTo>
                  <a:lnTo>
                    <a:pt x="12610" y="75645"/>
                  </a:lnTo>
                  <a:lnTo>
                    <a:pt x="9801" y="87135"/>
                  </a:lnTo>
                  <a:lnTo>
                    <a:pt x="6704" y="98466"/>
                  </a:lnTo>
                  <a:lnTo>
                    <a:pt x="0" y="120844"/>
                  </a:lnTo>
                  <a:lnTo>
                    <a:pt x="3841" y="128279"/>
                  </a:lnTo>
                  <a:lnTo>
                    <a:pt x="12519" y="133237"/>
                  </a:lnTo>
                  <a:lnTo>
                    <a:pt x="24422" y="136541"/>
                  </a:lnTo>
                  <a:lnTo>
                    <a:pt x="38475" y="138745"/>
                  </a:lnTo>
                  <a:lnTo>
                    <a:pt x="53961" y="140213"/>
                  </a:lnTo>
                  <a:lnTo>
                    <a:pt x="70402" y="141192"/>
                  </a:lnTo>
                  <a:lnTo>
                    <a:pt x="101721" y="142280"/>
                  </a:lnTo>
                  <a:lnTo>
                    <a:pt x="158343" y="143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376647" y="2973121"/>
              <a:ext cx="22025" cy="330348"/>
            </a:xfrm>
            <a:custGeom>
              <a:avLst/>
              <a:gdLst/>
              <a:ahLst/>
              <a:cxnLst/>
              <a:rect l="0" t="0" r="0" b="0"/>
              <a:pathLst>
                <a:path w="22025" h="330348">
                  <a:moveTo>
                    <a:pt x="0" y="0"/>
                  </a:moveTo>
                  <a:lnTo>
                    <a:pt x="5846" y="29228"/>
                  </a:lnTo>
                  <a:lnTo>
                    <a:pt x="7568" y="45179"/>
                  </a:lnTo>
                  <a:lnTo>
                    <a:pt x="8716" y="63154"/>
                  </a:lnTo>
                  <a:lnTo>
                    <a:pt x="9482" y="82478"/>
                  </a:lnTo>
                  <a:lnTo>
                    <a:pt x="11215" y="99032"/>
                  </a:lnTo>
                  <a:lnTo>
                    <a:pt x="13595" y="113738"/>
                  </a:lnTo>
                  <a:lnTo>
                    <a:pt x="16405" y="127213"/>
                  </a:lnTo>
                  <a:lnTo>
                    <a:pt x="18278" y="143537"/>
                  </a:lnTo>
                  <a:lnTo>
                    <a:pt x="19526" y="161761"/>
                  </a:lnTo>
                  <a:lnTo>
                    <a:pt x="20914" y="200362"/>
                  </a:lnTo>
                  <a:lnTo>
                    <a:pt x="21805" y="271727"/>
                  </a:lnTo>
                  <a:lnTo>
                    <a:pt x="22024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500853" y="2949302"/>
              <a:ext cx="140073" cy="310120"/>
            </a:xfrm>
            <a:custGeom>
              <a:avLst/>
              <a:gdLst/>
              <a:ahLst/>
              <a:cxnLst/>
              <a:rect l="0" t="0" r="0" b="0"/>
              <a:pathLst>
                <a:path w="140073" h="310120">
                  <a:moveTo>
                    <a:pt x="118049" y="34830"/>
                  </a:moveTo>
                  <a:lnTo>
                    <a:pt x="87396" y="4177"/>
                  </a:lnTo>
                  <a:lnTo>
                    <a:pt x="78037" y="937"/>
                  </a:lnTo>
                  <a:lnTo>
                    <a:pt x="66904" y="0"/>
                  </a:lnTo>
                  <a:lnTo>
                    <a:pt x="54588" y="598"/>
                  </a:lnTo>
                  <a:lnTo>
                    <a:pt x="43931" y="4668"/>
                  </a:lnTo>
                  <a:lnTo>
                    <a:pt x="34379" y="11052"/>
                  </a:lnTo>
                  <a:lnTo>
                    <a:pt x="25564" y="18978"/>
                  </a:lnTo>
                  <a:lnTo>
                    <a:pt x="18463" y="27933"/>
                  </a:lnTo>
                  <a:lnTo>
                    <a:pt x="12506" y="37573"/>
                  </a:lnTo>
                  <a:lnTo>
                    <a:pt x="7311" y="47671"/>
                  </a:lnTo>
                  <a:lnTo>
                    <a:pt x="3848" y="59296"/>
                  </a:lnTo>
                  <a:lnTo>
                    <a:pt x="1540" y="71940"/>
                  </a:lnTo>
                  <a:lnTo>
                    <a:pt x="0" y="85264"/>
                  </a:lnTo>
                  <a:lnTo>
                    <a:pt x="1421" y="97817"/>
                  </a:lnTo>
                  <a:lnTo>
                    <a:pt x="4815" y="109856"/>
                  </a:lnTo>
                  <a:lnTo>
                    <a:pt x="9525" y="121553"/>
                  </a:lnTo>
                  <a:lnTo>
                    <a:pt x="16336" y="130574"/>
                  </a:lnTo>
                  <a:lnTo>
                    <a:pt x="24547" y="137812"/>
                  </a:lnTo>
                  <a:lnTo>
                    <a:pt x="33691" y="143860"/>
                  </a:lnTo>
                  <a:lnTo>
                    <a:pt x="43458" y="145446"/>
                  </a:lnTo>
                  <a:lnTo>
                    <a:pt x="53639" y="144056"/>
                  </a:lnTo>
                  <a:lnTo>
                    <a:pt x="64098" y="140682"/>
                  </a:lnTo>
                  <a:lnTo>
                    <a:pt x="73517" y="134762"/>
                  </a:lnTo>
                  <a:lnTo>
                    <a:pt x="82244" y="127145"/>
                  </a:lnTo>
                  <a:lnTo>
                    <a:pt x="90509" y="118397"/>
                  </a:lnTo>
                  <a:lnTo>
                    <a:pt x="98465" y="107671"/>
                  </a:lnTo>
                  <a:lnTo>
                    <a:pt x="106217" y="95626"/>
                  </a:lnTo>
                  <a:lnTo>
                    <a:pt x="113831" y="82702"/>
                  </a:lnTo>
                  <a:lnTo>
                    <a:pt x="120132" y="70415"/>
                  </a:lnTo>
                  <a:lnTo>
                    <a:pt x="125554" y="58553"/>
                  </a:lnTo>
                  <a:lnTo>
                    <a:pt x="130394" y="46975"/>
                  </a:lnTo>
                  <a:lnTo>
                    <a:pt x="133620" y="45374"/>
                  </a:lnTo>
                  <a:lnTo>
                    <a:pt x="135771" y="50424"/>
                  </a:lnTo>
                  <a:lnTo>
                    <a:pt x="137205" y="59908"/>
                  </a:lnTo>
                  <a:lnTo>
                    <a:pt x="138161" y="73572"/>
                  </a:lnTo>
                  <a:lnTo>
                    <a:pt x="138798" y="90022"/>
                  </a:lnTo>
                  <a:lnTo>
                    <a:pt x="139695" y="144986"/>
                  </a:lnTo>
                  <a:lnTo>
                    <a:pt x="140072" y="3101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894191" y="2995144"/>
              <a:ext cx="11013" cy="220232"/>
            </a:xfrm>
            <a:custGeom>
              <a:avLst/>
              <a:gdLst/>
              <a:ahLst/>
              <a:cxnLst/>
              <a:rect l="0" t="0" r="0" b="0"/>
              <a:pathLst>
                <a:path w="11013" h="220232">
                  <a:moveTo>
                    <a:pt x="0" y="0"/>
                  </a:moveTo>
                  <a:lnTo>
                    <a:pt x="0" y="123578"/>
                  </a:lnTo>
                  <a:lnTo>
                    <a:pt x="1223" y="138666"/>
                  </a:lnTo>
                  <a:lnTo>
                    <a:pt x="3263" y="153620"/>
                  </a:lnTo>
                  <a:lnTo>
                    <a:pt x="11012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806099" y="3094248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0"/>
                  </a:moveTo>
                  <a:lnTo>
                    <a:pt x="23382" y="5846"/>
                  </a:lnTo>
                  <a:lnTo>
                    <a:pt x="36387" y="7568"/>
                  </a:lnTo>
                  <a:lnTo>
                    <a:pt x="51176" y="8716"/>
                  </a:lnTo>
                  <a:lnTo>
                    <a:pt x="67152" y="9481"/>
                  </a:lnTo>
                  <a:lnTo>
                    <a:pt x="97954" y="10331"/>
                  </a:lnTo>
                  <a:lnTo>
                    <a:pt x="187196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339820" y="3050202"/>
              <a:ext cx="105158" cy="198985"/>
            </a:xfrm>
            <a:custGeom>
              <a:avLst/>
              <a:gdLst/>
              <a:ahLst/>
              <a:cxnLst/>
              <a:rect l="0" t="0" r="0" b="0"/>
              <a:pathLst>
                <a:path w="105158" h="198985">
                  <a:moveTo>
                    <a:pt x="5845" y="0"/>
                  </a:moveTo>
                  <a:lnTo>
                    <a:pt x="5845" y="23383"/>
                  </a:lnTo>
                  <a:lnTo>
                    <a:pt x="4622" y="35164"/>
                  </a:lnTo>
                  <a:lnTo>
                    <a:pt x="2582" y="47913"/>
                  </a:lnTo>
                  <a:lnTo>
                    <a:pt x="0" y="61306"/>
                  </a:lnTo>
                  <a:lnTo>
                    <a:pt x="724" y="67788"/>
                  </a:lnTo>
                  <a:lnTo>
                    <a:pt x="3655" y="69662"/>
                  </a:lnTo>
                  <a:lnTo>
                    <a:pt x="8056" y="68465"/>
                  </a:lnTo>
                  <a:lnTo>
                    <a:pt x="15883" y="67666"/>
                  </a:lnTo>
                  <a:lnTo>
                    <a:pt x="25997" y="67134"/>
                  </a:lnTo>
                  <a:lnTo>
                    <a:pt x="37632" y="66779"/>
                  </a:lnTo>
                  <a:lnTo>
                    <a:pt x="49059" y="68989"/>
                  </a:lnTo>
                  <a:lnTo>
                    <a:pt x="60349" y="72910"/>
                  </a:lnTo>
                  <a:lnTo>
                    <a:pt x="71545" y="77971"/>
                  </a:lnTo>
                  <a:lnTo>
                    <a:pt x="81456" y="85015"/>
                  </a:lnTo>
                  <a:lnTo>
                    <a:pt x="90510" y="93382"/>
                  </a:lnTo>
                  <a:lnTo>
                    <a:pt x="98994" y="102630"/>
                  </a:lnTo>
                  <a:lnTo>
                    <a:pt x="103426" y="113690"/>
                  </a:lnTo>
                  <a:lnTo>
                    <a:pt x="105157" y="125957"/>
                  </a:lnTo>
                  <a:lnTo>
                    <a:pt x="105088" y="139029"/>
                  </a:lnTo>
                  <a:lnTo>
                    <a:pt x="102594" y="150191"/>
                  </a:lnTo>
                  <a:lnTo>
                    <a:pt x="98485" y="160079"/>
                  </a:lnTo>
                  <a:lnTo>
                    <a:pt x="93299" y="169118"/>
                  </a:lnTo>
                  <a:lnTo>
                    <a:pt x="86170" y="177591"/>
                  </a:lnTo>
                  <a:lnTo>
                    <a:pt x="77748" y="185687"/>
                  </a:lnTo>
                  <a:lnTo>
                    <a:pt x="68462" y="193531"/>
                  </a:lnTo>
                  <a:lnTo>
                    <a:pt x="58602" y="197537"/>
                  </a:lnTo>
                  <a:lnTo>
                    <a:pt x="48357" y="198984"/>
                  </a:lnTo>
                  <a:lnTo>
                    <a:pt x="5845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323642" y="2973121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3232"/>
                  </a:lnTo>
                  <a:lnTo>
                    <a:pt x="51826" y="6697"/>
                  </a:lnTo>
                  <a:lnTo>
                    <a:pt x="65138" y="4464"/>
                  </a:lnTo>
                  <a:lnTo>
                    <a:pt x="78907" y="2976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532861" y="2918517"/>
              <a:ext cx="156477" cy="307871"/>
            </a:xfrm>
            <a:custGeom>
              <a:avLst/>
              <a:gdLst/>
              <a:ahLst/>
              <a:cxnLst/>
              <a:rect l="0" t="0" r="0" b="0"/>
              <a:pathLst>
                <a:path w="156477" h="307871">
                  <a:moveTo>
                    <a:pt x="0" y="10558"/>
                  </a:moveTo>
                  <a:lnTo>
                    <a:pt x="17537" y="4712"/>
                  </a:lnTo>
                  <a:lnTo>
                    <a:pt x="27597" y="2990"/>
                  </a:lnTo>
                  <a:lnTo>
                    <a:pt x="39198" y="1842"/>
                  </a:lnTo>
                  <a:lnTo>
                    <a:pt x="51826" y="1077"/>
                  </a:lnTo>
                  <a:lnTo>
                    <a:pt x="78907" y="227"/>
                  </a:lnTo>
                  <a:lnTo>
                    <a:pt x="92981" y="0"/>
                  </a:lnTo>
                  <a:lnTo>
                    <a:pt x="106033" y="1072"/>
                  </a:lnTo>
                  <a:lnTo>
                    <a:pt x="118406" y="3011"/>
                  </a:lnTo>
                  <a:lnTo>
                    <a:pt x="130325" y="5526"/>
                  </a:lnTo>
                  <a:lnTo>
                    <a:pt x="139494" y="10874"/>
                  </a:lnTo>
                  <a:lnTo>
                    <a:pt x="146830" y="18110"/>
                  </a:lnTo>
                  <a:lnTo>
                    <a:pt x="152945" y="26604"/>
                  </a:lnTo>
                  <a:lnTo>
                    <a:pt x="155798" y="37161"/>
                  </a:lnTo>
                  <a:lnTo>
                    <a:pt x="156476" y="49093"/>
                  </a:lnTo>
                  <a:lnTo>
                    <a:pt x="155705" y="61941"/>
                  </a:lnTo>
                  <a:lnTo>
                    <a:pt x="152744" y="75401"/>
                  </a:lnTo>
                  <a:lnTo>
                    <a:pt x="148322" y="89269"/>
                  </a:lnTo>
                  <a:lnTo>
                    <a:pt x="138108" y="116504"/>
                  </a:lnTo>
                  <a:lnTo>
                    <a:pt x="129491" y="140843"/>
                  </a:lnTo>
                  <a:lnTo>
                    <a:pt x="125480" y="154920"/>
                  </a:lnTo>
                  <a:lnTo>
                    <a:pt x="121582" y="170421"/>
                  </a:lnTo>
                  <a:lnTo>
                    <a:pt x="106536" y="233411"/>
                  </a:lnTo>
                  <a:lnTo>
                    <a:pt x="105282" y="248442"/>
                  </a:lnTo>
                  <a:lnTo>
                    <a:pt x="105670" y="263357"/>
                  </a:lnTo>
                  <a:lnTo>
                    <a:pt x="110116" y="307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75116" y="2962109"/>
              <a:ext cx="123185" cy="253267"/>
            </a:xfrm>
            <a:custGeom>
              <a:avLst/>
              <a:gdLst/>
              <a:ahLst/>
              <a:cxnLst/>
              <a:rect l="0" t="0" r="0" b="0"/>
              <a:pathLst>
                <a:path w="123185" h="253267">
                  <a:moveTo>
                    <a:pt x="0" y="0"/>
                  </a:moveTo>
                  <a:lnTo>
                    <a:pt x="5845" y="17538"/>
                  </a:lnTo>
                  <a:lnTo>
                    <a:pt x="6343" y="26374"/>
                  </a:lnTo>
                  <a:lnTo>
                    <a:pt x="5453" y="35935"/>
                  </a:lnTo>
                  <a:lnTo>
                    <a:pt x="3635" y="45980"/>
                  </a:lnTo>
                  <a:lnTo>
                    <a:pt x="2423" y="57571"/>
                  </a:lnTo>
                  <a:lnTo>
                    <a:pt x="1615" y="70192"/>
                  </a:lnTo>
                  <a:lnTo>
                    <a:pt x="1077" y="83500"/>
                  </a:lnTo>
                  <a:lnTo>
                    <a:pt x="319" y="137304"/>
                  </a:lnTo>
                  <a:lnTo>
                    <a:pt x="1436" y="155158"/>
                  </a:lnTo>
                  <a:lnTo>
                    <a:pt x="3404" y="171955"/>
                  </a:lnTo>
                  <a:lnTo>
                    <a:pt x="5940" y="188047"/>
                  </a:lnTo>
                  <a:lnTo>
                    <a:pt x="10077" y="202446"/>
                  </a:lnTo>
                  <a:lnTo>
                    <a:pt x="15282" y="215716"/>
                  </a:lnTo>
                  <a:lnTo>
                    <a:pt x="21200" y="228232"/>
                  </a:lnTo>
                  <a:lnTo>
                    <a:pt x="30039" y="236577"/>
                  </a:lnTo>
                  <a:lnTo>
                    <a:pt x="40825" y="242140"/>
                  </a:lnTo>
                  <a:lnTo>
                    <a:pt x="52910" y="245849"/>
                  </a:lnTo>
                  <a:lnTo>
                    <a:pt x="63414" y="245874"/>
                  </a:lnTo>
                  <a:lnTo>
                    <a:pt x="72864" y="243444"/>
                  </a:lnTo>
                  <a:lnTo>
                    <a:pt x="81611" y="239377"/>
                  </a:lnTo>
                  <a:lnTo>
                    <a:pt x="89889" y="232995"/>
                  </a:lnTo>
                  <a:lnTo>
                    <a:pt x="97855" y="225070"/>
                  </a:lnTo>
                  <a:lnTo>
                    <a:pt x="105613" y="216116"/>
                  </a:lnTo>
                  <a:lnTo>
                    <a:pt x="112008" y="206477"/>
                  </a:lnTo>
                  <a:lnTo>
                    <a:pt x="117495" y="196379"/>
                  </a:lnTo>
                  <a:lnTo>
                    <a:pt x="122376" y="185978"/>
                  </a:lnTo>
                  <a:lnTo>
                    <a:pt x="123184" y="176596"/>
                  </a:lnTo>
                  <a:lnTo>
                    <a:pt x="121274" y="167894"/>
                  </a:lnTo>
                  <a:lnTo>
                    <a:pt x="117554" y="159646"/>
                  </a:lnTo>
                  <a:lnTo>
                    <a:pt x="111404" y="156595"/>
                  </a:lnTo>
                  <a:lnTo>
                    <a:pt x="103634" y="157008"/>
                  </a:lnTo>
                  <a:lnTo>
                    <a:pt x="94783" y="159730"/>
                  </a:lnTo>
                  <a:lnTo>
                    <a:pt x="86435" y="165215"/>
                  </a:lnTo>
                  <a:lnTo>
                    <a:pt x="78423" y="172542"/>
                  </a:lnTo>
                  <a:lnTo>
                    <a:pt x="70635" y="181098"/>
                  </a:lnTo>
                  <a:lnTo>
                    <a:pt x="55455" y="197129"/>
                  </a:lnTo>
                  <a:lnTo>
                    <a:pt x="33035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061417" y="3017167"/>
              <a:ext cx="121127" cy="1"/>
            </a:xfrm>
            <a:custGeom>
              <a:avLst/>
              <a:gdLst/>
              <a:ahLst/>
              <a:cxnLst/>
              <a:rect l="0" t="0" r="0" b="0"/>
              <a:pathLst>
                <a:path w="121127" h="1">
                  <a:moveTo>
                    <a:pt x="0" y="0"/>
                  </a:moveTo>
                  <a:lnTo>
                    <a:pt x="1211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072428" y="3061213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3232"/>
                  </a:lnTo>
                  <a:lnTo>
                    <a:pt x="51825" y="6697"/>
                  </a:lnTo>
                  <a:lnTo>
                    <a:pt x="65138" y="4465"/>
                  </a:lnTo>
                  <a:lnTo>
                    <a:pt x="78907" y="2977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380752" y="2962109"/>
              <a:ext cx="165174" cy="187198"/>
            </a:xfrm>
            <a:custGeom>
              <a:avLst/>
              <a:gdLst/>
              <a:ahLst/>
              <a:cxnLst/>
              <a:rect l="0" t="0" r="0" b="0"/>
              <a:pathLst>
                <a:path w="165174" h="187198">
                  <a:moveTo>
                    <a:pt x="0" y="0"/>
                  </a:moveTo>
                  <a:lnTo>
                    <a:pt x="17537" y="17538"/>
                  </a:lnTo>
                  <a:lnTo>
                    <a:pt x="26373" y="27597"/>
                  </a:lnTo>
                  <a:lnTo>
                    <a:pt x="35935" y="39198"/>
                  </a:lnTo>
                  <a:lnTo>
                    <a:pt x="56346" y="65138"/>
                  </a:lnTo>
                  <a:lnTo>
                    <a:pt x="77653" y="92981"/>
                  </a:lnTo>
                  <a:lnTo>
                    <a:pt x="88474" y="106033"/>
                  </a:lnTo>
                  <a:lnTo>
                    <a:pt x="99359" y="118406"/>
                  </a:lnTo>
                  <a:lnTo>
                    <a:pt x="120017" y="140718"/>
                  </a:lnTo>
                  <a:lnTo>
                    <a:pt x="165173" y="187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380752" y="2973121"/>
              <a:ext cx="110116" cy="264278"/>
            </a:xfrm>
            <a:custGeom>
              <a:avLst/>
              <a:gdLst/>
              <a:ahLst/>
              <a:cxnLst/>
              <a:rect l="0" t="0" r="0" b="0"/>
              <a:pathLst>
                <a:path w="110116" h="264278">
                  <a:moveTo>
                    <a:pt x="110115" y="0"/>
                  </a:moveTo>
                  <a:lnTo>
                    <a:pt x="98425" y="17537"/>
                  </a:lnTo>
                  <a:lnTo>
                    <a:pt x="93757" y="26374"/>
                  </a:lnTo>
                  <a:lnTo>
                    <a:pt x="89422" y="35935"/>
                  </a:lnTo>
                  <a:lnTo>
                    <a:pt x="85308" y="45980"/>
                  </a:lnTo>
                  <a:lnTo>
                    <a:pt x="81343" y="56347"/>
                  </a:lnTo>
                  <a:lnTo>
                    <a:pt x="73673" y="77654"/>
                  </a:lnTo>
                  <a:lnTo>
                    <a:pt x="51410" y="143201"/>
                  </a:lnTo>
                  <a:lnTo>
                    <a:pt x="47731" y="155419"/>
                  </a:lnTo>
                  <a:lnTo>
                    <a:pt x="40382" y="182045"/>
                  </a:lnTo>
                  <a:lnTo>
                    <a:pt x="35486" y="195997"/>
                  </a:lnTo>
                  <a:lnTo>
                    <a:pt x="29775" y="210193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575752" y="2755951"/>
              <a:ext cx="135348" cy="128624"/>
            </a:xfrm>
            <a:custGeom>
              <a:avLst/>
              <a:gdLst/>
              <a:ahLst/>
              <a:cxnLst/>
              <a:rect l="0" t="0" r="0" b="0"/>
              <a:pathLst>
                <a:path w="135348" h="128624">
                  <a:moveTo>
                    <a:pt x="3208" y="18962"/>
                  </a:moveTo>
                  <a:lnTo>
                    <a:pt x="14899" y="7271"/>
                  </a:lnTo>
                  <a:lnTo>
                    <a:pt x="23237" y="3827"/>
                  </a:lnTo>
                  <a:lnTo>
                    <a:pt x="33690" y="1531"/>
                  </a:lnTo>
                  <a:lnTo>
                    <a:pt x="45552" y="0"/>
                  </a:lnTo>
                  <a:lnTo>
                    <a:pt x="57131" y="1427"/>
                  </a:lnTo>
                  <a:lnTo>
                    <a:pt x="68521" y="4825"/>
                  </a:lnTo>
                  <a:lnTo>
                    <a:pt x="79784" y="9537"/>
                  </a:lnTo>
                  <a:lnTo>
                    <a:pt x="86070" y="18796"/>
                  </a:lnTo>
                  <a:lnTo>
                    <a:pt x="89036" y="31087"/>
                  </a:lnTo>
                  <a:lnTo>
                    <a:pt x="89791" y="45398"/>
                  </a:lnTo>
                  <a:lnTo>
                    <a:pt x="87847" y="59832"/>
                  </a:lnTo>
                  <a:lnTo>
                    <a:pt x="84105" y="74349"/>
                  </a:lnTo>
                  <a:lnTo>
                    <a:pt x="79162" y="88922"/>
                  </a:lnTo>
                  <a:lnTo>
                    <a:pt x="70973" y="101083"/>
                  </a:lnTo>
                  <a:lnTo>
                    <a:pt x="60620" y="111638"/>
                  </a:lnTo>
                  <a:lnTo>
                    <a:pt x="48823" y="121122"/>
                  </a:lnTo>
                  <a:lnTo>
                    <a:pt x="36065" y="126221"/>
                  </a:lnTo>
                  <a:lnTo>
                    <a:pt x="22665" y="128396"/>
                  </a:lnTo>
                  <a:lnTo>
                    <a:pt x="8839" y="128623"/>
                  </a:lnTo>
                  <a:lnTo>
                    <a:pt x="2067" y="123881"/>
                  </a:lnTo>
                  <a:lnTo>
                    <a:pt x="0" y="115825"/>
                  </a:lnTo>
                  <a:lnTo>
                    <a:pt x="1070" y="105560"/>
                  </a:lnTo>
                  <a:lnTo>
                    <a:pt x="5453" y="97494"/>
                  </a:lnTo>
                  <a:lnTo>
                    <a:pt x="12046" y="90893"/>
                  </a:lnTo>
                  <a:lnTo>
                    <a:pt x="20111" y="85268"/>
                  </a:lnTo>
                  <a:lnTo>
                    <a:pt x="30383" y="81519"/>
                  </a:lnTo>
                  <a:lnTo>
                    <a:pt x="42125" y="79019"/>
                  </a:lnTo>
                  <a:lnTo>
                    <a:pt x="54846" y="77353"/>
                  </a:lnTo>
                  <a:lnTo>
                    <a:pt x="69445" y="76242"/>
                  </a:lnTo>
                  <a:lnTo>
                    <a:pt x="85294" y="75501"/>
                  </a:lnTo>
                  <a:lnTo>
                    <a:pt x="135347" y="740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830240" y="3387257"/>
            <a:ext cx="1682652" cy="410988"/>
            <a:chOff x="6830240" y="3387257"/>
            <a:chExt cx="1682652" cy="410988"/>
          </a:xfrm>
        </p:grpSpPr>
        <p:sp>
          <p:nvSpPr>
            <p:cNvPr id="43" name="Freeform 42"/>
            <p:cNvSpPr/>
            <p:nvPr/>
          </p:nvSpPr>
          <p:spPr>
            <a:xfrm>
              <a:off x="6830240" y="3479653"/>
              <a:ext cx="123226" cy="318592"/>
            </a:xfrm>
            <a:custGeom>
              <a:avLst/>
              <a:gdLst/>
              <a:ahLst/>
              <a:cxnLst/>
              <a:rect l="0" t="0" r="0" b="0"/>
              <a:pathLst>
                <a:path w="123226" h="318592">
                  <a:moveTo>
                    <a:pt x="30917" y="0"/>
                  </a:moveTo>
                  <a:lnTo>
                    <a:pt x="15590" y="45979"/>
                  </a:lnTo>
                  <a:lnTo>
                    <a:pt x="12134" y="60017"/>
                  </a:lnTo>
                  <a:lnTo>
                    <a:pt x="8607" y="76717"/>
                  </a:lnTo>
                  <a:lnTo>
                    <a:pt x="5031" y="95190"/>
                  </a:lnTo>
                  <a:lnTo>
                    <a:pt x="2649" y="116071"/>
                  </a:lnTo>
                  <a:lnTo>
                    <a:pt x="1060" y="138556"/>
                  </a:lnTo>
                  <a:lnTo>
                    <a:pt x="0" y="162110"/>
                  </a:lnTo>
                  <a:lnTo>
                    <a:pt x="518" y="183931"/>
                  </a:lnTo>
                  <a:lnTo>
                    <a:pt x="2086" y="204595"/>
                  </a:lnTo>
                  <a:lnTo>
                    <a:pt x="4356" y="224489"/>
                  </a:lnTo>
                  <a:lnTo>
                    <a:pt x="5868" y="242646"/>
                  </a:lnTo>
                  <a:lnTo>
                    <a:pt x="6877" y="259645"/>
                  </a:lnTo>
                  <a:lnTo>
                    <a:pt x="7549" y="275871"/>
                  </a:lnTo>
                  <a:lnTo>
                    <a:pt x="10444" y="289135"/>
                  </a:lnTo>
                  <a:lnTo>
                    <a:pt x="14821" y="300425"/>
                  </a:lnTo>
                  <a:lnTo>
                    <a:pt x="20186" y="310399"/>
                  </a:lnTo>
                  <a:lnTo>
                    <a:pt x="29880" y="315825"/>
                  </a:lnTo>
                  <a:lnTo>
                    <a:pt x="42461" y="318219"/>
                  </a:lnTo>
                  <a:lnTo>
                    <a:pt x="56965" y="318591"/>
                  </a:lnTo>
                  <a:lnTo>
                    <a:pt x="69082" y="315168"/>
                  </a:lnTo>
                  <a:lnTo>
                    <a:pt x="79607" y="309216"/>
                  </a:lnTo>
                  <a:lnTo>
                    <a:pt x="89070" y="301578"/>
                  </a:lnTo>
                  <a:lnTo>
                    <a:pt x="96603" y="292815"/>
                  </a:lnTo>
                  <a:lnTo>
                    <a:pt x="102848" y="283302"/>
                  </a:lnTo>
                  <a:lnTo>
                    <a:pt x="108235" y="273290"/>
                  </a:lnTo>
                  <a:lnTo>
                    <a:pt x="113050" y="261721"/>
                  </a:lnTo>
                  <a:lnTo>
                    <a:pt x="117483" y="249115"/>
                  </a:lnTo>
                  <a:lnTo>
                    <a:pt x="121663" y="235816"/>
                  </a:lnTo>
                  <a:lnTo>
                    <a:pt x="123225" y="223280"/>
                  </a:lnTo>
                  <a:lnTo>
                    <a:pt x="123044" y="211252"/>
                  </a:lnTo>
                  <a:lnTo>
                    <a:pt x="121699" y="199563"/>
                  </a:lnTo>
                  <a:lnTo>
                    <a:pt x="117132" y="192994"/>
                  </a:lnTo>
                  <a:lnTo>
                    <a:pt x="110416" y="189838"/>
                  </a:lnTo>
                  <a:lnTo>
                    <a:pt x="102269" y="188957"/>
                  </a:lnTo>
                  <a:lnTo>
                    <a:pt x="94390" y="192041"/>
                  </a:lnTo>
                  <a:lnTo>
                    <a:pt x="86691" y="197767"/>
                  </a:lnTo>
                  <a:lnTo>
                    <a:pt x="79111" y="205255"/>
                  </a:lnTo>
                  <a:lnTo>
                    <a:pt x="74057" y="215141"/>
                  </a:lnTo>
                  <a:lnTo>
                    <a:pt x="70689" y="226626"/>
                  </a:lnTo>
                  <a:lnTo>
                    <a:pt x="68443" y="239176"/>
                  </a:lnTo>
                  <a:lnTo>
                    <a:pt x="68169" y="251214"/>
                  </a:lnTo>
                  <a:lnTo>
                    <a:pt x="69210" y="262910"/>
                  </a:lnTo>
                  <a:lnTo>
                    <a:pt x="74963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081387" y="3526760"/>
              <a:ext cx="143152" cy="213770"/>
            </a:xfrm>
            <a:custGeom>
              <a:avLst/>
              <a:gdLst/>
              <a:ahLst/>
              <a:cxnLst/>
              <a:rect l="0" t="0" r="0" b="0"/>
              <a:pathLst>
                <a:path w="143152" h="213770">
                  <a:moveTo>
                    <a:pt x="0" y="18962"/>
                  </a:moveTo>
                  <a:lnTo>
                    <a:pt x="11692" y="7271"/>
                  </a:lnTo>
                  <a:lnTo>
                    <a:pt x="20030" y="3827"/>
                  </a:lnTo>
                  <a:lnTo>
                    <a:pt x="30483" y="1531"/>
                  </a:lnTo>
                  <a:lnTo>
                    <a:pt x="42345" y="0"/>
                  </a:lnTo>
                  <a:lnTo>
                    <a:pt x="52700" y="1427"/>
                  </a:lnTo>
                  <a:lnTo>
                    <a:pt x="62051" y="4825"/>
                  </a:lnTo>
                  <a:lnTo>
                    <a:pt x="70732" y="9537"/>
                  </a:lnTo>
                  <a:lnTo>
                    <a:pt x="77742" y="18796"/>
                  </a:lnTo>
                  <a:lnTo>
                    <a:pt x="83639" y="31087"/>
                  </a:lnTo>
                  <a:lnTo>
                    <a:pt x="88794" y="45398"/>
                  </a:lnTo>
                  <a:lnTo>
                    <a:pt x="92231" y="59833"/>
                  </a:lnTo>
                  <a:lnTo>
                    <a:pt x="94523" y="74350"/>
                  </a:lnTo>
                  <a:lnTo>
                    <a:pt x="96050" y="88922"/>
                  </a:lnTo>
                  <a:lnTo>
                    <a:pt x="94621" y="104754"/>
                  </a:lnTo>
                  <a:lnTo>
                    <a:pt x="91221" y="121427"/>
                  </a:lnTo>
                  <a:lnTo>
                    <a:pt x="86508" y="138659"/>
                  </a:lnTo>
                  <a:lnTo>
                    <a:pt x="80919" y="153818"/>
                  </a:lnTo>
                  <a:lnTo>
                    <a:pt x="74745" y="167595"/>
                  </a:lnTo>
                  <a:lnTo>
                    <a:pt x="68183" y="180449"/>
                  </a:lnTo>
                  <a:lnTo>
                    <a:pt x="61361" y="191466"/>
                  </a:lnTo>
                  <a:lnTo>
                    <a:pt x="54366" y="201258"/>
                  </a:lnTo>
                  <a:lnTo>
                    <a:pt x="47256" y="210232"/>
                  </a:lnTo>
                  <a:lnTo>
                    <a:pt x="38845" y="213769"/>
                  </a:lnTo>
                  <a:lnTo>
                    <a:pt x="29568" y="213679"/>
                  </a:lnTo>
                  <a:lnTo>
                    <a:pt x="19712" y="211172"/>
                  </a:lnTo>
                  <a:lnTo>
                    <a:pt x="13141" y="203384"/>
                  </a:lnTo>
                  <a:lnTo>
                    <a:pt x="8761" y="192073"/>
                  </a:lnTo>
                  <a:lnTo>
                    <a:pt x="5841" y="178416"/>
                  </a:lnTo>
                  <a:lnTo>
                    <a:pt x="6341" y="166864"/>
                  </a:lnTo>
                  <a:lnTo>
                    <a:pt x="9122" y="156715"/>
                  </a:lnTo>
                  <a:lnTo>
                    <a:pt x="13423" y="147503"/>
                  </a:lnTo>
                  <a:lnTo>
                    <a:pt x="21184" y="142585"/>
                  </a:lnTo>
                  <a:lnTo>
                    <a:pt x="31252" y="140529"/>
                  </a:lnTo>
                  <a:lnTo>
                    <a:pt x="42858" y="140383"/>
                  </a:lnTo>
                  <a:lnTo>
                    <a:pt x="54266" y="142732"/>
                  </a:lnTo>
                  <a:lnTo>
                    <a:pt x="65541" y="146745"/>
                  </a:lnTo>
                  <a:lnTo>
                    <a:pt x="76729" y="151867"/>
                  </a:lnTo>
                  <a:lnTo>
                    <a:pt x="86635" y="157729"/>
                  </a:lnTo>
                  <a:lnTo>
                    <a:pt x="95685" y="164084"/>
                  </a:lnTo>
                  <a:lnTo>
                    <a:pt x="104166" y="170768"/>
                  </a:lnTo>
                  <a:lnTo>
                    <a:pt x="112267" y="177671"/>
                  </a:lnTo>
                  <a:lnTo>
                    <a:pt x="120115" y="184720"/>
                  </a:lnTo>
                  <a:lnTo>
                    <a:pt x="143151" y="206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357130" y="3490664"/>
              <a:ext cx="106156" cy="244608"/>
            </a:xfrm>
            <a:custGeom>
              <a:avLst/>
              <a:gdLst/>
              <a:ahLst/>
              <a:cxnLst/>
              <a:rect l="0" t="0" r="0" b="0"/>
              <a:pathLst>
                <a:path w="106156" h="244608">
                  <a:moveTo>
                    <a:pt x="10558" y="0"/>
                  </a:moveTo>
                  <a:lnTo>
                    <a:pt x="4712" y="17537"/>
                  </a:lnTo>
                  <a:lnTo>
                    <a:pt x="2991" y="27597"/>
                  </a:lnTo>
                  <a:lnTo>
                    <a:pt x="1843" y="39198"/>
                  </a:lnTo>
                  <a:lnTo>
                    <a:pt x="1078" y="51826"/>
                  </a:lnTo>
                  <a:lnTo>
                    <a:pt x="227" y="78907"/>
                  </a:lnTo>
                  <a:lnTo>
                    <a:pt x="0" y="92981"/>
                  </a:lnTo>
                  <a:lnTo>
                    <a:pt x="2296" y="104810"/>
                  </a:lnTo>
                  <a:lnTo>
                    <a:pt x="6274" y="115143"/>
                  </a:lnTo>
                  <a:lnTo>
                    <a:pt x="11372" y="124479"/>
                  </a:lnTo>
                  <a:lnTo>
                    <a:pt x="19666" y="129479"/>
                  </a:lnTo>
                  <a:lnTo>
                    <a:pt x="30088" y="131590"/>
                  </a:lnTo>
                  <a:lnTo>
                    <a:pt x="41931" y="131773"/>
                  </a:lnTo>
                  <a:lnTo>
                    <a:pt x="53496" y="133119"/>
                  </a:lnTo>
                  <a:lnTo>
                    <a:pt x="64877" y="135239"/>
                  </a:lnTo>
                  <a:lnTo>
                    <a:pt x="76135" y="137876"/>
                  </a:lnTo>
                  <a:lnTo>
                    <a:pt x="84864" y="143305"/>
                  </a:lnTo>
                  <a:lnTo>
                    <a:pt x="91906" y="150594"/>
                  </a:lnTo>
                  <a:lnTo>
                    <a:pt x="97825" y="159125"/>
                  </a:lnTo>
                  <a:lnTo>
                    <a:pt x="101771" y="170929"/>
                  </a:lnTo>
                  <a:lnTo>
                    <a:pt x="104402" y="184916"/>
                  </a:lnTo>
                  <a:lnTo>
                    <a:pt x="106155" y="200358"/>
                  </a:lnTo>
                  <a:lnTo>
                    <a:pt x="104877" y="213100"/>
                  </a:lnTo>
                  <a:lnTo>
                    <a:pt x="101578" y="224042"/>
                  </a:lnTo>
                  <a:lnTo>
                    <a:pt x="96932" y="233783"/>
                  </a:lnTo>
                  <a:lnTo>
                    <a:pt x="88940" y="240278"/>
                  </a:lnTo>
                  <a:lnTo>
                    <a:pt x="78718" y="244607"/>
                  </a:lnTo>
                  <a:lnTo>
                    <a:pt x="21570" y="242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356677" y="3457630"/>
              <a:ext cx="198209" cy="33035"/>
            </a:xfrm>
            <a:custGeom>
              <a:avLst/>
              <a:gdLst/>
              <a:ahLst/>
              <a:cxnLst/>
              <a:rect l="0" t="0" r="0" b="0"/>
              <a:pathLst>
                <a:path w="198209" h="33035">
                  <a:moveTo>
                    <a:pt x="0" y="33034"/>
                  </a:moveTo>
                  <a:lnTo>
                    <a:pt x="45979" y="17708"/>
                  </a:lnTo>
                  <a:lnTo>
                    <a:pt x="57570" y="15476"/>
                  </a:lnTo>
                  <a:lnTo>
                    <a:pt x="70191" y="13987"/>
                  </a:lnTo>
                  <a:lnTo>
                    <a:pt x="83499" y="12995"/>
                  </a:lnTo>
                  <a:lnTo>
                    <a:pt x="98488" y="12334"/>
                  </a:lnTo>
                  <a:lnTo>
                    <a:pt x="131457" y="11599"/>
                  </a:lnTo>
                  <a:lnTo>
                    <a:pt x="146366" y="10180"/>
                  </a:lnTo>
                  <a:lnTo>
                    <a:pt x="159976" y="8010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698035" y="3534710"/>
              <a:ext cx="121128" cy="22025"/>
            </a:xfrm>
            <a:custGeom>
              <a:avLst/>
              <a:gdLst/>
              <a:ahLst/>
              <a:cxnLst/>
              <a:rect l="0" t="0" r="0" b="0"/>
              <a:pathLst>
                <a:path w="121128" h="22025">
                  <a:moveTo>
                    <a:pt x="0" y="0"/>
                  </a:moveTo>
                  <a:lnTo>
                    <a:pt x="23382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3906" y="8792"/>
                  </a:lnTo>
                  <a:lnTo>
                    <a:pt x="85975" y="11979"/>
                  </a:lnTo>
                  <a:lnTo>
                    <a:pt x="121127" y="220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676012" y="3600780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22023"/>
                  </a:moveTo>
                  <a:lnTo>
                    <a:pt x="45980" y="6697"/>
                  </a:lnTo>
                  <a:lnTo>
                    <a:pt x="57570" y="4465"/>
                  </a:lnTo>
                  <a:lnTo>
                    <a:pt x="70191" y="2976"/>
                  </a:lnTo>
                  <a:lnTo>
                    <a:pt x="83500" y="1984"/>
                  </a:lnTo>
                  <a:lnTo>
                    <a:pt x="97266" y="1323"/>
                  </a:lnTo>
                  <a:lnTo>
                    <a:pt x="111337" y="882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995347" y="3512687"/>
              <a:ext cx="209221" cy="198209"/>
            </a:xfrm>
            <a:custGeom>
              <a:avLst/>
              <a:gdLst/>
              <a:ahLst/>
              <a:cxnLst/>
              <a:rect l="0" t="0" r="0" b="0"/>
              <a:pathLst>
                <a:path w="209221" h="198209">
                  <a:moveTo>
                    <a:pt x="0" y="0"/>
                  </a:moveTo>
                  <a:lnTo>
                    <a:pt x="17537" y="11692"/>
                  </a:lnTo>
                  <a:lnTo>
                    <a:pt x="26374" y="18806"/>
                  </a:lnTo>
                  <a:lnTo>
                    <a:pt x="35935" y="27220"/>
                  </a:lnTo>
                  <a:lnTo>
                    <a:pt x="55123" y="45133"/>
                  </a:lnTo>
                  <a:lnTo>
                    <a:pt x="71808" y="61251"/>
                  </a:lnTo>
                  <a:lnTo>
                    <a:pt x="80907" y="71422"/>
                  </a:lnTo>
                  <a:lnTo>
                    <a:pt x="90643" y="83096"/>
                  </a:lnTo>
                  <a:lnTo>
                    <a:pt x="100805" y="95773"/>
                  </a:lnTo>
                  <a:lnTo>
                    <a:pt x="112473" y="107895"/>
                  </a:lnTo>
                  <a:lnTo>
                    <a:pt x="125146" y="119647"/>
                  </a:lnTo>
                  <a:lnTo>
                    <a:pt x="138489" y="131152"/>
                  </a:lnTo>
                  <a:lnTo>
                    <a:pt x="149831" y="141269"/>
                  </a:lnTo>
                  <a:lnTo>
                    <a:pt x="168958" y="159036"/>
                  </a:lnTo>
                  <a:lnTo>
                    <a:pt x="20922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028382" y="3501676"/>
              <a:ext cx="143151" cy="264278"/>
            </a:xfrm>
            <a:custGeom>
              <a:avLst/>
              <a:gdLst/>
              <a:ahLst/>
              <a:cxnLst/>
              <a:rect l="0" t="0" r="0" b="0"/>
              <a:pathLst>
                <a:path w="143151" h="264278">
                  <a:moveTo>
                    <a:pt x="143150" y="0"/>
                  </a:moveTo>
                  <a:lnTo>
                    <a:pt x="131459" y="17537"/>
                  </a:lnTo>
                  <a:lnTo>
                    <a:pt x="126792" y="26373"/>
                  </a:lnTo>
                  <a:lnTo>
                    <a:pt x="122456" y="35935"/>
                  </a:lnTo>
                  <a:lnTo>
                    <a:pt x="118343" y="45979"/>
                  </a:lnTo>
                  <a:lnTo>
                    <a:pt x="114377" y="56347"/>
                  </a:lnTo>
                  <a:lnTo>
                    <a:pt x="106708" y="77654"/>
                  </a:lnTo>
                  <a:lnTo>
                    <a:pt x="101726" y="88475"/>
                  </a:lnTo>
                  <a:lnTo>
                    <a:pt x="95958" y="99359"/>
                  </a:lnTo>
                  <a:lnTo>
                    <a:pt x="89665" y="110286"/>
                  </a:lnTo>
                  <a:lnTo>
                    <a:pt x="84247" y="121240"/>
                  </a:lnTo>
                  <a:lnTo>
                    <a:pt x="79411" y="132214"/>
                  </a:lnTo>
                  <a:lnTo>
                    <a:pt x="74964" y="143200"/>
                  </a:lnTo>
                  <a:lnTo>
                    <a:pt x="69552" y="154195"/>
                  </a:lnTo>
                  <a:lnTo>
                    <a:pt x="63497" y="165196"/>
                  </a:lnTo>
                  <a:lnTo>
                    <a:pt x="57013" y="176200"/>
                  </a:lnTo>
                  <a:lnTo>
                    <a:pt x="51467" y="187206"/>
                  </a:lnTo>
                  <a:lnTo>
                    <a:pt x="46546" y="198215"/>
                  </a:lnTo>
                  <a:lnTo>
                    <a:pt x="42043" y="209224"/>
                  </a:lnTo>
                  <a:lnTo>
                    <a:pt x="35369" y="219011"/>
                  </a:lnTo>
                  <a:lnTo>
                    <a:pt x="27250" y="227982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292659" y="3387257"/>
              <a:ext cx="220233" cy="114601"/>
            </a:xfrm>
            <a:custGeom>
              <a:avLst/>
              <a:gdLst/>
              <a:ahLst/>
              <a:cxnLst/>
              <a:rect l="0" t="0" r="0" b="0"/>
              <a:pathLst>
                <a:path w="220233" h="114601">
                  <a:moveTo>
                    <a:pt x="0" y="26326"/>
                  </a:moveTo>
                  <a:lnTo>
                    <a:pt x="11692" y="14635"/>
                  </a:lnTo>
                  <a:lnTo>
                    <a:pt x="18806" y="9968"/>
                  </a:lnTo>
                  <a:lnTo>
                    <a:pt x="27220" y="5632"/>
                  </a:lnTo>
                  <a:lnTo>
                    <a:pt x="36500" y="1519"/>
                  </a:lnTo>
                  <a:lnTo>
                    <a:pt x="46356" y="0"/>
                  </a:lnTo>
                  <a:lnTo>
                    <a:pt x="56598" y="211"/>
                  </a:lnTo>
                  <a:lnTo>
                    <a:pt x="67096" y="1575"/>
                  </a:lnTo>
                  <a:lnTo>
                    <a:pt x="77765" y="4932"/>
                  </a:lnTo>
                  <a:lnTo>
                    <a:pt x="88549" y="9616"/>
                  </a:lnTo>
                  <a:lnTo>
                    <a:pt x="99408" y="15186"/>
                  </a:lnTo>
                  <a:lnTo>
                    <a:pt x="106648" y="23794"/>
                  </a:lnTo>
                  <a:lnTo>
                    <a:pt x="111475" y="34426"/>
                  </a:lnTo>
                  <a:lnTo>
                    <a:pt x="114692" y="46408"/>
                  </a:lnTo>
                  <a:lnTo>
                    <a:pt x="114390" y="58067"/>
                  </a:lnTo>
                  <a:lnTo>
                    <a:pt x="111742" y="69510"/>
                  </a:lnTo>
                  <a:lnTo>
                    <a:pt x="107529" y="80809"/>
                  </a:lnTo>
                  <a:lnTo>
                    <a:pt x="101051" y="90789"/>
                  </a:lnTo>
                  <a:lnTo>
                    <a:pt x="93060" y="99889"/>
                  </a:lnTo>
                  <a:lnTo>
                    <a:pt x="84063" y="108403"/>
                  </a:lnTo>
                  <a:lnTo>
                    <a:pt x="81736" y="112855"/>
                  </a:lnTo>
                  <a:lnTo>
                    <a:pt x="83855" y="114600"/>
                  </a:lnTo>
                  <a:lnTo>
                    <a:pt x="88937" y="114540"/>
                  </a:lnTo>
                  <a:lnTo>
                    <a:pt x="95997" y="113276"/>
                  </a:lnTo>
                  <a:lnTo>
                    <a:pt x="104374" y="111210"/>
                  </a:lnTo>
                  <a:lnTo>
                    <a:pt x="113629" y="108609"/>
                  </a:lnTo>
                  <a:lnTo>
                    <a:pt x="124693" y="106875"/>
                  </a:lnTo>
                  <a:lnTo>
                    <a:pt x="136962" y="105719"/>
                  </a:lnTo>
                  <a:lnTo>
                    <a:pt x="150037" y="104949"/>
                  </a:lnTo>
                  <a:lnTo>
                    <a:pt x="162424" y="103211"/>
                  </a:lnTo>
                  <a:lnTo>
                    <a:pt x="174352" y="100830"/>
                  </a:lnTo>
                  <a:lnTo>
                    <a:pt x="220232" y="923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552833" y="3281445"/>
            <a:ext cx="1949047" cy="932370"/>
            <a:chOff x="6552833" y="3281445"/>
            <a:chExt cx="1949047" cy="932370"/>
          </a:xfrm>
        </p:grpSpPr>
        <p:sp>
          <p:nvSpPr>
            <p:cNvPr id="53" name="Freeform 52"/>
            <p:cNvSpPr/>
            <p:nvPr/>
          </p:nvSpPr>
          <p:spPr>
            <a:xfrm>
              <a:off x="7830173" y="3308135"/>
              <a:ext cx="638673" cy="525283"/>
            </a:xfrm>
            <a:custGeom>
              <a:avLst/>
              <a:gdLst/>
              <a:ahLst/>
              <a:cxnLst/>
              <a:rect l="0" t="0" r="0" b="0"/>
              <a:pathLst>
                <a:path w="638673" h="525283">
                  <a:moveTo>
                    <a:pt x="0" y="424784"/>
                  </a:moveTo>
                  <a:lnTo>
                    <a:pt x="84082" y="508865"/>
                  </a:lnTo>
                  <a:lnTo>
                    <a:pt x="102216" y="520473"/>
                  </a:lnTo>
                  <a:lnTo>
                    <a:pt x="112191" y="525282"/>
                  </a:lnTo>
                  <a:lnTo>
                    <a:pt x="118841" y="523594"/>
                  </a:lnTo>
                  <a:lnTo>
                    <a:pt x="123273" y="517574"/>
                  </a:lnTo>
                  <a:lnTo>
                    <a:pt x="126228" y="508667"/>
                  </a:lnTo>
                  <a:lnTo>
                    <a:pt x="126976" y="497835"/>
                  </a:lnTo>
                  <a:lnTo>
                    <a:pt x="126249" y="485720"/>
                  </a:lnTo>
                  <a:lnTo>
                    <a:pt x="124543" y="472749"/>
                  </a:lnTo>
                  <a:lnTo>
                    <a:pt x="122181" y="457984"/>
                  </a:lnTo>
                  <a:lnTo>
                    <a:pt x="116294" y="425265"/>
                  </a:lnTo>
                  <a:lnTo>
                    <a:pt x="114235" y="409199"/>
                  </a:lnTo>
                  <a:lnTo>
                    <a:pt x="112862" y="393594"/>
                  </a:lnTo>
                  <a:lnTo>
                    <a:pt x="111947" y="378297"/>
                  </a:lnTo>
                  <a:lnTo>
                    <a:pt x="110113" y="364429"/>
                  </a:lnTo>
                  <a:lnTo>
                    <a:pt x="107667" y="351512"/>
                  </a:lnTo>
                  <a:lnTo>
                    <a:pt x="104813" y="339231"/>
                  </a:lnTo>
                  <a:lnTo>
                    <a:pt x="102910" y="326149"/>
                  </a:lnTo>
                  <a:lnTo>
                    <a:pt x="101642" y="312534"/>
                  </a:lnTo>
                  <a:lnTo>
                    <a:pt x="100796" y="298563"/>
                  </a:lnTo>
                  <a:lnTo>
                    <a:pt x="99008" y="285579"/>
                  </a:lnTo>
                  <a:lnTo>
                    <a:pt x="96594" y="273252"/>
                  </a:lnTo>
                  <a:lnTo>
                    <a:pt x="93760" y="261364"/>
                  </a:lnTo>
                  <a:lnTo>
                    <a:pt x="91871" y="248544"/>
                  </a:lnTo>
                  <a:lnTo>
                    <a:pt x="90611" y="235104"/>
                  </a:lnTo>
                  <a:lnTo>
                    <a:pt x="89772" y="221249"/>
                  </a:lnTo>
                  <a:lnTo>
                    <a:pt x="87989" y="208343"/>
                  </a:lnTo>
                  <a:lnTo>
                    <a:pt x="85576" y="196068"/>
                  </a:lnTo>
                  <a:lnTo>
                    <a:pt x="82745" y="184214"/>
                  </a:lnTo>
                  <a:lnTo>
                    <a:pt x="62252" y="91800"/>
                  </a:lnTo>
                  <a:lnTo>
                    <a:pt x="58630" y="77997"/>
                  </a:lnTo>
                  <a:lnTo>
                    <a:pt x="51344" y="52872"/>
                  </a:lnTo>
                  <a:lnTo>
                    <a:pt x="51359" y="42257"/>
                  </a:lnTo>
                  <a:lnTo>
                    <a:pt x="53815" y="32733"/>
                  </a:lnTo>
                  <a:lnTo>
                    <a:pt x="57900" y="23937"/>
                  </a:lnTo>
                  <a:lnTo>
                    <a:pt x="66741" y="18073"/>
                  </a:lnTo>
                  <a:lnTo>
                    <a:pt x="78753" y="14163"/>
                  </a:lnTo>
                  <a:lnTo>
                    <a:pt x="92878" y="11557"/>
                  </a:lnTo>
                  <a:lnTo>
                    <a:pt x="109636" y="9819"/>
                  </a:lnTo>
                  <a:lnTo>
                    <a:pt x="128148" y="8661"/>
                  </a:lnTo>
                  <a:lnTo>
                    <a:pt x="147832" y="7889"/>
                  </a:lnTo>
                  <a:lnTo>
                    <a:pt x="192540" y="7031"/>
                  </a:lnTo>
                  <a:lnTo>
                    <a:pt x="499179" y="6345"/>
                  </a:lnTo>
                  <a:lnTo>
                    <a:pt x="512641" y="5121"/>
                  </a:lnTo>
                  <a:lnTo>
                    <a:pt x="525288" y="3082"/>
                  </a:lnTo>
                  <a:lnTo>
                    <a:pt x="537389" y="499"/>
                  </a:lnTo>
                  <a:lnTo>
                    <a:pt x="551573" y="0"/>
                  </a:lnTo>
                  <a:lnTo>
                    <a:pt x="567146" y="892"/>
                  </a:lnTo>
                  <a:lnTo>
                    <a:pt x="638672" y="6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552833" y="3348259"/>
              <a:ext cx="924972" cy="540170"/>
            </a:xfrm>
            <a:custGeom>
              <a:avLst/>
              <a:gdLst/>
              <a:ahLst/>
              <a:cxnLst/>
              <a:rect l="0" t="0" r="0" b="0"/>
              <a:pathLst>
                <a:path w="924972" h="540170">
                  <a:moveTo>
                    <a:pt x="0" y="395671"/>
                  </a:moveTo>
                  <a:lnTo>
                    <a:pt x="0" y="419054"/>
                  </a:lnTo>
                  <a:lnTo>
                    <a:pt x="3670" y="428389"/>
                  </a:lnTo>
                  <a:lnTo>
                    <a:pt x="9788" y="437059"/>
                  </a:lnTo>
                  <a:lnTo>
                    <a:pt x="26373" y="454441"/>
                  </a:lnTo>
                  <a:lnTo>
                    <a:pt x="45979" y="474402"/>
                  </a:lnTo>
                  <a:lnTo>
                    <a:pt x="56346" y="483640"/>
                  </a:lnTo>
                  <a:lnTo>
                    <a:pt x="87250" y="508333"/>
                  </a:lnTo>
                  <a:lnTo>
                    <a:pt x="104439" y="523640"/>
                  </a:lnTo>
                  <a:lnTo>
                    <a:pt x="123499" y="535337"/>
                  </a:lnTo>
                  <a:lnTo>
                    <a:pt x="133720" y="540169"/>
                  </a:lnTo>
                  <a:lnTo>
                    <a:pt x="141757" y="538496"/>
                  </a:lnTo>
                  <a:lnTo>
                    <a:pt x="148339" y="532487"/>
                  </a:lnTo>
                  <a:lnTo>
                    <a:pt x="153950" y="523587"/>
                  </a:lnTo>
                  <a:lnTo>
                    <a:pt x="156468" y="512759"/>
                  </a:lnTo>
                  <a:lnTo>
                    <a:pt x="156923" y="500647"/>
                  </a:lnTo>
                  <a:lnTo>
                    <a:pt x="156003" y="487678"/>
                  </a:lnTo>
                  <a:lnTo>
                    <a:pt x="155389" y="471691"/>
                  </a:lnTo>
                  <a:lnTo>
                    <a:pt x="154707" y="434352"/>
                  </a:lnTo>
                  <a:lnTo>
                    <a:pt x="153301" y="414117"/>
                  </a:lnTo>
                  <a:lnTo>
                    <a:pt x="151141" y="393287"/>
                  </a:lnTo>
                  <a:lnTo>
                    <a:pt x="148478" y="372058"/>
                  </a:lnTo>
                  <a:lnTo>
                    <a:pt x="146702" y="353012"/>
                  </a:lnTo>
                  <a:lnTo>
                    <a:pt x="145517" y="335421"/>
                  </a:lnTo>
                  <a:lnTo>
                    <a:pt x="144728" y="318799"/>
                  </a:lnTo>
                  <a:lnTo>
                    <a:pt x="143852" y="280754"/>
                  </a:lnTo>
                  <a:lnTo>
                    <a:pt x="143617" y="260331"/>
                  </a:lnTo>
                  <a:lnTo>
                    <a:pt x="142238" y="243046"/>
                  </a:lnTo>
                  <a:lnTo>
                    <a:pt x="140095" y="227852"/>
                  </a:lnTo>
                  <a:lnTo>
                    <a:pt x="127864" y="165401"/>
                  </a:lnTo>
                  <a:lnTo>
                    <a:pt x="120858" y="133457"/>
                  </a:lnTo>
                  <a:lnTo>
                    <a:pt x="117277" y="118087"/>
                  </a:lnTo>
                  <a:lnTo>
                    <a:pt x="113667" y="104170"/>
                  </a:lnTo>
                  <a:lnTo>
                    <a:pt x="110036" y="91222"/>
                  </a:lnTo>
                  <a:lnTo>
                    <a:pt x="106392" y="78919"/>
                  </a:lnTo>
                  <a:lnTo>
                    <a:pt x="107633" y="69493"/>
                  </a:lnTo>
                  <a:lnTo>
                    <a:pt x="112131" y="61986"/>
                  </a:lnTo>
                  <a:lnTo>
                    <a:pt x="118800" y="55758"/>
                  </a:lnTo>
                  <a:lnTo>
                    <a:pt x="128140" y="51605"/>
                  </a:lnTo>
                  <a:lnTo>
                    <a:pt x="151569" y="46992"/>
                  </a:lnTo>
                  <a:lnTo>
                    <a:pt x="167115" y="45762"/>
                  </a:lnTo>
                  <a:lnTo>
                    <a:pt x="184820" y="44942"/>
                  </a:lnTo>
                  <a:lnTo>
                    <a:pt x="203965" y="44395"/>
                  </a:lnTo>
                  <a:lnTo>
                    <a:pt x="225292" y="42807"/>
                  </a:lnTo>
                  <a:lnTo>
                    <a:pt x="248075" y="40524"/>
                  </a:lnTo>
                  <a:lnTo>
                    <a:pt x="271829" y="37780"/>
                  </a:lnTo>
                  <a:lnTo>
                    <a:pt x="292558" y="35949"/>
                  </a:lnTo>
                  <a:lnTo>
                    <a:pt x="311272" y="34729"/>
                  </a:lnTo>
                  <a:lnTo>
                    <a:pt x="345115" y="33374"/>
                  </a:lnTo>
                  <a:lnTo>
                    <a:pt x="376471" y="32772"/>
                  </a:lnTo>
                  <a:lnTo>
                    <a:pt x="392907" y="31387"/>
                  </a:lnTo>
                  <a:lnTo>
                    <a:pt x="409982" y="29241"/>
                  </a:lnTo>
                  <a:lnTo>
                    <a:pt x="427483" y="26587"/>
                  </a:lnTo>
                  <a:lnTo>
                    <a:pt x="445268" y="24817"/>
                  </a:lnTo>
                  <a:lnTo>
                    <a:pt x="463242" y="23638"/>
                  </a:lnTo>
                  <a:lnTo>
                    <a:pt x="481343" y="22851"/>
                  </a:lnTo>
                  <a:lnTo>
                    <a:pt x="499527" y="21103"/>
                  </a:lnTo>
                  <a:lnTo>
                    <a:pt x="517767" y="18715"/>
                  </a:lnTo>
                  <a:lnTo>
                    <a:pt x="536045" y="15899"/>
                  </a:lnTo>
                  <a:lnTo>
                    <a:pt x="553124" y="14021"/>
                  </a:lnTo>
                  <a:lnTo>
                    <a:pt x="569404" y="12770"/>
                  </a:lnTo>
                  <a:lnTo>
                    <a:pt x="585152" y="11935"/>
                  </a:lnTo>
                  <a:lnTo>
                    <a:pt x="601768" y="10156"/>
                  </a:lnTo>
                  <a:lnTo>
                    <a:pt x="618962" y="7745"/>
                  </a:lnTo>
                  <a:lnTo>
                    <a:pt x="636543" y="4915"/>
                  </a:lnTo>
                  <a:lnTo>
                    <a:pt x="653158" y="3029"/>
                  </a:lnTo>
                  <a:lnTo>
                    <a:pt x="669128" y="1771"/>
                  </a:lnTo>
                  <a:lnTo>
                    <a:pt x="684669" y="932"/>
                  </a:lnTo>
                  <a:lnTo>
                    <a:pt x="714987" y="0"/>
                  </a:lnTo>
                  <a:lnTo>
                    <a:pt x="743553" y="810"/>
                  </a:lnTo>
                  <a:lnTo>
                    <a:pt x="768483" y="5248"/>
                  </a:lnTo>
                  <a:lnTo>
                    <a:pt x="795061" y="8036"/>
                  </a:lnTo>
                  <a:lnTo>
                    <a:pt x="809000" y="8780"/>
                  </a:lnTo>
                  <a:lnTo>
                    <a:pt x="824411" y="10499"/>
                  </a:lnTo>
                  <a:lnTo>
                    <a:pt x="840802" y="12868"/>
                  </a:lnTo>
                  <a:lnTo>
                    <a:pt x="924971" y="21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204567" y="3281445"/>
              <a:ext cx="297313" cy="286301"/>
            </a:xfrm>
            <a:custGeom>
              <a:avLst/>
              <a:gdLst/>
              <a:ahLst/>
              <a:cxnLst/>
              <a:rect l="0" t="0" r="0" b="0"/>
              <a:pathLst>
                <a:path w="297313" h="286301">
                  <a:moveTo>
                    <a:pt x="0" y="0"/>
                  </a:moveTo>
                  <a:lnTo>
                    <a:pt x="11691" y="11691"/>
                  </a:lnTo>
                  <a:lnTo>
                    <a:pt x="18806" y="20029"/>
                  </a:lnTo>
                  <a:lnTo>
                    <a:pt x="36499" y="42344"/>
                  </a:lnTo>
                  <a:lnTo>
                    <a:pt x="45132" y="52699"/>
                  </a:lnTo>
                  <a:lnTo>
                    <a:pt x="53335" y="62050"/>
                  </a:lnTo>
                  <a:lnTo>
                    <a:pt x="61250" y="70731"/>
                  </a:lnTo>
                  <a:lnTo>
                    <a:pt x="79833" y="90164"/>
                  </a:lnTo>
                  <a:lnTo>
                    <a:pt x="138996" y="149968"/>
                  </a:lnTo>
                  <a:lnTo>
                    <a:pt x="147722" y="157483"/>
                  </a:lnTo>
                  <a:lnTo>
                    <a:pt x="157209" y="164941"/>
                  </a:lnTo>
                  <a:lnTo>
                    <a:pt x="167204" y="172359"/>
                  </a:lnTo>
                  <a:lnTo>
                    <a:pt x="176316" y="180975"/>
                  </a:lnTo>
                  <a:lnTo>
                    <a:pt x="184837" y="190390"/>
                  </a:lnTo>
                  <a:lnTo>
                    <a:pt x="192964" y="200337"/>
                  </a:lnTo>
                  <a:lnTo>
                    <a:pt x="202053" y="209415"/>
                  </a:lnTo>
                  <a:lnTo>
                    <a:pt x="211783" y="217915"/>
                  </a:lnTo>
                  <a:lnTo>
                    <a:pt x="221940" y="226028"/>
                  </a:lnTo>
                  <a:lnTo>
                    <a:pt x="231159" y="233884"/>
                  </a:lnTo>
                  <a:lnTo>
                    <a:pt x="239751" y="241568"/>
                  </a:lnTo>
                  <a:lnTo>
                    <a:pt x="247927" y="249137"/>
                  </a:lnTo>
                  <a:lnTo>
                    <a:pt x="257048" y="256631"/>
                  </a:lnTo>
                  <a:lnTo>
                    <a:pt x="266798" y="264074"/>
                  </a:lnTo>
                  <a:lnTo>
                    <a:pt x="297312" y="28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039393" y="3953150"/>
              <a:ext cx="154163" cy="220232"/>
            </a:xfrm>
            <a:custGeom>
              <a:avLst/>
              <a:gdLst/>
              <a:ahLst/>
              <a:cxnLst/>
              <a:rect l="0" t="0" r="0" b="0"/>
              <a:pathLst>
                <a:path w="154163" h="220232">
                  <a:moveTo>
                    <a:pt x="0" y="0"/>
                  </a:moveTo>
                  <a:lnTo>
                    <a:pt x="5846" y="17537"/>
                  </a:lnTo>
                  <a:lnTo>
                    <a:pt x="10014" y="27597"/>
                  </a:lnTo>
                  <a:lnTo>
                    <a:pt x="15241" y="39197"/>
                  </a:lnTo>
                  <a:lnTo>
                    <a:pt x="21172" y="51825"/>
                  </a:lnTo>
                  <a:lnTo>
                    <a:pt x="27573" y="62691"/>
                  </a:lnTo>
                  <a:lnTo>
                    <a:pt x="34287" y="72382"/>
                  </a:lnTo>
                  <a:lnTo>
                    <a:pt x="41211" y="81289"/>
                  </a:lnTo>
                  <a:lnTo>
                    <a:pt x="48274" y="89674"/>
                  </a:lnTo>
                  <a:lnTo>
                    <a:pt x="55429" y="97712"/>
                  </a:lnTo>
                  <a:lnTo>
                    <a:pt x="62647" y="105517"/>
                  </a:lnTo>
                  <a:lnTo>
                    <a:pt x="71129" y="115614"/>
                  </a:lnTo>
                  <a:lnTo>
                    <a:pt x="90342" y="139884"/>
                  </a:lnTo>
                  <a:lnTo>
                    <a:pt x="99380" y="151985"/>
                  </a:lnTo>
                  <a:lnTo>
                    <a:pt x="115948" y="175217"/>
                  </a:lnTo>
                  <a:lnTo>
                    <a:pt x="123792" y="185328"/>
                  </a:lnTo>
                  <a:lnTo>
                    <a:pt x="131468" y="194515"/>
                  </a:lnTo>
                  <a:lnTo>
                    <a:pt x="154162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039393" y="3953150"/>
              <a:ext cx="132140" cy="220232"/>
            </a:xfrm>
            <a:custGeom>
              <a:avLst/>
              <a:gdLst/>
              <a:ahLst/>
              <a:cxnLst/>
              <a:rect l="0" t="0" r="0" b="0"/>
              <a:pathLst>
                <a:path w="132140" h="220232">
                  <a:moveTo>
                    <a:pt x="132139" y="0"/>
                  </a:moveTo>
                  <a:lnTo>
                    <a:pt x="101486" y="30653"/>
                  </a:lnTo>
                  <a:lnTo>
                    <a:pt x="95798" y="38788"/>
                  </a:lnTo>
                  <a:lnTo>
                    <a:pt x="90782" y="47882"/>
                  </a:lnTo>
                  <a:lnTo>
                    <a:pt x="86216" y="57615"/>
                  </a:lnTo>
                  <a:lnTo>
                    <a:pt x="79500" y="68997"/>
                  </a:lnTo>
                  <a:lnTo>
                    <a:pt x="71353" y="81480"/>
                  </a:lnTo>
                  <a:lnTo>
                    <a:pt x="62251" y="94696"/>
                  </a:lnTo>
                  <a:lnTo>
                    <a:pt x="53736" y="109624"/>
                  </a:lnTo>
                  <a:lnTo>
                    <a:pt x="45611" y="125694"/>
                  </a:lnTo>
                  <a:lnTo>
                    <a:pt x="37749" y="142524"/>
                  </a:lnTo>
                  <a:lnTo>
                    <a:pt x="30060" y="157415"/>
                  </a:lnTo>
                  <a:lnTo>
                    <a:pt x="22487" y="171012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620954" y="4030231"/>
              <a:ext cx="176186" cy="33035"/>
            </a:xfrm>
            <a:custGeom>
              <a:avLst/>
              <a:gdLst/>
              <a:ahLst/>
              <a:cxnLst/>
              <a:rect l="0" t="0" r="0" b="0"/>
              <a:pathLst>
                <a:path w="176186" h="33035">
                  <a:moveTo>
                    <a:pt x="0" y="0"/>
                  </a:moveTo>
                  <a:lnTo>
                    <a:pt x="17537" y="5845"/>
                  </a:lnTo>
                  <a:lnTo>
                    <a:pt x="27597" y="8791"/>
                  </a:lnTo>
                  <a:lnTo>
                    <a:pt x="63914" y="18782"/>
                  </a:lnTo>
                  <a:lnTo>
                    <a:pt x="87135" y="25884"/>
                  </a:lnTo>
                  <a:lnTo>
                    <a:pt x="99689" y="28268"/>
                  </a:lnTo>
                  <a:lnTo>
                    <a:pt x="112953" y="29857"/>
                  </a:lnTo>
                  <a:lnTo>
                    <a:pt x="176185" y="330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620954" y="4129335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61307" y="0"/>
                  </a:lnTo>
                  <a:lnTo>
                    <a:pt x="73906" y="1224"/>
                  </a:lnTo>
                  <a:lnTo>
                    <a:pt x="85976" y="3263"/>
                  </a:lnTo>
                  <a:lnTo>
                    <a:pt x="97693" y="5845"/>
                  </a:lnTo>
                  <a:lnTo>
                    <a:pt x="109174" y="8791"/>
                  </a:lnTo>
                  <a:lnTo>
                    <a:pt x="120499" y="11978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949249" y="3968583"/>
              <a:ext cx="187197" cy="245232"/>
            </a:xfrm>
            <a:custGeom>
              <a:avLst/>
              <a:gdLst/>
              <a:ahLst/>
              <a:cxnLst/>
              <a:rect l="0" t="0" r="0" b="0"/>
              <a:pathLst>
                <a:path w="187197" h="245232">
                  <a:moveTo>
                    <a:pt x="0" y="50636"/>
                  </a:moveTo>
                  <a:lnTo>
                    <a:pt x="5845" y="33099"/>
                  </a:lnTo>
                  <a:lnTo>
                    <a:pt x="11238" y="25486"/>
                  </a:lnTo>
                  <a:lnTo>
                    <a:pt x="18503" y="17964"/>
                  </a:lnTo>
                  <a:lnTo>
                    <a:pt x="27018" y="10502"/>
                  </a:lnTo>
                  <a:lnTo>
                    <a:pt x="38812" y="5527"/>
                  </a:lnTo>
                  <a:lnTo>
                    <a:pt x="52791" y="2211"/>
                  </a:lnTo>
                  <a:lnTo>
                    <a:pt x="68229" y="0"/>
                  </a:lnTo>
                  <a:lnTo>
                    <a:pt x="82191" y="973"/>
                  </a:lnTo>
                  <a:lnTo>
                    <a:pt x="95169" y="4069"/>
                  </a:lnTo>
                  <a:lnTo>
                    <a:pt x="107493" y="8580"/>
                  </a:lnTo>
                  <a:lnTo>
                    <a:pt x="118155" y="16481"/>
                  </a:lnTo>
                  <a:lnTo>
                    <a:pt x="127711" y="26643"/>
                  </a:lnTo>
                  <a:lnTo>
                    <a:pt x="136527" y="38311"/>
                  </a:lnTo>
                  <a:lnTo>
                    <a:pt x="142406" y="50984"/>
                  </a:lnTo>
                  <a:lnTo>
                    <a:pt x="146324" y="64327"/>
                  </a:lnTo>
                  <a:lnTo>
                    <a:pt x="148937" y="78116"/>
                  </a:lnTo>
                  <a:lnTo>
                    <a:pt x="149455" y="90979"/>
                  </a:lnTo>
                  <a:lnTo>
                    <a:pt x="148577" y="103225"/>
                  </a:lnTo>
                  <a:lnTo>
                    <a:pt x="138377" y="166790"/>
                  </a:lnTo>
                  <a:lnTo>
                    <a:pt x="132627" y="184353"/>
                  </a:lnTo>
                  <a:lnTo>
                    <a:pt x="125123" y="200956"/>
                  </a:lnTo>
                  <a:lnTo>
                    <a:pt x="116450" y="216919"/>
                  </a:lnTo>
                  <a:lnTo>
                    <a:pt x="106997" y="228784"/>
                  </a:lnTo>
                  <a:lnTo>
                    <a:pt x="97025" y="237918"/>
                  </a:lnTo>
                  <a:lnTo>
                    <a:pt x="86706" y="245231"/>
                  </a:lnTo>
                  <a:lnTo>
                    <a:pt x="78604" y="245212"/>
                  </a:lnTo>
                  <a:lnTo>
                    <a:pt x="71979" y="240305"/>
                  </a:lnTo>
                  <a:lnTo>
                    <a:pt x="66339" y="232140"/>
                  </a:lnTo>
                  <a:lnTo>
                    <a:pt x="62578" y="221803"/>
                  </a:lnTo>
                  <a:lnTo>
                    <a:pt x="60071" y="210016"/>
                  </a:lnTo>
                  <a:lnTo>
                    <a:pt x="58400" y="197265"/>
                  </a:lnTo>
                  <a:lnTo>
                    <a:pt x="59734" y="185094"/>
                  </a:lnTo>
                  <a:lnTo>
                    <a:pt x="63069" y="173309"/>
                  </a:lnTo>
                  <a:lnTo>
                    <a:pt x="67739" y="161783"/>
                  </a:lnTo>
                  <a:lnTo>
                    <a:pt x="75747" y="152874"/>
                  </a:lnTo>
                  <a:lnTo>
                    <a:pt x="85980" y="145712"/>
                  </a:lnTo>
                  <a:lnTo>
                    <a:pt x="97696" y="139714"/>
                  </a:lnTo>
                  <a:lnTo>
                    <a:pt x="109176" y="136938"/>
                  </a:lnTo>
                  <a:lnTo>
                    <a:pt x="120501" y="136312"/>
                  </a:lnTo>
                  <a:lnTo>
                    <a:pt x="131721" y="137117"/>
                  </a:lnTo>
                  <a:lnTo>
                    <a:pt x="141649" y="142549"/>
                  </a:lnTo>
                  <a:lnTo>
                    <a:pt x="150713" y="151063"/>
                  </a:lnTo>
                  <a:lnTo>
                    <a:pt x="187196" y="1937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213527" y="3953150"/>
              <a:ext cx="102376" cy="201142"/>
            </a:xfrm>
            <a:custGeom>
              <a:avLst/>
              <a:gdLst/>
              <a:ahLst/>
              <a:cxnLst/>
              <a:rect l="0" t="0" r="0" b="0"/>
              <a:pathLst>
                <a:path w="102376" h="201142">
                  <a:moveTo>
                    <a:pt x="22022" y="0"/>
                  </a:moveTo>
                  <a:lnTo>
                    <a:pt x="6696" y="45980"/>
                  </a:lnTo>
                  <a:lnTo>
                    <a:pt x="9358" y="52676"/>
                  </a:lnTo>
                  <a:lnTo>
                    <a:pt x="16026" y="57141"/>
                  </a:lnTo>
                  <a:lnTo>
                    <a:pt x="25366" y="60117"/>
                  </a:lnTo>
                  <a:lnTo>
                    <a:pt x="35263" y="64548"/>
                  </a:lnTo>
                  <a:lnTo>
                    <a:pt x="45531" y="69949"/>
                  </a:lnTo>
                  <a:lnTo>
                    <a:pt x="56047" y="75997"/>
                  </a:lnTo>
                  <a:lnTo>
                    <a:pt x="65506" y="82476"/>
                  </a:lnTo>
                  <a:lnTo>
                    <a:pt x="74258" y="89242"/>
                  </a:lnTo>
                  <a:lnTo>
                    <a:pt x="82540" y="96200"/>
                  </a:lnTo>
                  <a:lnTo>
                    <a:pt x="89285" y="104509"/>
                  </a:lnTo>
                  <a:lnTo>
                    <a:pt x="95004" y="113719"/>
                  </a:lnTo>
                  <a:lnTo>
                    <a:pt x="100041" y="123529"/>
                  </a:lnTo>
                  <a:lnTo>
                    <a:pt x="102176" y="134964"/>
                  </a:lnTo>
                  <a:lnTo>
                    <a:pt x="102375" y="147481"/>
                  </a:lnTo>
                  <a:lnTo>
                    <a:pt x="101284" y="160719"/>
                  </a:lnTo>
                  <a:lnTo>
                    <a:pt x="98111" y="171992"/>
                  </a:lnTo>
                  <a:lnTo>
                    <a:pt x="93547" y="181954"/>
                  </a:lnTo>
                  <a:lnTo>
                    <a:pt x="88059" y="191042"/>
                  </a:lnTo>
                  <a:lnTo>
                    <a:pt x="78282" y="197101"/>
                  </a:lnTo>
                  <a:lnTo>
                    <a:pt x="65646" y="201141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235549" y="3865057"/>
              <a:ext cx="165175" cy="66071"/>
            </a:xfrm>
            <a:custGeom>
              <a:avLst/>
              <a:gdLst/>
              <a:ahLst/>
              <a:cxnLst/>
              <a:rect l="0" t="0" r="0" b="0"/>
              <a:pathLst>
                <a:path w="165175" h="66071">
                  <a:moveTo>
                    <a:pt x="0" y="66070"/>
                  </a:moveTo>
                  <a:lnTo>
                    <a:pt x="11692" y="54378"/>
                  </a:lnTo>
                  <a:lnTo>
                    <a:pt x="20030" y="49711"/>
                  </a:lnTo>
                  <a:lnTo>
                    <a:pt x="30483" y="45376"/>
                  </a:lnTo>
                  <a:lnTo>
                    <a:pt x="42345" y="41263"/>
                  </a:lnTo>
                  <a:lnTo>
                    <a:pt x="55147" y="37297"/>
                  </a:lnTo>
                  <a:lnTo>
                    <a:pt x="82423" y="29627"/>
                  </a:lnTo>
                  <a:lnTo>
                    <a:pt x="96548" y="24646"/>
                  </a:lnTo>
                  <a:lnTo>
                    <a:pt x="110859" y="18878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604350" y="3419271"/>
            <a:ext cx="501865" cy="412256"/>
            <a:chOff x="2604350" y="3419271"/>
            <a:chExt cx="501865" cy="412256"/>
          </a:xfrm>
        </p:grpSpPr>
        <p:sp>
          <p:nvSpPr>
            <p:cNvPr id="64" name="Freeform 63"/>
            <p:cNvSpPr/>
            <p:nvPr/>
          </p:nvSpPr>
          <p:spPr>
            <a:xfrm>
              <a:off x="2604350" y="3473267"/>
              <a:ext cx="182530" cy="358260"/>
            </a:xfrm>
            <a:custGeom>
              <a:avLst/>
              <a:gdLst/>
              <a:ahLst/>
              <a:cxnLst/>
              <a:rect l="0" t="0" r="0" b="0"/>
              <a:pathLst>
                <a:path w="182530" h="358260">
                  <a:moveTo>
                    <a:pt x="6344" y="116501"/>
                  </a:moveTo>
                  <a:lnTo>
                    <a:pt x="498" y="98964"/>
                  </a:lnTo>
                  <a:lnTo>
                    <a:pt x="0" y="88904"/>
                  </a:lnTo>
                  <a:lnTo>
                    <a:pt x="891" y="77304"/>
                  </a:lnTo>
                  <a:lnTo>
                    <a:pt x="2709" y="64676"/>
                  </a:lnTo>
                  <a:lnTo>
                    <a:pt x="6367" y="53810"/>
                  </a:lnTo>
                  <a:lnTo>
                    <a:pt x="11253" y="44120"/>
                  </a:lnTo>
                  <a:lnTo>
                    <a:pt x="16958" y="35213"/>
                  </a:lnTo>
                  <a:lnTo>
                    <a:pt x="24431" y="26827"/>
                  </a:lnTo>
                  <a:lnTo>
                    <a:pt x="33084" y="18790"/>
                  </a:lnTo>
                  <a:lnTo>
                    <a:pt x="42523" y="10985"/>
                  </a:lnTo>
                  <a:lnTo>
                    <a:pt x="53710" y="5781"/>
                  </a:lnTo>
                  <a:lnTo>
                    <a:pt x="66062" y="2312"/>
                  </a:lnTo>
                  <a:lnTo>
                    <a:pt x="79191" y="0"/>
                  </a:lnTo>
                  <a:lnTo>
                    <a:pt x="90390" y="905"/>
                  </a:lnTo>
                  <a:lnTo>
                    <a:pt x="100303" y="3955"/>
                  </a:lnTo>
                  <a:lnTo>
                    <a:pt x="109359" y="8436"/>
                  </a:lnTo>
                  <a:lnTo>
                    <a:pt x="116620" y="15094"/>
                  </a:lnTo>
                  <a:lnTo>
                    <a:pt x="122684" y="23203"/>
                  </a:lnTo>
                  <a:lnTo>
                    <a:pt x="127950" y="32279"/>
                  </a:lnTo>
                  <a:lnTo>
                    <a:pt x="132684" y="42000"/>
                  </a:lnTo>
                  <a:lnTo>
                    <a:pt x="137064" y="52152"/>
                  </a:lnTo>
                  <a:lnTo>
                    <a:pt x="141207" y="62590"/>
                  </a:lnTo>
                  <a:lnTo>
                    <a:pt x="143970" y="74443"/>
                  </a:lnTo>
                  <a:lnTo>
                    <a:pt x="145811" y="87239"/>
                  </a:lnTo>
                  <a:lnTo>
                    <a:pt x="147039" y="100664"/>
                  </a:lnTo>
                  <a:lnTo>
                    <a:pt x="146634" y="113284"/>
                  </a:lnTo>
                  <a:lnTo>
                    <a:pt x="145140" y="125368"/>
                  </a:lnTo>
                  <a:lnTo>
                    <a:pt x="133952" y="182827"/>
                  </a:lnTo>
                  <a:lnTo>
                    <a:pt x="127089" y="214088"/>
                  </a:lnTo>
                  <a:lnTo>
                    <a:pt x="123546" y="229276"/>
                  </a:lnTo>
                  <a:lnTo>
                    <a:pt x="119960" y="243072"/>
                  </a:lnTo>
                  <a:lnTo>
                    <a:pt x="116346" y="255939"/>
                  </a:lnTo>
                  <a:lnTo>
                    <a:pt x="109068" y="280025"/>
                  </a:lnTo>
                  <a:lnTo>
                    <a:pt x="90759" y="336515"/>
                  </a:lnTo>
                  <a:lnTo>
                    <a:pt x="84644" y="345152"/>
                  </a:lnTo>
                  <a:lnTo>
                    <a:pt x="76896" y="352134"/>
                  </a:lnTo>
                  <a:lnTo>
                    <a:pt x="68061" y="358011"/>
                  </a:lnTo>
                  <a:lnTo>
                    <a:pt x="59724" y="358259"/>
                  </a:lnTo>
                  <a:lnTo>
                    <a:pt x="51718" y="354755"/>
                  </a:lnTo>
                  <a:lnTo>
                    <a:pt x="43935" y="348747"/>
                  </a:lnTo>
                  <a:lnTo>
                    <a:pt x="38745" y="338625"/>
                  </a:lnTo>
                  <a:lnTo>
                    <a:pt x="35286" y="325759"/>
                  </a:lnTo>
                  <a:lnTo>
                    <a:pt x="32979" y="311064"/>
                  </a:lnTo>
                  <a:lnTo>
                    <a:pt x="32665" y="296374"/>
                  </a:lnTo>
                  <a:lnTo>
                    <a:pt x="33680" y="281686"/>
                  </a:lnTo>
                  <a:lnTo>
                    <a:pt x="35579" y="267000"/>
                  </a:lnTo>
                  <a:lnTo>
                    <a:pt x="38069" y="251092"/>
                  </a:lnTo>
                  <a:lnTo>
                    <a:pt x="44098" y="217103"/>
                  </a:lnTo>
                  <a:lnTo>
                    <a:pt x="48643" y="203145"/>
                  </a:lnTo>
                  <a:lnTo>
                    <a:pt x="54119" y="191393"/>
                  </a:lnTo>
                  <a:lnTo>
                    <a:pt x="60217" y="181111"/>
                  </a:lnTo>
                  <a:lnTo>
                    <a:pt x="70400" y="175480"/>
                  </a:lnTo>
                  <a:lnTo>
                    <a:pt x="83306" y="172949"/>
                  </a:lnTo>
                  <a:lnTo>
                    <a:pt x="98028" y="172486"/>
                  </a:lnTo>
                  <a:lnTo>
                    <a:pt x="109066" y="178294"/>
                  </a:lnTo>
                  <a:lnTo>
                    <a:pt x="117648" y="188285"/>
                  </a:lnTo>
                  <a:lnTo>
                    <a:pt x="124593" y="201062"/>
                  </a:lnTo>
                  <a:lnTo>
                    <a:pt x="130446" y="213251"/>
                  </a:lnTo>
                  <a:lnTo>
                    <a:pt x="135572" y="225047"/>
                  </a:lnTo>
                  <a:lnTo>
                    <a:pt x="140213" y="236582"/>
                  </a:lnTo>
                  <a:lnTo>
                    <a:pt x="145753" y="249166"/>
                  </a:lnTo>
                  <a:lnTo>
                    <a:pt x="158435" y="276199"/>
                  </a:lnTo>
                  <a:lnTo>
                    <a:pt x="164019" y="289036"/>
                  </a:lnTo>
                  <a:lnTo>
                    <a:pt x="168966" y="301264"/>
                  </a:lnTo>
                  <a:lnTo>
                    <a:pt x="182529" y="3367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876676" y="3435606"/>
              <a:ext cx="116027" cy="363383"/>
            </a:xfrm>
            <a:custGeom>
              <a:avLst/>
              <a:gdLst/>
              <a:ahLst/>
              <a:cxnLst/>
              <a:rect l="0" t="0" r="0" b="0"/>
              <a:pathLst>
                <a:path w="116027" h="363383">
                  <a:moveTo>
                    <a:pt x="31330" y="0"/>
                  </a:moveTo>
                  <a:lnTo>
                    <a:pt x="16004" y="45981"/>
                  </a:lnTo>
                  <a:lnTo>
                    <a:pt x="13771" y="58795"/>
                  </a:lnTo>
                  <a:lnTo>
                    <a:pt x="12283" y="73455"/>
                  </a:lnTo>
                  <a:lnTo>
                    <a:pt x="11291" y="89346"/>
                  </a:lnTo>
                  <a:lnTo>
                    <a:pt x="9406" y="104834"/>
                  </a:lnTo>
                  <a:lnTo>
                    <a:pt x="6926" y="120053"/>
                  </a:lnTo>
                  <a:lnTo>
                    <a:pt x="4049" y="135093"/>
                  </a:lnTo>
                  <a:lnTo>
                    <a:pt x="2131" y="150015"/>
                  </a:lnTo>
                  <a:lnTo>
                    <a:pt x="853" y="164856"/>
                  </a:lnTo>
                  <a:lnTo>
                    <a:pt x="0" y="179644"/>
                  </a:lnTo>
                  <a:lnTo>
                    <a:pt x="1879" y="187056"/>
                  </a:lnTo>
                  <a:lnTo>
                    <a:pt x="5578" y="189550"/>
                  </a:lnTo>
                  <a:lnTo>
                    <a:pt x="10492" y="188766"/>
                  </a:lnTo>
                  <a:lnTo>
                    <a:pt x="16214" y="184572"/>
                  </a:lnTo>
                  <a:lnTo>
                    <a:pt x="22476" y="178106"/>
                  </a:lnTo>
                  <a:lnTo>
                    <a:pt x="29098" y="170125"/>
                  </a:lnTo>
                  <a:lnTo>
                    <a:pt x="37183" y="162357"/>
                  </a:lnTo>
                  <a:lnTo>
                    <a:pt x="46244" y="154731"/>
                  </a:lnTo>
                  <a:lnTo>
                    <a:pt x="55955" y="147201"/>
                  </a:lnTo>
                  <a:lnTo>
                    <a:pt x="66099" y="145851"/>
                  </a:lnTo>
                  <a:lnTo>
                    <a:pt x="76532" y="148621"/>
                  </a:lnTo>
                  <a:lnTo>
                    <a:pt x="87158" y="154139"/>
                  </a:lnTo>
                  <a:lnTo>
                    <a:pt x="95466" y="161488"/>
                  </a:lnTo>
                  <a:lnTo>
                    <a:pt x="102228" y="170058"/>
                  </a:lnTo>
                  <a:lnTo>
                    <a:pt x="107960" y="179441"/>
                  </a:lnTo>
                  <a:lnTo>
                    <a:pt x="111780" y="191815"/>
                  </a:lnTo>
                  <a:lnTo>
                    <a:pt x="114328" y="206181"/>
                  </a:lnTo>
                  <a:lnTo>
                    <a:pt x="116026" y="221876"/>
                  </a:lnTo>
                  <a:lnTo>
                    <a:pt x="115935" y="238457"/>
                  </a:lnTo>
                  <a:lnTo>
                    <a:pt x="114650" y="255629"/>
                  </a:lnTo>
                  <a:lnTo>
                    <a:pt x="112570" y="273194"/>
                  </a:lnTo>
                  <a:lnTo>
                    <a:pt x="108737" y="289798"/>
                  </a:lnTo>
                  <a:lnTo>
                    <a:pt x="103734" y="305761"/>
                  </a:lnTo>
                  <a:lnTo>
                    <a:pt x="97952" y="321298"/>
                  </a:lnTo>
                  <a:lnTo>
                    <a:pt x="91650" y="334102"/>
                  </a:lnTo>
                  <a:lnTo>
                    <a:pt x="85002" y="345086"/>
                  </a:lnTo>
                  <a:lnTo>
                    <a:pt x="42341" y="363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930029" y="3419271"/>
              <a:ext cx="176186" cy="16336"/>
            </a:xfrm>
            <a:custGeom>
              <a:avLst/>
              <a:gdLst/>
              <a:ahLst/>
              <a:cxnLst/>
              <a:rect l="0" t="0" r="0" b="0"/>
              <a:pathLst>
                <a:path w="176186" h="16336">
                  <a:moveTo>
                    <a:pt x="0" y="16335"/>
                  </a:moveTo>
                  <a:lnTo>
                    <a:pt x="23383" y="10490"/>
                  </a:lnTo>
                  <a:lnTo>
                    <a:pt x="51176" y="4357"/>
                  </a:lnTo>
                  <a:lnTo>
                    <a:pt x="67152" y="1009"/>
                  </a:lnTo>
                  <a:lnTo>
                    <a:pt x="81473" y="0"/>
                  </a:lnTo>
                  <a:lnTo>
                    <a:pt x="94691" y="552"/>
                  </a:lnTo>
                  <a:lnTo>
                    <a:pt x="107174" y="2143"/>
                  </a:lnTo>
                  <a:lnTo>
                    <a:pt x="120390" y="4426"/>
                  </a:lnTo>
                  <a:lnTo>
                    <a:pt x="134094" y="7172"/>
                  </a:lnTo>
                  <a:lnTo>
                    <a:pt x="176185" y="16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Freeform 67"/>
          <p:cNvSpPr/>
          <p:nvPr/>
        </p:nvSpPr>
        <p:spPr>
          <a:xfrm>
            <a:off x="2522601" y="4558786"/>
            <a:ext cx="3953152" cy="55058"/>
          </a:xfrm>
          <a:custGeom>
            <a:avLst/>
            <a:gdLst/>
            <a:ahLst/>
            <a:cxnLst/>
            <a:rect l="0" t="0" r="0" b="0"/>
            <a:pathLst>
              <a:path w="3953152" h="55058">
                <a:moveTo>
                  <a:pt x="0" y="44046"/>
                </a:moveTo>
                <a:lnTo>
                  <a:pt x="102703" y="42823"/>
                </a:lnTo>
                <a:lnTo>
                  <a:pt x="123526" y="40783"/>
                </a:lnTo>
                <a:lnTo>
                  <a:pt x="144750" y="38200"/>
                </a:lnTo>
                <a:lnTo>
                  <a:pt x="163793" y="36478"/>
                </a:lnTo>
                <a:lnTo>
                  <a:pt x="181382" y="35330"/>
                </a:lnTo>
                <a:lnTo>
                  <a:pt x="239308" y="33715"/>
                </a:lnTo>
                <a:lnTo>
                  <a:pt x="323920" y="33169"/>
                </a:lnTo>
                <a:lnTo>
                  <a:pt x="341968" y="31901"/>
                </a:lnTo>
                <a:lnTo>
                  <a:pt x="358894" y="29831"/>
                </a:lnTo>
                <a:lnTo>
                  <a:pt x="375072" y="27229"/>
                </a:lnTo>
                <a:lnTo>
                  <a:pt x="390751" y="25493"/>
                </a:lnTo>
                <a:lnTo>
                  <a:pt x="406098" y="24337"/>
                </a:lnTo>
                <a:lnTo>
                  <a:pt x="454343" y="22709"/>
                </a:lnTo>
                <a:lnTo>
                  <a:pt x="755679" y="22024"/>
                </a:lnTo>
                <a:lnTo>
                  <a:pt x="774181" y="23247"/>
                </a:lnTo>
                <a:lnTo>
                  <a:pt x="792633" y="25286"/>
                </a:lnTo>
                <a:lnTo>
                  <a:pt x="811052" y="27869"/>
                </a:lnTo>
                <a:lnTo>
                  <a:pt x="830673" y="29591"/>
                </a:lnTo>
                <a:lnTo>
                  <a:pt x="851094" y="30739"/>
                </a:lnTo>
                <a:lnTo>
                  <a:pt x="914909" y="32354"/>
                </a:lnTo>
                <a:lnTo>
                  <a:pt x="1117804" y="33023"/>
                </a:lnTo>
                <a:lnTo>
                  <a:pt x="1137948" y="34250"/>
                </a:lnTo>
                <a:lnTo>
                  <a:pt x="1158719" y="36292"/>
                </a:lnTo>
                <a:lnTo>
                  <a:pt x="1179907" y="38877"/>
                </a:lnTo>
                <a:lnTo>
                  <a:pt x="1201374" y="40600"/>
                </a:lnTo>
                <a:lnTo>
                  <a:pt x="1223026" y="41749"/>
                </a:lnTo>
                <a:lnTo>
                  <a:pt x="1244801" y="42514"/>
                </a:lnTo>
                <a:lnTo>
                  <a:pt x="1266660" y="44248"/>
                </a:lnTo>
                <a:lnTo>
                  <a:pt x="1288573" y="46628"/>
                </a:lnTo>
                <a:lnTo>
                  <a:pt x="1310523" y="49438"/>
                </a:lnTo>
                <a:lnTo>
                  <a:pt x="1332497" y="51311"/>
                </a:lnTo>
                <a:lnTo>
                  <a:pt x="1354487" y="52560"/>
                </a:lnTo>
                <a:lnTo>
                  <a:pt x="1398498" y="53947"/>
                </a:lnTo>
                <a:lnTo>
                  <a:pt x="1508588" y="54912"/>
                </a:lnTo>
                <a:lnTo>
                  <a:pt x="1976915" y="55057"/>
                </a:lnTo>
                <a:lnTo>
                  <a:pt x="2000660" y="53834"/>
                </a:lnTo>
                <a:lnTo>
                  <a:pt x="2023831" y="51795"/>
                </a:lnTo>
                <a:lnTo>
                  <a:pt x="2046620" y="49212"/>
                </a:lnTo>
                <a:lnTo>
                  <a:pt x="2069153" y="47490"/>
                </a:lnTo>
                <a:lnTo>
                  <a:pt x="2091516" y="46342"/>
                </a:lnTo>
                <a:lnTo>
                  <a:pt x="2161327" y="44726"/>
                </a:lnTo>
                <a:lnTo>
                  <a:pt x="2186001" y="44500"/>
                </a:lnTo>
                <a:lnTo>
                  <a:pt x="2209791" y="41901"/>
                </a:lnTo>
                <a:lnTo>
                  <a:pt x="2232992" y="37722"/>
                </a:lnTo>
                <a:lnTo>
                  <a:pt x="2255800" y="32489"/>
                </a:lnTo>
                <a:lnTo>
                  <a:pt x="2279570" y="29001"/>
                </a:lnTo>
                <a:lnTo>
                  <a:pt x="2303981" y="26675"/>
                </a:lnTo>
                <a:lnTo>
                  <a:pt x="2328820" y="25124"/>
                </a:lnTo>
                <a:lnTo>
                  <a:pt x="2375994" y="23401"/>
                </a:lnTo>
                <a:lnTo>
                  <a:pt x="2398852" y="22942"/>
                </a:lnTo>
                <a:lnTo>
                  <a:pt x="2422655" y="21412"/>
                </a:lnTo>
                <a:lnTo>
                  <a:pt x="2447088" y="19169"/>
                </a:lnTo>
                <a:lnTo>
                  <a:pt x="2471941" y="16450"/>
                </a:lnTo>
                <a:lnTo>
                  <a:pt x="2497075" y="14637"/>
                </a:lnTo>
                <a:lnTo>
                  <a:pt x="2522394" y="13429"/>
                </a:lnTo>
                <a:lnTo>
                  <a:pt x="2595687" y="11728"/>
                </a:lnTo>
                <a:lnTo>
                  <a:pt x="2642647" y="10106"/>
                </a:lnTo>
                <a:lnTo>
                  <a:pt x="2667160" y="7961"/>
                </a:lnTo>
                <a:lnTo>
                  <a:pt x="2692066" y="5307"/>
                </a:lnTo>
                <a:lnTo>
                  <a:pt x="2716012" y="3538"/>
                </a:lnTo>
                <a:lnTo>
                  <a:pt x="2739316" y="2358"/>
                </a:lnTo>
                <a:lnTo>
                  <a:pt x="2807189" y="698"/>
                </a:lnTo>
                <a:lnTo>
                  <a:pt x="3555056" y="0"/>
                </a:lnTo>
                <a:lnTo>
                  <a:pt x="3577639" y="1223"/>
                </a:lnTo>
                <a:lnTo>
                  <a:pt x="3600034" y="3262"/>
                </a:lnTo>
                <a:lnTo>
                  <a:pt x="3622306" y="5845"/>
                </a:lnTo>
                <a:lnTo>
                  <a:pt x="3645719" y="7567"/>
                </a:lnTo>
                <a:lnTo>
                  <a:pt x="3669891" y="8715"/>
                </a:lnTo>
                <a:lnTo>
                  <a:pt x="3741570" y="10331"/>
                </a:lnTo>
                <a:lnTo>
                  <a:pt x="3786928" y="11933"/>
                </a:lnTo>
                <a:lnTo>
                  <a:pt x="3809301" y="14072"/>
                </a:lnTo>
                <a:lnTo>
                  <a:pt x="3831557" y="16723"/>
                </a:lnTo>
                <a:lnTo>
                  <a:pt x="3851289" y="18490"/>
                </a:lnTo>
                <a:lnTo>
                  <a:pt x="3869337" y="19667"/>
                </a:lnTo>
                <a:lnTo>
                  <a:pt x="3953151" y="220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3656792" y="4977225"/>
            <a:ext cx="649683" cy="539567"/>
            <a:chOff x="3656792" y="4977225"/>
            <a:chExt cx="649683" cy="539567"/>
          </a:xfrm>
        </p:grpSpPr>
        <p:sp>
          <p:nvSpPr>
            <p:cNvPr id="69" name="Freeform 68"/>
            <p:cNvSpPr/>
            <p:nvPr/>
          </p:nvSpPr>
          <p:spPr>
            <a:xfrm>
              <a:off x="3656792" y="4977225"/>
              <a:ext cx="99105" cy="220232"/>
            </a:xfrm>
            <a:custGeom>
              <a:avLst/>
              <a:gdLst/>
              <a:ahLst/>
              <a:cxnLst/>
              <a:rect l="0" t="0" r="0" b="0"/>
              <a:pathLst>
                <a:path w="99105" h="220232">
                  <a:moveTo>
                    <a:pt x="0" y="0"/>
                  </a:moveTo>
                  <a:lnTo>
                    <a:pt x="11691" y="23382"/>
                  </a:lnTo>
                  <a:lnTo>
                    <a:pt x="16359" y="33941"/>
                  </a:lnTo>
                  <a:lnTo>
                    <a:pt x="20694" y="44651"/>
                  </a:lnTo>
                  <a:lnTo>
                    <a:pt x="24808" y="55461"/>
                  </a:lnTo>
                  <a:lnTo>
                    <a:pt x="31220" y="68785"/>
                  </a:lnTo>
                  <a:lnTo>
                    <a:pt x="39166" y="83785"/>
                  </a:lnTo>
                  <a:lnTo>
                    <a:pt x="48134" y="99903"/>
                  </a:lnTo>
                  <a:lnTo>
                    <a:pt x="55336" y="114319"/>
                  </a:lnTo>
                  <a:lnTo>
                    <a:pt x="61361" y="127599"/>
                  </a:lnTo>
                  <a:lnTo>
                    <a:pt x="66601" y="140124"/>
                  </a:lnTo>
                  <a:lnTo>
                    <a:pt x="71318" y="153368"/>
                  </a:lnTo>
                  <a:lnTo>
                    <a:pt x="75686" y="167092"/>
                  </a:lnTo>
                  <a:lnTo>
                    <a:pt x="99104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744884" y="5076329"/>
              <a:ext cx="77082" cy="440463"/>
            </a:xfrm>
            <a:custGeom>
              <a:avLst/>
              <a:gdLst/>
              <a:ahLst/>
              <a:cxnLst/>
              <a:rect l="0" t="0" r="0" b="0"/>
              <a:pathLst>
                <a:path w="77082" h="440463">
                  <a:moveTo>
                    <a:pt x="77081" y="0"/>
                  </a:moveTo>
                  <a:lnTo>
                    <a:pt x="71236" y="29229"/>
                  </a:lnTo>
                  <a:lnTo>
                    <a:pt x="58299" y="100255"/>
                  </a:lnTo>
                  <a:lnTo>
                    <a:pt x="36668" y="201562"/>
                  </a:lnTo>
                  <a:lnTo>
                    <a:pt x="29348" y="233141"/>
                  </a:lnTo>
                  <a:lnTo>
                    <a:pt x="26907" y="248414"/>
                  </a:lnTo>
                  <a:lnTo>
                    <a:pt x="25279" y="263490"/>
                  </a:lnTo>
                  <a:lnTo>
                    <a:pt x="24194" y="278435"/>
                  </a:lnTo>
                  <a:lnTo>
                    <a:pt x="22247" y="293292"/>
                  </a:lnTo>
                  <a:lnTo>
                    <a:pt x="19725" y="308091"/>
                  </a:lnTo>
                  <a:lnTo>
                    <a:pt x="16821" y="322850"/>
                  </a:lnTo>
                  <a:lnTo>
                    <a:pt x="10331" y="352301"/>
                  </a:lnTo>
                  <a:lnTo>
                    <a:pt x="6888" y="367006"/>
                  </a:lnTo>
                  <a:lnTo>
                    <a:pt x="4592" y="381703"/>
                  </a:lnTo>
                  <a:lnTo>
                    <a:pt x="3062" y="396395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976127" y="5148717"/>
              <a:ext cx="132014" cy="213914"/>
            </a:xfrm>
            <a:custGeom>
              <a:avLst/>
              <a:gdLst/>
              <a:ahLst/>
              <a:cxnLst/>
              <a:rect l="0" t="0" r="0" b="0"/>
              <a:pathLst>
                <a:path w="132014" h="213914">
                  <a:moveTo>
                    <a:pt x="0" y="48739"/>
                  </a:moveTo>
                  <a:lnTo>
                    <a:pt x="23383" y="48739"/>
                  </a:lnTo>
                  <a:lnTo>
                    <a:pt x="36388" y="47516"/>
                  </a:lnTo>
                  <a:lnTo>
                    <a:pt x="51176" y="45476"/>
                  </a:lnTo>
                  <a:lnTo>
                    <a:pt x="67152" y="42894"/>
                  </a:lnTo>
                  <a:lnTo>
                    <a:pt x="83920" y="41172"/>
                  </a:lnTo>
                  <a:lnTo>
                    <a:pt x="101217" y="40024"/>
                  </a:lnTo>
                  <a:lnTo>
                    <a:pt x="118865" y="39258"/>
                  </a:lnTo>
                  <a:lnTo>
                    <a:pt x="128184" y="36301"/>
                  </a:lnTo>
                  <a:lnTo>
                    <a:pt x="131949" y="31883"/>
                  </a:lnTo>
                  <a:lnTo>
                    <a:pt x="132013" y="26490"/>
                  </a:lnTo>
                  <a:lnTo>
                    <a:pt x="128384" y="21671"/>
                  </a:lnTo>
                  <a:lnTo>
                    <a:pt x="122295" y="17235"/>
                  </a:lnTo>
                  <a:lnTo>
                    <a:pt x="114565" y="13055"/>
                  </a:lnTo>
                  <a:lnTo>
                    <a:pt x="105741" y="9044"/>
                  </a:lnTo>
                  <a:lnTo>
                    <a:pt x="96187" y="5146"/>
                  </a:lnTo>
                  <a:lnTo>
                    <a:pt x="86148" y="1325"/>
                  </a:lnTo>
                  <a:lnTo>
                    <a:pt x="75785" y="0"/>
                  </a:lnTo>
                  <a:lnTo>
                    <a:pt x="65206" y="341"/>
                  </a:lnTo>
                  <a:lnTo>
                    <a:pt x="54482" y="1792"/>
                  </a:lnTo>
                  <a:lnTo>
                    <a:pt x="46110" y="6429"/>
                  </a:lnTo>
                  <a:lnTo>
                    <a:pt x="39304" y="13192"/>
                  </a:lnTo>
                  <a:lnTo>
                    <a:pt x="33544" y="21370"/>
                  </a:lnTo>
                  <a:lnTo>
                    <a:pt x="28480" y="31717"/>
                  </a:lnTo>
                  <a:lnTo>
                    <a:pt x="23881" y="43509"/>
                  </a:lnTo>
                  <a:lnTo>
                    <a:pt x="19591" y="56264"/>
                  </a:lnTo>
                  <a:lnTo>
                    <a:pt x="16731" y="69661"/>
                  </a:lnTo>
                  <a:lnTo>
                    <a:pt x="14825" y="83487"/>
                  </a:lnTo>
                  <a:lnTo>
                    <a:pt x="13554" y="97598"/>
                  </a:lnTo>
                  <a:lnTo>
                    <a:pt x="13930" y="111899"/>
                  </a:lnTo>
                  <a:lnTo>
                    <a:pt x="15404" y="126328"/>
                  </a:lnTo>
                  <a:lnTo>
                    <a:pt x="17611" y="140841"/>
                  </a:lnTo>
                  <a:lnTo>
                    <a:pt x="21528" y="154186"/>
                  </a:lnTo>
                  <a:lnTo>
                    <a:pt x="26588" y="166754"/>
                  </a:lnTo>
                  <a:lnTo>
                    <a:pt x="32407" y="178803"/>
                  </a:lnTo>
                  <a:lnTo>
                    <a:pt x="41181" y="188059"/>
                  </a:lnTo>
                  <a:lnTo>
                    <a:pt x="51924" y="195454"/>
                  </a:lnTo>
                  <a:lnTo>
                    <a:pt x="110116" y="21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205881" y="5098352"/>
              <a:ext cx="100594" cy="341359"/>
            </a:xfrm>
            <a:custGeom>
              <a:avLst/>
              <a:gdLst/>
              <a:ahLst/>
              <a:cxnLst/>
              <a:rect l="0" t="0" r="0" b="0"/>
              <a:pathLst>
                <a:path w="100594" h="341359">
                  <a:moveTo>
                    <a:pt x="100593" y="0"/>
                  </a:moveTo>
                  <a:lnTo>
                    <a:pt x="83056" y="5846"/>
                  </a:lnTo>
                  <a:lnTo>
                    <a:pt x="75443" y="10015"/>
                  </a:lnTo>
                  <a:lnTo>
                    <a:pt x="67921" y="15241"/>
                  </a:lnTo>
                  <a:lnTo>
                    <a:pt x="60459" y="21172"/>
                  </a:lnTo>
                  <a:lnTo>
                    <a:pt x="53038" y="27574"/>
                  </a:lnTo>
                  <a:lnTo>
                    <a:pt x="45643" y="34288"/>
                  </a:lnTo>
                  <a:lnTo>
                    <a:pt x="38266" y="41211"/>
                  </a:lnTo>
                  <a:lnTo>
                    <a:pt x="30901" y="49498"/>
                  </a:lnTo>
                  <a:lnTo>
                    <a:pt x="23544" y="58692"/>
                  </a:lnTo>
                  <a:lnTo>
                    <a:pt x="16193" y="68492"/>
                  </a:lnTo>
                  <a:lnTo>
                    <a:pt x="10068" y="78696"/>
                  </a:lnTo>
                  <a:lnTo>
                    <a:pt x="4761" y="89169"/>
                  </a:lnTo>
                  <a:lnTo>
                    <a:pt x="0" y="99822"/>
                  </a:lnTo>
                  <a:lnTo>
                    <a:pt x="496" y="109371"/>
                  </a:lnTo>
                  <a:lnTo>
                    <a:pt x="4498" y="118183"/>
                  </a:lnTo>
                  <a:lnTo>
                    <a:pt x="10836" y="126506"/>
                  </a:lnTo>
                  <a:lnTo>
                    <a:pt x="17508" y="134501"/>
                  </a:lnTo>
                  <a:lnTo>
                    <a:pt x="24404" y="142278"/>
                  </a:lnTo>
                  <a:lnTo>
                    <a:pt x="38591" y="157445"/>
                  </a:lnTo>
                  <a:lnTo>
                    <a:pt x="67637" y="187120"/>
                  </a:lnTo>
                  <a:lnTo>
                    <a:pt x="74952" y="194487"/>
                  </a:lnTo>
                  <a:lnTo>
                    <a:pt x="81052" y="203068"/>
                  </a:lnTo>
                  <a:lnTo>
                    <a:pt x="86342" y="212460"/>
                  </a:lnTo>
                  <a:lnTo>
                    <a:pt x="91092" y="222391"/>
                  </a:lnTo>
                  <a:lnTo>
                    <a:pt x="93036" y="233907"/>
                  </a:lnTo>
                  <a:lnTo>
                    <a:pt x="93108" y="246477"/>
                  </a:lnTo>
                  <a:lnTo>
                    <a:pt x="91932" y="259752"/>
                  </a:lnTo>
                  <a:lnTo>
                    <a:pt x="87478" y="272272"/>
                  </a:lnTo>
                  <a:lnTo>
                    <a:pt x="80838" y="284289"/>
                  </a:lnTo>
                  <a:lnTo>
                    <a:pt x="72741" y="295971"/>
                  </a:lnTo>
                  <a:lnTo>
                    <a:pt x="64896" y="306206"/>
                  </a:lnTo>
                  <a:lnTo>
                    <a:pt x="57219" y="315477"/>
                  </a:lnTo>
                  <a:lnTo>
                    <a:pt x="12501" y="341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355600"/>
            <a:ext cx="74422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Group Work: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Pythagorean Triples - Glue in Notebook with Notes!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0607" y="1657987"/>
            <a:ext cx="516728" cy="400442"/>
            <a:chOff x="390607" y="1657987"/>
            <a:chExt cx="516728" cy="400442"/>
          </a:xfrm>
        </p:grpSpPr>
        <p:sp>
          <p:nvSpPr>
            <p:cNvPr id="3" name="Freeform 2"/>
            <p:cNvSpPr/>
            <p:nvPr/>
          </p:nvSpPr>
          <p:spPr>
            <a:xfrm>
              <a:off x="595578" y="1739826"/>
              <a:ext cx="124346" cy="252000"/>
            </a:xfrm>
            <a:custGeom>
              <a:avLst/>
              <a:gdLst/>
              <a:ahLst/>
              <a:cxnLst/>
              <a:rect l="0" t="0" r="0" b="0"/>
              <a:pathLst>
                <a:path w="124346" h="252000">
                  <a:moveTo>
                    <a:pt x="11012" y="0"/>
                  </a:moveTo>
                  <a:lnTo>
                    <a:pt x="5166" y="23383"/>
                  </a:lnTo>
                  <a:lnTo>
                    <a:pt x="3444" y="35165"/>
                  </a:lnTo>
                  <a:lnTo>
                    <a:pt x="2296" y="47913"/>
                  </a:lnTo>
                  <a:lnTo>
                    <a:pt x="1531" y="61306"/>
                  </a:lnTo>
                  <a:lnTo>
                    <a:pt x="2244" y="75129"/>
                  </a:lnTo>
                  <a:lnTo>
                    <a:pt x="3943" y="89238"/>
                  </a:lnTo>
                  <a:lnTo>
                    <a:pt x="6299" y="103539"/>
                  </a:lnTo>
                  <a:lnTo>
                    <a:pt x="6647" y="116743"/>
                  </a:lnTo>
                  <a:lnTo>
                    <a:pt x="5655" y="129216"/>
                  </a:lnTo>
                  <a:lnTo>
                    <a:pt x="3770" y="141202"/>
                  </a:lnTo>
                  <a:lnTo>
                    <a:pt x="4960" y="146745"/>
                  </a:lnTo>
                  <a:lnTo>
                    <a:pt x="8201" y="147994"/>
                  </a:lnTo>
                  <a:lnTo>
                    <a:pt x="12808" y="146379"/>
                  </a:lnTo>
                  <a:lnTo>
                    <a:pt x="20774" y="145303"/>
                  </a:lnTo>
                  <a:lnTo>
                    <a:pt x="30978" y="144586"/>
                  </a:lnTo>
                  <a:lnTo>
                    <a:pt x="42675" y="144107"/>
                  </a:lnTo>
                  <a:lnTo>
                    <a:pt x="54144" y="146235"/>
                  </a:lnTo>
                  <a:lnTo>
                    <a:pt x="65460" y="150101"/>
                  </a:lnTo>
                  <a:lnTo>
                    <a:pt x="76675" y="155125"/>
                  </a:lnTo>
                  <a:lnTo>
                    <a:pt x="86598" y="162145"/>
                  </a:lnTo>
                  <a:lnTo>
                    <a:pt x="95661" y="170496"/>
                  </a:lnTo>
                  <a:lnTo>
                    <a:pt x="104150" y="179733"/>
                  </a:lnTo>
                  <a:lnTo>
                    <a:pt x="111032" y="189562"/>
                  </a:lnTo>
                  <a:lnTo>
                    <a:pt x="116844" y="199785"/>
                  </a:lnTo>
                  <a:lnTo>
                    <a:pt x="121943" y="210271"/>
                  </a:lnTo>
                  <a:lnTo>
                    <a:pt x="124118" y="220932"/>
                  </a:lnTo>
                  <a:lnTo>
                    <a:pt x="124345" y="231710"/>
                  </a:lnTo>
                  <a:lnTo>
                    <a:pt x="123272" y="242566"/>
                  </a:lnTo>
                  <a:lnTo>
                    <a:pt x="118887" y="248580"/>
                  </a:lnTo>
                  <a:lnTo>
                    <a:pt x="112292" y="251365"/>
                  </a:lnTo>
                  <a:lnTo>
                    <a:pt x="104226" y="251999"/>
                  </a:lnTo>
                  <a:lnTo>
                    <a:pt x="95178" y="251198"/>
                  </a:lnTo>
                  <a:lnTo>
                    <a:pt x="85475" y="249440"/>
                  </a:lnTo>
                  <a:lnTo>
                    <a:pt x="75336" y="247045"/>
                  </a:lnTo>
                  <a:lnTo>
                    <a:pt x="66130" y="243001"/>
                  </a:lnTo>
                  <a:lnTo>
                    <a:pt x="57545" y="237858"/>
                  </a:lnTo>
                  <a:lnTo>
                    <a:pt x="49375" y="231983"/>
                  </a:lnTo>
                  <a:lnTo>
                    <a:pt x="41481" y="225618"/>
                  </a:lnTo>
                  <a:lnTo>
                    <a:pt x="33772" y="218929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90607" y="1657987"/>
              <a:ext cx="516728" cy="400442"/>
            </a:xfrm>
            <a:custGeom>
              <a:avLst/>
              <a:gdLst/>
              <a:ahLst/>
              <a:cxnLst/>
              <a:rect l="0" t="0" r="0" b="0"/>
              <a:pathLst>
                <a:path w="516728" h="400442">
                  <a:moveTo>
                    <a:pt x="149913" y="15770"/>
                  </a:moveTo>
                  <a:lnTo>
                    <a:pt x="126531" y="21615"/>
                  </a:lnTo>
                  <a:lnTo>
                    <a:pt x="115972" y="24561"/>
                  </a:lnTo>
                  <a:lnTo>
                    <a:pt x="94453" y="31096"/>
                  </a:lnTo>
                  <a:lnTo>
                    <a:pt x="83575" y="36999"/>
                  </a:lnTo>
                  <a:lnTo>
                    <a:pt x="72653" y="44605"/>
                  </a:lnTo>
                  <a:lnTo>
                    <a:pt x="61701" y="53346"/>
                  </a:lnTo>
                  <a:lnTo>
                    <a:pt x="51953" y="61620"/>
                  </a:lnTo>
                  <a:lnTo>
                    <a:pt x="43007" y="69583"/>
                  </a:lnTo>
                  <a:lnTo>
                    <a:pt x="34596" y="77339"/>
                  </a:lnTo>
                  <a:lnTo>
                    <a:pt x="26542" y="88627"/>
                  </a:lnTo>
                  <a:lnTo>
                    <a:pt x="18726" y="102270"/>
                  </a:lnTo>
                  <a:lnTo>
                    <a:pt x="11068" y="117483"/>
                  </a:lnTo>
                  <a:lnTo>
                    <a:pt x="5962" y="134966"/>
                  </a:lnTo>
                  <a:lnTo>
                    <a:pt x="2559" y="153962"/>
                  </a:lnTo>
                  <a:lnTo>
                    <a:pt x="290" y="173967"/>
                  </a:lnTo>
                  <a:lnTo>
                    <a:pt x="0" y="194645"/>
                  </a:lnTo>
                  <a:lnTo>
                    <a:pt x="1031" y="215772"/>
                  </a:lnTo>
                  <a:lnTo>
                    <a:pt x="2942" y="237197"/>
                  </a:lnTo>
                  <a:lnTo>
                    <a:pt x="6662" y="255151"/>
                  </a:lnTo>
                  <a:lnTo>
                    <a:pt x="11590" y="270791"/>
                  </a:lnTo>
                  <a:lnTo>
                    <a:pt x="17322" y="284888"/>
                  </a:lnTo>
                  <a:lnTo>
                    <a:pt x="26037" y="299180"/>
                  </a:lnTo>
                  <a:lnTo>
                    <a:pt x="36742" y="313602"/>
                  </a:lnTo>
                  <a:lnTo>
                    <a:pt x="48772" y="328111"/>
                  </a:lnTo>
                  <a:lnTo>
                    <a:pt x="60463" y="340230"/>
                  </a:lnTo>
                  <a:lnTo>
                    <a:pt x="71927" y="350757"/>
                  </a:lnTo>
                  <a:lnTo>
                    <a:pt x="83240" y="360222"/>
                  </a:lnTo>
                  <a:lnTo>
                    <a:pt x="94453" y="367755"/>
                  </a:lnTo>
                  <a:lnTo>
                    <a:pt x="105599" y="374001"/>
                  </a:lnTo>
                  <a:lnTo>
                    <a:pt x="116700" y="379388"/>
                  </a:lnTo>
                  <a:lnTo>
                    <a:pt x="127771" y="384203"/>
                  </a:lnTo>
                  <a:lnTo>
                    <a:pt x="138822" y="388637"/>
                  </a:lnTo>
                  <a:lnTo>
                    <a:pt x="149860" y="392816"/>
                  </a:lnTo>
                  <a:lnTo>
                    <a:pt x="162113" y="395602"/>
                  </a:lnTo>
                  <a:lnTo>
                    <a:pt x="175176" y="397460"/>
                  </a:lnTo>
                  <a:lnTo>
                    <a:pt x="188778" y="398698"/>
                  </a:lnTo>
                  <a:lnTo>
                    <a:pt x="206411" y="399523"/>
                  </a:lnTo>
                  <a:lnTo>
                    <a:pt x="248842" y="400441"/>
                  </a:lnTo>
                  <a:lnTo>
                    <a:pt x="267253" y="399462"/>
                  </a:lnTo>
                  <a:lnTo>
                    <a:pt x="283197" y="397585"/>
                  </a:lnTo>
                  <a:lnTo>
                    <a:pt x="297498" y="395111"/>
                  </a:lnTo>
                  <a:lnTo>
                    <a:pt x="311925" y="392238"/>
                  </a:lnTo>
                  <a:lnTo>
                    <a:pt x="341007" y="385783"/>
                  </a:lnTo>
                  <a:lnTo>
                    <a:pt x="354390" y="381126"/>
                  </a:lnTo>
                  <a:lnTo>
                    <a:pt x="366982" y="375574"/>
                  </a:lnTo>
                  <a:lnTo>
                    <a:pt x="379048" y="369425"/>
                  </a:lnTo>
                  <a:lnTo>
                    <a:pt x="390762" y="362879"/>
                  </a:lnTo>
                  <a:lnTo>
                    <a:pt x="402242" y="356068"/>
                  </a:lnTo>
                  <a:lnTo>
                    <a:pt x="424786" y="341975"/>
                  </a:lnTo>
                  <a:lnTo>
                    <a:pt x="447040" y="327555"/>
                  </a:lnTo>
                  <a:lnTo>
                    <a:pt x="456890" y="319060"/>
                  </a:lnTo>
                  <a:lnTo>
                    <a:pt x="465904" y="309726"/>
                  </a:lnTo>
                  <a:lnTo>
                    <a:pt x="474360" y="299833"/>
                  </a:lnTo>
                  <a:lnTo>
                    <a:pt x="482444" y="287120"/>
                  </a:lnTo>
                  <a:lnTo>
                    <a:pt x="490281" y="272528"/>
                  </a:lnTo>
                  <a:lnTo>
                    <a:pt x="497952" y="256681"/>
                  </a:lnTo>
                  <a:lnTo>
                    <a:pt x="504290" y="241224"/>
                  </a:lnTo>
                  <a:lnTo>
                    <a:pt x="509739" y="226024"/>
                  </a:lnTo>
                  <a:lnTo>
                    <a:pt x="514595" y="210997"/>
                  </a:lnTo>
                  <a:lnTo>
                    <a:pt x="516608" y="197309"/>
                  </a:lnTo>
                  <a:lnTo>
                    <a:pt x="516727" y="184512"/>
                  </a:lnTo>
                  <a:lnTo>
                    <a:pt x="515583" y="172311"/>
                  </a:lnTo>
                  <a:lnTo>
                    <a:pt x="512373" y="158059"/>
                  </a:lnTo>
                  <a:lnTo>
                    <a:pt x="507787" y="142441"/>
                  </a:lnTo>
                  <a:lnTo>
                    <a:pt x="502282" y="125911"/>
                  </a:lnTo>
                  <a:lnTo>
                    <a:pt x="496165" y="112444"/>
                  </a:lnTo>
                  <a:lnTo>
                    <a:pt x="489640" y="101019"/>
                  </a:lnTo>
                  <a:lnTo>
                    <a:pt x="482843" y="90955"/>
                  </a:lnTo>
                  <a:lnTo>
                    <a:pt x="475864" y="81799"/>
                  </a:lnTo>
                  <a:lnTo>
                    <a:pt x="468765" y="73248"/>
                  </a:lnTo>
                  <a:lnTo>
                    <a:pt x="461585" y="65100"/>
                  </a:lnTo>
                  <a:lnTo>
                    <a:pt x="451905" y="57221"/>
                  </a:lnTo>
                  <a:lnTo>
                    <a:pt x="440557" y="49521"/>
                  </a:lnTo>
                  <a:lnTo>
                    <a:pt x="428098" y="41941"/>
                  </a:lnTo>
                  <a:lnTo>
                    <a:pt x="416121" y="35665"/>
                  </a:lnTo>
                  <a:lnTo>
                    <a:pt x="404466" y="30257"/>
                  </a:lnTo>
                  <a:lnTo>
                    <a:pt x="393025" y="25428"/>
                  </a:lnTo>
                  <a:lnTo>
                    <a:pt x="381728" y="20985"/>
                  </a:lnTo>
                  <a:lnTo>
                    <a:pt x="359387" y="12786"/>
                  </a:lnTo>
                  <a:lnTo>
                    <a:pt x="326174" y="1291"/>
                  </a:lnTo>
                  <a:lnTo>
                    <a:pt x="311466" y="0"/>
                  </a:lnTo>
                  <a:lnTo>
                    <a:pt x="294321" y="362"/>
                  </a:lnTo>
                  <a:lnTo>
                    <a:pt x="275549" y="1828"/>
                  </a:lnTo>
                  <a:lnTo>
                    <a:pt x="255694" y="4028"/>
                  </a:lnTo>
                  <a:lnTo>
                    <a:pt x="214056" y="9736"/>
                  </a:lnTo>
                  <a:lnTo>
                    <a:pt x="195122" y="15418"/>
                  </a:lnTo>
                  <a:lnTo>
                    <a:pt x="177605" y="22876"/>
                  </a:lnTo>
                  <a:lnTo>
                    <a:pt x="161034" y="31519"/>
                  </a:lnTo>
                  <a:lnTo>
                    <a:pt x="147539" y="40951"/>
                  </a:lnTo>
                  <a:lnTo>
                    <a:pt x="136095" y="50910"/>
                  </a:lnTo>
                  <a:lnTo>
                    <a:pt x="105867" y="81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948049" y="1684768"/>
            <a:ext cx="668020" cy="526682"/>
            <a:chOff x="5948049" y="1684768"/>
            <a:chExt cx="668020" cy="526682"/>
          </a:xfrm>
        </p:grpSpPr>
        <p:sp>
          <p:nvSpPr>
            <p:cNvPr id="6" name="Freeform 5"/>
            <p:cNvSpPr/>
            <p:nvPr/>
          </p:nvSpPr>
          <p:spPr>
            <a:xfrm>
              <a:off x="6131268" y="1812822"/>
              <a:ext cx="289427" cy="323421"/>
            </a:xfrm>
            <a:custGeom>
              <a:avLst/>
              <a:gdLst/>
              <a:ahLst/>
              <a:cxnLst/>
              <a:rect l="0" t="0" r="0" b="0"/>
              <a:pathLst>
                <a:path w="289427" h="323421">
                  <a:moveTo>
                    <a:pt x="168299" y="169258"/>
                  </a:moveTo>
                  <a:lnTo>
                    <a:pt x="156607" y="157567"/>
                  </a:lnTo>
                  <a:lnTo>
                    <a:pt x="149493" y="152900"/>
                  </a:lnTo>
                  <a:lnTo>
                    <a:pt x="141080" y="148565"/>
                  </a:lnTo>
                  <a:lnTo>
                    <a:pt x="131800" y="144451"/>
                  </a:lnTo>
                  <a:lnTo>
                    <a:pt x="119496" y="141709"/>
                  </a:lnTo>
                  <a:lnTo>
                    <a:pt x="105176" y="139880"/>
                  </a:lnTo>
                  <a:lnTo>
                    <a:pt x="89512" y="138661"/>
                  </a:lnTo>
                  <a:lnTo>
                    <a:pt x="75398" y="140296"/>
                  </a:lnTo>
                  <a:lnTo>
                    <a:pt x="62319" y="143832"/>
                  </a:lnTo>
                  <a:lnTo>
                    <a:pt x="49929" y="148637"/>
                  </a:lnTo>
                  <a:lnTo>
                    <a:pt x="39222" y="155511"/>
                  </a:lnTo>
                  <a:lnTo>
                    <a:pt x="29636" y="163764"/>
                  </a:lnTo>
                  <a:lnTo>
                    <a:pt x="20799" y="172937"/>
                  </a:lnTo>
                  <a:lnTo>
                    <a:pt x="13684" y="183946"/>
                  </a:lnTo>
                  <a:lnTo>
                    <a:pt x="7717" y="196179"/>
                  </a:lnTo>
                  <a:lnTo>
                    <a:pt x="2516" y="209228"/>
                  </a:lnTo>
                  <a:lnTo>
                    <a:pt x="272" y="221599"/>
                  </a:lnTo>
                  <a:lnTo>
                    <a:pt x="0" y="233516"/>
                  </a:lnTo>
                  <a:lnTo>
                    <a:pt x="1041" y="245132"/>
                  </a:lnTo>
                  <a:lnTo>
                    <a:pt x="5407" y="254099"/>
                  </a:lnTo>
                  <a:lnTo>
                    <a:pt x="11987" y="261300"/>
                  </a:lnTo>
                  <a:lnTo>
                    <a:pt x="20045" y="267325"/>
                  </a:lnTo>
                  <a:lnTo>
                    <a:pt x="29087" y="272565"/>
                  </a:lnTo>
                  <a:lnTo>
                    <a:pt x="38786" y="277282"/>
                  </a:lnTo>
                  <a:lnTo>
                    <a:pt x="48922" y="281649"/>
                  </a:lnTo>
                  <a:lnTo>
                    <a:pt x="60574" y="283338"/>
                  </a:lnTo>
                  <a:lnTo>
                    <a:pt x="73235" y="283240"/>
                  </a:lnTo>
                  <a:lnTo>
                    <a:pt x="86571" y="281952"/>
                  </a:lnTo>
                  <a:lnTo>
                    <a:pt x="99131" y="279869"/>
                  </a:lnTo>
                  <a:lnTo>
                    <a:pt x="111176" y="277257"/>
                  </a:lnTo>
                  <a:lnTo>
                    <a:pt x="122876" y="274292"/>
                  </a:lnTo>
                  <a:lnTo>
                    <a:pt x="133123" y="269868"/>
                  </a:lnTo>
                  <a:lnTo>
                    <a:pt x="142401" y="264472"/>
                  </a:lnTo>
                  <a:lnTo>
                    <a:pt x="151034" y="258428"/>
                  </a:lnTo>
                  <a:lnTo>
                    <a:pt x="160459" y="253175"/>
                  </a:lnTo>
                  <a:lnTo>
                    <a:pt x="170414" y="248449"/>
                  </a:lnTo>
                  <a:lnTo>
                    <a:pt x="180720" y="244076"/>
                  </a:lnTo>
                  <a:lnTo>
                    <a:pt x="191261" y="236266"/>
                  </a:lnTo>
                  <a:lnTo>
                    <a:pt x="201960" y="226165"/>
                  </a:lnTo>
                  <a:lnTo>
                    <a:pt x="212763" y="214537"/>
                  </a:lnTo>
                  <a:lnTo>
                    <a:pt x="221188" y="203115"/>
                  </a:lnTo>
                  <a:lnTo>
                    <a:pt x="228029" y="191829"/>
                  </a:lnTo>
                  <a:lnTo>
                    <a:pt x="233812" y="180635"/>
                  </a:lnTo>
                  <a:lnTo>
                    <a:pt x="240115" y="167055"/>
                  </a:lnTo>
                  <a:lnTo>
                    <a:pt x="253643" y="135652"/>
                  </a:lnTo>
                  <a:lnTo>
                    <a:pt x="258230" y="118714"/>
                  </a:lnTo>
                  <a:lnTo>
                    <a:pt x="261287" y="101304"/>
                  </a:lnTo>
                  <a:lnTo>
                    <a:pt x="263326" y="83580"/>
                  </a:lnTo>
                  <a:lnTo>
                    <a:pt x="263461" y="66869"/>
                  </a:lnTo>
                  <a:lnTo>
                    <a:pt x="262328" y="50835"/>
                  </a:lnTo>
                  <a:lnTo>
                    <a:pt x="260350" y="35252"/>
                  </a:lnTo>
                  <a:lnTo>
                    <a:pt x="256583" y="22416"/>
                  </a:lnTo>
                  <a:lnTo>
                    <a:pt x="251625" y="11411"/>
                  </a:lnTo>
                  <a:lnTo>
                    <a:pt x="245873" y="1628"/>
                  </a:lnTo>
                  <a:lnTo>
                    <a:pt x="242038" y="0"/>
                  </a:lnTo>
                  <a:lnTo>
                    <a:pt x="239481" y="3809"/>
                  </a:lnTo>
                  <a:lnTo>
                    <a:pt x="237777" y="11242"/>
                  </a:lnTo>
                  <a:lnTo>
                    <a:pt x="236640" y="21091"/>
                  </a:lnTo>
                  <a:lnTo>
                    <a:pt x="235883" y="32552"/>
                  </a:lnTo>
                  <a:lnTo>
                    <a:pt x="235378" y="45086"/>
                  </a:lnTo>
                  <a:lnTo>
                    <a:pt x="234668" y="97801"/>
                  </a:lnTo>
                  <a:lnTo>
                    <a:pt x="235791" y="114279"/>
                  </a:lnTo>
                  <a:lnTo>
                    <a:pt x="237764" y="128935"/>
                  </a:lnTo>
                  <a:lnTo>
                    <a:pt x="260261" y="243531"/>
                  </a:lnTo>
                  <a:lnTo>
                    <a:pt x="265088" y="260373"/>
                  </a:lnTo>
                  <a:lnTo>
                    <a:pt x="270754" y="276495"/>
                  </a:lnTo>
                  <a:lnTo>
                    <a:pt x="289426" y="323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948049" y="1684768"/>
              <a:ext cx="668020" cy="526682"/>
            </a:xfrm>
            <a:custGeom>
              <a:avLst/>
              <a:gdLst/>
              <a:ahLst/>
              <a:cxnLst/>
              <a:rect l="0" t="0" r="0" b="0"/>
              <a:pathLst>
                <a:path w="668020" h="526682">
                  <a:moveTo>
                    <a:pt x="384552" y="22023"/>
                  </a:moveTo>
                  <a:lnTo>
                    <a:pt x="349478" y="22023"/>
                  </a:lnTo>
                  <a:lnTo>
                    <a:pt x="333029" y="23247"/>
                  </a:lnTo>
                  <a:lnTo>
                    <a:pt x="315945" y="25286"/>
                  </a:lnTo>
                  <a:lnTo>
                    <a:pt x="298439" y="27869"/>
                  </a:lnTo>
                  <a:lnTo>
                    <a:pt x="283097" y="32038"/>
                  </a:lnTo>
                  <a:lnTo>
                    <a:pt x="269199" y="37264"/>
                  </a:lnTo>
                  <a:lnTo>
                    <a:pt x="256262" y="43196"/>
                  </a:lnTo>
                  <a:lnTo>
                    <a:pt x="242744" y="48373"/>
                  </a:lnTo>
                  <a:lnTo>
                    <a:pt x="228839" y="53049"/>
                  </a:lnTo>
                  <a:lnTo>
                    <a:pt x="214674" y="57389"/>
                  </a:lnTo>
                  <a:lnTo>
                    <a:pt x="201560" y="62730"/>
                  </a:lnTo>
                  <a:lnTo>
                    <a:pt x="189147" y="68737"/>
                  </a:lnTo>
                  <a:lnTo>
                    <a:pt x="177201" y="75189"/>
                  </a:lnTo>
                  <a:lnTo>
                    <a:pt x="165567" y="81937"/>
                  </a:lnTo>
                  <a:lnTo>
                    <a:pt x="142852" y="95961"/>
                  </a:lnTo>
                  <a:lnTo>
                    <a:pt x="109428" y="117613"/>
                  </a:lnTo>
                  <a:lnTo>
                    <a:pt x="98361" y="126126"/>
                  </a:lnTo>
                  <a:lnTo>
                    <a:pt x="87314" y="135471"/>
                  </a:lnTo>
                  <a:lnTo>
                    <a:pt x="76277" y="145372"/>
                  </a:lnTo>
                  <a:lnTo>
                    <a:pt x="66473" y="155643"/>
                  </a:lnTo>
                  <a:lnTo>
                    <a:pt x="57490" y="166161"/>
                  </a:lnTo>
                  <a:lnTo>
                    <a:pt x="49054" y="176843"/>
                  </a:lnTo>
                  <a:lnTo>
                    <a:pt x="40983" y="187636"/>
                  </a:lnTo>
                  <a:lnTo>
                    <a:pt x="25490" y="209415"/>
                  </a:lnTo>
                  <a:lnTo>
                    <a:pt x="19156" y="220362"/>
                  </a:lnTo>
                  <a:lnTo>
                    <a:pt x="13710" y="231330"/>
                  </a:lnTo>
                  <a:lnTo>
                    <a:pt x="8856" y="242313"/>
                  </a:lnTo>
                  <a:lnTo>
                    <a:pt x="5620" y="254528"/>
                  </a:lnTo>
                  <a:lnTo>
                    <a:pt x="3462" y="267566"/>
                  </a:lnTo>
                  <a:lnTo>
                    <a:pt x="2024" y="281152"/>
                  </a:lnTo>
                  <a:lnTo>
                    <a:pt x="1066" y="297550"/>
                  </a:lnTo>
                  <a:lnTo>
                    <a:pt x="0" y="335347"/>
                  </a:lnTo>
                  <a:lnTo>
                    <a:pt x="2163" y="352033"/>
                  </a:lnTo>
                  <a:lnTo>
                    <a:pt x="6052" y="366827"/>
                  </a:lnTo>
                  <a:lnTo>
                    <a:pt x="11091" y="380361"/>
                  </a:lnTo>
                  <a:lnTo>
                    <a:pt x="16898" y="393054"/>
                  </a:lnTo>
                  <a:lnTo>
                    <a:pt x="23217" y="405186"/>
                  </a:lnTo>
                  <a:lnTo>
                    <a:pt x="29876" y="416945"/>
                  </a:lnTo>
                  <a:lnTo>
                    <a:pt x="36762" y="427231"/>
                  </a:lnTo>
                  <a:lnTo>
                    <a:pt x="43800" y="436536"/>
                  </a:lnTo>
                  <a:lnTo>
                    <a:pt x="50939" y="445186"/>
                  </a:lnTo>
                  <a:lnTo>
                    <a:pt x="60593" y="453400"/>
                  </a:lnTo>
                  <a:lnTo>
                    <a:pt x="71922" y="461322"/>
                  </a:lnTo>
                  <a:lnTo>
                    <a:pt x="84369" y="469051"/>
                  </a:lnTo>
                  <a:lnTo>
                    <a:pt x="96338" y="475427"/>
                  </a:lnTo>
                  <a:lnTo>
                    <a:pt x="107987" y="480902"/>
                  </a:lnTo>
                  <a:lnTo>
                    <a:pt x="119424" y="485775"/>
                  </a:lnTo>
                  <a:lnTo>
                    <a:pt x="145183" y="497714"/>
                  </a:lnTo>
                  <a:lnTo>
                    <a:pt x="158903" y="504324"/>
                  </a:lnTo>
                  <a:lnTo>
                    <a:pt x="172944" y="508731"/>
                  </a:lnTo>
                  <a:lnTo>
                    <a:pt x="187199" y="511668"/>
                  </a:lnTo>
                  <a:lnTo>
                    <a:pt x="201596" y="513627"/>
                  </a:lnTo>
                  <a:lnTo>
                    <a:pt x="216088" y="516156"/>
                  </a:lnTo>
                  <a:lnTo>
                    <a:pt x="230644" y="519066"/>
                  </a:lnTo>
                  <a:lnTo>
                    <a:pt x="245241" y="522229"/>
                  </a:lnTo>
                  <a:lnTo>
                    <a:pt x="261091" y="524338"/>
                  </a:lnTo>
                  <a:lnTo>
                    <a:pt x="277775" y="525744"/>
                  </a:lnTo>
                  <a:lnTo>
                    <a:pt x="295015" y="526681"/>
                  </a:lnTo>
                  <a:lnTo>
                    <a:pt x="311402" y="526082"/>
                  </a:lnTo>
                  <a:lnTo>
                    <a:pt x="327221" y="524460"/>
                  </a:lnTo>
                  <a:lnTo>
                    <a:pt x="342661" y="522154"/>
                  </a:lnTo>
                  <a:lnTo>
                    <a:pt x="357848" y="519394"/>
                  </a:lnTo>
                  <a:lnTo>
                    <a:pt x="372867" y="516330"/>
                  </a:lnTo>
                  <a:lnTo>
                    <a:pt x="402605" y="509663"/>
                  </a:lnTo>
                  <a:lnTo>
                    <a:pt x="432136" y="502622"/>
                  </a:lnTo>
                  <a:lnTo>
                    <a:pt x="445639" y="497808"/>
                  </a:lnTo>
                  <a:lnTo>
                    <a:pt x="458311" y="492151"/>
                  </a:lnTo>
                  <a:lnTo>
                    <a:pt x="510869" y="465491"/>
                  </a:lnTo>
                  <a:lnTo>
                    <a:pt x="522597" y="458372"/>
                  </a:lnTo>
                  <a:lnTo>
                    <a:pt x="542156" y="443936"/>
                  </a:lnTo>
                  <a:lnTo>
                    <a:pt x="552020" y="435437"/>
                  </a:lnTo>
                  <a:lnTo>
                    <a:pt x="562266" y="426101"/>
                  </a:lnTo>
                  <a:lnTo>
                    <a:pt x="572769" y="416206"/>
                  </a:lnTo>
                  <a:lnTo>
                    <a:pt x="582216" y="405939"/>
                  </a:lnTo>
                  <a:lnTo>
                    <a:pt x="590962" y="395424"/>
                  </a:lnTo>
                  <a:lnTo>
                    <a:pt x="599240" y="384743"/>
                  </a:lnTo>
                  <a:lnTo>
                    <a:pt x="607205" y="375176"/>
                  </a:lnTo>
                  <a:lnTo>
                    <a:pt x="614962" y="366350"/>
                  </a:lnTo>
                  <a:lnTo>
                    <a:pt x="622581" y="358020"/>
                  </a:lnTo>
                  <a:lnTo>
                    <a:pt x="630107" y="348796"/>
                  </a:lnTo>
                  <a:lnTo>
                    <a:pt x="637572" y="338976"/>
                  </a:lnTo>
                  <a:lnTo>
                    <a:pt x="644995" y="328758"/>
                  </a:lnTo>
                  <a:lnTo>
                    <a:pt x="651168" y="318276"/>
                  </a:lnTo>
                  <a:lnTo>
                    <a:pt x="656506" y="307618"/>
                  </a:lnTo>
                  <a:lnTo>
                    <a:pt x="661288" y="296842"/>
                  </a:lnTo>
                  <a:lnTo>
                    <a:pt x="664476" y="282316"/>
                  </a:lnTo>
                  <a:lnTo>
                    <a:pt x="666602" y="265292"/>
                  </a:lnTo>
                  <a:lnTo>
                    <a:pt x="668019" y="246601"/>
                  </a:lnTo>
                  <a:lnTo>
                    <a:pt x="667740" y="226800"/>
                  </a:lnTo>
                  <a:lnTo>
                    <a:pt x="666330" y="206258"/>
                  </a:lnTo>
                  <a:lnTo>
                    <a:pt x="664168" y="185222"/>
                  </a:lnTo>
                  <a:lnTo>
                    <a:pt x="659055" y="165081"/>
                  </a:lnTo>
                  <a:lnTo>
                    <a:pt x="651976" y="145536"/>
                  </a:lnTo>
                  <a:lnTo>
                    <a:pt x="643586" y="126388"/>
                  </a:lnTo>
                  <a:lnTo>
                    <a:pt x="634322" y="111176"/>
                  </a:lnTo>
                  <a:lnTo>
                    <a:pt x="624476" y="98588"/>
                  </a:lnTo>
                  <a:lnTo>
                    <a:pt x="596344" y="69179"/>
                  </a:lnTo>
                  <a:lnTo>
                    <a:pt x="579009" y="52770"/>
                  </a:lnTo>
                  <a:lnTo>
                    <a:pt x="559070" y="37320"/>
                  </a:lnTo>
                  <a:lnTo>
                    <a:pt x="548614" y="30998"/>
                  </a:lnTo>
                  <a:lnTo>
                    <a:pt x="537973" y="25559"/>
                  </a:lnTo>
                  <a:lnTo>
                    <a:pt x="527209" y="20710"/>
                  </a:lnTo>
                  <a:lnTo>
                    <a:pt x="515138" y="16254"/>
                  </a:lnTo>
                  <a:lnTo>
                    <a:pt x="502197" y="12060"/>
                  </a:lnTo>
                  <a:lnTo>
                    <a:pt x="488676" y="8040"/>
                  </a:lnTo>
                  <a:lnTo>
                    <a:pt x="474768" y="5360"/>
                  </a:lnTo>
                  <a:lnTo>
                    <a:pt x="460602" y="3573"/>
                  </a:lnTo>
                  <a:lnTo>
                    <a:pt x="446264" y="2382"/>
                  </a:lnTo>
                  <a:lnTo>
                    <a:pt x="428140" y="1588"/>
                  </a:lnTo>
                  <a:lnTo>
                    <a:pt x="3184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09354" y="4759724"/>
            <a:ext cx="423779" cy="418950"/>
            <a:chOff x="2909354" y="4759724"/>
            <a:chExt cx="423779" cy="418950"/>
          </a:xfrm>
        </p:grpSpPr>
        <p:sp>
          <p:nvSpPr>
            <p:cNvPr id="9" name="Freeform 8"/>
            <p:cNvSpPr/>
            <p:nvPr/>
          </p:nvSpPr>
          <p:spPr>
            <a:xfrm>
              <a:off x="3048286" y="4888435"/>
              <a:ext cx="112987" cy="176883"/>
            </a:xfrm>
            <a:custGeom>
              <a:avLst/>
              <a:gdLst/>
              <a:ahLst/>
              <a:cxnLst/>
              <a:rect l="0" t="0" r="0" b="0"/>
              <a:pathLst>
                <a:path w="112987" h="176883">
                  <a:moveTo>
                    <a:pt x="57928" y="88790"/>
                  </a:moveTo>
                  <a:lnTo>
                    <a:pt x="75465" y="94636"/>
                  </a:lnTo>
                  <a:lnTo>
                    <a:pt x="83078" y="93911"/>
                  </a:lnTo>
                  <a:lnTo>
                    <a:pt x="90600" y="90980"/>
                  </a:lnTo>
                  <a:lnTo>
                    <a:pt x="98062" y="86580"/>
                  </a:lnTo>
                  <a:lnTo>
                    <a:pt x="101813" y="78752"/>
                  </a:lnTo>
                  <a:lnTo>
                    <a:pt x="103090" y="68639"/>
                  </a:lnTo>
                  <a:lnTo>
                    <a:pt x="102718" y="57004"/>
                  </a:lnTo>
                  <a:lnTo>
                    <a:pt x="100023" y="45576"/>
                  </a:lnTo>
                  <a:lnTo>
                    <a:pt x="95780" y="34287"/>
                  </a:lnTo>
                  <a:lnTo>
                    <a:pt x="90504" y="23091"/>
                  </a:lnTo>
                  <a:lnTo>
                    <a:pt x="83316" y="14403"/>
                  </a:lnTo>
                  <a:lnTo>
                    <a:pt x="74853" y="7387"/>
                  </a:lnTo>
                  <a:lnTo>
                    <a:pt x="65541" y="1487"/>
                  </a:lnTo>
                  <a:lnTo>
                    <a:pt x="55662" y="0"/>
                  </a:lnTo>
                  <a:lnTo>
                    <a:pt x="45406" y="1456"/>
                  </a:lnTo>
                  <a:lnTo>
                    <a:pt x="34898" y="4874"/>
                  </a:lnTo>
                  <a:lnTo>
                    <a:pt x="26669" y="10823"/>
                  </a:lnTo>
                  <a:lnTo>
                    <a:pt x="19960" y="18459"/>
                  </a:lnTo>
                  <a:lnTo>
                    <a:pt x="14263" y="27221"/>
                  </a:lnTo>
                  <a:lnTo>
                    <a:pt x="9242" y="36732"/>
                  </a:lnTo>
                  <a:lnTo>
                    <a:pt x="4671" y="46744"/>
                  </a:lnTo>
                  <a:lnTo>
                    <a:pt x="400" y="57089"/>
                  </a:lnTo>
                  <a:lnTo>
                    <a:pt x="0" y="67656"/>
                  </a:lnTo>
                  <a:lnTo>
                    <a:pt x="2180" y="78371"/>
                  </a:lnTo>
                  <a:lnTo>
                    <a:pt x="6081" y="89185"/>
                  </a:lnTo>
                  <a:lnTo>
                    <a:pt x="11128" y="100065"/>
                  </a:lnTo>
                  <a:lnTo>
                    <a:pt x="16940" y="110989"/>
                  </a:lnTo>
                  <a:lnTo>
                    <a:pt x="23262" y="121942"/>
                  </a:lnTo>
                  <a:lnTo>
                    <a:pt x="31147" y="131691"/>
                  </a:lnTo>
                  <a:lnTo>
                    <a:pt x="40074" y="140637"/>
                  </a:lnTo>
                  <a:lnTo>
                    <a:pt x="49696" y="149048"/>
                  </a:lnTo>
                  <a:lnTo>
                    <a:pt x="59781" y="155879"/>
                  </a:lnTo>
                  <a:lnTo>
                    <a:pt x="70175" y="161657"/>
                  </a:lnTo>
                  <a:lnTo>
                    <a:pt x="112986" y="1768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09354" y="4759724"/>
              <a:ext cx="423779" cy="418950"/>
            </a:xfrm>
            <a:custGeom>
              <a:avLst/>
              <a:gdLst/>
              <a:ahLst/>
              <a:cxnLst/>
              <a:rect l="0" t="0" r="0" b="0"/>
              <a:pathLst>
                <a:path w="423779" h="418950">
                  <a:moveTo>
                    <a:pt x="163825" y="19293"/>
                  </a:moveTo>
                  <a:lnTo>
                    <a:pt x="134597" y="25139"/>
                  </a:lnTo>
                  <a:lnTo>
                    <a:pt x="122317" y="29308"/>
                  </a:lnTo>
                  <a:lnTo>
                    <a:pt x="110459" y="34534"/>
                  </a:lnTo>
                  <a:lnTo>
                    <a:pt x="98884" y="40465"/>
                  </a:lnTo>
                  <a:lnTo>
                    <a:pt x="87496" y="48090"/>
                  </a:lnTo>
                  <a:lnTo>
                    <a:pt x="76234" y="56844"/>
                  </a:lnTo>
                  <a:lnTo>
                    <a:pt x="65055" y="66350"/>
                  </a:lnTo>
                  <a:lnTo>
                    <a:pt x="55156" y="75134"/>
                  </a:lnTo>
                  <a:lnTo>
                    <a:pt x="37631" y="91420"/>
                  </a:lnTo>
                  <a:lnTo>
                    <a:pt x="29532" y="101636"/>
                  </a:lnTo>
                  <a:lnTo>
                    <a:pt x="21686" y="113340"/>
                  </a:lnTo>
                  <a:lnTo>
                    <a:pt x="14008" y="126037"/>
                  </a:lnTo>
                  <a:lnTo>
                    <a:pt x="8889" y="140619"/>
                  </a:lnTo>
                  <a:lnTo>
                    <a:pt x="5477" y="156459"/>
                  </a:lnTo>
                  <a:lnTo>
                    <a:pt x="3202" y="173136"/>
                  </a:lnTo>
                  <a:lnTo>
                    <a:pt x="1685" y="190371"/>
                  </a:lnTo>
                  <a:lnTo>
                    <a:pt x="674" y="207979"/>
                  </a:lnTo>
                  <a:lnTo>
                    <a:pt x="0" y="225835"/>
                  </a:lnTo>
                  <a:lnTo>
                    <a:pt x="774" y="241410"/>
                  </a:lnTo>
                  <a:lnTo>
                    <a:pt x="2514" y="255463"/>
                  </a:lnTo>
                  <a:lnTo>
                    <a:pt x="4897" y="268503"/>
                  </a:lnTo>
                  <a:lnTo>
                    <a:pt x="8933" y="279643"/>
                  </a:lnTo>
                  <a:lnTo>
                    <a:pt x="14071" y="289517"/>
                  </a:lnTo>
                  <a:lnTo>
                    <a:pt x="19942" y="298546"/>
                  </a:lnTo>
                  <a:lnTo>
                    <a:pt x="26304" y="307013"/>
                  </a:lnTo>
                  <a:lnTo>
                    <a:pt x="32992" y="315104"/>
                  </a:lnTo>
                  <a:lnTo>
                    <a:pt x="39898" y="322945"/>
                  </a:lnTo>
                  <a:lnTo>
                    <a:pt x="54097" y="338183"/>
                  </a:lnTo>
                  <a:lnTo>
                    <a:pt x="83150" y="367904"/>
                  </a:lnTo>
                  <a:lnTo>
                    <a:pt x="94136" y="375275"/>
                  </a:lnTo>
                  <a:lnTo>
                    <a:pt x="107578" y="382636"/>
                  </a:lnTo>
                  <a:lnTo>
                    <a:pt x="122657" y="389989"/>
                  </a:lnTo>
                  <a:lnTo>
                    <a:pt x="136380" y="396116"/>
                  </a:lnTo>
                  <a:lnTo>
                    <a:pt x="149199" y="401423"/>
                  </a:lnTo>
                  <a:lnTo>
                    <a:pt x="161415" y="406185"/>
                  </a:lnTo>
                  <a:lnTo>
                    <a:pt x="175677" y="410584"/>
                  </a:lnTo>
                  <a:lnTo>
                    <a:pt x="191303" y="414739"/>
                  </a:lnTo>
                  <a:lnTo>
                    <a:pt x="207837" y="418733"/>
                  </a:lnTo>
                  <a:lnTo>
                    <a:pt x="224978" y="418949"/>
                  </a:lnTo>
                  <a:lnTo>
                    <a:pt x="242522" y="416645"/>
                  </a:lnTo>
                  <a:lnTo>
                    <a:pt x="260336" y="412662"/>
                  </a:lnTo>
                  <a:lnTo>
                    <a:pt x="278330" y="406337"/>
                  </a:lnTo>
                  <a:lnTo>
                    <a:pt x="296443" y="398449"/>
                  </a:lnTo>
                  <a:lnTo>
                    <a:pt x="314636" y="389521"/>
                  </a:lnTo>
                  <a:lnTo>
                    <a:pt x="330435" y="379898"/>
                  </a:lnTo>
                  <a:lnTo>
                    <a:pt x="344638" y="369812"/>
                  </a:lnTo>
                  <a:lnTo>
                    <a:pt x="357778" y="359417"/>
                  </a:lnTo>
                  <a:lnTo>
                    <a:pt x="368985" y="348817"/>
                  </a:lnTo>
                  <a:lnTo>
                    <a:pt x="378902" y="338080"/>
                  </a:lnTo>
                  <a:lnTo>
                    <a:pt x="387961" y="327251"/>
                  </a:lnTo>
                  <a:lnTo>
                    <a:pt x="396448" y="315138"/>
                  </a:lnTo>
                  <a:lnTo>
                    <a:pt x="404553" y="302168"/>
                  </a:lnTo>
                  <a:lnTo>
                    <a:pt x="412402" y="288628"/>
                  </a:lnTo>
                  <a:lnTo>
                    <a:pt x="417636" y="273484"/>
                  </a:lnTo>
                  <a:lnTo>
                    <a:pt x="421125" y="257270"/>
                  </a:lnTo>
                  <a:lnTo>
                    <a:pt x="423451" y="240343"/>
                  </a:lnTo>
                  <a:lnTo>
                    <a:pt x="423778" y="224165"/>
                  </a:lnTo>
                  <a:lnTo>
                    <a:pt x="422772" y="208485"/>
                  </a:lnTo>
                  <a:lnTo>
                    <a:pt x="420879" y="193138"/>
                  </a:lnTo>
                  <a:lnTo>
                    <a:pt x="418393" y="179236"/>
                  </a:lnTo>
                  <a:lnTo>
                    <a:pt x="415512" y="166297"/>
                  </a:lnTo>
                  <a:lnTo>
                    <a:pt x="412368" y="154001"/>
                  </a:lnTo>
                  <a:lnTo>
                    <a:pt x="405378" y="142133"/>
                  </a:lnTo>
                  <a:lnTo>
                    <a:pt x="395824" y="130551"/>
                  </a:lnTo>
                  <a:lnTo>
                    <a:pt x="357017" y="91433"/>
                  </a:lnTo>
                  <a:lnTo>
                    <a:pt x="346454" y="82069"/>
                  </a:lnTo>
                  <a:lnTo>
                    <a:pt x="334518" y="72155"/>
                  </a:lnTo>
                  <a:lnTo>
                    <a:pt x="321666" y="61875"/>
                  </a:lnTo>
                  <a:lnTo>
                    <a:pt x="309428" y="53799"/>
                  </a:lnTo>
                  <a:lnTo>
                    <a:pt x="297599" y="47191"/>
                  </a:lnTo>
                  <a:lnTo>
                    <a:pt x="246395" y="21949"/>
                  </a:lnTo>
                  <a:lnTo>
                    <a:pt x="232330" y="16170"/>
                  </a:lnTo>
                  <a:lnTo>
                    <a:pt x="218060" y="11093"/>
                  </a:lnTo>
                  <a:lnTo>
                    <a:pt x="203652" y="6485"/>
                  </a:lnTo>
                  <a:lnTo>
                    <a:pt x="187930" y="3413"/>
                  </a:lnTo>
                  <a:lnTo>
                    <a:pt x="171331" y="1366"/>
                  </a:lnTo>
                  <a:lnTo>
                    <a:pt x="154147" y="0"/>
                  </a:lnTo>
                  <a:lnTo>
                    <a:pt x="139020" y="314"/>
                  </a:lnTo>
                  <a:lnTo>
                    <a:pt x="125266" y="1746"/>
                  </a:lnTo>
                  <a:lnTo>
                    <a:pt x="112425" y="3925"/>
                  </a:lnTo>
                  <a:lnTo>
                    <a:pt x="101418" y="7824"/>
                  </a:lnTo>
                  <a:lnTo>
                    <a:pt x="91633" y="12870"/>
                  </a:lnTo>
                  <a:lnTo>
                    <a:pt x="82662" y="18682"/>
                  </a:lnTo>
                  <a:lnTo>
                    <a:pt x="71788" y="26226"/>
                  </a:lnTo>
                  <a:lnTo>
                    <a:pt x="20675" y="633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0289" y="1444498"/>
            <a:ext cx="457451" cy="207237"/>
            <a:chOff x="320289" y="1444498"/>
            <a:chExt cx="457451" cy="207237"/>
          </a:xfrm>
        </p:grpSpPr>
        <p:sp>
          <p:nvSpPr>
            <p:cNvPr id="12" name="Freeform 11"/>
            <p:cNvSpPr/>
            <p:nvPr/>
          </p:nvSpPr>
          <p:spPr>
            <a:xfrm>
              <a:off x="320289" y="1454892"/>
              <a:ext cx="176186" cy="196843"/>
            </a:xfrm>
            <a:custGeom>
              <a:avLst/>
              <a:gdLst/>
              <a:ahLst/>
              <a:cxnLst/>
              <a:rect l="0" t="0" r="0" b="0"/>
              <a:pathLst>
                <a:path w="176186" h="196843">
                  <a:moveTo>
                    <a:pt x="0" y="196842"/>
                  </a:moveTo>
                  <a:lnTo>
                    <a:pt x="5846" y="179305"/>
                  </a:lnTo>
                  <a:lnTo>
                    <a:pt x="8791" y="169245"/>
                  </a:lnTo>
                  <a:lnTo>
                    <a:pt x="18782" y="132927"/>
                  </a:lnTo>
                  <a:lnTo>
                    <a:pt x="25885" y="109707"/>
                  </a:lnTo>
                  <a:lnTo>
                    <a:pt x="30715" y="98376"/>
                  </a:lnTo>
                  <a:lnTo>
                    <a:pt x="36382" y="87152"/>
                  </a:lnTo>
                  <a:lnTo>
                    <a:pt x="42608" y="75998"/>
                  </a:lnTo>
                  <a:lnTo>
                    <a:pt x="47981" y="64892"/>
                  </a:lnTo>
                  <a:lnTo>
                    <a:pt x="52787" y="53817"/>
                  </a:lnTo>
                  <a:lnTo>
                    <a:pt x="57215" y="42764"/>
                  </a:lnTo>
                  <a:lnTo>
                    <a:pt x="65397" y="20694"/>
                  </a:lnTo>
                  <a:lnTo>
                    <a:pt x="69291" y="9670"/>
                  </a:lnTo>
                  <a:lnTo>
                    <a:pt x="75558" y="3544"/>
                  </a:lnTo>
                  <a:lnTo>
                    <a:pt x="83407" y="684"/>
                  </a:lnTo>
                  <a:lnTo>
                    <a:pt x="92310" y="0"/>
                  </a:lnTo>
                  <a:lnTo>
                    <a:pt x="99469" y="3215"/>
                  </a:lnTo>
                  <a:lnTo>
                    <a:pt x="105465" y="9029"/>
                  </a:lnTo>
                  <a:lnTo>
                    <a:pt x="129725" y="44733"/>
                  </a:lnTo>
                  <a:lnTo>
                    <a:pt x="135423" y="55060"/>
                  </a:lnTo>
                  <a:lnTo>
                    <a:pt x="140446" y="65616"/>
                  </a:lnTo>
                  <a:lnTo>
                    <a:pt x="145018" y="76323"/>
                  </a:lnTo>
                  <a:lnTo>
                    <a:pt x="149290" y="87132"/>
                  </a:lnTo>
                  <a:lnTo>
                    <a:pt x="153361" y="98008"/>
                  </a:lnTo>
                  <a:lnTo>
                    <a:pt x="176185" y="1527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31301" y="1552630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11011"/>
                  </a:moveTo>
                  <a:lnTo>
                    <a:pt x="70787" y="11011"/>
                  </a:lnTo>
                  <a:lnTo>
                    <a:pt x="86343" y="9788"/>
                  </a:lnTo>
                  <a:lnTo>
                    <a:pt x="102832" y="7748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06590" y="1464537"/>
              <a:ext cx="33035" cy="143151"/>
            </a:xfrm>
            <a:custGeom>
              <a:avLst/>
              <a:gdLst/>
              <a:ahLst/>
              <a:cxnLst/>
              <a:rect l="0" t="0" r="0" b="0"/>
              <a:pathLst>
                <a:path w="33035" h="143151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2" y="44651"/>
                  </a:lnTo>
                  <a:lnTo>
                    <a:pt x="11978" y="80523"/>
                  </a:lnTo>
                  <a:lnTo>
                    <a:pt x="33034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40520" y="1444498"/>
              <a:ext cx="237220" cy="185213"/>
            </a:xfrm>
            <a:custGeom>
              <a:avLst/>
              <a:gdLst/>
              <a:ahLst/>
              <a:cxnLst/>
              <a:rect l="0" t="0" r="0" b="0"/>
              <a:pathLst>
                <a:path w="237220" h="185213">
                  <a:moveTo>
                    <a:pt x="0" y="20039"/>
                  </a:moveTo>
                  <a:lnTo>
                    <a:pt x="17537" y="14193"/>
                  </a:lnTo>
                  <a:lnTo>
                    <a:pt x="27597" y="11248"/>
                  </a:lnTo>
                  <a:lnTo>
                    <a:pt x="51826" y="4713"/>
                  </a:lnTo>
                  <a:lnTo>
                    <a:pt x="65138" y="2480"/>
                  </a:lnTo>
                  <a:lnTo>
                    <a:pt x="78907" y="992"/>
                  </a:lnTo>
                  <a:lnTo>
                    <a:pt x="92981" y="0"/>
                  </a:lnTo>
                  <a:lnTo>
                    <a:pt x="107257" y="562"/>
                  </a:lnTo>
                  <a:lnTo>
                    <a:pt x="121669" y="2160"/>
                  </a:lnTo>
                  <a:lnTo>
                    <a:pt x="136170" y="4449"/>
                  </a:lnTo>
                  <a:lnTo>
                    <a:pt x="147062" y="9646"/>
                  </a:lnTo>
                  <a:lnTo>
                    <a:pt x="155546" y="16781"/>
                  </a:lnTo>
                  <a:lnTo>
                    <a:pt x="162426" y="25208"/>
                  </a:lnTo>
                  <a:lnTo>
                    <a:pt x="163342" y="34497"/>
                  </a:lnTo>
                  <a:lnTo>
                    <a:pt x="160282" y="44360"/>
                  </a:lnTo>
                  <a:lnTo>
                    <a:pt x="154571" y="54605"/>
                  </a:lnTo>
                  <a:lnTo>
                    <a:pt x="147094" y="62659"/>
                  </a:lnTo>
                  <a:lnTo>
                    <a:pt x="138438" y="69252"/>
                  </a:lnTo>
                  <a:lnTo>
                    <a:pt x="128998" y="74871"/>
                  </a:lnTo>
                  <a:lnTo>
                    <a:pt x="126374" y="77393"/>
                  </a:lnTo>
                  <a:lnTo>
                    <a:pt x="128296" y="77852"/>
                  </a:lnTo>
                  <a:lnTo>
                    <a:pt x="133247" y="76933"/>
                  </a:lnTo>
                  <a:lnTo>
                    <a:pt x="141443" y="77545"/>
                  </a:lnTo>
                  <a:lnTo>
                    <a:pt x="151800" y="79176"/>
                  </a:lnTo>
                  <a:lnTo>
                    <a:pt x="163599" y="81487"/>
                  </a:lnTo>
                  <a:lnTo>
                    <a:pt x="175135" y="84251"/>
                  </a:lnTo>
                  <a:lnTo>
                    <a:pt x="186497" y="87317"/>
                  </a:lnTo>
                  <a:lnTo>
                    <a:pt x="197742" y="90585"/>
                  </a:lnTo>
                  <a:lnTo>
                    <a:pt x="207685" y="95210"/>
                  </a:lnTo>
                  <a:lnTo>
                    <a:pt x="216762" y="100741"/>
                  </a:lnTo>
                  <a:lnTo>
                    <a:pt x="225259" y="106875"/>
                  </a:lnTo>
                  <a:lnTo>
                    <a:pt x="230924" y="115858"/>
                  </a:lnTo>
                  <a:lnTo>
                    <a:pt x="234701" y="126741"/>
                  </a:lnTo>
                  <a:lnTo>
                    <a:pt x="237219" y="138891"/>
                  </a:lnTo>
                  <a:lnTo>
                    <a:pt x="234004" y="149437"/>
                  </a:lnTo>
                  <a:lnTo>
                    <a:pt x="226966" y="158915"/>
                  </a:lnTo>
                  <a:lnTo>
                    <a:pt x="217380" y="167681"/>
                  </a:lnTo>
                  <a:lnTo>
                    <a:pt x="206096" y="173525"/>
                  </a:lnTo>
                  <a:lnTo>
                    <a:pt x="193678" y="177421"/>
                  </a:lnTo>
                  <a:lnTo>
                    <a:pt x="180506" y="180018"/>
                  </a:lnTo>
                  <a:lnTo>
                    <a:pt x="165607" y="181750"/>
                  </a:lnTo>
                  <a:lnTo>
                    <a:pt x="149557" y="182904"/>
                  </a:lnTo>
                  <a:lnTo>
                    <a:pt x="88093" y="185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994199" y="1343410"/>
            <a:ext cx="821451" cy="206050"/>
            <a:chOff x="5994199" y="1343410"/>
            <a:chExt cx="821451" cy="206050"/>
          </a:xfrm>
        </p:grpSpPr>
        <p:sp>
          <p:nvSpPr>
            <p:cNvPr id="17" name="Freeform 16"/>
            <p:cNvSpPr/>
            <p:nvPr/>
          </p:nvSpPr>
          <p:spPr>
            <a:xfrm>
              <a:off x="5994199" y="1343410"/>
              <a:ext cx="184241" cy="206050"/>
            </a:xfrm>
            <a:custGeom>
              <a:avLst/>
              <a:gdLst/>
              <a:ahLst/>
              <a:cxnLst/>
              <a:rect l="0" t="0" r="0" b="0"/>
              <a:pathLst>
                <a:path w="184241" h="206050">
                  <a:moveTo>
                    <a:pt x="118171" y="0"/>
                  </a:moveTo>
                  <a:lnTo>
                    <a:pt x="100634" y="5846"/>
                  </a:lnTo>
                  <a:lnTo>
                    <a:pt x="93021" y="10015"/>
                  </a:lnTo>
                  <a:lnTo>
                    <a:pt x="85499" y="15241"/>
                  </a:lnTo>
                  <a:lnTo>
                    <a:pt x="78037" y="21172"/>
                  </a:lnTo>
                  <a:lnTo>
                    <a:pt x="69392" y="28797"/>
                  </a:lnTo>
                  <a:lnTo>
                    <a:pt x="49998" y="47057"/>
                  </a:lnTo>
                  <a:lnTo>
                    <a:pt x="24289" y="72127"/>
                  </a:lnTo>
                  <a:lnTo>
                    <a:pt x="17654" y="82343"/>
                  </a:lnTo>
                  <a:lnTo>
                    <a:pt x="12008" y="94048"/>
                  </a:lnTo>
                  <a:lnTo>
                    <a:pt x="7020" y="106745"/>
                  </a:lnTo>
                  <a:lnTo>
                    <a:pt x="3694" y="120103"/>
                  </a:lnTo>
                  <a:lnTo>
                    <a:pt x="1478" y="133903"/>
                  </a:lnTo>
                  <a:lnTo>
                    <a:pt x="0" y="147997"/>
                  </a:lnTo>
                  <a:lnTo>
                    <a:pt x="1462" y="159840"/>
                  </a:lnTo>
                  <a:lnTo>
                    <a:pt x="4883" y="170182"/>
                  </a:lnTo>
                  <a:lnTo>
                    <a:pt x="9611" y="179524"/>
                  </a:lnTo>
                  <a:lnTo>
                    <a:pt x="16434" y="186976"/>
                  </a:lnTo>
                  <a:lnTo>
                    <a:pt x="24652" y="193167"/>
                  </a:lnTo>
                  <a:lnTo>
                    <a:pt x="33802" y="198518"/>
                  </a:lnTo>
                  <a:lnTo>
                    <a:pt x="47243" y="202085"/>
                  </a:lnTo>
                  <a:lnTo>
                    <a:pt x="63545" y="204463"/>
                  </a:lnTo>
                  <a:lnTo>
                    <a:pt x="81754" y="206049"/>
                  </a:lnTo>
                  <a:lnTo>
                    <a:pt x="98787" y="205882"/>
                  </a:lnTo>
                  <a:lnTo>
                    <a:pt x="18424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354625" y="1387456"/>
              <a:ext cx="11012" cy="154163"/>
            </a:xfrm>
            <a:custGeom>
              <a:avLst/>
              <a:gdLst/>
              <a:ahLst/>
              <a:cxnLst/>
              <a:rect l="0" t="0" r="0" b="0"/>
              <a:pathLst>
                <a:path w="11012" h="154163">
                  <a:moveTo>
                    <a:pt x="0" y="0"/>
                  </a:moveTo>
                  <a:lnTo>
                    <a:pt x="0" y="70787"/>
                  </a:lnTo>
                  <a:lnTo>
                    <a:pt x="1223" y="83897"/>
                  </a:lnTo>
                  <a:lnTo>
                    <a:pt x="3262" y="96307"/>
                  </a:lnTo>
                  <a:lnTo>
                    <a:pt x="11011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244509" y="1354875"/>
              <a:ext cx="231244" cy="10559"/>
            </a:xfrm>
            <a:custGeom>
              <a:avLst/>
              <a:gdLst/>
              <a:ahLst/>
              <a:cxnLst/>
              <a:rect l="0" t="0" r="0" b="0"/>
              <a:pathLst>
                <a:path w="231244" h="10559">
                  <a:moveTo>
                    <a:pt x="0" y="10558"/>
                  </a:moveTo>
                  <a:lnTo>
                    <a:pt x="29228" y="4712"/>
                  </a:lnTo>
                  <a:lnTo>
                    <a:pt x="43955" y="2990"/>
                  </a:lnTo>
                  <a:lnTo>
                    <a:pt x="59891" y="1842"/>
                  </a:lnTo>
                  <a:lnTo>
                    <a:pt x="76633" y="1077"/>
                  </a:lnTo>
                  <a:lnTo>
                    <a:pt x="114810" y="227"/>
                  </a:lnTo>
                  <a:lnTo>
                    <a:pt x="135268" y="0"/>
                  </a:lnTo>
                  <a:lnTo>
                    <a:pt x="152578" y="1072"/>
                  </a:lnTo>
                  <a:lnTo>
                    <a:pt x="231243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277543" y="1519595"/>
              <a:ext cx="253267" cy="20493"/>
            </a:xfrm>
            <a:custGeom>
              <a:avLst/>
              <a:gdLst/>
              <a:ahLst/>
              <a:cxnLst/>
              <a:rect l="0" t="0" r="0" b="0"/>
              <a:pathLst>
                <a:path w="253267" h="20493">
                  <a:moveTo>
                    <a:pt x="0" y="11011"/>
                  </a:moveTo>
                  <a:lnTo>
                    <a:pt x="17538" y="16857"/>
                  </a:lnTo>
                  <a:lnTo>
                    <a:pt x="28821" y="18579"/>
                  </a:lnTo>
                  <a:lnTo>
                    <a:pt x="42461" y="19727"/>
                  </a:lnTo>
                  <a:lnTo>
                    <a:pt x="57671" y="20492"/>
                  </a:lnTo>
                  <a:lnTo>
                    <a:pt x="71483" y="19779"/>
                  </a:lnTo>
                  <a:lnTo>
                    <a:pt x="84361" y="18080"/>
                  </a:lnTo>
                  <a:lnTo>
                    <a:pt x="96617" y="15724"/>
                  </a:lnTo>
                  <a:lnTo>
                    <a:pt x="112128" y="14153"/>
                  </a:lnTo>
                  <a:lnTo>
                    <a:pt x="129810" y="13106"/>
                  </a:lnTo>
                  <a:lnTo>
                    <a:pt x="148939" y="12408"/>
                  </a:lnTo>
                  <a:lnTo>
                    <a:pt x="165362" y="10719"/>
                  </a:lnTo>
                  <a:lnTo>
                    <a:pt x="179981" y="8369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607891" y="1387456"/>
              <a:ext cx="33035" cy="154163"/>
            </a:xfrm>
            <a:custGeom>
              <a:avLst/>
              <a:gdLst/>
              <a:ahLst/>
              <a:cxnLst/>
              <a:rect l="0" t="0" r="0" b="0"/>
              <a:pathLst>
                <a:path w="33035" h="154163">
                  <a:moveTo>
                    <a:pt x="0" y="0"/>
                  </a:moveTo>
                  <a:lnTo>
                    <a:pt x="5845" y="17537"/>
                  </a:lnTo>
                  <a:lnTo>
                    <a:pt x="8791" y="28821"/>
                  </a:lnTo>
                  <a:lnTo>
                    <a:pt x="15326" y="57671"/>
                  </a:lnTo>
                  <a:lnTo>
                    <a:pt x="18782" y="71482"/>
                  </a:lnTo>
                  <a:lnTo>
                    <a:pt x="22309" y="84360"/>
                  </a:lnTo>
                  <a:lnTo>
                    <a:pt x="33034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29913" y="1348077"/>
              <a:ext cx="185737" cy="171519"/>
            </a:xfrm>
            <a:custGeom>
              <a:avLst/>
              <a:gdLst/>
              <a:ahLst/>
              <a:cxnLst/>
              <a:rect l="0" t="0" r="0" b="0"/>
              <a:pathLst>
                <a:path w="185737" h="171519">
                  <a:moveTo>
                    <a:pt x="11012" y="6344"/>
                  </a:moveTo>
                  <a:lnTo>
                    <a:pt x="34395" y="499"/>
                  </a:lnTo>
                  <a:lnTo>
                    <a:pt x="44953" y="0"/>
                  </a:lnTo>
                  <a:lnTo>
                    <a:pt x="55663" y="892"/>
                  </a:lnTo>
                  <a:lnTo>
                    <a:pt x="66473" y="2709"/>
                  </a:lnTo>
                  <a:lnTo>
                    <a:pt x="77350" y="5144"/>
                  </a:lnTo>
                  <a:lnTo>
                    <a:pt x="88272" y="7991"/>
                  </a:lnTo>
                  <a:lnTo>
                    <a:pt x="99224" y="11113"/>
                  </a:lnTo>
                  <a:lnTo>
                    <a:pt x="108972" y="15641"/>
                  </a:lnTo>
                  <a:lnTo>
                    <a:pt x="117918" y="21107"/>
                  </a:lnTo>
                  <a:lnTo>
                    <a:pt x="126328" y="27198"/>
                  </a:lnTo>
                  <a:lnTo>
                    <a:pt x="129489" y="33705"/>
                  </a:lnTo>
                  <a:lnTo>
                    <a:pt x="129149" y="40490"/>
                  </a:lnTo>
                  <a:lnTo>
                    <a:pt x="126475" y="47461"/>
                  </a:lnTo>
                  <a:lnTo>
                    <a:pt x="119799" y="53332"/>
                  </a:lnTo>
                  <a:lnTo>
                    <a:pt x="110453" y="58469"/>
                  </a:lnTo>
                  <a:lnTo>
                    <a:pt x="99330" y="63117"/>
                  </a:lnTo>
                  <a:lnTo>
                    <a:pt x="87020" y="68663"/>
                  </a:lnTo>
                  <a:lnTo>
                    <a:pt x="60291" y="81351"/>
                  </a:lnTo>
                  <a:lnTo>
                    <a:pt x="57323" y="86936"/>
                  </a:lnTo>
                  <a:lnTo>
                    <a:pt x="61462" y="91884"/>
                  </a:lnTo>
                  <a:lnTo>
                    <a:pt x="70339" y="96405"/>
                  </a:lnTo>
                  <a:lnTo>
                    <a:pt x="81151" y="100643"/>
                  </a:lnTo>
                  <a:lnTo>
                    <a:pt x="93253" y="104692"/>
                  </a:lnTo>
                  <a:lnTo>
                    <a:pt x="118527" y="112453"/>
                  </a:lnTo>
                  <a:lnTo>
                    <a:pt x="175843" y="131098"/>
                  </a:lnTo>
                  <a:lnTo>
                    <a:pt x="182075" y="137230"/>
                  </a:lnTo>
                  <a:lnTo>
                    <a:pt x="185005" y="144989"/>
                  </a:lnTo>
                  <a:lnTo>
                    <a:pt x="185736" y="153832"/>
                  </a:lnTo>
                  <a:lnTo>
                    <a:pt x="181329" y="159727"/>
                  </a:lnTo>
                  <a:lnTo>
                    <a:pt x="173497" y="163657"/>
                  </a:lnTo>
                  <a:lnTo>
                    <a:pt x="163381" y="166278"/>
                  </a:lnTo>
                  <a:lnTo>
                    <a:pt x="150520" y="168024"/>
                  </a:lnTo>
                  <a:lnTo>
                    <a:pt x="135829" y="169189"/>
                  </a:lnTo>
                  <a:lnTo>
                    <a:pt x="119917" y="169965"/>
                  </a:lnTo>
                  <a:lnTo>
                    <a:pt x="89186" y="170828"/>
                  </a:lnTo>
                  <a:lnTo>
                    <a:pt x="0" y="171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64740" y="1431502"/>
              <a:ext cx="66070" cy="11013"/>
            </a:xfrm>
            <a:custGeom>
              <a:avLst/>
              <a:gdLst/>
              <a:ahLst/>
              <a:cxnLst/>
              <a:rect l="0" t="0" r="0" b="0"/>
              <a:pathLst>
                <a:path w="66070" h="11013">
                  <a:moveTo>
                    <a:pt x="0" y="11012"/>
                  </a:moveTo>
                  <a:lnTo>
                    <a:pt x="9788" y="7749"/>
                  </a:ln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826610" y="4382601"/>
            <a:ext cx="433767" cy="209220"/>
            <a:chOff x="2826610" y="4382601"/>
            <a:chExt cx="433767" cy="209220"/>
          </a:xfrm>
        </p:grpSpPr>
        <p:sp>
          <p:nvSpPr>
            <p:cNvPr id="25" name="Freeform 24"/>
            <p:cNvSpPr/>
            <p:nvPr/>
          </p:nvSpPr>
          <p:spPr>
            <a:xfrm>
              <a:off x="2826610" y="4437658"/>
              <a:ext cx="169489" cy="154163"/>
            </a:xfrm>
            <a:custGeom>
              <a:avLst/>
              <a:gdLst/>
              <a:ahLst/>
              <a:cxnLst/>
              <a:rect l="0" t="0" r="0" b="0"/>
              <a:pathLst>
                <a:path w="169489" h="154163">
                  <a:moveTo>
                    <a:pt x="15326" y="0"/>
                  </a:moveTo>
                  <a:lnTo>
                    <a:pt x="15326" y="29229"/>
                  </a:lnTo>
                  <a:lnTo>
                    <a:pt x="14103" y="42733"/>
                  </a:lnTo>
                  <a:lnTo>
                    <a:pt x="12064" y="56629"/>
                  </a:lnTo>
                  <a:lnTo>
                    <a:pt x="9481" y="70788"/>
                  </a:lnTo>
                  <a:lnTo>
                    <a:pt x="6535" y="83897"/>
                  </a:lnTo>
                  <a:lnTo>
                    <a:pt x="3348" y="96307"/>
                  </a:lnTo>
                  <a:lnTo>
                    <a:pt x="0" y="108251"/>
                  </a:lnTo>
                  <a:lnTo>
                    <a:pt x="1438" y="117437"/>
                  </a:lnTo>
                  <a:lnTo>
                    <a:pt x="6068" y="124785"/>
                  </a:lnTo>
                  <a:lnTo>
                    <a:pt x="12825" y="130907"/>
                  </a:lnTo>
                  <a:lnTo>
                    <a:pt x="22223" y="134988"/>
                  </a:lnTo>
                  <a:lnTo>
                    <a:pt x="33383" y="137709"/>
                  </a:lnTo>
                  <a:lnTo>
                    <a:pt x="45717" y="139523"/>
                  </a:lnTo>
                  <a:lnTo>
                    <a:pt x="57610" y="141956"/>
                  </a:lnTo>
                  <a:lnTo>
                    <a:pt x="69209" y="144801"/>
                  </a:lnTo>
                  <a:lnTo>
                    <a:pt x="80612" y="147922"/>
                  </a:lnTo>
                  <a:lnTo>
                    <a:pt x="93109" y="150002"/>
                  </a:lnTo>
                  <a:lnTo>
                    <a:pt x="106334" y="151389"/>
                  </a:lnTo>
                  <a:lnTo>
                    <a:pt x="169488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874971" y="4481705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4455"/>
                  </a:lnTo>
                  <a:lnTo>
                    <a:pt x="39198" y="13307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841936" y="4382601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17537" y="5166"/>
                  </a:lnTo>
                  <a:lnTo>
                    <a:pt x="26374" y="4667"/>
                  </a:lnTo>
                  <a:lnTo>
                    <a:pt x="35935" y="5558"/>
                  </a:lnTo>
                  <a:lnTo>
                    <a:pt x="45980" y="7376"/>
                  </a:lnTo>
                  <a:lnTo>
                    <a:pt x="57571" y="8588"/>
                  </a:lnTo>
                  <a:lnTo>
                    <a:pt x="70192" y="9396"/>
                  </a:lnTo>
                  <a:lnTo>
                    <a:pt x="83500" y="9934"/>
                  </a:lnTo>
                  <a:lnTo>
                    <a:pt x="111337" y="10533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73179" y="4404624"/>
              <a:ext cx="187198" cy="174842"/>
            </a:xfrm>
            <a:custGeom>
              <a:avLst/>
              <a:gdLst/>
              <a:ahLst/>
              <a:cxnLst/>
              <a:rect l="0" t="0" r="0" b="0"/>
              <a:pathLst>
                <a:path w="187198" h="174842">
                  <a:moveTo>
                    <a:pt x="0" y="22023"/>
                  </a:moveTo>
                  <a:lnTo>
                    <a:pt x="15327" y="68003"/>
                  </a:lnTo>
                  <a:lnTo>
                    <a:pt x="20006" y="78370"/>
                  </a:lnTo>
                  <a:lnTo>
                    <a:pt x="25573" y="88952"/>
                  </a:lnTo>
                  <a:lnTo>
                    <a:pt x="31731" y="99677"/>
                  </a:lnTo>
                  <a:lnTo>
                    <a:pt x="38283" y="110498"/>
                  </a:lnTo>
                  <a:lnTo>
                    <a:pt x="52089" y="132308"/>
                  </a:lnTo>
                  <a:lnTo>
                    <a:pt x="73618" y="165224"/>
                  </a:lnTo>
                  <a:lnTo>
                    <a:pt x="83337" y="171324"/>
                  </a:lnTo>
                  <a:lnTo>
                    <a:pt x="94710" y="174168"/>
                  </a:lnTo>
                  <a:lnTo>
                    <a:pt x="107186" y="174841"/>
                  </a:lnTo>
                  <a:lnTo>
                    <a:pt x="117951" y="171618"/>
                  </a:lnTo>
                  <a:lnTo>
                    <a:pt x="127574" y="165799"/>
                  </a:lnTo>
                  <a:lnTo>
                    <a:pt x="136437" y="158250"/>
                  </a:lnTo>
                  <a:lnTo>
                    <a:pt x="143569" y="148322"/>
                  </a:lnTo>
                  <a:lnTo>
                    <a:pt x="149547" y="136810"/>
                  </a:lnTo>
                  <a:lnTo>
                    <a:pt x="154756" y="124242"/>
                  </a:lnTo>
                  <a:lnTo>
                    <a:pt x="159452" y="112192"/>
                  </a:lnTo>
                  <a:lnTo>
                    <a:pt x="167933" y="89015"/>
                  </a:lnTo>
                  <a:lnTo>
                    <a:pt x="175780" y="66479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157168" y="1552630"/>
            <a:ext cx="2745318" cy="2422544"/>
            <a:chOff x="1157168" y="1552630"/>
            <a:chExt cx="2745318" cy="2422544"/>
          </a:xfrm>
        </p:grpSpPr>
        <p:sp>
          <p:nvSpPr>
            <p:cNvPr id="30" name="Freeform 29"/>
            <p:cNvSpPr/>
            <p:nvPr/>
          </p:nvSpPr>
          <p:spPr>
            <a:xfrm>
              <a:off x="1324573" y="1623865"/>
              <a:ext cx="218000" cy="397951"/>
            </a:xfrm>
            <a:custGeom>
              <a:avLst/>
              <a:gdLst/>
              <a:ahLst/>
              <a:cxnLst/>
              <a:rect l="0" t="0" r="0" b="0"/>
              <a:pathLst>
                <a:path w="218000" h="397951">
                  <a:moveTo>
                    <a:pt x="217999" y="5845"/>
                  </a:moveTo>
                  <a:lnTo>
                    <a:pt x="200462" y="0"/>
                  </a:lnTo>
                  <a:lnTo>
                    <a:pt x="191626" y="725"/>
                  </a:lnTo>
                  <a:lnTo>
                    <a:pt x="182065" y="3655"/>
                  </a:lnTo>
                  <a:lnTo>
                    <a:pt x="172020" y="8056"/>
                  </a:lnTo>
                  <a:lnTo>
                    <a:pt x="161653" y="13437"/>
                  </a:lnTo>
                  <a:lnTo>
                    <a:pt x="151071" y="19471"/>
                  </a:lnTo>
                  <a:lnTo>
                    <a:pt x="140346" y="25941"/>
                  </a:lnTo>
                  <a:lnTo>
                    <a:pt x="130749" y="32701"/>
                  </a:lnTo>
                  <a:lnTo>
                    <a:pt x="121903" y="39655"/>
                  </a:lnTo>
                  <a:lnTo>
                    <a:pt x="113560" y="46738"/>
                  </a:lnTo>
                  <a:lnTo>
                    <a:pt x="105550" y="55130"/>
                  </a:lnTo>
                  <a:lnTo>
                    <a:pt x="97764" y="64395"/>
                  </a:lnTo>
                  <a:lnTo>
                    <a:pt x="90125" y="74243"/>
                  </a:lnTo>
                  <a:lnTo>
                    <a:pt x="82586" y="84478"/>
                  </a:lnTo>
                  <a:lnTo>
                    <a:pt x="67684" y="105639"/>
                  </a:lnTo>
                  <a:lnTo>
                    <a:pt x="45537" y="138189"/>
                  </a:lnTo>
                  <a:lnTo>
                    <a:pt x="39402" y="149132"/>
                  </a:lnTo>
                  <a:lnTo>
                    <a:pt x="34089" y="160098"/>
                  </a:lnTo>
                  <a:lnTo>
                    <a:pt x="29323" y="171079"/>
                  </a:lnTo>
                  <a:lnTo>
                    <a:pt x="24922" y="182071"/>
                  </a:lnTo>
                  <a:lnTo>
                    <a:pt x="16770" y="204072"/>
                  </a:lnTo>
                  <a:lnTo>
                    <a:pt x="12883" y="216301"/>
                  </a:lnTo>
                  <a:lnTo>
                    <a:pt x="5302" y="242939"/>
                  </a:lnTo>
                  <a:lnTo>
                    <a:pt x="2790" y="258118"/>
                  </a:lnTo>
                  <a:lnTo>
                    <a:pt x="1116" y="274355"/>
                  </a:lnTo>
                  <a:lnTo>
                    <a:pt x="0" y="291297"/>
                  </a:lnTo>
                  <a:lnTo>
                    <a:pt x="480" y="306262"/>
                  </a:lnTo>
                  <a:lnTo>
                    <a:pt x="2023" y="319909"/>
                  </a:lnTo>
                  <a:lnTo>
                    <a:pt x="4275" y="332678"/>
                  </a:lnTo>
                  <a:lnTo>
                    <a:pt x="9447" y="343637"/>
                  </a:lnTo>
                  <a:lnTo>
                    <a:pt x="16566" y="353391"/>
                  </a:lnTo>
                  <a:lnTo>
                    <a:pt x="24982" y="362340"/>
                  </a:lnTo>
                  <a:lnTo>
                    <a:pt x="34263" y="370753"/>
                  </a:lnTo>
                  <a:lnTo>
                    <a:pt x="44121" y="378809"/>
                  </a:lnTo>
                  <a:lnTo>
                    <a:pt x="54364" y="386627"/>
                  </a:lnTo>
                  <a:lnTo>
                    <a:pt x="67310" y="391838"/>
                  </a:lnTo>
                  <a:lnTo>
                    <a:pt x="82058" y="395313"/>
                  </a:lnTo>
                  <a:lnTo>
                    <a:pt x="98008" y="397629"/>
                  </a:lnTo>
                  <a:lnTo>
                    <a:pt x="112311" y="397950"/>
                  </a:lnTo>
                  <a:lnTo>
                    <a:pt x="125517" y="396940"/>
                  </a:lnTo>
                  <a:lnTo>
                    <a:pt x="137992" y="395043"/>
                  </a:lnTo>
                  <a:lnTo>
                    <a:pt x="149979" y="391332"/>
                  </a:lnTo>
                  <a:lnTo>
                    <a:pt x="161641" y="386411"/>
                  </a:lnTo>
                  <a:lnTo>
                    <a:pt x="173086" y="380683"/>
                  </a:lnTo>
                  <a:lnTo>
                    <a:pt x="183163" y="374417"/>
                  </a:lnTo>
                  <a:lnTo>
                    <a:pt x="192328" y="367793"/>
                  </a:lnTo>
                  <a:lnTo>
                    <a:pt x="200885" y="360930"/>
                  </a:lnTo>
                  <a:lnTo>
                    <a:pt x="205366" y="352684"/>
                  </a:lnTo>
                  <a:lnTo>
                    <a:pt x="207130" y="343516"/>
                  </a:lnTo>
                  <a:lnTo>
                    <a:pt x="207083" y="333734"/>
                  </a:lnTo>
                  <a:lnTo>
                    <a:pt x="204604" y="324765"/>
                  </a:lnTo>
                  <a:lnTo>
                    <a:pt x="200505" y="316339"/>
                  </a:lnTo>
                  <a:lnTo>
                    <a:pt x="195325" y="308275"/>
                  </a:lnTo>
                  <a:lnTo>
                    <a:pt x="188201" y="300452"/>
                  </a:lnTo>
                  <a:lnTo>
                    <a:pt x="179781" y="292789"/>
                  </a:lnTo>
                  <a:lnTo>
                    <a:pt x="170497" y="285234"/>
                  </a:lnTo>
                  <a:lnTo>
                    <a:pt x="159414" y="280197"/>
                  </a:lnTo>
                  <a:lnTo>
                    <a:pt x="147132" y="276839"/>
                  </a:lnTo>
                  <a:lnTo>
                    <a:pt x="134049" y="274600"/>
                  </a:lnTo>
                  <a:lnTo>
                    <a:pt x="120433" y="273108"/>
                  </a:lnTo>
                  <a:lnTo>
                    <a:pt x="106462" y="272113"/>
                  </a:lnTo>
                  <a:lnTo>
                    <a:pt x="30803" y="2701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608642" y="1573792"/>
              <a:ext cx="198209" cy="155024"/>
            </a:xfrm>
            <a:custGeom>
              <a:avLst/>
              <a:gdLst/>
              <a:ahLst/>
              <a:cxnLst/>
              <a:rect l="0" t="0" r="0" b="0"/>
              <a:pathLst>
                <a:path w="198209" h="155024">
                  <a:moveTo>
                    <a:pt x="0" y="22884"/>
                  </a:moveTo>
                  <a:lnTo>
                    <a:pt x="5845" y="5347"/>
                  </a:lnTo>
                  <a:lnTo>
                    <a:pt x="11238" y="1405"/>
                  </a:lnTo>
                  <a:lnTo>
                    <a:pt x="18504" y="0"/>
                  </a:lnTo>
                  <a:lnTo>
                    <a:pt x="27018" y="287"/>
                  </a:lnTo>
                  <a:lnTo>
                    <a:pt x="35141" y="2925"/>
                  </a:lnTo>
                  <a:lnTo>
                    <a:pt x="43003" y="7131"/>
                  </a:lnTo>
                  <a:lnTo>
                    <a:pt x="79050" y="31463"/>
                  </a:lnTo>
                  <a:lnTo>
                    <a:pt x="86958" y="39615"/>
                  </a:lnTo>
                  <a:lnTo>
                    <a:pt x="93454" y="48720"/>
                  </a:lnTo>
                  <a:lnTo>
                    <a:pt x="99008" y="58461"/>
                  </a:lnTo>
                  <a:lnTo>
                    <a:pt x="103934" y="68625"/>
                  </a:lnTo>
                  <a:lnTo>
                    <a:pt x="108441" y="79072"/>
                  </a:lnTo>
                  <a:lnTo>
                    <a:pt x="112670" y="89706"/>
                  </a:lnTo>
                  <a:lnTo>
                    <a:pt x="114265" y="100467"/>
                  </a:lnTo>
                  <a:lnTo>
                    <a:pt x="114105" y="111311"/>
                  </a:lnTo>
                  <a:lnTo>
                    <a:pt x="112775" y="122211"/>
                  </a:lnTo>
                  <a:lnTo>
                    <a:pt x="108218" y="130701"/>
                  </a:lnTo>
                  <a:lnTo>
                    <a:pt x="101510" y="137585"/>
                  </a:lnTo>
                  <a:lnTo>
                    <a:pt x="93367" y="143397"/>
                  </a:lnTo>
                  <a:lnTo>
                    <a:pt x="84267" y="146049"/>
                  </a:lnTo>
                  <a:lnTo>
                    <a:pt x="74531" y="146593"/>
                  </a:lnTo>
                  <a:lnTo>
                    <a:pt x="64369" y="145732"/>
                  </a:lnTo>
                  <a:lnTo>
                    <a:pt x="53924" y="143935"/>
                  </a:lnTo>
                  <a:lnTo>
                    <a:pt x="43290" y="141513"/>
                  </a:lnTo>
                  <a:lnTo>
                    <a:pt x="32531" y="138675"/>
                  </a:lnTo>
                  <a:lnTo>
                    <a:pt x="29028" y="135560"/>
                  </a:lnTo>
                  <a:lnTo>
                    <a:pt x="30364" y="132259"/>
                  </a:lnTo>
                  <a:lnTo>
                    <a:pt x="34924" y="128836"/>
                  </a:lnTo>
                  <a:lnTo>
                    <a:pt x="44082" y="127777"/>
                  </a:lnTo>
                  <a:lnTo>
                    <a:pt x="56305" y="128294"/>
                  </a:lnTo>
                  <a:lnTo>
                    <a:pt x="70571" y="129862"/>
                  </a:lnTo>
                  <a:lnTo>
                    <a:pt x="84976" y="132132"/>
                  </a:lnTo>
                  <a:lnTo>
                    <a:pt x="99474" y="134868"/>
                  </a:lnTo>
                  <a:lnTo>
                    <a:pt x="114032" y="137916"/>
                  </a:lnTo>
                  <a:lnTo>
                    <a:pt x="128632" y="139947"/>
                  </a:lnTo>
                  <a:lnTo>
                    <a:pt x="143259" y="141302"/>
                  </a:lnTo>
                  <a:lnTo>
                    <a:pt x="198208" y="155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927977" y="1651734"/>
              <a:ext cx="17357" cy="330347"/>
            </a:xfrm>
            <a:custGeom>
              <a:avLst/>
              <a:gdLst/>
              <a:ahLst/>
              <a:cxnLst/>
              <a:rect l="0" t="0" r="0" b="0"/>
              <a:pathLst>
                <a:path w="17357" h="330347">
                  <a:moveTo>
                    <a:pt x="11012" y="0"/>
                  </a:moveTo>
                  <a:lnTo>
                    <a:pt x="11012" y="76632"/>
                  </a:lnTo>
                  <a:lnTo>
                    <a:pt x="12235" y="91464"/>
                  </a:lnTo>
                  <a:lnTo>
                    <a:pt x="14274" y="105022"/>
                  </a:lnTo>
                  <a:lnTo>
                    <a:pt x="16857" y="117731"/>
                  </a:lnTo>
                  <a:lnTo>
                    <a:pt x="17356" y="132322"/>
                  </a:lnTo>
                  <a:lnTo>
                    <a:pt x="16464" y="148166"/>
                  </a:lnTo>
                  <a:lnTo>
                    <a:pt x="14647" y="164847"/>
                  </a:lnTo>
                  <a:lnTo>
                    <a:pt x="13435" y="180861"/>
                  </a:lnTo>
                  <a:lnTo>
                    <a:pt x="12627" y="196431"/>
                  </a:lnTo>
                  <a:lnTo>
                    <a:pt x="12089" y="211706"/>
                  </a:lnTo>
                  <a:lnTo>
                    <a:pt x="10506" y="225559"/>
                  </a:lnTo>
                  <a:lnTo>
                    <a:pt x="8228" y="238465"/>
                  </a:lnTo>
                  <a:lnTo>
                    <a:pt x="5485" y="250739"/>
                  </a:lnTo>
                  <a:lnTo>
                    <a:pt x="3657" y="263817"/>
                  </a:lnTo>
                  <a:lnTo>
                    <a:pt x="2438" y="277429"/>
                  </a:lnTo>
                  <a:lnTo>
                    <a:pt x="0" y="3303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17861" y="1794884"/>
              <a:ext cx="275290" cy="44047"/>
            </a:xfrm>
            <a:custGeom>
              <a:avLst/>
              <a:gdLst/>
              <a:ahLst/>
              <a:cxnLst/>
              <a:rect l="0" t="0" r="0" b="0"/>
              <a:pathLst>
                <a:path w="275290" h="44047">
                  <a:moveTo>
                    <a:pt x="0" y="0"/>
                  </a:moveTo>
                  <a:lnTo>
                    <a:pt x="23383" y="5846"/>
                  </a:lnTo>
                  <a:lnTo>
                    <a:pt x="37612" y="7567"/>
                  </a:lnTo>
                  <a:lnTo>
                    <a:pt x="54439" y="8715"/>
                  </a:lnTo>
                  <a:lnTo>
                    <a:pt x="91488" y="9991"/>
                  </a:lnTo>
                  <a:lnTo>
                    <a:pt x="128346" y="10558"/>
                  </a:lnTo>
                  <a:lnTo>
                    <a:pt x="145516" y="11933"/>
                  </a:lnTo>
                  <a:lnTo>
                    <a:pt x="161857" y="14073"/>
                  </a:lnTo>
                  <a:lnTo>
                    <a:pt x="177644" y="16723"/>
                  </a:lnTo>
                  <a:lnTo>
                    <a:pt x="193064" y="19713"/>
                  </a:lnTo>
                  <a:lnTo>
                    <a:pt x="208237" y="22930"/>
                  </a:lnTo>
                  <a:lnTo>
                    <a:pt x="275289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176942" y="1630044"/>
              <a:ext cx="147452" cy="495074"/>
            </a:xfrm>
            <a:custGeom>
              <a:avLst/>
              <a:gdLst/>
              <a:ahLst/>
              <a:cxnLst/>
              <a:rect l="0" t="0" r="0" b="0"/>
              <a:pathLst>
                <a:path w="147452" h="495074">
                  <a:moveTo>
                    <a:pt x="147451" y="43713"/>
                  </a:moveTo>
                  <a:lnTo>
                    <a:pt x="135760" y="32021"/>
                  </a:lnTo>
                  <a:lnTo>
                    <a:pt x="131093" y="24907"/>
                  </a:lnTo>
                  <a:lnTo>
                    <a:pt x="126757" y="16494"/>
                  </a:lnTo>
                  <a:lnTo>
                    <a:pt x="122644" y="7214"/>
                  </a:lnTo>
                  <a:lnTo>
                    <a:pt x="116231" y="2251"/>
                  </a:lnTo>
                  <a:lnTo>
                    <a:pt x="108285" y="166"/>
                  </a:lnTo>
                  <a:lnTo>
                    <a:pt x="99317" y="0"/>
                  </a:lnTo>
                  <a:lnTo>
                    <a:pt x="89668" y="1112"/>
                  </a:lnTo>
                  <a:lnTo>
                    <a:pt x="79565" y="3077"/>
                  </a:lnTo>
                  <a:lnTo>
                    <a:pt x="69159" y="5611"/>
                  </a:lnTo>
                  <a:lnTo>
                    <a:pt x="58551" y="8524"/>
                  </a:lnTo>
                  <a:lnTo>
                    <a:pt x="36977" y="15022"/>
                  </a:lnTo>
                  <a:lnTo>
                    <a:pt x="28532" y="20915"/>
                  </a:lnTo>
                  <a:lnTo>
                    <a:pt x="21678" y="28514"/>
                  </a:lnTo>
                  <a:lnTo>
                    <a:pt x="15886" y="37251"/>
                  </a:lnTo>
                  <a:lnTo>
                    <a:pt x="13248" y="46746"/>
                  </a:lnTo>
                  <a:lnTo>
                    <a:pt x="12712" y="56746"/>
                  </a:lnTo>
                  <a:lnTo>
                    <a:pt x="13579" y="67084"/>
                  </a:lnTo>
                  <a:lnTo>
                    <a:pt x="15380" y="77646"/>
                  </a:lnTo>
                  <a:lnTo>
                    <a:pt x="17805" y="88358"/>
                  </a:lnTo>
                  <a:lnTo>
                    <a:pt x="20644" y="99170"/>
                  </a:lnTo>
                  <a:lnTo>
                    <a:pt x="23761" y="110049"/>
                  </a:lnTo>
                  <a:lnTo>
                    <a:pt x="33993" y="144119"/>
                  </a:lnTo>
                  <a:lnTo>
                    <a:pt x="41152" y="170721"/>
                  </a:lnTo>
                  <a:lnTo>
                    <a:pt x="45997" y="183442"/>
                  </a:lnTo>
                  <a:lnTo>
                    <a:pt x="51675" y="195594"/>
                  </a:lnTo>
                  <a:lnTo>
                    <a:pt x="57907" y="207366"/>
                  </a:lnTo>
                  <a:lnTo>
                    <a:pt x="63285" y="220108"/>
                  </a:lnTo>
                  <a:lnTo>
                    <a:pt x="68094" y="233496"/>
                  </a:lnTo>
                  <a:lnTo>
                    <a:pt x="72523" y="247316"/>
                  </a:lnTo>
                  <a:lnTo>
                    <a:pt x="76699" y="261423"/>
                  </a:lnTo>
                  <a:lnTo>
                    <a:pt x="84603" y="290149"/>
                  </a:lnTo>
                  <a:lnTo>
                    <a:pt x="99646" y="347243"/>
                  </a:lnTo>
                  <a:lnTo>
                    <a:pt x="107036" y="371929"/>
                  </a:lnTo>
                  <a:lnTo>
                    <a:pt x="109496" y="386098"/>
                  </a:lnTo>
                  <a:lnTo>
                    <a:pt x="111136" y="401661"/>
                  </a:lnTo>
                  <a:lnTo>
                    <a:pt x="112230" y="418154"/>
                  </a:lnTo>
                  <a:lnTo>
                    <a:pt x="111735" y="432820"/>
                  </a:lnTo>
                  <a:lnTo>
                    <a:pt x="110182" y="446268"/>
                  </a:lnTo>
                  <a:lnTo>
                    <a:pt x="107923" y="458904"/>
                  </a:lnTo>
                  <a:lnTo>
                    <a:pt x="103970" y="469775"/>
                  </a:lnTo>
                  <a:lnTo>
                    <a:pt x="98888" y="479469"/>
                  </a:lnTo>
                  <a:lnTo>
                    <a:pt x="93052" y="488379"/>
                  </a:lnTo>
                  <a:lnTo>
                    <a:pt x="84268" y="493095"/>
                  </a:lnTo>
                  <a:lnTo>
                    <a:pt x="73518" y="495016"/>
                  </a:lnTo>
                  <a:lnTo>
                    <a:pt x="61457" y="495073"/>
                  </a:lnTo>
                  <a:lnTo>
                    <a:pt x="50970" y="492664"/>
                  </a:lnTo>
                  <a:lnTo>
                    <a:pt x="41531" y="488611"/>
                  </a:lnTo>
                  <a:lnTo>
                    <a:pt x="32791" y="483462"/>
                  </a:lnTo>
                  <a:lnTo>
                    <a:pt x="25742" y="475135"/>
                  </a:lnTo>
                  <a:lnTo>
                    <a:pt x="19818" y="464690"/>
                  </a:lnTo>
                  <a:lnTo>
                    <a:pt x="14646" y="452832"/>
                  </a:lnTo>
                  <a:lnTo>
                    <a:pt x="9974" y="440033"/>
                  </a:lnTo>
                  <a:lnTo>
                    <a:pt x="5636" y="426607"/>
                  </a:lnTo>
                  <a:lnTo>
                    <a:pt x="1520" y="412761"/>
                  </a:lnTo>
                  <a:lnTo>
                    <a:pt x="0" y="399861"/>
                  </a:lnTo>
                  <a:lnTo>
                    <a:pt x="210" y="387590"/>
                  </a:lnTo>
                  <a:lnTo>
                    <a:pt x="1574" y="375739"/>
                  </a:lnTo>
                  <a:lnTo>
                    <a:pt x="2483" y="360497"/>
                  </a:lnTo>
                  <a:lnTo>
                    <a:pt x="3493" y="323985"/>
                  </a:lnTo>
                  <a:lnTo>
                    <a:pt x="4986" y="305195"/>
                  </a:lnTo>
                  <a:lnTo>
                    <a:pt x="7204" y="286551"/>
                  </a:lnTo>
                  <a:lnTo>
                    <a:pt x="9907" y="268004"/>
                  </a:lnTo>
                  <a:lnTo>
                    <a:pt x="12932" y="251968"/>
                  </a:lnTo>
                  <a:lnTo>
                    <a:pt x="16173" y="237608"/>
                  </a:lnTo>
                  <a:lnTo>
                    <a:pt x="19557" y="224363"/>
                  </a:lnTo>
                  <a:lnTo>
                    <a:pt x="24259" y="213087"/>
                  </a:lnTo>
                  <a:lnTo>
                    <a:pt x="29841" y="203122"/>
                  </a:lnTo>
                  <a:lnTo>
                    <a:pt x="36010" y="194032"/>
                  </a:lnTo>
                  <a:lnTo>
                    <a:pt x="42569" y="183078"/>
                  </a:lnTo>
                  <a:lnTo>
                    <a:pt x="49389" y="170881"/>
                  </a:lnTo>
                  <a:lnTo>
                    <a:pt x="63492" y="144278"/>
                  </a:lnTo>
                  <a:lnTo>
                    <a:pt x="92393" y="87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90463" y="1563641"/>
              <a:ext cx="55058" cy="22024"/>
            </a:xfrm>
            <a:custGeom>
              <a:avLst/>
              <a:gdLst/>
              <a:ahLst/>
              <a:cxnLst/>
              <a:rect l="0" t="0" r="0" b="0"/>
              <a:pathLst>
                <a:path w="55058" h="22024">
                  <a:moveTo>
                    <a:pt x="0" y="0"/>
                  </a:moveTo>
                  <a:lnTo>
                    <a:pt x="9788" y="3263"/>
                  </a:lnTo>
                  <a:lnTo>
                    <a:pt x="55057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390060" y="1651734"/>
              <a:ext cx="132542" cy="77082"/>
            </a:xfrm>
            <a:custGeom>
              <a:avLst/>
              <a:gdLst/>
              <a:ahLst/>
              <a:cxnLst/>
              <a:rect l="0" t="0" r="0" b="0"/>
              <a:pathLst>
                <a:path w="132542" h="77082">
                  <a:moveTo>
                    <a:pt x="121530" y="0"/>
                  </a:moveTo>
                  <a:lnTo>
                    <a:pt x="115684" y="17536"/>
                  </a:lnTo>
                  <a:lnTo>
                    <a:pt x="111515" y="25150"/>
                  </a:lnTo>
                  <a:lnTo>
                    <a:pt x="106289" y="32672"/>
                  </a:lnTo>
                  <a:lnTo>
                    <a:pt x="100358" y="40134"/>
                  </a:lnTo>
                  <a:lnTo>
                    <a:pt x="92733" y="46332"/>
                  </a:lnTo>
                  <a:lnTo>
                    <a:pt x="83979" y="51687"/>
                  </a:lnTo>
                  <a:lnTo>
                    <a:pt x="74473" y="56481"/>
                  </a:lnTo>
                  <a:lnTo>
                    <a:pt x="64465" y="60901"/>
                  </a:lnTo>
                  <a:lnTo>
                    <a:pt x="54122" y="65070"/>
                  </a:lnTo>
                  <a:lnTo>
                    <a:pt x="43557" y="69074"/>
                  </a:lnTo>
                  <a:lnTo>
                    <a:pt x="31619" y="71743"/>
                  </a:lnTo>
                  <a:lnTo>
                    <a:pt x="18767" y="73522"/>
                  </a:lnTo>
                  <a:lnTo>
                    <a:pt x="5304" y="74708"/>
                  </a:lnTo>
                  <a:lnTo>
                    <a:pt x="0" y="74275"/>
                  </a:lnTo>
                  <a:lnTo>
                    <a:pt x="134" y="72764"/>
                  </a:lnTo>
                  <a:lnTo>
                    <a:pt x="3894" y="70532"/>
                  </a:lnTo>
                  <a:lnTo>
                    <a:pt x="12518" y="69044"/>
                  </a:lnTo>
                  <a:lnTo>
                    <a:pt x="24385" y="68053"/>
                  </a:lnTo>
                  <a:lnTo>
                    <a:pt x="38414" y="67391"/>
                  </a:lnTo>
                  <a:lnTo>
                    <a:pt x="67053" y="66657"/>
                  </a:lnTo>
                  <a:lnTo>
                    <a:pt x="132541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357428" y="1552630"/>
              <a:ext cx="220232" cy="206203"/>
            </a:xfrm>
            <a:custGeom>
              <a:avLst/>
              <a:gdLst/>
              <a:ahLst/>
              <a:cxnLst/>
              <a:rect l="0" t="0" r="0" b="0"/>
              <a:pathLst>
                <a:path w="220232" h="206203">
                  <a:moveTo>
                    <a:pt x="0" y="0"/>
                  </a:moveTo>
                  <a:lnTo>
                    <a:pt x="23382" y="0"/>
                  </a:lnTo>
                  <a:lnTo>
                    <a:pt x="33941" y="1223"/>
                  </a:lnTo>
                  <a:lnTo>
                    <a:pt x="44650" y="3262"/>
                  </a:lnTo>
                  <a:lnTo>
                    <a:pt x="55460" y="5845"/>
                  </a:lnTo>
                  <a:lnTo>
                    <a:pt x="66338" y="8791"/>
                  </a:lnTo>
                  <a:lnTo>
                    <a:pt x="88212" y="15326"/>
                  </a:lnTo>
                  <a:lnTo>
                    <a:pt x="97960" y="20005"/>
                  </a:lnTo>
                  <a:lnTo>
                    <a:pt x="106906" y="25572"/>
                  </a:lnTo>
                  <a:lnTo>
                    <a:pt x="115317" y="31730"/>
                  </a:lnTo>
                  <a:lnTo>
                    <a:pt x="123371" y="38282"/>
                  </a:lnTo>
                  <a:lnTo>
                    <a:pt x="131188" y="45097"/>
                  </a:lnTo>
                  <a:lnTo>
                    <a:pt x="138846" y="52088"/>
                  </a:lnTo>
                  <a:lnTo>
                    <a:pt x="143951" y="61642"/>
                  </a:lnTo>
                  <a:lnTo>
                    <a:pt x="147355" y="72906"/>
                  </a:lnTo>
                  <a:lnTo>
                    <a:pt x="149624" y="85309"/>
                  </a:lnTo>
                  <a:lnTo>
                    <a:pt x="149913" y="97248"/>
                  </a:lnTo>
                  <a:lnTo>
                    <a:pt x="148882" y="108878"/>
                  </a:lnTo>
                  <a:lnTo>
                    <a:pt x="146972" y="120302"/>
                  </a:lnTo>
                  <a:lnTo>
                    <a:pt x="143251" y="131589"/>
                  </a:lnTo>
                  <a:lnTo>
                    <a:pt x="138323" y="142783"/>
                  </a:lnTo>
                  <a:lnTo>
                    <a:pt x="132591" y="153917"/>
                  </a:lnTo>
                  <a:lnTo>
                    <a:pt x="126323" y="163787"/>
                  </a:lnTo>
                  <a:lnTo>
                    <a:pt x="119697" y="172813"/>
                  </a:lnTo>
                  <a:lnTo>
                    <a:pt x="112833" y="181278"/>
                  </a:lnTo>
                  <a:lnTo>
                    <a:pt x="104586" y="188145"/>
                  </a:lnTo>
                  <a:lnTo>
                    <a:pt x="95418" y="193946"/>
                  </a:lnTo>
                  <a:lnTo>
                    <a:pt x="85635" y="199037"/>
                  </a:lnTo>
                  <a:lnTo>
                    <a:pt x="74219" y="202431"/>
                  </a:lnTo>
                  <a:lnTo>
                    <a:pt x="61714" y="204694"/>
                  </a:lnTo>
                  <a:lnTo>
                    <a:pt x="48484" y="206202"/>
                  </a:lnTo>
                  <a:lnTo>
                    <a:pt x="37217" y="204761"/>
                  </a:lnTo>
                  <a:lnTo>
                    <a:pt x="27258" y="201353"/>
                  </a:lnTo>
                  <a:lnTo>
                    <a:pt x="18172" y="196634"/>
                  </a:lnTo>
                  <a:lnTo>
                    <a:pt x="13338" y="189818"/>
                  </a:lnTo>
                  <a:lnTo>
                    <a:pt x="11339" y="181603"/>
                  </a:lnTo>
                  <a:lnTo>
                    <a:pt x="11230" y="172456"/>
                  </a:lnTo>
                  <a:lnTo>
                    <a:pt x="14827" y="165134"/>
                  </a:lnTo>
                  <a:lnTo>
                    <a:pt x="20897" y="159030"/>
                  </a:lnTo>
                  <a:lnTo>
                    <a:pt x="28613" y="153736"/>
                  </a:lnTo>
                  <a:lnTo>
                    <a:pt x="37428" y="151431"/>
                  </a:lnTo>
                  <a:lnTo>
                    <a:pt x="46975" y="151118"/>
                  </a:lnTo>
                  <a:lnTo>
                    <a:pt x="57010" y="152132"/>
                  </a:lnTo>
                  <a:lnTo>
                    <a:pt x="67371" y="154032"/>
                  </a:lnTo>
                  <a:lnTo>
                    <a:pt x="77949" y="156522"/>
                  </a:lnTo>
                  <a:lnTo>
                    <a:pt x="88671" y="159406"/>
                  </a:lnTo>
                  <a:lnTo>
                    <a:pt x="110373" y="165873"/>
                  </a:lnTo>
                  <a:lnTo>
                    <a:pt x="121298" y="169310"/>
                  </a:lnTo>
                  <a:lnTo>
                    <a:pt x="133476" y="171601"/>
                  </a:lnTo>
                  <a:lnTo>
                    <a:pt x="146489" y="173129"/>
                  </a:lnTo>
                  <a:lnTo>
                    <a:pt x="160058" y="174148"/>
                  </a:lnTo>
                  <a:lnTo>
                    <a:pt x="172775" y="176050"/>
                  </a:lnTo>
                  <a:lnTo>
                    <a:pt x="184923" y="178542"/>
                  </a:lnTo>
                  <a:lnTo>
                    <a:pt x="220231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77659" y="1783872"/>
              <a:ext cx="429452" cy="33020"/>
            </a:xfrm>
            <a:custGeom>
              <a:avLst/>
              <a:gdLst/>
              <a:ahLst/>
              <a:cxnLst/>
              <a:rect l="0" t="0" r="0" b="0"/>
              <a:pathLst>
                <a:path w="429452" h="33020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3906" y="8792"/>
                  </a:lnTo>
                  <a:lnTo>
                    <a:pt x="85976" y="11979"/>
                  </a:lnTo>
                  <a:lnTo>
                    <a:pt x="109175" y="18783"/>
                  </a:lnTo>
                  <a:lnTo>
                    <a:pt x="131721" y="25885"/>
                  </a:lnTo>
                  <a:lnTo>
                    <a:pt x="144095" y="28268"/>
                  </a:lnTo>
                  <a:lnTo>
                    <a:pt x="157239" y="29857"/>
                  </a:lnTo>
                  <a:lnTo>
                    <a:pt x="170895" y="30917"/>
                  </a:lnTo>
                  <a:lnTo>
                    <a:pt x="184894" y="31623"/>
                  </a:lnTo>
                  <a:lnTo>
                    <a:pt x="213498" y="32407"/>
                  </a:lnTo>
                  <a:lnTo>
                    <a:pt x="345045" y="33019"/>
                  </a:lnTo>
                  <a:lnTo>
                    <a:pt x="358498" y="31801"/>
                  </a:lnTo>
                  <a:lnTo>
                    <a:pt x="371138" y="29765"/>
                  </a:lnTo>
                  <a:lnTo>
                    <a:pt x="429451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577659" y="1938034"/>
              <a:ext cx="418440" cy="32539"/>
            </a:xfrm>
            <a:custGeom>
              <a:avLst/>
              <a:gdLst/>
              <a:ahLst/>
              <a:cxnLst/>
              <a:rect l="0" t="0" r="0" b="0"/>
              <a:pathLst>
                <a:path w="418440" h="32539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5129" y="7568"/>
                  </a:lnTo>
                  <a:lnTo>
                    <a:pt x="89238" y="8716"/>
                  </a:lnTo>
                  <a:lnTo>
                    <a:pt x="103538" y="9481"/>
                  </a:lnTo>
                  <a:lnTo>
                    <a:pt x="117966" y="11215"/>
                  </a:lnTo>
                  <a:lnTo>
                    <a:pt x="132478" y="13594"/>
                  </a:lnTo>
                  <a:lnTo>
                    <a:pt x="147047" y="16404"/>
                  </a:lnTo>
                  <a:lnTo>
                    <a:pt x="161654" y="18277"/>
                  </a:lnTo>
                  <a:lnTo>
                    <a:pt x="176286" y="19526"/>
                  </a:lnTo>
                  <a:lnTo>
                    <a:pt x="190934" y="20358"/>
                  </a:lnTo>
                  <a:lnTo>
                    <a:pt x="204370" y="22137"/>
                  </a:lnTo>
                  <a:lnTo>
                    <a:pt x="216998" y="24546"/>
                  </a:lnTo>
                  <a:lnTo>
                    <a:pt x="229088" y="27376"/>
                  </a:lnTo>
                  <a:lnTo>
                    <a:pt x="242041" y="29262"/>
                  </a:lnTo>
                  <a:lnTo>
                    <a:pt x="255571" y="30520"/>
                  </a:lnTo>
                  <a:lnTo>
                    <a:pt x="269485" y="31358"/>
                  </a:lnTo>
                  <a:lnTo>
                    <a:pt x="301258" y="32289"/>
                  </a:lnTo>
                  <a:lnTo>
                    <a:pt x="318295" y="32538"/>
                  </a:lnTo>
                  <a:lnTo>
                    <a:pt x="333324" y="31480"/>
                  </a:lnTo>
                  <a:lnTo>
                    <a:pt x="347014" y="29551"/>
                  </a:lnTo>
                  <a:lnTo>
                    <a:pt x="418439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117226" y="1651734"/>
              <a:ext cx="55058" cy="462486"/>
            </a:xfrm>
            <a:custGeom>
              <a:avLst/>
              <a:gdLst/>
              <a:ahLst/>
              <a:cxnLst/>
              <a:rect l="0" t="0" r="0" b="0"/>
              <a:pathLst>
                <a:path w="55058" h="462486">
                  <a:moveTo>
                    <a:pt x="55057" y="0"/>
                  </a:moveTo>
                  <a:lnTo>
                    <a:pt x="49211" y="17536"/>
                  </a:lnTo>
                  <a:lnTo>
                    <a:pt x="48713" y="26373"/>
                  </a:lnTo>
                  <a:lnTo>
                    <a:pt x="49604" y="35934"/>
                  </a:lnTo>
                  <a:lnTo>
                    <a:pt x="51422" y="45979"/>
                  </a:lnTo>
                  <a:lnTo>
                    <a:pt x="51410" y="56346"/>
                  </a:lnTo>
                  <a:lnTo>
                    <a:pt x="50179" y="66928"/>
                  </a:lnTo>
                  <a:lnTo>
                    <a:pt x="48134" y="77654"/>
                  </a:lnTo>
                  <a:lnTo>
                    <a:pt x="46771" y="89698"/>
                  </a:lnTo>
                  <a:lnTo>
                    <a:pt x="45863" y="102621"/>
                  </a:lnTo>
                  <a:lnTo>
                    <a:pt x="45257" y="116131"/>
                  </a:lnTo>
                  <a:lnTo>
                    <a:pt x="43630" y="131255"/>
                  </a:lnTo>
                  <a:lnTo>
                    <a:pt x="41321" y="147455"/>
                  </a:lnTo>
                  <a:lnTo>
                    <a:pt x="35494" y="181769"/>
                  </a:lnTo>
                  <a:lnTo>
                    <a:pt x="28826" y="217411"/>
                  </a:lnTo>
                  <a:lnTo>
                    <a:pt x="26558" y="234256"/>
                  </a:lnTo>
                  <a:lnTo>
                    <a:pt x="25046" y="250381"/>
                  </a:lnTo>
                  <a:lnTo>
                    <a:pt x="24038" y="266024"/>
                  </a:lnTo>
                  <a:lnTo>
                    <a:pt x="22143" y="281348"/>
                  </a:lnTo>
                  <a:lnTo>
                    <a:pt x="19656" y="296457"/>
                  </a:lnTo>
                  <a:lnTo>
                    <a:pt x="16774" y="311424"/>
                  </a:lnTo>
                  <a:lnTo>
                    <a:pt x="14853" y="326296"/>
                  </a:lnTo>
                  <a:lnTo>
                    <a:pt x="13573" y="341105"/>
                  </a:lnTo>
                  <a:lnTo>
                    <a:pt x="12719" y="355871"/>
                  </a:lnTo>
                  <a:lnTo>
                    <a:pt x="11770" y="385329"/>
                  </a:lnTo>
                  <a:lnTo>
                    <a:pt x="11517" y="400036"/>
                  </a:lnTo>
                  <a:lnTo>
                    <a:pt x="10125" y="413512"/>
                  </a:lnTo>
                  <a:lnTo>
                    <a:pt x="7973" y="426166"/>
                  </a:lnTo>
                  <a:lnTo>
                    <a:pt x="0" y="462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39229" y="1678424"/>
              <a:ext cx="321886" cy="420106"/>
            </a:xfrm>
            <a:custGeom>
              <a:avLst/>
              <a:gdLst/>
              <a:ahLst/>
              <a:cxnLst/>
              <a:rect l="0" t="0" r="0" b="0"/>
              <a:pathLst>
                <a:path w="321886" h="420106">
                  <a:moveTo>
                    <a:pt x="230366" y="6344"/>
                  </a:moveTo>
                  <a:lnTo>
                    <a:pt x="212830" y="499"/>
                  </a:lnTo>
                  <a:lnTo>
                    <a:pt x="203993" y="0"/>
                  </a:lnTo>
                  <a:lnTo>
                    <a:pt x="194432" y="891"/>
                  </a:lnTo>
                  <a:lnTo>
                    <a:pt x="184387" y="2709"/>
                  </a:lnTo>
                  <a:lnTo>
                    <a:pt x="174020" y="6368"/>
                  </a:lnTo>
                  <a:lnTo>
                    <a:pt x="163438" y="11254"/>
                  </a:lnTo>
                  <a:lnTo>
                    <a:pt x="152713" y="16959"/>
                  </a:lnTo>
                  <a:lnTo>
                    <a:pt x="143116" y="23208"/>
                  </a:lnTo>
                  <a:lnTo>
                    <a:pt x="134271" y="29822"/>
                  </a:lnTo>
                  <a:lnTo>
                    <a:pt x="125927" y="36678"/>
                  </a:lnTo>
                  <a:lnTo>
                    <a:pt x="117918" y="43696"/>
                  </a:lnTo>
                  <a:lnTo>
                    <a:pt x="110130" y="50822"/>
                  </a:lnTo>
                  <a:lnTo>
                    <a:pt x="102492" y="58019"/>
                  </a:lnTo>
                  <a:lnTo>
                    <a:pt x="94953" y="66488"/>
                  </a:lnTo>
                  <a:lnTo>
                    <a:pt x="87481" y="75804"/>
                  </a:lnTo>
                  <a:lnTo>
                    <a:pt x="80051" y="85686"/>
                  </a:lnTo>
                  <a:lnTo>
                    <a:pt x="71428" y="98391"/>
                  </a:lnTo>
                  <a:lnTo>
                    <a:pt x="52059" y="128821"/>
                  </a:lnTo>
                  <a:lnTo>
                    <a:pt x="42978" y="144277"/>
                  </a:lnTo>
                  <a:lnTo>
                    <a:pt x="34478" y="159475"/>
                  </a:lnTo>
                  <a:lnTo>
                    <a:pt x="26363" y="174500"/>
                  </a:lnTo>
                  <a:lnTo>
                    <a:pt x="19730" y="188188"/>
                  </a:lnTo>
                  <a:lnTo>
                    <a:pt x="14085" y="200984"/>
                  </a:lnTo>
                  <a:lnTo>
                    <a:pt x="9098" y="213185"/>
                  </a:lnTo>
                  <a:lnTo>
                    <a:pt x="5773" y="226213"/>
                  </a:lnTo>
                  <a:lnTo>
                    <a:pt x="3557" y="239793"/>
                  </a:lnTo>
                  <a:lnTo>
                    <a:pt x="2079" y="253739"/>
                  </a:lnTo>
                  <a:lnTo>
                    <a:pt x="1094" y="267931"/>
                  </a:lnTo>
                  <a:lnTo>
                    <a:pt x="437" y="282287"/>
                  </a:lnTo>
                  <a:lnTo>
                    <a:pt x="0" y="296751"/>
                  </a:lnTo>
                  <a:lnTo>
                    <a:pt x="931" y="311288"/>
                  </a:lnTo>
                  <a:lnTo>
                    <a:pt x="2776" y="325873"/>
                  </a:lnTo>
                  <a:lnTo>
                    <a:pt x="5229" y="340491"/>
                  </a:lnTo>
                  <a:lnTo>
                    <a:pt x="9311" y="353906"/>
                  </a:lnTo>
                  <a:lnTo>
                    <a:pt x="14480" y="366520"/>
                  </a:lnTo>
                  <a:lnTo>
                    <a:pt x="20373" y="378601"/>
                  </a:lnTo>
                  <a:lnTo>
                    <a:pt x="27972" y="389101"/>
                  </a:lnTo>
                  <a:lnTo>
                    <a:pt x="36709" y="398548"/>
                  </a:lnTo>
                  <a:lnTo>
                    <a:pt x="46203" y="407293"/>
                  </a:lnTo>
                  <a:lnTo>
                    <a:pt x="57427" y="413123"/>
                  </a:lnTo>
                  <a:lnTo>
                    <a:pt x="69804" y="417010"/>
                  </a:lnTo>
                  <a:lnTo>
                    <a:pt x="82949" y="419601"/>
                  </a:lnTo>
                  <a:lnTo>
                    <a:pt x="97830" y="420105"/>
                  </a:lnTo>
                  <a:lnTo>
                    <a:pt x="113868" y="419218"/>
                  </a:lnTo>
                  <a:lnTo>
                    <a:pt x="130678" y="417402"/>
                  </a:lnTo>
                  <a:lnTo>
                    <a:pt x="146778" y="413745"/>
                  </a:lnTo>
                  <a:lnTo>
                    <a:pt x="162406" y="408860"/>
                  </a:lnTo>
                  <a:lnTo>
                    <a:pt x="177719" y="403156"/>
                  </a:lnTo>
                  <a:lnTo>
                    <a:pt x="191597" y="395683"/>
                  </a:lnTo>
                  <a:lnTo>
                    <a:pt x="204520" y="387031"/>
                  </a:lnTo>
                  <a:lnTo>
                    <a:pt x="216806" y="377592"/>
                  </a:lnTo>
                  <a:lnTo>
                    <a:pt x="228667" y="366405"/>
                  </a:lnTo>
                  <a:lnTo>
                    <a:pt x="240245" y="354054"/>
                  </a:lnTo>
                  <a:lnTo>
                    <a:pt x="251635" y="340925"/>
                  </a:lnTo>
                  <a:lnTo>
                    <a:pt x="261674" y="328502"/>
                  </a:lnTo>
                  <a:lnTo>
                    <a:pt x="270815" y="316550"/>
                  </a:lnTo>
                  <a:lnTo>
                    <a:pt x="279355" y="304911"/>
                  </a:lnTo>
                  <a:lnTo>
                    <a:pt x="287496" y="292258"/>
                  </a:lnTo>
                  <a:lnTo>
                    <a:pt x="295370" y="278928"/>
                  </a:lnTo>
                  <a:lnTo>
                    <a:pt x="303066" y="265148"/>
                  </a:lnTo>
                  <a:lnTo>
                    <a:pt x="309421" y="252290"/>
                  </a:lnTo>
                  <a:lnTo>
                    <a:pt x="314881" y="240048"/>
                  </a:lnTo>
                  <a:lnTo>
                    <a:pt x="319744" y="228216"/>
                  </a:lnTo>
                  <a:lnTo>
                    <a:pt x="321762" y="214211"/>
                  </a:lnTo>
                  <a:lnTo>
                    <a:pt x="321885" y="198756"/>
                  </a:lnTo>
                  <a:lnTo>
                    <a:pt x="320743" y="182336"/>
                  </a:lnTo>
                  <a:lnTo>
                    <a:pt x="317535" y="166495"/>
                  </a:lnTo>
                  <a:lnTo>
                    <a:pt x="312949" y="151040"/>
                  </a:lnTo>
                  <a:lnTo>
                    <a:pt x="307445" y="135843"/>
                  </a:lnTo>
                  <a:lnTo>
                    <a:pt x="301328" y="123264"/>
                  </a:lnTo>
                  <a:lnTo>
                    <a:pt x="294803" y="112431"/>
                  </a:lnTo>
                  <a:lnTo>
                    <a:pt x="288006" y="102763"/>
                  </a:lnTo>
                  <a:lnTo>
                    <a:pt x="279805" y="93870"/>
                  </a:lnTo>
                  <a:lnTo>
                    <a:pt x="270666" y="85494"/>
                  </a:lnTo>
                  <a:lnTo>
                    <a:pt x="260903" y="77464"/>
                  </a:lnTo>
                  <a:lnTo>
                    <a:pt x="250725" y="70886"/>
                  </a:lnTo>
                  <a:lnTo>
                    <a:pt x="240268" y="65278"/>
                  </a:lnTo>
                  <a:lnTo>
                    <a:pt x="197332" y="50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90723" y="1574653"/>
              <a:ext cx="242255" cy="202259"/>
            </a:xfrm>
            <a:custGeom>
              <a:avLst/>
              <a:gdLst/>
              <a:ahLst/>
              <a:cxnLst/>
              <a:rect l="0" t="0" r="0" b="0"/>
              <a:pathLst>
                <a:path w="242255" h="202259">
                  <a:moveTo>
                    <a:pt x="0" y="0"/>
                  </a:moveTo>
                  <a:lnTo>
                    <a:pt x="23382" y="0"/>
                  </a:lnTo>
                  <a:lnTo>
                    <a:pt x="32717" y="2447"/>
                  </a:lnTo>
                  <a:lnTo>
                    <a:pt x="41388" y="6525"/>
                  </a:lnTo>
                  <a:lnTo>
                    <a:pt x="49615" y="11691"/>
                  </a:lnTo>
                  <a:lnTo>
                    <a:pt x="57547" y="17582"/>
                  </a:lnTo>
                  <a:lnTo>
                    <a:pt x="65281" y="23956"/>
                  </a:lnTo>
                  <a:lnTo>
                    <a:pt x="72885" y="30653"/>
                  </a:lnTo>
                  <a:lnTo>
                    <a:pt x="87859" y="44619"/>
                  </a:lnTo>
                  <a:lnTo>
                    <a:pt x="95277" y="51769"/>
                  </a:lnTo>
                  <a:lnTo>
                    <a:pt x="101447" y="60206"/>
                  </a:lnTo>
                  <a:lnTo>
                    <a:pt x="106783" y="69502"/>
                  </a:lnTo>
                  <a:lnTo>
                    <a:pt x="111565" y="79369"/>
                  </a:lnTo>
                  <a:lnTo>
                    <a:pt x="117199" y="89618"/>
                  </a:lnTo>
                  <a:lnTo>
                    <a:pt x="123403" y="100121"/>
                  </a:lnTo>
                  <a:lnTo>
                    <a:pt x="129985" y="110793"/>
                  </a:lnTo>
                  <a:lnTo>
                    <a:pt x="134374" y="122802"/>
                  </a:lnTo>
                  <a:lnTo>
                    <a:pt x="137299" y="135703"/>
                  </a:lnTo>
                  <a:lnTo>
                    <a:pt x="139250" y="149197"/>
                  </a:lnTo>
                  <a:lnTo>
                    <a:pt x="138103" y="161863"/>
                  </a:lnTo>
                  <a:lnTo>
                    <a:pt x="134891" y="173978"/>
                  </a:lnTo>
                  <a:lnTo>
                    <a:pt x="130303" y="185725"/>
                  </a:lnTo>
                  <a:lnTo>
                    <a:pt x="122351" y="193557"/>
                  </a:lnTo>
                  <a:lnTo>
                    <a:pt x="112155" y="198777"/>
                  </a:lnTo>
                  <a:lnTo>
                    <a:pt x="100463" y="202258"/>
                  </a:lnTo>
                  <a:lnTo>
                    <a:pt x="88998" y="202131"/>
                  </a:lnTo>
                  <a:lnTo>
                    <a:pt x="77685" y="199600"/>
                  </a:lnTo>
                  <a:lnTo>
                    <a:pt x="66472" y="195466"/>
                  </a:lnTo>
                  <a:lnTo>
                    <a:pt x="56550" y="190262"/>
                  </a:lnTo>
                  <a:lnTo>
                    <a:pt x="47488" y="184346"/>
                  </a:lnTo>
                  <a:lnTo>
                    <a:pt x="39000" y="177955"/>
                  </a:lnTo>
                  <a:lnTo>
                    <a:pt x="30893" y="171247"/>
                  </a:lnTo>
                  <a:lnTo>
                    <a:pt x="23042" y="164329"/>
                  </a:lnTo>
                  <a:lnTo>
                    <a:pt x="15361" y="157269"/>
                  </a:lnTo>
                  <a:lnTo>
                    <a:pt x="12688" y="150116"/>
                  </a:lnTo>
                  <a:lnTo>
                    <a:pt x="13353" y="142900"/>
                  </a:lnTo>
                  <a:lnTo>
                    <a:pt x="16242" y="135642"/>
                  </a:lnTo>
                  <a:lnTo>
                    <a:pt x="21840" y="133251"/>
                  </a:lnTo>
                  <a:lnTo>
                    <a:pt x="29242" y="134103"/>
                  </a:lnTo>
                  <a:lnTo>
                    <a:pt x="67495" y="147209"/>
                  </a:lnTo>
                  <a:lnTo>
                    <a:pt x="79255" y="151973"/>
                  </a:lnTo>
                  <a:lnTo>
                    <a:pt x="91989" y="157597"/>
                  </a:lnTo>
                  <a:lnTo>
                    <a:pt x="105372" y="163793"/>
                  </a:lnTo>
                  <a:lnTo>
                    <a:pt x="117964" y="169147"/>
                  </a:lnTo>
                  <a:lnTo>
                    <a:pt x="130030" y="173940"/>
                  </a:lnTo>
                  <a:lnTo>
                    <a:pt x="141745" y="178359"/>
                  </a:lnTo>
                  <a:lnTo>
                    <a:pt x="155672" y="182528"/>
                  </a:lnTo>
                  <a:lnTo>
                    <a:pt x="171074" y="186531"/>
                  </a:lnTo>
                  <a:lnTo>
                    <a:pt x="242254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157168" y="2193738"/>
              <a:ext cx="251301" cy="449037"/>
            </a:xfrm>
            <a:custGeom>
              <a:avLst/>
              <a:gdLst/>
              <a:ahLst/>
              <a:cxnLst/>
              <a:rect l="0" t="0" r="0" b="0"/>
              <a:pathLst>
                <a:path w="251301" h="449037">
                  <a:moveTo>
                    <a:pt x="88092" y="30597"/>
                  </a:moveTo>
                  <a:lnTo>
                    <a:pt x="99783" y="18906"/>
                  </a:lnTo>
                  <a:lnTo>
                    <a:pt x="106898" y="14238"/>
                  </a:lnTo>
                  <a:lnTo>
                    <a:pt x="115311" y="9903"/>
                  </a:lnTo>
                  <a:lnTo>
                    <a:pt x="124591" y="5789"/>
                  </a:lnTo>
                  <a:lnTo>
                    <a:pt x="135671" y="3047"/>
                  </a:lnTo>
                  <a:lnTo>
                    <a:pt x="147952" y="1219"/>
                  </a:lnTo>
                  <a:lnTo>
                    <a:pt x="161034" y="0"/>
                  </a:lnTo>
                  <a:lnTo>
                    <a:pt x="173425" y="411"/>
                  </a:lnTo>
                  <a:lnTo>
                    <a:pt x="185356" y="1908"/>
                  </a:lnTo>
                  <a:lnTo>
                    <a:pt x="196981" y="4130"/>
                  </a:lnTo>
                  <a:lnTo>
                    <a:pt x="208402" y="8058"/>
                  </a:lnTo>
                  <a:lnTo>
                    <a:pt x="219686" y="13124"/>
                  </a:lnTo>
                  <a:lnTo>
                    <a:pt x="230879" y="18948"/>
                  </a:lnTo>
                  <a:lnTo>
                    <a:pt x="238341" y="28949"/>
                  </a:lnTo>
                  <a:lnTo>
                    <a:pt x="243316" y="41733"/>
                  </a:lnTo>
                  <a:lnTo>
                    <a:pt x="246633" y="56374"/>
                  </a:lnTo>
                  <a:lnTo>
                    <a:pt x="248844" y="71028"/>
                  </a:lnTo>
                  <a:lnTo>
                    <a:pt x="250318" y="85692"/>
                  </a:lnTo>
                  <a:lnTo>
                    <a:pt x="251300" y="100361"/>
                  </a:lnTo>
                  <a:lnTo>
                    <a:pt x="249508" y="112588"/>
                  </a:lnTo>
                  <a:lnTo>
                    <a:pt x="245867" y="123186"/>
                  </a:lnTo>
                  <a:lnTo>
                    <a:pt x="240992" y="132699"/>
                  </a:lnTo>
                  <a:lnTo>
                    <a:pt x="235295" y="142711"/>
                  </a:lnTo>
                  <a:lnTo>
                    <a:pt x="229050" y="153056"/>
                  </a:lnTo>
                  <a:lnTo>
                    <a:pt x="222440" y="163624"/>
                  </a:lnTo>
                  <a:lnTo>
                    <a:pt x="215586" y="173116"/>
                  </a:lnTo>
                  <a:lnTo>
                    <a:pt x="208570" y="181891"/>
                  </a:lnTo>
                  <a:lnTo>
                    <a:pt x="201445" y="190188"/>
                  </a:lnTo>
                  <a:lnTo>
                    <a:pt x="194249" y="198166"/>
                  </a:lnTo>
                  <a:lnTo>
                    <a:pt x="179727" y="213556"/>
                  </a:lnTo>
                  <a:lnTo>
                    <a:pt x="171205" y="219863"/>
                  </a:lnTo>
                  <a:lnTo>
                    <a:pt x="161854" y="225290"/>
                  </a:lnTo>
                  <a:lnTo>
                    <a:pt x="151948" y="230132"/>
                  </a:lnTo>
                  <a:lnTo>
                    <a:pt x="141675" y="234584"/>
                  </a:lnTo>
                  <a:lnTo>
                    <a:pt x="131155" y="238775"/>
                  </a:lnTo>
                  <a:lnTo>
                    <a:pt x="120471" y="242793"/>
                  </a:lnTo>
                  <a:lnTo>
                    <a:pt x="117019" y="244248"/>
                  </a:lnTo>
                  <a:lnTo>
                    <a:pt x="122972" y="242602"/>
                  </a:lnTo>
                  <a:lnTo>
                    <a:pt x="129698" y="242897"/>
                  </a:lnTo>
                  <a:lnTo>
                    <a:pt x="137852" y="244317"/>
                  </a:lnTo>
                  <a:lnTo>
                    <a:pt x="146959" y="246487"/>
                  </a:lnTo>
                  <a:lnTo>
                    <a:pt x="156701" y="249158"/>
                  </a:lnTo>
                  <a:lnTo>
                    <a:pt x="177313" y="255387"/>
                  </a:lnTo>
                  <a:lnTo>
                    <a:pt x="185502" y="261209"/>
                  </a:lnTo>
                  <a:lnTo>
                    <a:pt x="192184" y="268760"/>
                  </a:lnTo>
                  <a:lnTo>
                    <a:pt x="197863" y="277465"/>
                  </a:lnTo>
                  <a:lnTo>
                    <a:pt x="199201" y="288162"/>
                  </a:lnTo>
                  <a:lnTo>
                    <a:pt x="197647" y="300188"/>
                  </a:lnTo>
                  <a:lnTo>
                    <a:pt x="194163" y="313098"/>
                  </a:lnTo>
                  <a:lnTo>
                    <a:pt x="189394" y="324153"/>
                  </a:lnTo>
                  <a:lnTo>
                    <a:pt x="183767" y="333969"/>
                  </a:lnTo>
                  <a:lnTo>
                    <a:pt x="177569" y="342961"/>
                  </a:lnTo>
                  <a:lnTo>
                    <a:pt x="170990" y="351402"/>
                  </a:lnTo>
                  <a:lnTo>
                    <a:pt x="164157" y="359477"/>
                  </a:lnTo>
                  <a:lnTo>
                    <a:pt x="157155" y="367307"/>
                  </a:lnTo>
                  <a:lnTo>
                    <a:pt x="147592" y="374974"/>
                  </a:lnTo>
                  <a:lnTo>
                    <a:pt x="136324" y="382532"/>
                  </a:lnTo>
                  <a:lnTo>
                    <a:pt x="123917" y="390018"/>
                  </a:lnTo>
                  <a:lnTo>
                    <a:pt x="111975" y="396232"/>
                  </a:lnTo>
                  <a:lnTo>
                    <a:pt x="100344" y="401598"/>
                  </a:lnTo>
                  <a:lnTo>
                    <a:pt x="88919" y="406399"/>
                  </a:lnTo>
                  <a:lnTo>
                    <a:pt x="77632" y="412047"/>
                  </a:lnTo>
                  <a:lnTo>
                    <a:pt x="66437" y="418259"/>
                  </a:lnTo>
                  <a:lnTo>
                    <a:pt x="55303" y="424848"/>
                  </a:lnTo>
                  <a:lnTo>
                    <a:pt x="44209" y="430464"/>
                  </a:lnTo>
                  <a:lnTo>
                    <a:pt x="33143" y="435431"/>
                  </a:lnTo>
                  <a:lnTo>
                    <a:pt x="0" y="449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434784" y="2235346"/>
              <a:ext cx="135770" cy="347610"/>
            </a:xfrm>
            <a:custGeom>
              <a:avLst/>
              <a:gdLst/>
              <a:ahLst/>
              <a:cxnLst/>
              <a:rect l="0" t="0" r="0" b="0"/>
              <a:pathLst>
                <a:path w="135770" h="347610">
                  <a:moveTo>
                    <a:pt x="107788" y="0"/>
                  </a:moveTo>
                  <a:lnTo>
                    <a:pt x="90251" y="5846"/>
                  </a:lnTo>
                  <a:lnTo>
                    <a:pt x="82639" y="11238"/>
                  </a:lnTo>
                  <a:lnTo>
                    <a:pt x="75116" y="18504"/>
                  </a:lnTo>
                  <a:lnTo>
                    <a:pt x="67654" y="27018"/>
                  </a:lnTo>
                  <a:lnTo>
                    <a:pt x="61456" y="37588"/>
                  </a:lnTo>
                  <a:lnTo>
                    <a:pt x="56101" y="49529"/>
                  </a:lnTo>
                  <a:lnTo>
                    <a:pt x="51307" y="62384"/>
                  </a:lnTo>
                  <a:lnTo>
                    <a:pt x="45664" y="74624"/>
                  </a:lnTo>
                  <a:lnTo>
                    <a:pt x="39455" y="86455"/>
                  </a:lnTo>
                  <a:lnTo>
                    <a:pt x="32869" y="98012"/>
                  </a:lnTo>
                  <a:lnTo>
                    <a:pt x="27254" y="110611"/>
                  </a:lnTo>
                  <a:lnTo>
                    <a:pt x="22288" y="123905"/>
                  </a:lnTo>
                  <a:lnTo>
                    <a:pt x="5526" y="174559"/>
                  </a:lnTo>
                  <a:lnTo>
                    <a:pt x="2908" y="187336"/>
                  </a:lnTo>
                  <a:lnTo>
                    <a:pt x="1163" y="200748"/>
                  </a:lnTo>
                  <a:lnTo>
                    <a:pt x="0" y="214584"/>
                  </a:lnTo>
                  <a:lnTo>
                    <a:pt x="448" y="229925"/>
                  </a:lnTo>
                  <a:lnTo>
                    <a:pt x="1970" y="246270"/>
                  </a:lnTo>
                  <a:lnTo>
                    <a:pt x="4208" y="263284"/>
                  </a:lnTo>
                  <a:lnTo>
                    <a:pt x="6924" y="278298"/>
                  </a:lnTo>
                  <a:lnTo>
                    <a:pt x="9957" y="291977"/>
                  </a:lnTo>
                  <a:lnTo>
                    <a:pt x="13204" y="304767"/>
                  </a:lnTo>
                  <a:lnTo>
                    <a:pt x="17815" y="315741"/>
                  </a:lnTo>
                  <a:lnTo>
                    <a:pt x="23336" y="325504"/>
                  </a:lnTo>
                  <a:lnTo>
                    <a:pt x="29464" y="334459"/>
                  </a:lnTo>
                  <a:lnTo>
                    <a:pt x="38443" y="340430"/>
                  </a:lnTo>
                  <a:lnTo>
                    <a:pt x="49323" y="344410"/>
                  </a:lnTo>
                  <a:lnTo>
                    <a:pt x="61470" y="347063"/>
                  </a:lnTo>
                  <a:lnTo>
                    <a:pt x="73239" y="347609"/>
                  </a:lnTo>
                  <a:lnTo>
                    <a:pt x="84756" y="346749"/>
                  </a:lnTo>
                  <a:lnTo>
                    <a:pt x="96104" y="344952"/>
                  </a:lnTo>
                  <a:lnTo>
                    <a:pt x="106116" y="340084"/>
                  </a:lnTo>
                  <a:lnTo>
                    <a:pt x="115238" y="333168"/>
                  </a:lnTo>
                  <a:lnTo>
                    <a:pt x="123766" y="324887"/>
                  </a:lnTo>
                  <a:lnTo>
                    <a:pt x="129452" y="313248"/>
                  </a:lnTo>
                  <a:lnTo>
                    <a:pt x="133242" y="299372"/>
                  </a:lnTo>
                  <a:lnTo>
                    <a:pt x="135769" y="284003"/>
                  </a:lnTo>
                  <a:lnTo>
                    <a:pt x="135007" y="270087"/>
                  </a:lnTo>
                  <a:lnTo>
                    <a:pt x="132051" y="257139"/>
                  </a:lnTo>
                  <a:lnTo>
                    <a:pt x="127634" y="244837"/>
                  </a:lnTo>
                  <a:lnTo>
                    <a:pt x="121019" y="234188"/>
                  </a:lnTo>
                  <a:lnTo>
                    <a:pt x="112938" y="224642"/>
                  </a:lnTo>
                  <a:lnTo>
                    <a:pt x="103881" y="215831"/>
                  </a:lnTo>
                  <a:lnTo>
                    <a:pt x="92948" y="209957"/>
                  </a:lnTo>
                  <a:lnTo>
                    <a:pt x="80766" y="206041"/>
                  </a:lnTo>
                  <a:lnTo>
                    <a:pt x="67750" y="203430"/>
                  </a:lnTo>
                  <a:lnTo>
                    <a:pt x="55403" y="202913"/>
                  </a:lnTo>
                  <a:lnTo>
                    <a:pt x="43500" y="203792"/>
                  </a:lnTo>
                  <a:lnTo>
                    <a:pt x="8684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751792" y="2235346"/>
              <a:ext cx="20359" cy="231244"/>
            </a:xfrm>
            <a:custGeom>
              <a:avLst/>
              <a:gdLst/>
              <a:ahLst/>
              <a:cxnLst/>
              <a:rect l="0" t="0" r="0" b="0"/>
              <a:pathLst>
                <a:path w="20359" h="231244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1215" y="63915"/>
                  </a:lnTo>
                  <a:lnTo>
                    <a:pt x="13594" y="75645"/>
                  </a:lnTo>
                  <a:lnTo>
                    <a:pt x="16404" y="87135"/>
                  </a:lnTo>
                  <a:lnTo>
                    <a:pt x="18277" y="99689"/>
                  </a:lnTo>
                  <a:lnTo>
                    <a:pt x="19526" y="112953"/>
                  </a:lnTo>
                  <a:lnTo>
                    <a:pt x="20358" y="126689"/>
                  </a:lnTo>
                  <a:lnTo>
                    <a:pt x="19689" y="139518"/>
                  </a:lnTo>
                  <a:lnTo>
                    <a:pt x="18020" y="151740"/>
                  </a:lnTo>
                  <a:lnTo>
                    <a:pt x="15684" y="163559"/>
                  </a:lnTo>
                  <a:lnTo>
                    <a:pt x="14127" y="176332"/>
                  </a:lnTo>
                  <a:lnTo>
                    <a:pt x="13088" y="189742"/>
                  </a:lnTo>
                  <a:lnTo>
                    <a:pt x="11012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674711" y="2356608"/>
              <a:ext cx="220232" cy="10878"/>
            </a:xfrm>
            <a:custGeom>
              <a:avLst/>
              <a:gdLst/>
              <a:ahLst/>
              <a:cxnLst/>
              <a:rect l="0" t="0" r="0" b="0"/>
              <a:pathLst>
                <a:path w="220232" h="10878">
                  <a:moveTo>
                    <a:pt x="0" y="10877"/>
                  </a:moveTo>
                  <a:lnTo>
                    <a:pt x="17537" y="5031"/>
                  </a:lnTo>
                  <a:lnTo>
                    <a:pt x="27597" y="3309"/>
                  </a:lnTo>
                  <a:lnTo>
                    <a:pt x="39198" y="2161"/>
                  </a:lnTo>
                  <a:lnTo>
                    <a:pt x="51825" y="1396"/>
                  </a:lnTo>
                  <a:lnTo>
                    <a:pt x="82170" y="546"/>
                  </a:lnTo>
                  <a:lnTo>
                    <a:pt x="151497" y="0"/>
                  </a:lnTo>
                  <a:lnTo>
                    <a:pt x="167067" y="1178"/>
                  </a:lnTo>
                  <a:lnTo>
                    <a:pt x="181118" y="3188"/>
                  </a:lnTo>
                  <a:lnTo>
                    <a:pt x="220231" y="108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994046" y="2229501"/>
              <a:ext cx="179447" cy="349532"/>
            </a:xfrm>
            <a:custGeom>
              <a:avLst/>
              <a:gdLst/>
              <a:ahLst/>
              <a:cxnLst/>
              <a:rect l="0" t="0" r="0" b="0"/>
              <a:pathLst>
                <a:path w="179447" h="349532">
                  <a:moveTo>
                    <a:pt x="143151" y="5845"/>
                  </a:moveTo>
                  <a:lnTo>
                    <a:pt x="125614" y="0"/>
                  </a:lnTo>
                  <a:lnTo>
                    <a:pt x="116777" y="725"/>
                  </a:lnTo>
                  <a:lnTo>
                    <a:pt x="107216" y="3655"/>
                  </a:lnTo>
                  <a:lnTo>
                    <a:pt x="97171" y="8056"/>
                  </a:lnTo>
                  <a:lnTo>
                    <a:pt x="88028" y="13437"/>
                  </a:lnTo>
                  <a:lnTo>
                    <a:pt x="79485" y="19471"/>
                  </a:lnTo>
                  <a:lnTo>
                    <a:pt x="71343" y="25940"/>
                  </a:lnTo>
                  <a:lnTo>
                    <a:pt x="64691" y="33924"/>
                  </a:lnTo>
                  <a:lnTo>
                    <a:pt x="59033" y="42917"/>
                  </a:lnTo>
                  <a:lnTo>
                    <a:pt x="54038" y="52583"/>
                  </a:lnTo>
                  <a:lnTo>
                    <a:pt x="49484" y="62697"/>
                  </a:lnTo>
                  <a:lnTo>
                    <a:pt x="45224" y="73111"/>
                  </a:lnTo>
                  <a:lnTo>
                    <a:pt x="41161" y="83724"/>
                  </a:lnTo>
                  <a:lnTo>
                    <a:pt x="38452" y="95693"/>
                  </a:lnTo>
                  <a:lnTo>
                    <a:pt x="36647" y="108567"/>
                  </a:lnTo>
                  <a:lnTo>
                    <a:pt x="35443" y="122043"/>
                  </a:lnTo>
                  <a:lnTo>
                    <a:pt x="34640" y="135921"/>
                  </a:lnTo>
                  <a:lnTo>
                    <a:pt x="33748" y="164392"/>
                  </a:lnTo>
                  <a:lnTo>
                    <a:pt x="33246" y="207936"/>
                  </a:lnTo>
                  <a:lnTo>
                    <a:pt x="34399" y="221324"/>
                  </a:lnTo>
                  <a:lnTo>
                    <a:pt x="36392" y="233919"/>
                  </a:lnTo>
                  <a:lnTo>
                    <a:pt x="38943" y="245987"/>
                  </a:lnTo>
                  <a:lnTo>
                    <a:pt x="43091" y="258926"/>
                  </a:lnTo>
                  <a:lnTo>
                    <a:pt x="48304" y="272447"/>
                  </a:lnTo>
                  <a:lnTo>
                    <a:pt x="54226" y="286354"/>
                  </a:lnTo>
                  <a:lnTo>
                    <a:pt x="60621" y="299296"/>
                  </a:lnTo>
                  <a:lnTo>
                    <a:pt x="67331" y="311595"/>
                  </a:lnTo>
                  <a:lnTo>
                    <a:pt x="74252" y="323465"/>
                  </a:lnTo>
                  <a:lnTo>
                    <a:pt x="82536" y="332601"/>
                  </a:lnTo>
                  <a:lnTo>
                    <a:pt x="91729" y="339916"/>
                  </a:lnTo>
                  <a:lnTo>
                    <a:pt x="101529" y="346016"/>
                  </a:lnTo>
                  <a:lnTo>
                    <a:pt x="111732" y="348859"/>
                  </a:lnTo>
                  <a:lnTo>
                    <a:pt x="122205" y="349531"/>
                  </a:lnTo>
                  <a:lnTo>
                    <a:pt x="132857" y="348755"/>
                  </a:lnTo>
                  <a:lnTo>
                    <a:pt x="142406" y="345791"/>
                  </a:lnTo>
                  <a:lnTo>
                    <a:pt x="151219" y="341368"/>
                  </a:lnTo>
                  <a:lnTo>
                    <a:pt x="159541" y="335972"/>
                  </a:lnTo>
                  <a:lnTo>
                    <a:pt x="166313" y="328704"/>
                  </a:lnTo>
                  <a:lnTo>
                    <a:pt x="172051" y="320189"/>
                  </a:lnTo>
                  <a:lnTo>
                    <a:pt x="177099" y="310841"/>
                  </a:lnTo>
                  <a:lnTo>
                    <a:pt x="179242" y="299715"/>
                  </a:lnTo>
                  <a:lnTo>
                    <a:pt x="179446" y="287404"/>
                  </a:lnTo>
                  <a:lnTo>
                    <a:pt x="178359" y="274303"/>
                  </a:lnTo>
                  <a:lnTo>
                    <a:pt x="175188" y="261898"/>
                  </a:lnTo>
                  <a:lnTo>
                    <a:pt x="170626" y="249957"/>
                  </a:lnTo>
                  <a:lnTo>
                    <a:pt x="165138" y="238327"/>
                  </a:lnTo>
                  <a:lnTo>
                    <a:pt x="156586" y="229349"/>
                  </a:lnTo>
                  <a:lnTo>
                    <a:pt x="145990" y="222141"/>
                  </a:lnTo>
                  <a:lnTo>
                    <a:pt x="134032" y="216112"/>
                  </a:lnTo>
                  <a:lnTo>
                    <a:pt x="121166" y="212092"/>
                  </a:lnTo>
                  <a:lnTo>
                    <a:pt x="107695" y="209413"/>
                  </a:lnTo>
                  <a:lnTo>
                    <a:pt x="93820" y="207626"/>
                  </a:lnTo>
                  <a:lnTo>
                    <a:pt x="79676" y="206435"/>
                  </a:lnTo>
                  <a:lnTo>
                    <a:pt x="65352" y="205641"/>
                  </a:lnTo>
                  <a:lnTo>
                    <a:pt x="0" y="2150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229957" y="2235346"/>
              <a:ext cx="138483" cy="184176"/>
            </a:xfrm>
            <a:custGeom>
              <a:avLst/>
              <a:gdLst/>
              <a:ahLst/>
              <a:cxnLst/>
              <a:rect l="0" t="0" r="0" b="0"/>
              <a:pathLst>
                <a:path w="138483" h="184176">
                  <a:moveTo>
                    <a:pt x="6344" y="0"/>
                  </a:moveTo>
                  <a:lnTo>
                    <a:pt x="6344" y="61307"/>
                  </a:lnTo>
                  <a:lnTo>
                    <a:pt x="5120" y="73906"/>
                  </a:lnTo>
                  <a:lnTo>
                    <a:pt x="3081" y="85976"/>
                  </a:lnTo>
                  <a:lnTo>
                    <a:pt x="498" y="97693"/>
                  </a:lnTo>
                  <a:lnTo>
                    <a:pt x="0" y="109175"/>
                  </a:lnTo>
                  <a:lnTo>
                    <a:pt x="891" y="120500"/>
                  </a:lnTo>
                  <a:lnTo>
                    <a:pt x="2709" y="131721"/>
                  </a:lnTo>
                  <a:lnTo>
                    <a:pt x="6367" y="141648"/>
                  </a:lnTo>
                  <a:lnTo>
                    <a:pt x="11254" y="150714"/>
                  </a:lnTo>
                  <a:lnTo>
                    <a:pt x="16958" y="159204"/>
                  </a:lnTo>
                  <a:lnTo>
                    <a:pt x="24431" y="166088"/>
                  </a:lnTo>
                  <a:lnTo>
                    <a:pt x="33084" y="171901"/>
                  </a:lnTo>
                  <a:lnTo>
                    <a:pt x="42523" y="176999"/>
                  </a:lnTo>
                  <a:lnTo>
                    <a:pt x="53710" y="180399"/>
                  </a:lnTo>
                  <a:lnTo>
                    <a:pt x="66062" y="182665"/>
                  </a:lnTo>
                  <a:lnTo>
                    <a:pt x="79191" y="184175"/>
                  </a:lnTo>
                  <a:lnTo>
                    <a:pt x="91613" y="183959"/>
                  </a:lnTo>
                  <a:lnTo>
                    <a:pt x="103566" y="182591"/>
                  </a:lnTo>
                  <a:lnTo>
                    <a:pt x="138482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302370" y="2246358"/>
              <a:ext cx="44047" cy="385406"/>
            </a:xfrm>
            <a:custGeom>
              <a:avLst/>
              <a:gdLst/>
              <a:ahLst/>
              <a:cxnLst/>
              <a:rect l="0" t="0" r="0" b="0"/>
              <a:pathLst>
                <a:path w="44047" h="385406">
                  <a:moveTo>
                    <a:pt x="44046" y="0"/>
                  </a:moveTo>
                  <a:lnTo>
                    <a:pt x="28720" y="45980"/>
                  </a:lnTo>
                  <a:lnTo>
                    <a:pt x="26488" y="57570"/>
                  </a:lnTo>
                  <a:lnTo>
                    <a:pt x="25000" y="70191"/>
                  </a:lnTo>
                  <a:lnTo>
                    <a:pt x="24007" y="83499"/>
                  </a:lnTo>
                  <a:lnTo>
                    <a:pt x="23346" y="98489"/>
                  </a:lnTo>
                  <a:lnTo>
                    <a:pt x="22611" y="131457"/>
                  </a:lnTo>
                  <a:lnTo>
                    <a:pt x="21192" y="146367"/>
                  </a:lnTo>
                  <a:lnTo>
                    <a:pt x="19022" y="159977"/>
                  </a:lnTo>
                  <a:lnTo>
                    <a:pt x="16352" y="172720"/>
                  </a:lnTo>
                  <a:lnTo>
                    <a:pt x="14572" y="187334"/>
                  </a:lnTo>
                  <a:lnTo>
                    <a:pt x="13385" y="203194"/>
                  </a:lnTo>
                  <a:lnTo>
                    <a:pt x="12594" y="219884"/>
                  </a:lnTo>
                  <a:lnTo>
                    <a:pt x="10843" y="234682"/>
                  </a:lnTo>
                  <a:lnTo>
                    <a:pt x="8452" y="248218"/>
                  </a:lnTo>
                  <a:lnTo>
                    <a:pt x="5635" y="260912"/>
                  </a:lnTo>
                  <a:lnTo>
                    <a:pt x="3757" y="274269"/>
                  </a:lnTo>
                  <a:lnTo>
                    <a:pt x="2504" y="288067"/>
                  </a:lnTo>
                  <a:lnTo>
                    <a:pt x="1669" y="302161"/>
                  </a:lnTo>
                  <a:lnTo>
                    <a:pt x="742" y="330870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544624" y="2301416"/>
              <a:ext cx="253267" cy="66070"/>
            </a:xfrm>
            <a:custGeom>
              <a:avLst/>
              <a:gdLst/>
              <a:ahLst/>
              <a:cxnLst/>
              <a:rect l="0" t="0" r="0" b="0"/>
              <a:pathLst>
                <a:path w="253267" h="66070">
                  <a:moveTo>
                    <a:pt x="0" y="0"/>
                  </a:moveTo>
                  <a:lnTo>
                    <a:pt x="11692" y="11691"/>
                  </a:lnTo>
                  <a:lnTo>
                    <a:pt x="18806" y="16358"/>
                  </a:lnTo>
                  <a:lnTo>
                    <a:pt x="27220" y="20694"/>
                  </a:lnTo>
                  <a:lnTo>
                    <a:pt x="36499" y="24807"/>
                  </a:lnTo>
                  <a:lnTo>
                    <a:pt x="46356" y="28773"/>
                  </a:lnTo>
                  <a:lnTo>
                    <a:pt x="67096" y="36442"/>
                  </a:lnTo>
                  <a:lnTo>
                    <a:pt x="78989" y="40200"/>
                  </a:lnTo>
                  <a:lnTo>
                    <a:pt x="129979" y="55023"/>
                  </a:lnTo>
                  <a:lnTo>
                    <a:pt x="141710" y="58705"/>
                  </a:lnTo>
                  <a:lnTo>
                    <a:pt x="155649" y="61160"/>
                  </a:lnTo>
                  <a:lnTo>
                    <a:pt x="171059" y="62796"/>
                  </a:lnTo>
                  <a:lnTo>
                    <a:pt x="253266" y="6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445520" y="2488612"/>
              <a:ext cx="506533" cy="32578"/>
            </a:xfrm>
            <a:custGeom>
              <a:avLst/>
              <a:gdLst/>
              <a:ahLst/>
              <a:cxnLst/>
              <a:rect l="0" t="0" r="0" b="0"/>
              <a:pathLst>
                <a:path w="506533" h="32578">
                  <a:moveTo>
                    <a:pt x="0" y="0"/>
                  </a:moveTo>
                  <a:lnTo>
                    <a:pt x="23383" y="5846"/>
                  </a:lnTo>
                  <a:lnTo>
                    <a:pt x="51176" y="11978"/>
                  </a:lnTo>
                  <a:lnTo>
                    <a:pt x="67152" y="15327"/>
                  </a:lnTo>
                  <a:lnTo>
                    <a:pt x="83920" y="17559"/>
                  </a:lnTo>
                  <a:lnTo>
                    <a:pt x="101217" y="19047"/>
                  </a:lnTo>
                  <a:lnTo>
                    <a:pt x="118865" y="20039"/>
                  </a:lnTo>
                  <a:lnTo>
                    <a:pt x="154788" y="21142"/>
                  </a:lnTo>
                  <a:lnTo>
                    <a:pt x="221851" y="21849"/>
                  </a:lnTo>
                  <a:lnTo>
                    <a:pt x="235993" y="23131"/>
                  </a:lnTo>
                  <a:lnTo>
                    <a:pt x="249092" y="25209"/>
                  </a:lnTo>
                  <a:lnTo>
                    <a:pt x="261495" y="27817"/>
                  </a:lnTo>
                  <a:lnTo>
                    <a:pt x="275881" y="29557"/>
                  </a:lnTo>
                  <a:lnTo>
                    <a:pt x="291589" y="30716"/>
                  </a:lnTo>
                  <a:lnTo>
                    <a:pt x="308179" y="31489"/>
                  </a:lnTo>
                  <a:lnTo>
                    <a:pt x="342926" y="32348"/>
                  </a:lnTo>
                  <a:lnTo>
                    <a:pt x="360756" y="32577"/>
                  </a:lnTo>
                  <a:lnTo>
                    <a:pt x="377537" y="31506"/>
                  </a:lnTo>
                  <a:lnTo>
                    <a:pt x="393618" y="29569"/>
                  </a:lnTo>
                  <a:lnTo>
                    <a:pt x="409233" y="27054"/>
                  </a:lnTo>
                  <a:lnTo>
                    <a:pt x="424537" y="25377"/>
                  </a:lnTo>
                  <a:lnTo>
                    <a:pt x="439634" y="24259"/>
                  </a:lnTo>
                  <a:lnTo>
                    <a:pt x="506532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095202" y="2224335"/>
              <a:ext cx="11013" cy="407429"/>
            </a:xfrm>
            <a:custGeom>
              <a:avLst/>
              <a:gdLst/>
              <a:ahLst/>
              <a:cxnLst/>
              <a:rect l="0" t="0" r="0" b="0"/>
              <a:pathLst>
                <a:path w="11013" h="407429">
                  <a:moveTo>
                    <a:pt x="11012" y="0"/>
                  </a:moveTo>
                  <a:lnTo>
                    <a:pt x="5166" y="23382"/>
                  </a:lnTo>
                  <a:lnTo>
                    <a:pt x="4668" y="33941"/>
                  </a:lnTo>
                  <a:lnTo>
                    <a:pt x="5559" y="44650"/>
                  </a:lnTo>
                  <a:lnTo>
                    <a:pt x="7377" y="55460"/>
                  </a:lnTo>
                  <a:lnTo>
                    <a:pt x="8588" y="68785"/>
                  </a:lnTo>
                  <a:lnTo>
                    <a:pt x="9396" y="83785"/>
                  </a:lnTo>
                  <a:lnTo>
                    <a:pt x="10294" y="116766"/>
                  </a:lnTo>
                  <a:lnTo>
                    <a:pt x="10984" y="270204"/>
                  </a:lnTo>
                  <a:lnTo>
                    <a:pt x="9770" y="287805"/>
                  </a:lnTo>
                  <a:lnTo>
                    <a:pt x="7737" y="304432"/>
                  </a:lnTo>
                  <a:lnTo>
                    <a:pt x="5158" y="320411"/>
                  </a:lnTo>
                  <a:lnTo>
                    <a:pt x="3439" y="335958"/>
                  </a:lnTo>
                  <a:lnTo>
                    <a:pt x="2293" y="351217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174674" y="2272973"/>
              <a:ext cx="291934" cy="355121"/>
            </a:xfrm>
            <a:custGeom>
              <a:avLst/>
              <a:gdLst/>
              <a:ahLst/>
              <a:cxnLst/>
              <a:rect l="0" t="0" r="0" b="0"/>
              <a:pathLst>
                <a:path w="291934" h="355121">
                  <a:moveTo>
                    <a:pt x="206829" y="28443"/>
                  </a:moveTo>
                  <a:lnTo>
                    <a:pt x="200983" y="10906"/>
                  </a:lnTo>
                  <a:lnTo>
                    <a:pt x="194368" y="5740"/>
                  </a:lnTo>
                  <a:lnTo>
                    <a:pt x="185063" y="2296"/>
                  </a:lnTo>
                  <a:lnTo>
                    <a:pt x="173966" y="0"/>
                  </a:lnTo>
                  <a:lnTo>
                    <a:pt x="164121" y="916"/>
                  </a:lnTo>
                  <a:lnTo>
                    <a:pt x="155110" y="3974"/>
                  </a:lnTo>
                  <a:lnTo>
                    <a:pt x="146656" y="8460"/>
                  </a:lnTo>
                  <a:lnTo>
                    <a:pt x="138573" y="13897"/>
                  </a:lnTo>
                  <a:lnTo>
                    <a:pt x="130738" y="19969"/>
                  </a:lnTo>
                  <a:lnTo>
                    <a:pt x="123067" y="26464"/>
                  </a:lnTo>
                  <a:lnTo>
                    <a:pt x="101493" y="43469"/>
                  </a:lnTo>
                  <a:lnTo>
                    <a:pt x="88888" y="53142"/>
                  </a:lnTo>
                  <a:lnTo>
                    <a:pt x="78038" y="64485"/>
                  </a:lnTo>
                  <a:lnTo>
                    <a:pt x="68358" y="76941"/>
                  </a:lnTo>
                  <a:lnTo>
                    <a:pt x="59457" y="90139"/>
                  </a:lnTo>
                  <a:lnTo>
                    <a:pt x="51076" y="105055"/>
                  </a:lnTo>
                  <a:lnTo>
                    <a:pt x="43042" y="121117"/>
                  </a:lnTo>
                  <a:lnTo>
                    <a:pt x="35239" y="137942"/>
                  </a:lnTo>
                  <a:lnTo>
                    <a:pt x="28813" y="155277"/>
                  </a:lnTo>
                  <a:lnTo>
                    <a:pt x="23306" y="172951"/>
                  </a:lnTo>
                  <a:lnTo>
                    <a:pt x="9710" y="223790"/>
                  </a:lnTo>
                  <a:lnTo>
                    <a:pt x="5676" y="239426"/>
                  </a:lnTo>
                  <a:lnTo>
                    <a:pt x="2987" y="254744"/>
                  </a:lnTo>
                  <a:lnTo>
                    <a:pt x="1195" y="269850"/>
                  </a:lnTo>
                  <a:lnTo>
                    <a:pt x="0" y="284814"/>
                  </a:lnTo>
                  <a:lnTo>
                    <a:pt x="1650" y="298461"/>
                  </a:lnTo>
                  <a:lnTo>
                    <a:pt x="5197" y="311229"/>
                  </a:lnTo>
                  <a:lnTo>
                    <a:pt x="10009" y="323412"/>
                  </a:lnTo>
                  <a:lnTo>
                    <a:pt x="18111" y="332758"/>
                  </a:lnTo>
                  <a:lnTo>
                    <a:pt x="28406" y="340212"/>
                  </a:lnTo>
                  <a:lnTo>
                    <a:pt x="40164" y="346404"/>
                  </a:lnTo>
                  <a:lnTo>
                    <a:pt x="54120" y="350533"/>
                  </a:lnTo>
                  <a:lnTo>
                    <a:pt x="69541" y="353285"/>
                  </a:lnTo>
                  <a:lnTo>
                    <a:pt x="85939" y="355120"/>
                  </a:lnTo>
                  <a:lnTo>
                    <a:pt x="101766" y="353896"/>
                  </a:lnTo>
                  <a:lnTo>
                    <a:pt x="117211" y="350633"/>
                  </a:lnTo>
                  <a:lnTo>
                    <a:pt x="132402" y="346011"/>
                  </a:lnTo>
                  <a:lnTo>
                    <a:pt x="147423" y="339259"/>
                  </a:lnTo>
                  <a:lnTo>
                    <a:pt x="162331" y="331087"/>
                  </a:lnTo>
                  <a:lnTo>
                    <a:pt x="177164" y="321969"/>
                  </a:lnTo>
                  <a:lnTo>
                    <a:pt x="189499" y="313443"/>
                  </a:lnTo>
                  <a:lnTo>
                    <a:pt x="200170" y="305312"/>
                  </a:lnTo>
                  <a:lnTo>
                    <a:pt x="209731" y="297444"/>
                  </a:lnTo>
                  <a:lnTo>
                    <a:pt x="219775" y="287305"/>
                  </a:lnTo>
                  <a:lnTo>
                    <a:pt x="230142" y="275651"/>
                  </a:lnTo>
                  <a:lnTo>
                    <a:pt x="240723" y="262988"/>
                  </a:lnTo>
                  <a:lnTo>
                    <a:pt x="250225" y="249652"/>
                  </a:lnTo>
                  <a:lnTo>
                    <a:pt x="259006" y="235868"/>
                  </a:lnTo>
                  <a:lnTo>
                    <a:pt x="267308" y="221784"/>
                  </a:lnTo>
                  <a:lnTo>
                    <a:pt x="274065" y="206277"/>
                  </a:lnTo>
                  <a:lnTo>
                    <a:pt x="279794" y="189822"/>
                  </a:lnTo>
                  <a:lnTo>
                    <a:pt x="284836" y="172734"/>
                  </a:lnTo>
                  <a:lnTo>
                    <a:pt x="288198" y="156448"/>
                  </a:lnTo>
                  <a:lnTo>
                    <a:pt x="290440" y="140697"/>
                  </a:lnTo>
                  <a:lnTo>
                    <a:pt x="291933" y="125302"/>
                  </a:lnTo>
                  <a:lnTo>
                    <a:pt x="291706" y="111368"/>
                  </a:lnTo>
                  <a:lnTo>
                    <a:pt x="290331" y="98408"/>
                  </a:lnTo>
                  <a:lnTo>
                    <a:pt x="288190" y="86098"/>
                  </a:lnTo>
                  <a:lnTo>
                    <a:pt x="284317" y="74221"/>
                  </a:lnTo>
                  <a:lnTo>
                    <a:pt x="279287" y="62632"/>
                  </a:lnTo>
                  <a:lnTo>
                    <a:pt x="273487" y="51236"/>
                  </a:lnTo>
                  <a:lnTo>
                    <a:pt x="265950" y="42414"/>
                  </a:lnTo>
                  <a:lnTo>
                    <a:pt x="257254" y="35310"/>
                  </a:lnTo>
                  <a:lnTo>
                    <a:pt x="247787" y="29351"/>
                  </a:lnTo>
                  <a:lnTo>
                    <a:pt x="237805" y="24154"/>
                  </a:lnTo>
                  <a:lnTo>
                    <a:pt x="227479" y="19466"/>
                  </a:lnTo>
                  <a:lnTo>
                    <a:pt x="195817" y="6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05014" y="2258610"/>
              <a:ext cx="397472" cy="381539"/>
            </a:xfrm>
            <a:custGeom>
              <a:avLst/>
              <a:gdLst/>
              <a:ahLst/>
              <a:cxnLst/>
              <a:rect l="0" t="0" r="0" b="0"/>
              <a:pathLst>
                <a:path w="397472" h="381539">
                  <a:moveTo>
                    <a:pt x="206836" y="64829"/>
                  </a:moveTo>
                  <a:lnTo>
                    <a:pt x="206836" y="41446"/>
                  </a:lnTo>
                  <a:lnTo>
                    <a:pt x="204389" y="30888"/>
                  </a:lnTo>
                  <a:lnTo>
                    <a:pt x="200311" y="20178"/>
                  </a:lnTo>
                  <a:lnTo>
                    <a:pt x="195145" y="9368"/>
                  </a:lnTo>
                  <a:lnTo>
                    <a:pt x="185583" y="3385"/>
                  </a:lnTo>
                  <a:lnTo>
                    <a:pt x="173091" y="620"/>
                  </a:lnTo>
                  <a:lnTo>
                    <a:pt x="158646" y="0"/>
                  </a:lnTo>
                  <a:lnTo>
                    <a:pt x="145345" y="2033"/>
                  </a:lnTo>
                  <a:lnTo>
                    <a:pt x="132808" y="5836"/>
                  </a:lnTo>
                  <a:lnTo>
                    <a:pt x="120779" y="10818"/>
                  </a:lnTo>
                  <a:lnTo>
                    <a:pt x="109089" y="16587"/>
                  </a:lnTo>
                  <a:lnTo>
                    <a:pt x="97625" y="22879"/>
                  </a:lnTo>
                  <a:lnTo>
                    <a:pt x="86312" y="29522"/>
                  </a:lnTo>
                  <a:lnTo>
                    <a:pt x="76322" y="38844"/>
                  </a:lnTo>
                  <a:lnTo>
                    <a:pt x="67216" y="49952"/>
                  </a:lnTo>
                  <a:lnTo>
                    <a:pt x="58698" y="62252"/>
                  </a:lnTo>
                  <a:lnTo>
                    <a:pt x="50573" y="75346"/>
                  </a:lnTo>
                  <a:lnTo>
                    <a:pt x="42708" y="88969"/>
                  </a:lnTo>
                  <a:lnTo>
                    <a:pt x="35019" y="102946"/>
                  </a:lnTo>
                  <a:lnTo>
                    <a:pt x="28669" y="118381"/>
                  </a:lnTo>
                  <a:lnTo>
                    <a:pt x="23212" y="134788"/>
                  </a:lnTo>
                  <a:lnTo>
                    <a:pt x="13886" y="168109"/>
                  </a:lnTo>
                  <a:lnTo>
                    <a:pt x="5663" y="199231"/>
                  </a:lnTo>
                  <a:lnTo>
                    <a:pt x="2981" y="215606"/>
                  </a:lnTo>
                  <a:lnTo>
                    <a:pt x="1192" y="232640"/>
                  </a:lnTo>
                  <a:lnTo>
                    <a:pt x="0" y="250113"/>
                  </a:lnTo>
                  <a:lnTo>
                    <a:pt x="429" y="266656"/>
                  </a:lnTo>
                  <a:lnTo>
                    <a:pt x="1938" y="282579"/>
                  </a:lnTo>
                  <a:lnTo>
                    <a:pt x="4168" y="298088"/>
                  </a:lnTo>
                  <a:lnTo>
                    <a:pt x="8102" y="312098"/>
                  </a:lnTo>
                  <a:lnTo>
                    <a:pt x="13171" y="325109"/>
                  </a:lnTo>
                  <a:lnTo>
                    <a:pt x="18998" y="337453"/>
                  </a:lnTo>
                  <a:lnTo>
                    <a:pt x="26553" y="346906"/>
                  </a:lnTo>
                  <a:lnTo>
                    <a:pt x="35260" y="354431"/>
                  </a:lnTo>
                  <a:lnTo>
                    <a:pt x="44735" y="360671"/>
                  </a:lnTo>
                  <a:lnTo>
                    <a:pt x="55946" y="366055"/>
                  </a:lnTo>
                  <a:lnTo>
                    <a:pt x="68314" y="370868"/>
                  </a:lnTo>
                  <a:lnTo>
                    <a:pt x="81453" y="375300"/>
                  </a:lnTo>
                  <a:lnTo>
                    <a:pt x="95107" y="378255"/>
                  </a:lnTo>
                  <a:lnTo>
                    <a:pt x="109103" y="380225"/>
                  </a:lnTo>
                  <a:lnTo>
                    <a:pt x="123328" y="381538"/>
                  </a:lnTo>
                  <a:lnTo>
                    <a:pt x="136482" y="381190"/>
                  </a:lnTo>
                  <a:lnTo>
                    <a:pt x="148922" y="379734"/>
                  </a:lnTo>
                  <a:lnTo>
                    <a:pt x="160885" y="377540"/>
                  </a:lnTo>
                  <a:lnTo>
                    <a:pt x="174979" y="373631"/>
                  </a:lnTo>
                  <a:lnTo>
                    <a:pt x="190492" y="368577"/>
                  </a:lnTo>
                  <a:lnTo>
                    <a:pt x="206951" y="362761"/>
                  </a:lnTo>
                  <a:lnTo>
                    <a:pt x="241553" y="349774"/>
                  </a:lnTo>
                  <a:lnTo>
                    <a:pt x="259345" y="342885"/>
                  </a:lnTo>
                  <a:lnTo>
                    <a:pt x="273653" y="335845"/>
                  </a:lnTo>
                  <a:lnTo>
                    <a:pt x="285639" y="328705"/>
                  </a:lnTo>
                  <a:lnTo>
                    <a:pt x="328303" y="299663"/>
                  </a:lnTo>
                  <a:lnTo>
                    <a:pt x="337978" y="292348"/>
                  </a:lnTo>
                  <a:lnTo>
                    <a:pt x="346875" y="285025"/>
                  </a:lnTo>
                  <a:lnTo>
                    <a:pt x="355253" y="277696"/>
                  </a:lnTo>
                  <a:lnTo>
                    <a:pt x="363285" y="267915"/>
                  </a:lnTo>
                  <a:lnTo>
                    <a:pt x="371087" y="256501"/>
                  </a:lnTo>
                  <a:lnTo>
                    <a:pt x="378736" y="243998"/>
                  </a:lnTo>
                  <a:lnTo>
                    <a:pt x="385058" y="231992"/>
                  </a:lnTo>
                  <a:lnTo>
                    <a:pt x="390497" y="220317"/>
                  </a:lnTo>
                  <a:lnTo>
                    <a:pt x="395346" y="208863"/>
                  </a:lnTo>
                  <a:lnTo>
                    <a:pt x="397355" y="195110"/>
                  </a:lnTo>
                  <a:lnTo>
                    <a:pt x="397471" y="179824"/>
                  </a:lnTo>
                  <a:lnTo>
                    <a:pt x="396324" y="163515"/>
                  </a:lnTo>
                  <a:lnTo>
                    <a:pt x="393113" y="148972"/>
                  </a:lnTo>
                  <a:lnTo>
                    <a:pt x="388526" y="135607"/>
                  </a:lnTo>
                  <a:lnTo>
                    <a:pt x="383020" y="123026"/>
                  </a:lnTo>
                  <a:lnTo>
                    <a:pt x="374456" y="110968"/>
                  </a:lnTo>
                  <a:lnTo>
                    <a:pt x="363852" y="99259"/>
                  </a:lnTo>
                  <a:lnTo>
                    <a:pt x="351889" y="87782"/>
                  </a:lnTo>
                  <a:lnTo>
                    <a:pt x="339020" y="77684"/>
                  </a:lnTo>
                  <a:lnTo>
                    <a:pt x="325546" y="68505"/>
                  </a:lnTo>
                  <a:lnTo>
                    <a:pt x="311670" y="59938"/>
                  </a:lnTo>
                  <a:lnTo>
                    <a:pt x="296301" y="53004"/>
                  </a:lnTo>
                  <a:lnTo>
                    <a:pt x="279938" y="47158"/>
                  </a:lnTo>
                  <a:lnTo>
                    <a:pt x="262912" y="42036"/>
                  </a:lnTo>
                  <a:lnTo>
                    <a:pt x="246667" y="38622"/>
                  </a:lnTo>
                  <a:lnTo>
                    <a:pt x="230943" y="36346"/>
                  </a:lnTo>
                  <a:lnTo>
                    <a:pt x="184813" y="317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564742" y="2653786"/>
              <a:ext cx="21878" cy="517544"/>
            </a:xfrm>
            <a:custGeom>
              <a:avLst/>
              <a:gdLst/>
              <a:ahLst/>
              <a:cxnLst/>
              <a:rect l="0" t="0" r="0" b="0"/>
              <a:pathLst>
                <a:path w="21878" h="517544">
                  <a:moveTo>
                    <a:pt x="21877" y="0"/>
                  </a:moveTo>
                  <a:lnTo>
                    <a:pt x="21877" y="152893"/>
                  </a:lnTo>
                  <a:lnTo>
                    <a:pt x="20653" y="167998"/>
                  </a:lnTo>
                  <a:lnTo>
                    <a:pt x="18614" y="181738"/>
                  </a:lnTo>
                  <a:lnTo>
                    <a:pt x="16031" y="194569"/>
                  </a:lnTo>
                  <a:lnTo>
                    <a:pt x="14309" y="209240"/>
                  </a:lnTo>
                  <a:lnTo>
                    <a:pt x="13161" y="225139"/>
                  </a:lnTo>
                  <a:lnTo>
                    <a:pt x="12396" y="241856"/>
                  </a:lnTo>
                  <a:lnTo>
                    <a:pt x="10662" y="259117"/>
                  </a:lnTo>
                  <a:lnTo>
                    <a:pt x="8283" y="276743"/>
                  </a:lnTo>
                  <a:lnTo>
                    <a:pt x="5473" y="294611"/>
                  </a:lnTo>
                  <a:lnTo>
                    <a:pt x="3600" y="311417"/>
                  </a:lnTo>
                  <a:lnTo>
                    <a:pt x="2351" y="327515"/>
                  </a:lnTo>
                  <a:lnTo>
                    <a:pt x="1518" y="343141"/>
                  </a:lnTo>
                  <a:lnTo>
                    <a:pt x="593" y="376816"/>
                  </a:lnTo>
                  <a:lnTo>
                    <a:pt x="0" y="442436"/>
                  </a:lnTo>
                  <a:lnTo>
                    <a:pt x="1174" y="456460"/>
                  </a:lnTo>
                  <a:lnTo>
                    <a:pt x="10865" y="5175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664544" y="2727710"/>
              <a:ext cx="382185" cy="414071"/>
            </a:xfrm>
            <a:custGeom>
              <a:avLst/>
              <a:gdLst/>
              <a:ahLst/>
              <a:cxnLst/>
              <a:rect l="0" t="0" r="0" b="0"/>
              <a:pathLst>
                <a:path w="382185" h="414071">
                  <a:moveTo>
                    <a:pt x="219387" y="14168"/>
                  </a:moveTo>
                  <a:lnTo>
                    <a:pt x="207695" y="2477"/>
                  </a:lnTo>
                  <a:lnTo>
                    <a:pt x="200581" y="257"/>
                  </a:lnTo>
                  <a:lnTo>
                    <a:pt x="192168" y="0"/>
                  </a:lnTo>
                  <a:lnTo>
                    <a:pt x="182888" y="1052"/>
                  </a:lnTo>
                  <a:lnTo>
                    <a:pt x="171808" y="2977"/>
                  </a:lnTo>
                  <a:lnTo>
                    <a:pt x="159527" y="5484"/>
                  </a:lnTo>
                  <a:lnTo>
                    <a:pt x="146445" y="8379"/>
                  </a:lnTo>
                  <a:lnTo>
                    <a:pt x="132830" y="12756"/>
                  </a:lnTo>
                  <a:lnTo>
                    <a:pt x="118860" y="18121"/>
                  </a:lnTo>
                  <a:lnTo>
                    <a:pt x="104652" y="24144"/>
                  </a:lnTo>
                  <a:lnTo>
                    <a:pt x="92733" y="30607"/>
                  </a:lnTo>
                  <a:lnTo>
                    <a:pt x="82340" y="37362"/>
                  </a:lnTo>
                  <a:lnTo>
                    <a:pt x="72965" y="44313"/>
                  </a:lnTo>
                  <a:lnTo>
                    <a:pt x="64267" y="51394"/>
                  </a:lnTo>
                  <a:lnTo>
                    <a:pt x="56022" y="58561"/>
                  </a:lnTo>
                  <a:lnTo>
                    <a:pt x="48078" y="65787"/>
                  </a:lnTo>
                  <a:lnTo>
                    <a:pt x="40335" y="75498"/>
                  </a:lnTo>
                  <a:lnTo>
                    <a:pt x="32726" y="86866"/>
                  </a:lnTo>
                  <a:lnTo>
                    <a:pt x="25206" y="99338"/>
                  </a:lnTo>
                  <a:lnTo>
                    <a:pt x="18970" y="112548"/>
                  </a:lnTo>
                  <a:lnTo>
                    <a:pt x="13589" y="126248"/>
                  </a:lnTo>
                  <a:lnTo>
                    <a:pt x="8778" y="140275"/>
                  </a:lnTo>
                  <a:lnTo>
                    <a:pt x="5570" y="154521"/>
                  </a:lnTo>
                  <a:lnTo>
                    <a:pt x="3432" y="168912"/>
                  </a:lnTo>
                  <a:lnTo>
                    <a:pt x="2006" y="183400"/>
                  </a:lnTo>
                  <a:lnTo>
                    <a:pt x="1056" y="199176"/>
                  </a:lnTo>
                  <a:lnTo>
                    <a:pt x="0" y="233019"/>
                  </a:lnTo>
                  <a:lnTo>
                    <a:pt x="942" y="249385"/>
                  </a:lnTo>
                  <a:lnTo>
                    <a:pt x="2794" y="265189"/>
                  </a:lnTo>
                  <a:lnTo>
                    <a:pt x="5251" y="280620"/>
                  </a:lnTo>
                  <a:lnTo>
                    <a:pt x="8113" y="294577"/>
                  </a:lnTo>
                  <a:lnTo>
                    <a:pt x="11245" y="307553"/>
                  </a:lnTo>
                  <a:lnTo>
                    <a:pt x="14556" y="319873"/>
                  </a:lnTo>
                  <a:lnTo>
                    <a:pt x="20434" y="330534"/>
                  </a:lnTo>
                  <a:lnTo>
                    <a:pt x="28023" y="340088"/>
                  </a:lnTo>
                  <a:lnTo>
                    <a:pt x="36753" y="348905"/>
                  </a:lnTo>
                  <a:lnTo>
                    <a:pt x="46244" y="357230"/>
                  </a:lnTo>
                  <a:lnTo>
                    <a:pt x="56241" y="365227"/>
                  </a:lnTo>
                  <a:lnTo>
                    <a:pt x="66577" y="373005"/>
                  </a:lnTo>
                  <a:lnTo>
                    <a:pt x="87849" y="388173"/>
                  </a:lnTo>
                  <a:lnTo>
                    <a:pt x="98660" y="395643"/>
                  </a:lnTo>
                  <a:lnTo>
                    <a:pt x="110762" y="401847"/>
                  </a:lnTo>
                  <a:lnTo>
                    <a:pt x="123723" y="407206"/>
                  </a:lnTo>
                  <a:lnTo>
                    <a:pt x="137259" y="412003"/>
                  </a:lnTo>
                  <a:lnTo>
                    <a:pt x="151176" y="413977"/>
                  </a:lnTo>
                  <a:lnTo>
                    <a:pt x="165348" y="414070"/>
                  </a:lnTo>
                  <a:lnTo>
                    <a:pt x="179691" y="412908"/>
                  </a:lnTo>
                  <a:lnTo>
                    <a:pt x="194146" y="410910"/>
                  </a:lnTo>
                  <a:lnTo>
                    <a:pt x="208677" y="408354"/>
                  </a:lnTo>
                  <a:lnTo>
                    <a:pt x="223259" y="405427"/>
                  </a:lnTo>
                  <a:lnTo>
                    <a:pt x="237873" y="401029"/>
                  </a:lnTo>
                  <a:lnTo>
                    <a:pt x="252511" y="395650"/>
                  </a:lnTo>
                  <a:lnTo>
                    <a:pt x="267163" y="389616"/>
                  </a:lnTo>
                  <a:lnTo>
                    <a:pt x="279378" y="383147"/>
                  </a:lnTo>
                  <a:lnTo>
                    <a:pt x="289969" y="376387"/>
                  </a:lnTo>
                  <a:lnTo>
                    <a:pt x="299476" y="369434"/>
                  </a:lnTo>
                  <a:lnTo>
                    <a:pt x="308261" y="361128"/>
                  </a:lnTo>
                  <a:lnTo>
                    <a:pt x="316565" y="351920"/>
                  </a:lnTo>
                  <a:lnTo>
                    <a:pt x="324548" y="342110"/>
                  </a:lnTo>
                  <a:lnTo>
                    <a:pt x="332317" y="333124"/>
                  </a:lnTo>
                  <a:lnTo>
                    <a:pt x="339943" y="324686"/>
                  </a:lnTo>
                  <a:lnTo>
                    <a:pt x="347475" y="316614"/>
                  </a:lnTo>
                  <a:lnTo>
                    <a:pt x="353719" y="306338"/>
                  </a:lnTo>
                  <a:lnTo>
                    <a:pt x="359105" y="294594"/>
                  </a:lnTo>
                  <a:lnTo>
                    <a:pt x="363920" y="281870"/>
                  </a:lnTo>
                  <a:lnTo>
                    <a:pt x="368353" y="267270"/>
                  </a:lnTo>
                  <a:lnTo>
                    <a:pt x="372532" y="251419"/>
                  </a:lnTo>
                  <a:lnTo>
                    <a:pt x="376541" y="234734"/>
                  </a:lnTo>
                  <a:lnTo>
                    <a:pt x="379214" y="218717"/>
                  </a:lnTo>
                  <a:lnTo>
                    <a:pt x="380996" y="203145"/>
                  </a:lnTo>
                  <a:lnTo>
                    <a:pt x="382184" y="187869"/>
                  </a:lnTo>
                  <a:lnTo>
                    <a:pt x="381753" y="172792"/>
                  </a:lnTo>
                  <a:lnTo>
                    <a:pt x="380242" y="157846"/>
                  </a:lnTo>
                  <a:lnTo>
                    <a:pt x="378010" y="142988"/>
                  </a:lnTo>
                  <a:lnTo>
                    <a:pt x="374076" y="128189"/>
                  </a:lnTo>
                  <a:lnTo>
                    <a:pt x="369006" y="113428"/>
                  </a:lnTo>
                  <a:lnTo>
                    <a:pt x="363179" y="98694"/>
                  </a:lnTo>
                  <a:lnTo>
                    <a:pt x="355624" y="85201"/>
                  </a:lnTo>
                  <a:lnTo>
                    <a:pt x="346917" y="72535"/>
                  </a:lnTo>
                  <a:lnTo>
                    <a:pt x="337442" y="60420"/>
                  </a:lnTo>
                  <a:lnTo>
                    <a:pt x="327454" y="49897"/>
                  </a:lnTo>
                  <a:lnTo>
                    <a:pt x="317125" y="40434"/>
                  </a:lnTo>
                  <a:lnTo>
                    <a:pt x="306569" y="31679"/>
                  </a:lnTo>
                  <a:lnTo>
                    <a:pt x="294637" y="24619"/>
                  </a:lnTo>
                  <a:lnTo>
                    <a:pt x="281789" y="18688"/>
                  </a:lnTo>
                  <a:lnTo>
                    <a:pt x="268329" y="13511"/>
                  </a:lnTo>
                  <a:lnTo>
                    <a:pt x="253239" y="10059"/>
                  </a:lnTo>
                  <a:lnTo>
                    <a:pt x="237061" y="7759"/>
                  </a:lnTo>
                  <a:lnTo>
                    <a:pt x="186352" y="31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04999" y="2713511"/>
              <a:ext cx="394644" cy="432781"/>
            </a:xfrm>
            <a:custGeom>
              <a:avLst/>
              <a:gdLst/>
              <a:ahLst/>
              <a:cxnLst/>
              <a:rect l="0" t="0" r="0" b="0"/>
              <a:pathLst>
                <a:path w="394644" h="432781">
                  <a:moveTo>
                    <a:pt x="208383" y="6344"/>
                  </a:moveTo>
                  <a:lnTo>
                    <a:pt x="190846" y="498"/>
                  </a:lnTo>
                  <a:lnTo>
                    <a:pt x="180786" y="0"/>
                  </a:lnTo>
                  <a:lnTo>
                    <a:pt x="169185" y="891"/>
                  </a:lnTo>
                  <a:lnTo>
                    <a:pt x="156557" y="2709"/>
                  </a:lnTo>
                  <a:lnTo>
                    <a:pt x="144468" y="6367"/>
                  </a:lnTo>
                  <a:lnTo>
                    <a:pt x="132738" y="11254"/>
                  </a:lnTo>
                  <a:lnTo>
                    <a:pt x="121248" y="16958"/>
                  </a:lnTo>
                  <a:lnTo>
                    <a:pt x="111141" y="24432"/>
                  </a:lnTo>
                  <a:lnTo>
                    <a:pt x="101955" y="33085"/>
                  </a:lnTo>
                  <a:lnTo>
                    <a:pt x="85224" y="51263"/>
                  </a:lnTo>
                  <a:lnTo>
                    <a:pt x="69631" y="67500"/>
                  </a:lnTo>
                  <a:lnTo>
                    <a:pt x="62047" y="77702"/>
                  </a:lnTo>
                  <a:lnTo>
                    <a:pt x="54545" y="89398"/>
                  </a:lnTo>
                  <a:lnTo>
                    <a:pt x="47096" y="102089"/>
                  </a:lnTo>
                  <a:lnTo>
                    <a:pt x="39683" y="115444"/>
                  </a:lnTo>
                  <a:lnTo>
                    <a:pt x="24920" y="143333"/>
                  </a:lnTo>
                  <a:lnTo>
                    <a:pt x="18782" y="157622"/>
                  </a:lnTo>
                  <a:lnTo>
                    <a:pt x="13466" y="172042"/>
                  </a:lnTo>
                  <a:lnTo>
                    <a:pt x="8698" y="186549"/>
                  </a:lnTo>
                  <a:lnTo>
                    <a:pt x="5520" y="201115"/>
                  </a:lnTo>
                  <a:lnTo>
                    <a:pt x="3401" y="215719"/>
                  </a:lnTo>
                  <a:lnTo>
                    <a:pt x="1988" y="230350"/>
                  </a:lnTo>
                  <a:lnTo>
                    <a:pt x="1047" y="244997"/>
                  </a:lnTo>
                  <a:lnTo>
                    <a:pt x="418" y="259656"/>
                  </a:lnTo>
                  <a:lnTo>
                    <a:pt x="0" y="274323"/>
                  </a:lnTo>
                  <a:lnTo>
                    <a:pt x="945" y="287771"/>
                  </a:lnTo>
                  <a:lnTo>
                    <a:pt x="2798" y="300407"/>
                  </a:lnTo>
                  <a:lnTo>
                    <a:pt x="5257" y="312502"/>
                  </a:lnTo>
                  <a:lnTo>
                    <a:pt x="8119" y="324235"/>
                  </a:lnTo>
                  <a:lnTo>
                    <a:pt x="11251" y="335728"/>
                  </a:lnTo>
                  <a:lnTo>
                    <a:pt x="14563" y="347061"/>
                  </a:lnTo>
                  <a:lnTo>
                    <a:pt x="19218" y="358286"/>
                  </a:lnTo>
                  <a:lnTo>
                    <a:pt x="24768" y="369440"/>
                  </a:lnTo>
                  <a:lnTo>
                    <a:pt x="30915" y="380547"/>
                  </a:lnTo>
                  <a:lnTo>
                    <a:pt x="38684" y="390398"/>
                  </a:lnTo>
                  <a:lnTo>
                    <a:pt x="47533" y="399413"/>
                  </a:lnTo>
                  <a:lnTo>
                    <a:pt x="57103" y="407870"/>
                  </a:lnTo>
                  <a:lnTo>
                    <a:pt x="68378" y="414731"/>
                  </a:lnTo>
                  <a:lnTo>
                    <a:pt x="80788" y="420529"/>
                  </a:lnTo>
                  <a:lnTo>
                    <a:pt x="93955" y="425618"/>
                  </a:lnTo>
                  <a:lnTo>
                    <a:pt x="107627" y="429010"/>
                  </a:lnTo>
                  <a:lnTo>
                    <a:pt x="121636" y="431272"/>
                  </a:lnTo>
                  <a:lnTo>
                    <a:pt x="135870" y="432780"/>
                  </a:lnTo>
                  <a:lnTo>
                    <a:pt x="149029" y="432561"/>
                  </a:lnTo>
                  <a:lnTo>
                    <a:pt x="161473" y="431192"/>
                  </a:lnTo>
                  <a:lnTo>
                    <a:pt x="173439" y="429056"/>
                  </a:lnTo>
                  <a:lnTo>
                    <a:pt x="186310" y="426408"/>
                  </a:lnTo>
                  <a:lnTo>
                    <a:pt x="213663" y="420204"/>
                  </a:lnTo>
                  <a:lnTo>
                    <a:pt x="227808" y="415613"/>
                  </a:lnTo>
                  <a:lnTo>
                    <a:pt x="242133" y="410105"/>
                  </a:lnTo>
                  <a:lnTo>
                    <a:pt x="256576" y="403986"/>
                  </a:lnTo>
                  <a:lnTo>
                    <a:pt x="269876" y="397460"/>
                  </a:lnTo>
                  <a:lnTo>
                    <a:pt x="282413" y="390662"/>
                  </a:lnTo>
                  <a:lnTo>
                    <a:pt x="294441" y="383683"/>
                  </a:lnTo>
                  <a:lnTo>
                    <a:pt x="320857" y="369403"/>
                  </a:lnTo>
                  <a:lnTo>
                    <a:pt x="334753" y="362170"/>
                  </a:lnTo>
                  <a:lnTo>
                    <a:pt x="346464" y="353677"/>
                  </a:lnTo>
                  <a:lnTo>
                    <a:pt x="356718" y="344344"/>
                  </a:lnTo>
                  <a:lnTo>
                    <a:pt x="366001" y="334452"/>
                  </a:lnTo>
                  <a:lnTo>
                    <a:pt x="373414" y="324187"/>
                  </a:lnTo>
                  <a:lnTo>
                    <a:pt x="379578" y="313673"/>
                  </a:lnTo>
                  <a:lnTo>
                    <a:pt x="384912" y="302993"/>
                  </a:lnTo>
                  <a:lnTo>
                    <a:pt x="388468" y="290979"/>
                  </a:lnTo>
                  <a:lnTo>
                    <a:pt x="390838" y="278076"/>
                  </a:lnTo>
                  <a:lnTo>
                    <a:pt x="392419" y="264579"/>
                  </a:lnTo>
                  <a:lnTo>
                    <a:pt x="393472" y="250688"/>
                  </a:lnTo>
                  <a:lnTo>
                    <a:pt x="394175" y="236533"/>
                  </a:lnTo>
                  <a:lnTo>
                    <a:pt x="394643" y="222202"/>
                  </a:lnTo>
                  <a:lnTo>
                    <a:pt x="393732" y="208978"/>
                  </a:lnTo>
                  <a:lnTo>
                    <a:pt x="391900" y="196491"/>
                  </a:lnTo>
                  <a:lnTo>
                    <a:pt x="389456" y="184496"/>
                  </a:lnTo>
                  <a:lnTo>
                    <a:pt x="385379" y="172829"/>
                  </a:lnTo>
                  <a:lnTo>
                    <a:pt x="380215" y="161380"/>
                  </a:lnTo>
                  <a:lnTo>
                    <a:pt x="374325" y="150077"/>
                  </a:lnTo>
                  <a:lnTo>
                    <a:pt x="367951" y="138871"/>
                  </a:lnTo>
                  <a:lnTo>
                    <a:pt x="361255" y="127730"/>
                  </a:lnTo>
                  <a:lnTo>
                    <a:pt x="354344" y="116632"/>
                  </a:lnTo>
                  <a:lnTo>
                    <a:pt x="344842" y="108010"/>
                  </a:lnTo>
                  <a:lnTo>
                    <a:pt x="333614" y="101039"/>
                  </a:lnTo>
                  <a:lnTo>
                    <a:pt x="294428" y="82118"/>
                  </a:lnTo>
                  <a:lnTo>
                    <a:pt x="280429" y="75213"/>
                  </a:lnTo>
                  <a:lnTo>
                    <a:pt x="266201" y="70609"/>
                  </a:lnTo>
                  <a:lnTo>
                    <a:pt x="251822" y="67540"/>
                  </a:lnTo>
                  <a:lnTo>
                    <a:pt x="237342" y="65494"/>
                  </a:lnTo>
                  <a:lnTo>
                    <a:pt x="224019" y="62906"/>
                  </a:lnTo>
                  <a:lnTo>
                    <a:pt x="211466" y="59958"/>
                  </a:lnTo>
                  <a:lnTo>
                    <a:pt x="175348" y="50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33613" y="2829971"/>
              <a:ext cx="253267" cy="11012"/>
            </a:xfrm>
            <a:custGeom>
              <a:avLst/>
              <a:gdLst/>
              <a:ahLst/>
              <a:cxnLst/>
              <a:rect l="0" t="0" r="0" b="0"/>
              <a:pathLst>
                <a:path w="253267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7" y="8715"/>
                  </a:lnTo>
                  <a:lnTo>
                    <a:pt x="51825" y="9481"/>
                  </a:lnTo>
                  <a:lnTo>
                    <a:pt x="82169" y="10331"/>
                  </a:lnTo>
                  <a:lnTo>
                    <a:pt x="253266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533613" y="2951098"/>
              <a:ext cx="319336" cy="55059"/>
            </a:xfrm>
            <a:custGeom>
              <a:avLst/>
              <a:gdLst/>
              <a:ahLst/>
              <a:cxnLst/>
              <a:rect l="0" t="0" r="0" b="0"/>
              <a:pathLst>
                <a:path w="319336" h="55059">
                  <a:moveTo>
                    <a:pt x="0" y="0"/>
                  </a:moveTo>
                  <a:lnTo>
                    <a:pt x="11691" y="11691"/>
                  </a:lnTo>
                  <a:lnTo>
                    <a:pt x="20029" y="16359"/>
                  </a:lnTo>
                  <a:lnTo>
                    <a:pt x="30482" y="20694"/>
                  </a:lnTo>
                  <a:lnTo>
                    <a:pt x="42344" y="24807"/>
                  </a:lnTo>
                  <a:lnTo>
                    <a:pt x="55147" y="27550"/>
                  </a:lnTo>
                  <a:lnTo>
                    <a:pt x="68576" y="29378"/>
                  </a:lnTo>
                  <a:lnTo>
                    <a:pt x="82422" y="30597"/>
                  </a:lnTo>
                  <a:lnTo>
                    <a:pt x="95324" y="32633"/>
                  </a:lnTo>
                  <a:lnTo>
                    <a:pt x="107595" y="35214"/>
                  </a:lnTo>
                  <a:lnTo>
                    <a:pt x="159510" y="48147"/>
                  </a:lnTo>
                  <a:lnTo>
                    <a:pt x="174856" y="50451"/>
                  </a:lnTo>
                  <a:lnTo>
                    <a:pt x="191205" y="51986"/>
                  </a:lnTo>
                  <a:lnTo>
                    <a:pt x="208221" y="53010"/>
                  </a:lnTo>
                  <a:lnTo>
                    <a:pt x="240179" y="54148"/>
                  </a:lnTo>
                  <a:lnTo>
                    <a:pt x="319335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74075" y="2719855"/>
              <a:ext cx="20494" cy="352371"/>
            </a:xfrm>
            <a:custGeom>
              <a:avLst/>
              <a:gdLst/>
              <a:ahLst/>
              <a:cxnLst/>
              <a:rect l="0" t="0" r="0" b="0"/>
              <a:pathLst>
                <a:path w="20494" h="352371">
                  <a:moveTo>
                    <a:pt x="11012" y="0"/>
                  </a:moveTo>
                  <a:lnTo>
                    <a:pt x="11012" y="29228"/>
                  </a:lnTo>
                  <a:lnTo>
                    <a:pt x="12235" y="43956"/>
                  </a:lnTo>
                  <a:lnTo>
                    <a:pt x="14275" y="59891"/>
                  </a:lnTo>
                  <a:lnTo>
                    <a:pt x="16858" y="76633"/>
                  </a:lnTo>
                  <a:lnTo>
                    <a:pt x="18580" y="92688"/>
                  </a:lnTo>
                  <a:lnTo>
                    <a:pt x="19728" y="108285"/>
                  </a:lnTo>
                  <a:lnTo>
                    <a:pt x="20493" y="123577"/>
                  </a:lnTo>
                  <a:lnTo>
                    <a:pt x="19780" y="138666"/>
                  </a:lnTo>
                  <a:lnTo>
                    <a:pt x="18081" y="153619"/>
                  </a:lnTo>
                  <a:lnTo>
                    <a:pt x="15724" y="168483"/>
                  </a:lnTo>
                  <a:lnTo>
                    <a:pt x="12930" y="182062"/>
                  </a:lnTo>
                  <a:lnTo>
                    <a:pt x="9844" y="194785"/>
                  </a:lnTo>
                  <a:lnTo>
                    <a:pt x="6563" y="206938"/>
                  </a:lnTo>
                  <a:lnTo>
                    <a:pt x="4375" y="219933"/>
                  </a:lnTo>
                  <a:lnTo>
                    <a:pt x="2917" y="233491"/>
                  </a:lnTo>
                  <a:lnTo>
                    <a:pt x="1945" y="247424"/>
                  </a:lnTo>
                  <a:lnTo>
                    <a:pt x="1297" y="261606"/>
                  </a:lnTo>
                  <a:lnTo>
                    <a:pt x="864" y="275955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085632" y="2719855"/>
              <a:ext cx="324014" cy="340451"/>
            </a:xfrm>
            <a:custGeom>
              <a:avLst/>
              <a:gdLst/>
              <a:ahLst/>
              <a:cxnLst/>
              <a:rect l="0" t="0" r="0" b="0"/>
              <a:pathLst>
                <a:path w="324014" h="340451">
                  <a:moveTo>
                    <a:pt x="240813" y="33035"/>
                  </a:moveTo>
                  <a:lnTo>
                    <a:pt x="229122" y="21343"/>
                  </a:lnTo>
                  <a:lnTo>
                    <a:pt x="222007" y="16676"/>
                  </a:lnTo>
                  <a:lnTo>
                    <a:pt x="213594" y="12341"/>
                  </a:lnTo>
                  <a:lnTo>
                    <a:pt x="204314" y="8227"/>
                  </a:lnTo>
                  <a:lnTo>
                    <a:pt x="193234" y="5485"/>
                  </a:lnTo>
                  <a:lnTo>
                    <a:pt x="180953" y="3657"/>
                  </a:lnTo>
                  <a:lnTo>
                    <a:pt x="167872" y="2438"/>
                  </a:lnTo>
                  <a:lnTo>
                    <a:pt x="155480" y="2849"/>
                  </a:lnTo>
                  <a:lnTo>
                    <a:pt x="143549" y="4346"/>
                  </a:lnTo>
                  <a:lnTo>
                    <a:pt x="131924" y="6568"/>
                  </a:lnTo>
                  <a:lnTo>
                    <a:pt x="120504" y="10496"/>
                  </a:lnTo>
                  <a:lnTo>
                    <a:pt x="109220" y="15562"/>
                  </a:lnTo>
                  <a:lnTo>
                    <a:pt x="98026" y="21386"/>
                  </a:lnTo>
                  <a:lnTo>
                    <a:pt x="88117" y="27716"/>
                  </a:lnTo>
                  <a:lnTo>
                    <a:pt x="79064" y="34383"/>
                  </a:lnTo>
                  <a:lnTo>
                    <a:pt x="70581" y="41275"/>
                  </a:lnTo>
                  <a:lnTo>
                    <a:pt x="61256" y="50763"/>
                  </a:lnTo>
                  <a:lnTo>
                    <a:pt x="51368" y="61983"/>
                  </a:lnTo>
                  <a:lnTo>
                    <a:pt x="41106" y="74357"/>
                  </a:lnTo>
                  <a:lnTo>
                    <a:pt x="31818" y="87500"/>
                  </a:lnTo>
                  <a:lnTo>
                    <a:pt x="23179" y="101156"/>
                  </a:lnTo>
                  <a:lnTo>
                    <a:pt x="14972" y="115154"/>
                  </a:lnTo>
                  <a:lnTo>
                    <a:pt x="9501" y="129380"/>
                  </a:lnTo>
                  <a:lnTo>
                    <a:pt x="5854" y="143758"/>
                  </a:lnTo>
                  <a:lnTo>
                    <a:pt x="3422" y="158238"/>
                  </a:lnTo>
                  <a:lnTo>
                    <a:pt x="1801" y="172785"/>
                  </a:lnTo>
                  <a:lnTo>
                    <a:pt x="720" y="187377"/>
                  </a:lnTo>
                  <a:lnTo>
                    <a:pt x="0" y="201999"/>
                  </a:lnTo>
                  <a:lnTo>
                    <a:pt x="743" y="216641"/>
                  </a:lnTo>
                  <a:lnTo>
                    <a:pt x="2462" y="231296"/>
                  </a:lnTo>
                  <a:lnTo>
                    <a:pt x="4831" y="245961"/>
                  </a:lnTo>
                  <a:lnTo>
                    <a:pt x="8858" y="259407"/>
                  </a:lnTo>
                  <a:lnTo>
                    <a:pt x="13990" y="272042"/>
                  </a:lnTo>
                  <a:lnTo>
                    <a:pt x="19858" y="284136"/>
                  </a:lnTo>
                  <a:lnTo>
                    <a:pt x="27440" y="294646"/>
                  </a:lnTo>
                  <a:lnTo>
                    <a:pt x="36166" y="304099"/>
                  </a:lnTo>
                  <a:lnTo>
                    <a:pt x="45653" y="312848"/>
                  </a:lnTo>
                  <a:lnTo>
                    <a:pt x="55649" y="319905"/>
                  </a:lnTo>
                  <a:lnTo>
                    <a:pt x="65983" y="325832"/>
                  </a:lnTo>
                  <a:lnTo>
                    <a:pt x="76543" y="331008"/>
                  </a:lnTo>
                  <a:lnTo>
                    <a:pt x="88477" y="334458"/>
                  </a:lnTo>
                  <a:lnTo>
                    <a:pt x="101327" y="336758"/>
                  </a:lnTo>
                  <a:lnTo>
                    <a:pt x="114788" y="338292"/>
                  </a:lnTo>
                  <a:lnTo>
                    <a:pt x="128656" y="339314"/>
                  </a:lnTo>
                  <a:lnTo>
                    <a:pt x="142795" y="339996"/>
                  </a:lnTo>
                  <a:lnTo>
                    <a:pt x="157115" y="340450"/>
                  </a:lnTo>
                  <a:lnTo>
                    <a:pt x="171556" y="338306"/>
                  </a:lnTo>
                  <a:lnTo>
                    <a:pt x="186077" y="334429"/>
                  </a:lnTo>
                  <a:lnTo>
                    <a:pt x="200652" y="329398"/>
                  </a:lnTo>
                  <a:lnTo>
                    <a:pt x="214039" y="323597"/>
                  </a:lnTo>
                  <a:lnTo>
                    <a:pt x="226634" y="317282"/>
                  </a:lnTo>
                  <a:lnTo>
                    <a:pt x="238701" y="310626"/>
                  </a:lnTo>
                  <a:lnTo>
                    <a:pt x="251641" y="302517"/>
                  </a:lnTo>
                  <a:lnTo>
                    <a:pt x="265160" y="293441"/>
                  </a:lnTo>
                  <a:lnTo>
                    <a:pt x="279068" y="283720"/>
                  </a:lnTo>
                  <a:lnTo>
                    <a:pt x="290786" y="273569"/>
                  </a:lnTo>
                  <a:lnTo>
                    <a:pt x="301046" y="263131"/>
                  </a:lnTo>
                  <a:lnTo>
                    <a:pt x="310332" y="252501"/>
                  </a:lnTo>
                  <a:lnTo>
                    <a:pt x="316523" y="240521"/>
                  </a:lnTo>
                  <a:lnTo>
                    <a:pt x="320651" y="227640"/>
                  </a:lnTo>
                  <a:lnTo>
                    <a:pt x="323402" y="214159"/>
                  </a:lnTo>
                  <a:lnTo>
                    <a:pt x="324013" y="199054"/>
                  </a:lnTo>
                  <a:lnTo>
                    <a:pt x="323197" y="182867"/>
                  </a:lnTo>
                  <a:lnTo>
                    <a:pt x="321429" y="165957"/>
                  </a:lnTo>
                  <a:lnTo>
                    <a:pt x="317804" y="149790"/>
                  </a:lnTo>
                  <a:lnTo>
                    <a:pt x="312940" y="134118"/>
                  </a:lnTo>
                  <a:lnTo>
                    <a:pt x="307250" y="118776"/>
                  </a:lnTo>
                  <a:lnTo>
                    <a:pt x="301010" y="104878"/>
                  </a:lnTo>
                  <a:lnTo>
                    <a:pt x="294403" y="91942"/>
                  </a:lnTo>
                  <a:lnTo>
                    <a:pt x="287552" y="79647"/>
                  </a:lnTo>
                  <a:lnTo>
                    <a:pt x="279313" y="67780"/>
                  </a:lnTo>
                  <a:lnTo>
                    <a:pt x="270151" y="56198"/>
                  </a:lnTo>
                  <a:lnTo>
                    <a:pt x="260371" y="44807"/>
                  </a:lnTo>
                  <a:lnTo>
                    <a:pt x="250182" y="35989"/>
                  </a:lnTo>
                  <a:lnTo>
                    <a:pt x="19676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439402" y="2765886"/>
              <a:ext cx="356962" cy="310633"/>
            </a:xfrm>
            <a:custGeom>
              <a:avLst/>
              <a:gdLst/>
              <a:ahLst/>
              <a:cxnLst/>
              <a:rect l="0" t="0" r="0" b="0"/>
              <a:pathLst>
                <a:path w="356962" h="310633">
                  <a:moveTo>
                    <a:pt x="261436" y="20038"/>
                  </a:moveTo>
                  <a:lnTo>
                    <a:pt x="215457" y="4712"/>
                  </a:lnTo>
                  <a:lnTo>
                    <a:pt x="203866" y="2480"/>
                  </a:lnTo>
                  <a:lnTo>
                    <a:pt x="191245" y="992"/>
                  </a:lnTo>
                  <a:lnTo>
                    <a:pt x="177937" y="0"/>
                  </a:lnTo>
                  <a:lnTo>
                    <a:pt x="164171" y="1785"/>
                  </a:lnTo>
                  <a:lnTo>
                    <a:pt x="150099" y="5423"/>
                  </a:lnTo>
                  <a:lnTo>
                    <a:pt x="135824" y="10294"/>
                  </a:lnTo>
                  <a:lnTo>
                    <a:pt x="122637" y="15989"/>
                  </a:lnTo>
                  <a:lnTo>
                    <a:pt x="110175" y="22233"/>
                  </a:lnTo>
                  <a:lnTo>
                    <a:pt x="98197" y="28843"/>
                  </a:lnTo>
                  <a:lnTo>
                    <a:pt x="87764" y="35696"/>
                  </a:lnTo>
                  <a:lnTo>
                    <a:pt x="78362" y="42712"/>
                  </a:lnTo>
                  <a:lnTo>
                    <a:pt x="69647" y="49836"/>
                  </a:lnTo>
                  <a:lnTo>
                    <a:pt x="61390" y="58256"/>
                  </a:lnTo>
                  <a:lnTo>
                    <a:pt x="53438" y="67540"/>
                  </a:lnTo>
                  <a:lnTo>
                    <a:pt x="45690" y="77400"/>
                  </a:lnTo>
                  <a:lnTo>
                    <a:pt x="38077" y="88867"/>
                  </a:lnTo>
                  <a:lnTo>
                    <a:pt x="30555" y="101406"/>
                  </a:lnTo>
                  <a:lnTo>
                    <a:pt x="23094" y="114659"/>
                  </a:lnTo>
                  <a:lnTo>
                    <a:pt x="16896" y="129612"/>
                  </a:lnTo>
                  <a:lnTo>
                    <a:pt x="11540" y="145698"/>
                  </a:lnTo>
                  <a:lnTo>
                    <a:pt x="6746" y="162540"/>
                  </a:lnTo>
                  <a:lnTo>
                    <a:pt x="3551" y="178662"/>
                  </a:lnTo>
                  <a:lnTo>
                    <a:pt x="1420" y="194304"/>
                  </a:lnTo>
                  <a:lnTo>
                    <a:pt x="0" y="209626"/>
                  </a:lnTo>
                  <a:lnTo>
                    <a:pt x="1500" y="223511"/>
                  </a:lnTo>
                  <a:lnTo>
                    <a:pt x="4947" y="236438"/>
                  </a:lnTo>
                  <a:lnTo>
                    <a:pt x="9692" y="248727"/>
                  </a:lnTo>
                  <a:lnTo>
                    <a:pt x="16526" y="259366"/>
                  </a:lnTo>
                  <a:lnTo>
                    <a:pt x="24752" y="268906"/>
                  </a:lnTo>
                  <a:lnTo>
                    <a:pt x="33907" y="277713"/>
                  </a:lnTo>
                  <a:lnTo>
                    <a:pt x="44904" y="284808"/>
                  </a:lnTo>
                  <a:lnTo>
                    <a:pt x="57130" y="290762"/>
                  </a:lnTo>
                  <a:lnTo>
                    <a:pt x="70174" y="295954"/>
                  </a:lnTo>
                  <a:lnTo>
                    <a:pt x="84988" y="300639"/>
                  </a:lnTo>
                  <a:lnTo>
                    <a:pt x="100981" y="304986"/>
                  </a:lnTo>
                  <a:lnTo>
                    <a:pt x="117761" y="309108"/>
                  </a:lnTo>
                  <a:lnTo>
                    <a:pt x="135065" y="310632"/>
                  </a:lnTo>
                  <a:lnTo>
                    <a:pt x="152719" y="310424"/>
                  </a:lnTo>
                  <a:lnTo>
                    <a:pt x="170605" y="309062"/>
                  </a:lnTo>
                  <a:lnTo>
                    <a:pt x="187424" y="306931"/>
                  </a:lnTo>
                  <a:lnTo>
                    <a:pt x="203530" y="304287"/>
                  </a:lnTo>
                  <a:lnTo>
                    <a:pt x="219161" y="301300"/>
                  </a:lnTo>
                  <a:lnTo>
                    <a:pt x="232030" y="296862"/>
                  </a:lnTo>
                  <a:lnTo>
                    <a:pt x="243055" y="291457"/>
                  </a:lnTo>
                  <a:lnTo>
                    <a:pt x="252853" y="285406"/>
                  </a:lnTo>
                  <a:lnTo>
                    <a:pt x="264279" y="278925"/>
                  </a:lnTo>
                  <a:lnTo>
                    <a:pt x="290025" y="265199"/>
                  </a:lnTo>
                  <a:lnTo>
                    <a:pt x="302518" y="256889"/>
                  </a:lnTo>
                  <a:lnTo>
                    <a:pt x="314518" y="247679"/>
                  </a:lnTo>
                  <a:lnTo>
                    <a:pt x="326188" y="237868"/>
                  </a:lnTo>
                  <a:lnTo>
                    <a:pt x="335192" y="226434"/>
                  </a:lnTo>
                  <a:lnTo>
                    <a:pt x="342418" y="213916"/>
                  </a:lnTo>
                  <a:lnTo>
                    <a:pt x="348459" y="200678"/>
                  </a:lnTo>
                  <a:lnTo>
                    <a:pt x="352486" y="184511"/>
                  </a:lnTo>
                  <a:lnTo>
                    <a:pt x="355171" y="166392"/>
                  </a:lnTo>
                  <a:lnTo>
                    <a:pt x="356961" y="146972"/>
                  </a:lnTo>
                  <a:lnTo>
                    <a:pt x="355707" y="130354"/>
                  </a:lnTo>
                  <a:lnTo>
                    <a:pt x="352424" y="115605"/>
                  </a:lnTo>
                  <a:lnTo>
                    <a:pt x="347788" y="102102"/>
                  </a:lnTo>
                  <a:lnTo>
                    <a:pt x="342251" y="90653"/>
                  </a:lnTo>
                  <a:lnTo>
                    <a:pt x="336112" y="80574"/>
                  </a:lnTo>
                  <a:lnTo>
                    <a:pt x="329573" y="71407"/>
                  </a:lnTo>
                  <a:lnTo>
                    <a:pt x="322766" y="62849"/>
                  </a:lnTo>
                  <a:lnTo>
                    <a:pt x="315782" y="54696"/>
                  </a:lnTo>
                  <a:lnTo>
                    <a:pt x="283459" y="31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50000" y="3204364"/>
              <a:ext cx="509099" cy="770810"/>
            </a:xfrm>
            <a:custGeom>
              <a:avLst/>
              <a:gdLst/>
              <a:ahLst/>
              <a:cxnLst/>
              <a:rect l="0" t="0" r="0" b="0"/>
              <a:pathLst>
                <a:path w="509099" h="770810">
                  <a:moveTo>
                    <a:pt x="198208" y="0"/>
                  </a:moveTo>
                  <a:lnTo>
                    <a:pt x="198208" y="23382"/>
                  </a:lnTo>
                  <a:lnTo>
                    <a:pt x="201471" y="44650"/>
                  </a:lnTo>
                  <a:lnTo>
                    <a:pt x="204054" y="55461"/>
                  </a:lnTo>
                  <a:lnTo>
                    <a:pt x="213449" y="73997"/>
                  </a:lnTo>
                  <a:lnTo>
                    <a:pt x="225782" y="91616"/>
                  </a:lnTo>
                  <a:lnTo>
                    <a:pt x="260854" y="143614"/>
                  </a:lnTo>
                  <a:lnTo>
                    <a:pt x="269337" y="153247"/>
                  </a:lnTo>
                  <a:lnTo>
                    <a:pt x="278662" y="162117"/>
                  </a:lnTo>
                  <a:lnTo>
                    <a:pt x="288549" y="170476"/>
                  </a:lnTo>
                  <a:lnTo>
                    <a:pt x="300035" y="177273"/>
                  </a:lnTo>
                  <a:lnTo>
                    <a:pt x="312586" y="183028"/>
                  </a:lnTo>
                  <a:lnTo>
                    <a:pt x="338359" y="192684"/>
                  </a:lnTo>
                  <a:lnTo>
                    <a:pt x="362048" y="201055"/>
                  </a:lnTo>
                  <a:lnTo>
                    <a:pt x="374728" y="203776"/>
                  </a:lnTo>
                  <a:lnTo>
                    <a:pt x="388075" y="205591"/>
                  </a:lnTo>
                  <a:lnTo>
                    <a:pt x="401867" y="206800"/>
                  </a:lnTo>
                  <a:lnTo>
                    <a:pt x="414732" y="206383"/>
                  </a:lnTo>
                  <a:lnTo>
                    <a:pt x="426979" y="204881"/>
                  </a:lnTo>
                  <a:lnTo>
                    <a:pt x="438815" y="202657"/>
                  </a:lnTo>
                  <a:lnTo>
                    <a:pt x="447929" y="196279"/>
                  </a:lnTo>
                  <a:lnTo>
                    <a:pt x="455228" y="187134"/>
                  </a:lnTo>
                  <a:lnTo>
                    <a:pt x="466601" y="165146"/>
                  </a:lnTo>
                  <a:lnTo>
                    <a:pt x="475734" y="143138"/>
                  </a:lnTo>
                  <a:lnTo>
                    <a:pt x="487134" y="121121"/>
                  </a:lnTo>
                  <a:lnTo>
                    <a:pt x="499134" y="99101"/>
                  </a:lnTo>
                  <a:lnTo>
                    <a:pt x="508546" y="77079"/>
                  </a:lnTo>
                  <a:lnTo>
                    <a:pt x="509098" y="72186"/>
                  </a:lnTo>
                  <a:lnTo>
                    <a:pt x="507019" y="71370"/>
                  </a:lnTo>
                  <a:lnTo>
                    <a:pt x="503186" y="73274"/>
                  </a:lnTo>
                  <a:lnTo>
                    <a:pt x="492402" y="81914"/>
                  </a:lnTo>
                  <a:lnTo>
                    <a:pt x="478229" y="96358"/>
                  </a:lnTo>
                  <a:lnTo>
                    <a:pt x="469311" y="107061"/>
                  </a:lnTo>
                  <a:lnTo>
                    <a:pt x="459695" y="119091"/>
                  </a:lnTo>
                  <a:lnTo>
                    <a:pt x="450837" y="130781"/>
                  </a:lnTo>
                  <a:lnTo>
                    <a:pt x="434470" y="153558"/>
                  </a:lnTo>
                  <a:lnTo>
                    <a:pt x="426679" y="165995"/>
                  </a:lnTo>
                  <a:lnTo>
                    <a:pt x="419039" y="179179"/>
                  </a:lnTo>
                  <a:lnTo>
                    <a:pt x="411498" y="192863"/>
                  </a:lnTo>
                  <a:lnTo>
                    <a:pt x="405247" y="205656"/>
                  </a:lnTo>
                  <a:lnTo>
                    <a:pt x="395039" y="229659"/>
                  </a:lnTo>
                  <a:lnTo>
                    <a:pt x="379899" y="249299"/>
                  </a:lnTo>
                  <a:lnTo>
                    <a:pt x="370723" y="257963"/>
                  </a:lnTo>
                  <a:lnTo>
                    <a:pt x="362158" y="267408"/>
                  </a:lnTo>
                  <a:lnTo>
                    <a:pt x="354001" y="277376"/>
                  </a:lnTo>
                  <a:lnTo>
                    <a:pt x="338413" y="298240"/>
                  </a:lnTo>
                  <a:lnTo>
                    <a:pt x="323328" y="319747"/>
                  </a:lnTo>
                  <a:lnTo>
                    <a:pt x="314656" y="330621"/>
                  </a:lnTo>
                  <a:lnTo>
                    <a:pt x="305204" y="341542"/>
                  </a:lnTo>
                  <a:lnTo>
                    <a:pt x="295233" y="352492"/>
                  </a:lnTo>
                  <a:lnTo>
                    <a:pt x="286138" y="364686"/>
                  </a:lnTo>
                  <a:lnTo>
                    <a:pt x="277627" y="377710"/>
                  </a:lnTo>
                  <a:lnTo>
                    <a:pt x="269507" y="391286"/>
                  </a:lnTo>
                  <a:lnTo>
                    <a:pt x="260423" y="405231"/>
                  </a:lnTo>
                  <a:lnTo>
                    <a:pt x="250696" y="419422"/>
                  </a:lnTo>
                  <a:lnTo>
                    <a:pt x="240541" y="433776"/>
                  </a:lnTo>
                  <a:lnTo>
                    <a:pt x="230101" y="447016"/>
                  </a:lnTo>
                  <a:lnTo>
                    <a:pt x="219470" y="459514"/>
                  </a:lnTo>
                  <a:lnTo>
                    <a:pt x="208712" y="471516"/>
                  </a:lnTo>
                  <a:lnTo>
                    <a:pt x="197870" y="484412"/>
                  </a:lnTo>
                  <a:lnTo>
                    <a:pt x="176035" y="511790"/>
                  </a:lnTo>
                  <a:lnTo>
                    <a:pt x="166297" y="525943"/>
                  </a:lnTo>
                  <a:lnTo>
                    <a:pt x="157358" y="540272"/>
                  </a:lnTo>
                  <a:lnTo>
                    <a:pt x="148952" y="554719"/>
                  </a:lnTo>
                  <a:lnTo>
                    <a:pt x="133086" y="580559"/>
                  </a:lnTo>
                  <a:lnTo>
                    <a:pt x="125429" y="592589"/>
                  </a:lnTo>
                  <a:lnTo>
                    <a:pt x="116654" y="605502"/>
                  </a:lnTo>
                  <a:lnTo>
                    <a:pt x="71326" y="669996"/>
                  </a:lnTo>
                  <a:lnTo>
                    <a:pt x="48187" y="704233"/>
                  </a:lnTo>
                  <a:lnTo>
                    <a:pt x="29981" y="729800"/>
                  </a:lnTo>
                  <a:lnTo>
                    <a:pt x="0" y="7708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500578" y="3313357"/>
              <a:ext cx="210835" cy="232366"/>
            </a:xfrm>
            <a:custGeom>
              <a:avLst/>
              <a:gdLst/>
              <a:ahLst/>
              <a:cxnLst/>
              <a:rect l="0" t="0" r="0" b="0"/>
              <a:pathLst>
                <a:path w="210835" h="232366">
                  <a:moveTo>
                    <a:pt x="0" y="111238"/>
                  </a:moveTo>
                  <a:lnTo>
                    <a:pt x="11692" y="128775"/>
                  </a:lnTo>
                  <a:lnTo>
                    <a:pt x="18806" y="132717"/>
                  </a:lnTo>
                  <a:lnTo>
                    <a:pt x="27220" y="134122"/>
                  </a:lnTo>
                  <a:lnTo>
                    <a:pt x="36499" y="133835"/>
                  </a:lnTo>
                  <a:lnTo>
                    <a:pt x="47579" y="132420"/>
                  </a:lnTo>
                  <a:lnTo>
                    <a:pt x="59860" y="130254"/>
                  </a:lnTo>
                  <a:lnTo>
                    <a:pt x="72942" y="127586"/>
                  </a:lnTo>
                  <a:lnTo>
                    <a:pt x="85333" y="124583"/>
                  </a:lnTo>
                  <a:lnTo>
                    <a:pt x="97264" y="121358"/>
                  </a:lnTo>
                  <a:lnTo>
                    <a:pt x="108889" y="117985"/>
                  </a:lnTo>
                  <a:lnTo>
                    <a:pt x="121533" y="113289"/>
                  </a:lnTo>
                  <a:lnTo>
                    <a:pt x="134857" y="107711"/>
                  </a:lnTo>
                  <a:lnTo>
                    <a:pt x="148633" y="101546"/>
                  </a:lnTo>
                  <a:lnTo>
                    <a:pt x="159040" y="93765"/>
                  </a:lnTo>
                  <a:lnTo>
                    <a:pt x="167202" y="84907"/>
                  </a:lnTo>
                  <a:lnTo>
                    <a:pt x="173867" y="75331"/>
                  </a:lnTo>
                  <a:lnTo>
                    <a:pt x="180757" y="66501"/>
                  </a:lnTo>
                  <a:lnTo>
                    <a:pt x="187798" y="58167"/>
                  </a:lnTo>
                  <a:lnTo>
                    <a:pt x="194939" y="50164"/>
                  </a:lnTo>
                  <a:lnTo>
                    <a:pt x="200922" y="41158"/>
                  </a:lnTo>
                  <a:lnTo>
                    <a:pt x="206135" y="31483"/>
                  </a:lnTo>
                  <a:lnTo>
                    <a:pt x="210834" y="21363"/>
                  </a:lnTo>
                  <a:lnTo>
                    <a:pt x="210296" y="13393"/>
                  </a:lnTo>
                  <a:lnTo>
                    <a:pt x="206267" y="6855"/>
                  </a:lnTo>
                  <a:lnTo>
                    <a:pt x="199910" y="1274"/>
                  </a:lnTo>
                  <a:lnTo>
                    <a:pt x="192002" y="0"/>
                  </a:lnTo>
                  <a:lnTo>
                    <a:pt x="183059" y="1598"/>
                  </a:lnTo>
                  <a:lnTo>
                    <a:pt x="173427" y="5110"/>
                  </a:lnTo>
                  <a:lnTo>
                    <a:pt x="162111" y="11122"/>
                  </a:lnTo>
                  <a:lnTo>
                    <a:pt x="149673" y="18800"/>
                  </a:lnTo>
                  <a:lnTo>
                    <a:pt x="136487" y="27590"/>
                  </a:lnTo>
                  <a:lnTo>
                    <a:pt x="126474" y="38343"/>
                  </a:lnTo>
                  <a:lnTo>
                    <a:pt x="118574" y="50407"/>
                  </a:lnTo>
                  <a:lnTo>
                    <a:pt x="112084" y="63343"/>
                  </a:lnTo>
                  <a:lnTo>
                    <a:pt x="105311" y="74414"/>
                  </a:lnTo>
                  <a:lnTo>
                    <a:pt x="98348" y="84241"/>
                  </a:lnTo>
                  <a:lnTo>
                    <a:pt x="82862" y="104134"/>
                  </a:lnTo>
                  <a:lnTo>
                    <a:pt x="63745" y="129288"/>
                  </a:lnTo>
                  <a:lnTo>
                    <a:pt x="57179" y="142847"/>
                  </a:lnTo>
                  <a:lnTo>
                    <a:pt x="52801" y="156781"/>
                  </a:lnTo>
                  <a:lnTo>
                    <a:pt x="49883" y="170964"/>
                  </a:lnTo>
                  <a:lnTo>
                    <a:pt x="51608" y="184090"/>
                  </a:lnTo>
                  <a:lnTo>
                    <a:pt x="56428" y="196511"/>
                  </a:lnTo>
                  <a:lnTo>
                    <a:pt x="110116" y="2323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731821" y="3314479"/>
              <a:ext cx="297313" cy="275290"/>
            </a:xfrm>
            <a:custGeom>
              <a:avLst/>
              <a:gdLst/>
              <a:ahLst/>
              <a:cxnLst/>
              <a:rect l="0" t="0" r="0" b="0"/>
              <a:pathLst>
                <a:path w="297313" h="275290">
                  <a:moveTo>
                    <a:pt x="297312" y="0"/>
                  </a:moveTo>
                  <a:lnTo>
                    <a:pt x="273930" y="5846"/>
                  </a:lnTo>
                  <a:lnTo>
                    <a:pt x="263371" y="8792"/>
                  </a:lnTo>
                  <a:lnTo>
                    <a:pt x="241851" y="15327"/>
                  </a:lnTo>
                  <a:lnTo>
                    <a:pt x="230974" y="20006"/>
                  </a:lnTo>
                  <a:lnTo>
                    <a:pt x="220052" y="25572"/>
                  </a:lnTo>
                  <a:lnTo>
                    <a:pt x="209100" y="31731"/>
                  </a:lnTo>
                  <a:lnTo>
                    <a:pt x="199352" y="38283"/>
                  </a:lnTo>
                  <a:lnTo>
                    <a:pt x="190406" y="45098"/>
                  </a:lnTo>
                  <a:lnTo>
                    <a:pt x="181995" y="52089"/>
                  </a:lnTo>
                  <a:lnTo>
                    <a:pt x="177611" y="60420"/>
                  </a:lnTo>
                  <a:lnTo>
                    <a:pt x="175912" y="69644"/>
                  </a:lnTo>
                  <a:lnTo>
                    <a:pt x="176003" y="79464"/>
                  </a:lnTo>
                  <a:lnTo>
                    <a:pt x="177287" y="90905"/>
                  </a:lnTo>
                  <a:lnTo>
                    <a:pt x="179367" y="103426"/>
                  </a:lnTo>
                  <a:lnTo>
                    <a:pt x="181977" y="116668"/>
                  </a:lnTo>
                  <a:lnTo>
                    <a:pt x="186164" y="127943"/>
                  </a:lnTo>
                  <a:lnTo>
                    <a:pt x="191402" y="137906"/>
                  </a:lnTo>
                  <a:lnTo>
                    <a:pt x="197341" y="146995"/>
                  </a:lnTo>
                  <a:lnTo>
                    <a:pt x="204971" y="155502"/>
                  </a:lnTo>
                  <a:lnTo>
                    <a:pt x="213728" y="163620"/>
                  </a:lnTo>
                  <a:lnTo>
                    <a:pt x="223237" y="171479"/>
                  </a:lnTo>
                  <a:lnTo>
                    <a:pt x="232023" y="179165"/>
                  </a:lnTo>
                  <a:lnTo>
                    <a:pt x="240328" y="186737"/>
                  </a:lnTo>
                  <a:lnTo>
                    <a:pt x="248311" y="194231"/>
                  </a:lnTo>
                  <a:lnTo>
                    <a:pt x="253633" y="204121"/>
                  </a:lnTo>
                  <a:lnTo>
                    <a:pt x="257181" y="215609"/>
                  </a:lnTo>
                  <a:lnTo>
                    <a:pt x="259547" y="228161"/>
                  </a:lnTo>
                  <a:lnTo>
                    <a:pt x="255006" y="236530"/>
                  </a:lnTo>
                  <a:lnTo>
                    <a:pt x="245861" y="242108"/>
                  </a:lnTo>
                  <a:lnTo>
                    <a:pt x="233647" y="245828"/>
                  </a:lnTo>
                  <a:lnTo>
                    <a:pt x="207026" y="253223"/>
                  </a:lnTo>
                  <a:lnTo>
                    <a:pt x="193075" y="256908"/>
                  </a:lnTo>
                  <a:lnTo>
                    <a:pt x="177657" y="259364"/>
                  </a:lnTo>
                  <a:lnTo>
                    <a:pt x="161261" y="261002"/>
                  </a:lnTo>
                  <a:lnTo>
                    <a:pt x="144212" y="262094"/>
                  </a:lnTo>
                  <a:lnTo>
                    <a:pt x="126729" y="264045"/>
                  </a:lnTo>
                  <a:lnTo>
                    <a:pt x="108956" y="266570"/>
                  </a:lnTo>
                  <a:lnTo>
                    <a:pt x="90990" y="269476"/>
                  </a:lnTo>
                  <a:lnTo>
                    <a:pt x="74119" y="271414"/>
                  </a:lnTo>
                  <a:lnTo>
                    <a:pt x="57977" y="272706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365636" y="2317095"/>
            <a:ext cx="3182342" cy="1129524"/>
            <a:chOff x="6365636" y="2317095"/>
            <a:chExt cx="3182342" cy="1129524"/>
          </a:xfrm>
        </p:grpSpPr>
        <p:sp>
          <p:nvSpPr>
            <p:cNvPr id="67" name="Freeform 66"/>
            <p:cNvSpPr/>
            <p:nvPr/>
          </p:nvSpPr>
          <p:spPr>
            <a:xfrm>
              <a:off x="6365636" y="2545220"/>
              <a:ext cx="356612" cy="438913"/>
            </a:xfrm>
            <a:custGeom>
              <a:avLst/>
              <a:gdLst/>
              <a:ahLst/>
              <a:cxnLst/>
              <a:rect l="0" t="0" r="0" b="0"/>
              <a:pathLst>
                <a:path w="356612" h="438913">
                  <a:moveTo>
                    <a:pt x="0" y="141600"/>
                  </a:moveTo>
                  <a:lnTo>
                    <a:pt x="0" y="38062"/>
                  </a:lnTo>
                  <a:lnTo>
                    <a:pt x="4894" y="28528"/>
                  </a:lnTo>
                  <a:lnTo>
                    <a:pt x="13051" y="22173"/>
                  </a:lnTo>
                  <a:lnTo>
                    <a:pt x="23383" y="17936"/>
                  </a:lnTo>
                  <a:lnTo>
                    <a:pt x="35165" y="15111"/>
                  </a:lnTo>
                  <a:lnTo>
                    <a:pt x="47913" y="13228"/>
                  </a:lnTo>
                  <a:lnTo>
                    <a:pt x="61306" y="11972"/>
                  </a:lnTo>
                  <a:lnTo>
                    <a:pt x="76352" y="11135"/>
                  </a:lnTo>
                  <a:lnTo>
                    <a:pt x="109384" y="10205"/>
                  </a:lnTo>
                  <a:lnTo>
                    <a:pt x="162374" y="9682"/>
                  </a:lnTo>
                  <a:lnTo>
                    <a:pt x="180436" y="8385"/>
                  </a:lnTo>
                  <a:lnTo>
                    <a:pt x="198595" y="6297"/>
                  </a:lnTo>
                  <a:lnTo>
                    <a:pt x="216818" y="3681"/>
                  </a:lnTo>
                  <a:lnTo>
                    <a:pt x="233861" y="1938"/>
                  </a:lnTo>
                  <a:lnTo>
                    <a:pt x="250118" y="775"/>
                  </a:lnTo>
                  <a:lnTo>
                    <a:pt x="265849" y="0"/>
                  </a:lnTo>
                  <a:lnTo>
                    <a:pt x="280007" y="707"/>
                  </a:lnTo>
                  <a:lnTo>
                    <a:pt x="293117" y="2402"/>
                  </a:lnTo>
                  <a:lnTo>
                    <a:pt x="305527" y="4755"/>
                  </a:lnTo>
                  <a:lnTo>
                    <a:pt x="317470" y="7547"/>
                  </a:lnTo>
                  <a:lnTo>
                    <a:pt x="329104" y="10632"/>
                  </a:lnTo>
                  <a:lnTo>
                    <a:pt x="340529" y="13913"/>
                  </a:lnTo>
                  <a:lnTo>
                    <a:pt x="348147" y="20994"/>
                  </a:lnTo>
                  <a:lnTo>
                    <a:pt x="353225" y="30608"/>
                  </a:lnTo>
                  <a:lnTo>
                    <a:pt x="356611" y="41912"/>
                  </a:lnTo>
                  <a:lnTo>
                    <a:pt x="356421" y="51895"/>
                  </a:lnTo>
                  <a:lnTo>
                    <a:pt x="353846" y="60997"/>
                  </a:lnTo>
                  <a:lnTo>
                    <a:pt x="349684" y="69512"/>
                  </a:lnTo>
                  <a:lnTo>
                    <a:pt x="344462" y="78859"/>
                  </a:lnTo>
                  <a:lnTo>
                    <a:pt x="338534" y="88762"/>
                  </a:lnTo>
                  <a:lnTo>
                    <a:pt x="332135" y="99033"/>
                  </a:lnTo>
                  <a:lnTo>
                    <a:pt x="325421" y="110776"/>
                  </a:lnTo>
                  <a:lnTo>
                    <a:pt x="311437" y="136873"/>
                  </a:lnTo>
                  <a:lnTo>
                    <a:pt x="304281" y="149460"/>
                  </a:lnTo>
                  <a:lnTo>
                    <a:pt x="297065" y="161522"/>
                  </a:lnTo>
                  <a:lnTo>
                    <a:pt x="282520" y="184713"/>
                  </a:lnTo>
                  <a:lnTo>
                    <a:pt x="267899" y="207255"/>
                  </a:lnTo>
                  <a:lnTo>
                    <a:pt x="261798" y="218405"/>
                  </a:lnTo>
                  <a:lnTo>
                    <a:pt x="256507" y="229508"/>
                  </a:lnTo>
                  <a:lnTo>
                    <a:pt x="251756" y="240581"/>
                  </a:lnTo>
                  <a:lnTo>
                    <a:pt x="247365" y="252858"/>
                  </a:lnTo>
                  <a:lnTo>
                    <a:pt x="243215" y="265936"/>
                  </a:lnTo>
                  <a:lnTo>
                    <a:pt x="239225" y="279548"/>
                  </a:lnTo>
                  <a:lnTo>
                    <a:pt x="234116" y="291071"/>
                  </a:lnTo>
                  <a:lnTo>
                    <a:pt x="228265" y="301199"/>
                  </a:lnTo>
                  <a:lnTo>
                    <a:pt x="221916" y="310398"/>
                  </a:lnTo>
                  <a:lnTo>
                    <a:pt x="216460" y="320202"/>
                  </a:lnTo>
                  <a:lnTo>
                    <a:pt x="211600" y="330408"/>
                  </a:lnTo>
                  <a:lnTo>
                    <a:pt x="207136" y="340882"/>
                  </a:lnTo>
                  <a:lnTo>
                    <a:pt x="202936" y="351536"/>
                  </a:lnTo>
                  <a:lnTo>
                    <a:pt x="195008" y="373161"/>
                  </a:lnTo>
                  <a:lnTo>
                    <a:pt x="187405" y="395008"/>
                  </a:lnTo>
                  <a:lnTo>
                    <a:pt x="176185" y="438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486763" y="2774913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11011"/>
                  </a:moveTo>
                  <a:lnTo>
                    <a:pt x="23383" y="11011"/>
                  </a:lnTo>
                  <a:lnTo>
                    <a:pt x="35164" y="9788"/>
                  </a:lnTo>
                  <a:lnTo>
                    <a:pt x="47913" y="7749"/>
                  </a:lnTo>
                  <a:lnTo>
                    <a:pt x="61306" y="5166"/>
                  </a:lnTo>
                  <a:lnTo>
                    <a:pt x="75129" y="3444"/>
                  </a:lnTo>
                  <a:lnTo>
                    <a:pt x="89238" y="2296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684971" y="2386200"/>
              <a:ext cx="220233" cy="128554"/>
            </a:xfrm>
            <a:custGeom>
              <a:avLst/>
              <a:gdLst/>
              <a:ahLst/>
              <a:cxnLst/>
              <a:rect l="0" t="0" r="0" b="0"/>
              <a:pathLst>
                <a:path w="220233" h="128554">
                  <a:moveTo>
                    <a:pt x="0" y="91401"/>
                  </a:moveTo>
                  <a:lnTo>
                    <a:pt x="5846" y="73864"/>
                  </a:lnTo>
                  <a:lnTo>
                    <a:pt x="10015" y="65027"/>
                  </a:lnTo>
                  <a:lnTo>
                    <a:pt x="15241" y="55466"/>
                  </a:lnTo>
                  <a:lnTo>
                    <a:pt x="21173" y="45421"/>
                  </a:lnTo>
                  <a:lnTo>
                    <a:pt x="27574" y="36278"/>
                  </a:lnTo>
                  <a:lnTo>
                    <a:pt x="34288" y="27735"/>
                  </a:lnTo>
                  <a:lnTo>
                    <a:pt x="41212" y="19593"/>
                  </a:lnTo>
                  <a:lnTo>
                    <a:pt x="49497" y="12941"/>
                  </a:lnTo>
                  <a:lnTo>
                    <a:pt x="58692" y="7283"/>
                  </a:lnTo>
                  <a:lnTo>
                    <a:pt x="68492" y="2288"/>
                  </a:lnTo>
                  <a:lnTo>
                    <a:pt x="78696" y="181"/>
                  </a:lnTo>
                  <a:lnTo>
                    <a:pt x="89169" y="0"/>
                  </a:lnTo>
                  <a:lnTo>
                    <a:pt x="99822" y="1103"/>
                  </a:lnTo>
                  <a:lnTo>
                    <a:pt x="109371" y="4285"/>
                  </a:lnTo>
                  <a:lnTo>
                    <a:pt x="118184" y="8853"/>
                  </a:lnTo>
                  <a:lnTo>
                    <a:pt x="126507" y="14346"/>
                  </a:lnTo>
                  <a:lnTo>
                    <a:pt x="133278" y="21678"/>
                  </a:lnTo>
                  <a:lnTo>
                    <a:pt x="139016" y="30237"/>
                  </a:lnTo>
                  <a:lnTo>
                    <a:pt x="144064" y="39613"/>
                  </a:lnTo>
                  <a:lnTo>
                    <a:pt x="147431" y="50758"/>
                  </a:lnTo>
                  <a:lnTo>
                    <a:pt x="149675" y="63082"/>
                  </a:lnTo>
                  <a:lnTo>
                    <a:pt x="151171" y="76192"/>
                  </a:lnTo>
                  <a:lnTo>
                    <a:pt x="150945" y="88603"/>
                  </a:lnTo>
                  <a:lnTo>
                    <a:pt x="149570" y="100547"/>
                  </a:lnTo>
                  <a:lnTo>
                    <a:pt x="147430" y="112180"/>
                  </a:lnTo>
                  <a:lnTo>
                    <a:pt x="141110" y="119936"/>
                  </a:lnTo>
                  <a:lnTo>
                    <a:pt x="132002" y="125106"/>
                  </a:lnTo>
                  <a:lnTo>
                    <a:pt x="121036" y="128553"/>
                  </a:lnTo>
                  <a:lnTo>
                    <a:pt x="110055" y="128404"/>
                  </a:lnTo>
                  <a:lnTo>
                    <a:pt x="99064" y="125858"/>
                  </a:lnTo>
                  <a:lnTo>
                    <a:pt x="88065" y="121713"/>
                  </a:lnTo>
                  <a:lnTo>
                    <a:pt x="84404" y="117727"/>
                  </a:lnTo>
                  <a:lnTo>
                    <a:pt x="85634" y="113845"/>
                  </a:lnTo>
                  <a:lnTo>
                    <a:pt x="90124" y="110034"/>
                  </a:lnTo>
                  <a:lnTo>
                    <a:pt x="99235" y="107494"/>
                  </a:lnTo>
                  <a:lnTo>
                    <a:pt x="111427" y="105800"/>
                  </a:lnTo>
                  <a:lnTo>
                    <a:pt x="125672" y="104671"/>
                  </a:lnTo>
                  <a:lnTo>
                    <a:pt x="138839" y="105141"/>
                  </a:lnTo>
                  <a:lnTo>
                    <a:pt x="151288" y="106679"/>
                  </a:lnTo>
                  <a:lnTo>
                    <a:pt x="163258" y="108927"/>
                  </a:lnTo>
                  <a:lnTo>
                    <a:pt x="174907" y="111650"/>
                  </a:lnTo>
                  <a:lnTo>
                    <a:pt x="186346" y="114688"/>
                  </a:lnTo>
                  <a:lnTo>
                    <a:pt x="220232" y="1244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301619" y="2598728"/>
              <a:ext cx="11013" cy="319336"/>
            </a:xfrm>
            <a:custGeom>
              <a:avLst/>
              <a:gdLst/>
              <a:ahLst/>
              <a:cxnLst/>
              <a:rect l="0" t="0" r="0" b="0"/>
              <a:pathLst>
                <a:path w="11013" h="319336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7"/>
                  </a:lnTo>
                  <a:lnTo>
                    <a:pt x="1531" y="51825"/>
                  </a:lnTo>
                  <a:lnTo>
                    <a:pt x="680" y="78907"/>
                  </a:lnTo>
                  <a:lnTo>
                    <a:pt x="89" y="159523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290607" y="2840982"/>
              <a:ext cx="242255" cy="44047"/>
            </a:xfrm>
            <a:custGeom>
              <a:avLst/>
              <a:gdLst/>
              <a:ahLst/>
              <a:cxnLst/>
              <a:rect l="0" t="0" r="0" b="0"/>
              <a:pathLst>
                <a:path w="242255" h="44047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5" y="9481"/>
                  </a:lnTo>
                  <a:lnTo>
                    <a:pt x="66361" y="11215"/>
                  </a:lnTo>
                  <a:lnTo>
                    <a:pt x="82170" y="13594"/>
                  </a:lnTo>
                  <a:lnTo>
                    <a:pt x="98826" y="16404"/>
                  </a:lnTo>
                  <a:lnTo>
                    <a:pt x="114824" y="18277"/>
                  </a:lnTo>
                  <a:lnTo>
                    <a:pt x="130384" y="19526"/>
                  </a:lnTo>
                  <a:lnTo>
                    <a:pt x="145651" y="20358"/>
                  </a:lnTo>
                  <a:lnTo>
                    <a:pt x="159500" y="22137"/>
                  </a:lnTo>
                  <a:lnTo>
                    <a:pt x="172402" y="24546"/>
                  </a:lnTo>
                  <a:lnTo>
                    <a:pt x="184675" y="27376"/>
                  </a:lnTo>
                  <a:lnTo>
                    <a:pt x="196527" y="30486"/>
                  </a:lnTo>
                  <a:lnTo>
                    <a:pt x="208099" y="33782"/>
                  </a:lnTo>
                  <a:lnTo>
                    <a:pt x="242254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147457" y="2818959"/>
              <a:ext cx="341359" cy="33036"/>
            </a:xfrm>
            <a:custGeom>
              <a:avLst/>
              <a:gdLst/>
              <a:ahLst/>
              <a:cxnLst/>
              <a:rect l="0" t="0" r="0" b="0"/>
              <a:pathLst>
                <a:path w="341359" h="33036">
                  <a:moveTo>
                    <a:pt x="0" y="0"/>
                  </a:moveTo>
                  <a:lnTo>
                    <a:pt x="147047" y="0"/>
                  </a:lnTo>
                  <a:lnTo>
                    <a:pt x="161653" y="1224"/>
                  </a:lnTo>
                  <a:lnTo>
                    <a:pt x="176285" y="3263"/>
                  </a:lnTo>
                  <a:lnTo>
                    <a:pt x="190933" y="5846"/>
                  </a:lnTo>
                  <a:lnTo>
                    <a:pt x="205594" y="8791"/>
                  </a:lnTo>
                  <a:lnTo>
                    <a:pt x="234933" y="15327"/>
                  </a:lnTo>
                  <a:lnTo>
                    <a:pt x="249609" y="17559"/>
                  </a:lnTo>
                  <a:lnTo>
                    <a:pt x="264286" y="19047"/>
                  </a:lnTo>
                  <a:lnTo>
                    <a:pt x="278966" y="20039"/>
                  </a:lnTo>
                  <a:lnTo>
                    <a:pt x="292422" y="21924"/>
                  </a:lnTo>
                  <a:lnTo>
                    <a:pt x="305064" y="24404"/>
                  </a:lnTo>
                  <a:lnTo>
                    <a:pt x="341358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665001" y="2551194"/>
              <a:ext cx="204881" cy="377882"/>
            </a:xfrm>
            <a:custGeom>
              <a:avLst/>
              <a:gdLst/>
              <a:ahLst/>
              <a:cxnLst/>
              <a:rect l="0" t="0" r="0" b="0"/>
              <a:pathLst>
                <a:path w="204881" h="377882">
                  <a:moveTo>
                    <a:pt x="0" y="58545"/>
                  </a:moveTo>
                  <a:lnTo>
                    <a:pt x="11690" y="41009"/>
                  </a:lnTo>
                  <a:lnTo>
                    <a:pt x="18805" y="33396"/>
                  </a:lnTo>
                  <a:lnTo>
                    <a:pt x="27218" y="25873"/>
                  </a:lnTo>
                  <a:lnTo>
                    <a:pt x="36497" y="18411"/>
                  </a:lnTo>
                  <a:lnTo>
                    <a:pt x="46354" y="12213"/>
                  </a:lnTo>
                  <a:lnTo>
                    <a:pt x="56596" y="6858"/>
                  </a:lnTo>
                  <a:lnTo>
                    <a:pt x="67095" y="2064"/>
                  </a:lnTo>
                  <a:lnTo>
                    <a:pt x="77765" y="91"/>
                  </a:lnTo>
                  <a:lnTo>
                    <a:pt x="88548" y="0"/>
                  </a:lnTo>
                  <a:lnTo>
                    <a:pt x="99408" y="1162"/>
                  </a:lnTo>
                  <a:lnTo>
                    <a:pt x="111542" y="4385"/>
                  </a:lnTo>
                  <a:lnTo>
                    <a:pt x="124525" y="8980"/>
                  </a:lnTo>
                  <a:lnTo>
                    <a:pt x="138074" y="14490"/>
                  </a:lnTo>
                  <a:lnTo>
                    <a:pt x="149554" y="21834"/>
                  </a:lnTo>
                  <a:lnTo>
                    <a:pt x="159654" y="30401"/>
                  </a:lnTo>
                  <a:lnTo>
                    <a:pt x="168835" y="39782"/>
                  </a:lnTo>
                  <a:lnTo>
                    <a:pt x="177402" y="50931"/>
                  </a:lnTo>
                  <a:lnTo>
                    <a:pt x="185561" y="63257"/>
                  </a:lnTo>
                  <a:lnTo>
                    <a:pt x="193447" y="76369"/>
                  </a:lnTo>
                  <a:lnTo>
                    <a:pt x="198705" y="91227"/>
                  </a:lnTo>
                  <a:lnTo>
                    <a:pt x="202209" y="107250"/>
                  </a:lnTo>
                  <a:lnTo>
                    <a:pt x="204545" y="124050"/>
                  </a:lnTo>
                  <a:lnTo>
                    <a:pt x="204880" y="138920"/>
                  </a:lnTo>
                  <a:lnTo>
                    <a:pt x="203879" y="152505"/>
                  </a:lnTo>
                  <a:lnTo>
                    <a:pt x="201989" y="165231"/>
                  </a:lnTo>
                  <a:lnTo>
                    <a:pt x="197058" y="178610"/>
                  </a:lnTo>
                  <a:lnTo>
                    <a:pt x="190100" y="192423"/>
                  </a:lnTo>
                  <a:lnTo>
                    <a:pt x="181791" y="206525"/>
                  </a:lnTo>
                  <a:lnTo>
                    <a:pt x="172581" y="220821"/>
                  </a:lnTo>
                  <a:lnTo>
                    <a:pt x="162771" y="235245"/>
                  </a:lnTo>
                  <a:lnTo>
                    <a:pt x="152560" y="249756"/>
                  </a:lnTo>
                  <a:lnTo>
                    <a:pt x="143306" y="261877"/>
                  </a:lnTo>
                  <a:lnTo>
                    <a:pt x="134689" y="272404"/>
                  </a:lnTo>
                  <a:lnTo>
                    <a:pt x="126497" y="281869"/>
                  </a:lnTo>
                  <a:lnTo>
                    <a:pt x="117366" y="289403"/>
                  </a:lnTo>
                  <a:lnTo>
                    <a:pt x="107608" y="295649"/>
                  </a:lnTo>
                  <a:lnTo>
                    <a:pt x="97432" y="301036"/>
                  </a:lnTo>
                  <a:lnTo>
                    <a:pt x="85754" y="305852"/>
                  </a:lnTo>
                  <a:lnTo>
                    <a:pt x="73075" y="310285"/>
                  </a:lnTo>
                  <a:lnTo>
                    <a:pt x="59728" y="314464"/>
                  </a:lnTo>
                  <a:lnTo>
                    <a:pt x="47160" y="316027"/>
                  </a:lnTo>
                  <a:lnTo>
                    <a:pt x="35110" y="315845"/>
                  </a:lnTo>
                  <a:lnTo>
                    <a:pt x="23407" y="314501"/>
                  </a:lnTo>
                  <a:lnTo>
                    <a:pt x="18051" y="311157"/>
                  </a:lnTo>
                  <a:lnTo>
                    <a:pt x="16928" y="306481"/>
                  </a:lnTo>
                  <a:lnTo>
                    <a:pt x="18626" y="300917"/>
                  </a:lnTo>
                  <a:lnTo>
                    <a:pt x="23428" y="295984"/>
                  </a:lnTo>
                  <a:lnTo>
                    <a:pt x="30301" y="291472"/>
                  </a:lnTo>
                  <a:lnTo>
                    <a:pt x="38552" y="287240"/>
                  </a:lnTo>
                  <a:lnTo>
                    <a:pt x="50172" y="284419"/>
                  </a:lnTo>
                  <a:lnTo>
                    <a:pt x="64035" y="282538"/>
                  </a:lnTo>
                  <a:lnTo>
                    <a:pt x="79395" y="281285"/>
                  </a:lnTo>
                  <a:lnTo>
                    <a:pt x="93306" y="282895"/>
                  </a:lnTo>
                  <a:lnTo>
                    <a:pt x="106250" y="286417"/>
                  </a:lnTo>
                  <a:lnTo>
                    <a:pt x="118550" y="291211"/>
                  </a:lnTo>
                  <a:lnTo>
                    <a:pt x="129196" y="296854"/>
                  </a:lnTo>
                  <a:lnTo>
                    <a:pt x="138742" y="303063"/>
                  </a:lnTo>
                  <a:lnTo>
                    <a:pt x="147552" y="309650"/>
                  </a:lnTo>
                  <a:lnTo>
                    <a:pt x="155873" y="317711"/>
                  </a:lnTo>
                  <a:lnTo>
                    <a:pt x="163867" y="326756"/>
                  </a:lnTo>
                  <a:lnTo>
                    <a:pt x="187196" y="3778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094451" y="2642774"/>
              <a:ext cx="22025" cy="242255"/>
            </a:xfrm>
            <a:custGeom>
              <a:avLst/>
              <a:gdLst/>
              <a:ahLst/>
              <a:cxnLst/>
              <a:rect l="0" t="0" r="0" b="0"/>
              <a:pathLst>
                <a:path w="22025" h="242255">
                  <a:moveTo>
                    <a:pt x="22024" y="0"/>
                  </a:moveTo>
                  <a:lnTo>
                    <a:pt x="22024" y="29228"/>
                  </a:lnTo>
                  <a:lnTo>
                    <a:pt x="20800" y="43956"/>
                  </a:lnTo>
                  <a:lnTo>
                    <a:pt x="18762" y="59892"/>
                  </a:lnTo>
                  <a:lnTo>
                    <a:pt x="16178" y="76633"/>
                  </a:lnTo>
                  <a:lnTo>
                    <a:pt x="14456" y="93911"/>
                  </a:lnTo>
                  <a:lnTo>
                    <a:pt x="13308" y="111548"/>
                  </a:lnTo>
                  <a:lnTo>
                    <a:pt x="12033" y="146234"/>
                  </a:lnTo>
                  <a:lnTo>
                    <a:pt x="11465" y="177963"/>
                  </a:lnTo>
                  <a:lnTo>
                    <a:pt x="10091" y="192053"/>
                  </a:lnTo>
                  <a:lnTo>
                    <a:pt x="7951" y="205116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987778" y="2631763"/>
              <a:ext cx="128698" cy="110116"/>
            </a:xfrm>
            <a:custGeom>
              <a:avLst/>
              <a:gdLst/>
              <a:ahLst/>
              <a:cxnLst/>
              <a:rect l="0" t="0" r="0" b="0"/>
              <a:pathLst>
                <a:path w="128698" h="110116">
                  <a:moveTo>
                    <a:pt x="128697" y="110115"/>
                  </a:moveTo>
                  <a:lnTo>
                    <a:pt x="14600" y="110115"/>
                  </a:lnTo>
                  <a:lnTo>
                    <a:pt x="6139" y="106445"/>
                  </a:lnTo>
                  <a:lnTo>
                    <a:pt x="1721" y="100327"/>
                  </a:lnTo>
                  <a:lnTo>
                    <a:pt x="0" y="92578"/>
                  </a:lnTo>
                  <a:lnTo>
                    <a:pt x="1300" y="84965"/>
                  </a:lnTo>
                  <a:lnTo>
                    <a:pt x="4613" y="77443"/>
                  </a:lnTo>
                  <a:lnTo>
                    <a:pt x="9269" y="69981"/>
                  </a:lnTo>
                  <a:lnTo>
                    <a:pt x="14820" y="62560"/>
                  </a:lnTo>
                  <a:lnTo>
                    <a:pt x="20968" y="55165"/>
                  </a:lnTo>
                  <a:lnTo>
                    <a:pt x="27513" y="47788"/>
                  </a:lnTo>
                  <a:lnTo>
                    <a:pt x="33100" y="39200"/>
                  </a:lnTo>
                  <a:lnTo>
                    <a:pt x="38048" y="29803"/>
                  </a:lnTo>
                  <a:lnTo>
                    <a:pt x="516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105463" y="2352170"/>
              <a:ext cx="242255" cy="213524"/>
            </a:xfrm>
            <a:custGeom>
              <a:avLst/>
              <a:gdLst/>
              <a:ahLst/>
              <a:cxnLst/>
              <a:rect l="0" t="0" r="0" b="0"/>
              <a:pathLst>
                <a:path w="242255" h="213524">
                  <a:moveTo>
                    <a:pt x="0" y="26327"/>
                  </a:moveTo>
                  <a:lnTo>
                    <a:pt x="17537" y="14635"/>
                  </a:lnTo>
                  <a:lnTo>
                    <a:pt x="28821" y="9968"/>
                  </a:lnTo>
                  <a:lnTo>
                    <a:pt x="42460" y="5633"/>
                  </a:lnTo>
                  <a:lnTo>
                    <a:pt x="57671" y="1519"/>
                  </a:lnTo>
                  <a:lnTo>
                    <a:pt x="72706" y="0"/>
                  </a:lnTo>
                  <a:lnTo>
                    <a:pt x="87622" y="211"/>
                  </a:lnTo>
                  <a:lnTo>
                    <a:pt x="102461" y="1575"/>
                  </a:lnTo>
                  <a:lnTo>
                    <a:pt x="117248" y="4932"/>
                  </a:lnTo>
                  <a:lnTo>
                    <a:pt x="131999" y="9616"/>
                  </a:lnTo>
                  <a:lnTo>
                    <a:pt x="146727" y="15186"/>
                  </a:lnTo>
                  <a:lnTo>
                    <a:pt x="160217" y="22570"/>
                  </a:lnTo>
                  <a:lnTo>
                    <a:pt x="172881" y="31163"/>
                  </a:lnTo>
                  <a:lnTo>
                    <a:pt x="184993" y="40563"/>
                  </a:lnTo>
                  <a:lnTo>
                    <a:pt x="193069" y="52946"/>
                  </a:lnTo>
                  <a:lnTo>
                    <a:pt x="198452" y="67320"/>
                  </a:lnTo>
                  <a:lnTo>
                    <a:pt x="202041" y="83019"/>
                  </a:lnTo>
                  <a:lnTo>
                    <a:pt x="203211" y="97157"/>
                  </a:lnTo>
                  <a:lnTo>
                    <a:pt x="202767" y="110252"/>
                  </a:lnTo>
                  <a:lnTo>
                    <a:pt x="201247" y="122652"/>
                  </a:lnTo>
                  <a:lnTo>
                    <a:pt x="197787" y="133367"/>
                  </a:lnTo>
                  <a:lnTo>
                    <a:pt x="193033" y="142956"/>
                  </a:lnTo>
                  <a:lnTo>
                    <a:pt x="187416" y="151797"/>
                  </a:lnTo>
                  <a:lnTo>
                    <a:pt x="180002" y="160137"/>
                  </a:lnTo>
                  <a:lnTo>
                    <a:pt x="171389" y="168144"/>
                  </a:lnTo>
                  <a:lnTo>
                    <a:pt x="161976" y="175930"/>
                  </a:lnTo>
                  <a:lnTo>
                    <a:pt x="150806" y="182343"/>
                  </a:lnTo>
                  <a:lnTo>
                    <a:pt x="138466" y="187843"/>
                  </a:lnTo>
                  <a:lnTo>
                    <a:pt x="125345" y="192732"/>
                  </a:lnTo>
                  <a:lnTo>
                    <a:pt x="110481" y="194768"/>
                  </a:lnTo>
                  <a:lnTo>
                    <a:pt x="94454" y="194903"/>
                  </a:lnTo>
                  <a:lnTo>
                    <a:pt x="77651" y="193768"/>
                  </a:lnTo>
                  <a:lnTo>
                    <a:pt x="64002" y="190565"/>
                  </a:lnTo>
                  <a:lnTo>
                    <a:pt x="52456" y="185983"/>
                  </a:lnTo>
                  <a:lnTo>
                    <a:pt x="42312" y="180481"/>
                  </a:lnTo>
                  <a:lnTo>
                    <a:pt x="36772" y="171919"/>
                  </a:lnTo>
                  <a:lnTo>
                    <a:pt x="34303" y="161317"/>
                  </a:lnTo>
                  <a:lnTo>
                    <a:pt x="33880" y="149355"/>
                  </a:lnTo>
                  <a:lnTo>
                    <a:pt x="38492" y="141380"/>
                  </a:lnTo>
                  <a:lnTo>
                    <a:pt x="46461" y="136064"/>
                  </a:lnTo>
                  <a:lnTo>
                    <a:pt x="56668" y="132519"/>
                  </a:lnTo>
                  <a:lnTo>
                    <a:pt x="69589" y="132603"/>
                  </a:lnTo>
                  <a:lnTo>
                    <a:pt x="84322" y="135107"/>
                  </a:lnTo>
                  <a:lnTo>
                    <a:pt x="100260" y="139222"/>
                  </a:lnTo>
                  <a:lnTo>
                    <a:pt x="115780" y="144413"/>
                  </a:lnTo>
                  <a:lnTo>
                    <a:pt x="131021" y="150321"/>
                  </a:lnTo>
                  <a:lnTo>
                    <a:pt x="146075" y="156706"/>
                  </a:lnTo>
                  <a:lnTo>
                    <a:pt x="175853" y="170326"/>
                  </a:lnTo>
                  <a:lnTo>
                    <a:pt x="190646" y="177384"/>
                  </a:lnTo>
                  <a:lnTo>
                    <a:pt x="202954" y="184537"/>
                  </a:lnTo>
                  <a:lnTo>
                    <a:pt x="213608" y="191752"/>
                  </a:lnTo>
                  <a:lnTo>
                    <a:pt x="242254" y="2135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369740" y="2708843"/>
              <a:ext cx="264278" cy="33036"/>
            </a:xfrm>
            <a:custGeom>
              <a:avLst/>
              <a:gdLst/>
              <a:ahLst/>
              <a:cxnLst/>
              <a:rect l="0" t="0" r="0" b="0"/>
              <a:pathLst>
                <a:path w="264278" h="33036">
                  <a:moveTo>
                    <a:pt x="0" y="33035"/>
                  </a:moveTo>
                  <a:lnTo>
                    <a:pt x="45980" y="17709"/>
                  </a:lnTo>
                  <a:lnTo>
                    <a:pt x="60017" y="15476"/>
                  </a:lnTo>
                  <a:lnTo>
                    <a:pt x="76717" y="13988"/>
                  </a:lnTo>
                  <a:lnTo>
                    <a:pt x="95191" y="12996"/>
                  </a:lnTo>
                  <a:lnTo>
                    <a:pt x="111177" y="11111"/>
                  </a:lnTo>
                  <a:lnTo>
                    <a:pt x="125505" y="8631"/>
                  </a:lnTo>
                  <a:lnTo>
                    <a:pt x="138728" y="5754"/>
                  </a:lnTo>
                  <a:lnTo>
                    <a:pt x="153661" y="3836"/>
                  </a:lnTo>
                  <a:lnTo>
                    <a:pt x="169734" y="2558"/>
                  </a:lnTo>
                  <a:lnTo>
                    <a:pt x="186566" y="1705"/>
                  </a:lnTo>
                  <a:lnTo>
                    <a:pt x="218320" y="758"/>
                  </a:ln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490867" y="2840982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22023"/>
                  </a:moveTo>
                  <a:lnTo>
                    <a:pt x="23383" y="10332"/>
                  </a:lnTo>
                  <a:lnTo>
                    <a:pt x="36388" y="6888"/>
                  </a:lnTo>
                  <a:lnTo>
                    <a:pt x="51176" y="4592"/>
                  </a:lnTo>
                  <a:lnTo>
                    <a:pt x="67153" y="3062"/>
                  </a:lnTo>
                  <a:lnTo>
                    <a:pt x="82698" y="2041"/>
                  </a:lnTo>
                  <a:lnTo>
                    <a:pt x="97954" y="1361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75974" y="2565693"/>
              <a:ext cx="253565" cy="281615"/>
            </a:xfrm>
            <a:custGeom>
              <a:avLst/>
              <a:gdLst/>
              <a:ahLst/>
              <a:cxnLst/>
              <a:rect l="0" t="0" r="0" b="0"/>
              <a:pathLst>
                <a:path w="253565" h="281615">
                  <a:moveTo>
                    <a:pt x="77379" y="0"/>
                  </a:moveTo>
                  <a:lnTo>
                    <a:pt x="138685" y="30653"/>
                  </a:lnTo>
                  <a:lnTo>
                    <a:pt x="151284" y="40012"/>
                  </a:lnTo>
                  <a:lnTo>
                    <a:pt x="163354" y="51145"/>
                  </a:lnTo>
                  <a:lnTo>
                    <a:pt x="175071" y="63461"/>
                  </a:lnTo>
                  <a:lnTo>
                    <a:pt x="184106" y="77789"/>
                  </a:lnTo>
                  <a:lnTo>
                    <a:pt x="191353" y="93459"/>
                  </a:lnTo>
                  <a:lnTo>
                    <a:pt x="197407" y="110022"/>
                  </a:lnTo>
                  <a:lnTo>
                    <a:pt x="200221" y="125959"/>
                  </a:lnTo>
                  <a:lnTo>
                    <a:pt x="200872" y="141478"/>
                  </a:lnTo>
                  <a:lnTo>
                    <a:pt x="200083" y="156717"/>
                  </a:lnTo>
                  <a:lnTo>
                    <a:pt x="195887" y="171771"/>
                  </a:lnTo>
                  <a:lnTo>
                    <a:pt x="189419" y="186701"/>
                  </a:lnTo>
                  <a:lnTo>
                    <a:pt x="181436" y="201548"/>
                  </a:lnTo>
                  <a:lnTo>
                    <a:pt x="172444" y="215117"/>
                  </a:lnTo>
                  <a:lnTo>
                    <a:pt x="162778" y="227833"/>
                  </a:lnTo>
                  <a:lnTo>
                    <a:pt x="152664" y="239982"/>
                  </a:lnTo>
                  <a:lnTo>
                    <a:pt x="139805" y="250527"/>
                  </a:lnTo>
                  <a:lnTo>
                    <a:pt x="125113" y="260005"/>
                  </a:lnTo>
                  <a:lnTo>
                    <a:pt x="109202" y="268770"/>
                  </a:lnTo>
                  <a:lnTo>
                    <a:pt x="93700" y="274614"/>
                  </a:lnTo>
                  <a:lnTo>
                    <a:pt x="78471" y="278509"/>
                  </a:lnTo>
                  <a:lnTo>
                    <a:pt x="63426" y="281107"/>
                  </a:lnTo>
                  <a:lnTo>
                    <a:pt x="49724" y="281614"/>
                  </a:lnTo>
                  <a:lnTo>
                    <a:pt x="36919" y="280730"/>
                  </a:lnTo>
                  <a:lnTo>
                    <a:pt x="24712" y="278916"/>
                  </a:lnTo>
                  <a:lnTo>
                    <a:pt x="15350" y="274037"/>
                  </a:lnTo>
                  <a:lnTo>
                    <a:pt x="7886" y="267113"/>
                  </a:lnTo>
                  <a:lnTo>
                    <a:pt x="1686" y="258827"/>
                  </a:lnTo>
                  <a:lnTo>
                    <a:pt x="0" y="249632"/>
                  </a:lnTo>
                  <a:lnTo>
                    <a:pt x="1322" y="239832"/>
                  </a:lnTo>
                  <a:lnTo>
                    <a:pt x="4652" y="229628"/>
                  </a:lnTo>
                  <a:lnTo>
                    <a:pt x="10541" y="221602"/>
                  </a:lnTo>
                  <a:lnTo>
                    <a:pt x="18138" y="215027"/>
                  </a:lnTo>
                  <a:lnTo>
                    <a:pt x="26874" y="209421"/>
                  </a:lnTo>
                  <a:lnTo>
                    <a:pt x="37592" y="205684"/>
                  </a:lnTo>
                  <a:lnTo>
                    <a:pt x="49630" y="203192"/>
                  </a:lnTo>
                  <a:lnTo>
                    <a:pt x="62550" y="201531"/>
                  </a:lnTo>
                  <a:lnTo>
                    <a:pt x="76058" y="201647"/>
                  </a:lnTo>
                  <a:lnTo>
                    <a:pt x="89957" y="202948"/>
                  </a:lnTo>
                  <a:lnTo>
                    <a:pt x="104117" y="205038"/>
                  </a:lnTo>
                  <a:lnTo>
                    <a:pt x="118451" y="207656"/>
                  </a:lnTo>
                  <a:lnTo>
                    <a:pt x="132900" y="210624"/>
                  </a:lnTo>
                  <a:lnTo>
                    <a:pt x="147428" y="213827"/>
                  </a:lnTo>
                  <a:lnTo>
                    <a:pt x="160783" y="218408"/>
                  </a:lnTo>
                  <a:lnTo>
                    <a:pt x="173358" y="223910"/>
                  </a:lnTo>
                  <a:lnTo>
                    <a:pt x="185411" y="230025"/>
                  </a:lnTo>
                  <a:lnTo>
                    <a:pt x="195893" y="236548"/>
                  </a:lnTo>
                  <a:lnTo>
                    <a:pt x="205329" y="243345"/>
                  </a:lnTo>
                  <a:lnTo>
                    <a:pt x="253564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145275" y="2554682"/>
              <a:ext cx="203121" cy="198209"/>
            </a:xfrm>
            <a:custGeom>
              <a:avLst/>
              <a:gdLst/>
              <a:ahLst/>
              <a:cxnLst/>
              <a:rect l="0" t="0" r="0" b="0"/>
              <a:pathLst>
                <a:path w="203121" h="198209">
                  <a:moveTo>
                    <a:pt x="149436" y="0"/>
                  </a:moveTo>
                  <a:lnTo>
                    <a:pt x="82285" y="0"/>
                  </a:lnTo>
                  <a:lnTo>
                    <a:pt x="67963" y="1223"/>
                  </a:lnTo>
                  <a:lnTo>
                    <a:pt x="54745" y="3262"/>
                  </a:lnTo>
                  <a:lnTo>
                    <a:pt x="42263" y="5845"/>
                  </a:lnTo>
                  <a:lnTo>
                    <a:pt x="31494" y="10014"/>
                  </a:lnTo>
                  <a:lnTo>
                    <a:pt x="21868" y="15241"/>
                  </a:lnTo>
                  <a:lnTo>
                    <a:pt x="13003" y="21172"/>
                  </a:lnTo>
                  <a:lnTo>
                    <a:pt x="7094" y="30020"/>
                  </a:lnTo>
                  <a:lnTo>
                    <a:pt x="3154" y="40813"/>
                  </a:lnTo>
                  <a:lnTo>
                    <a:pt x="527" y="52902"/>
                  </a:lnTo>
                  <a:lnTo>
                    <a:pt x="0" y="64632"/>
                  </a:lnTo>
                  <a:lnTo>
                    <a:pt x="872" y="76123"/>
                  </a:lnTo>
                  <a:lnTo>
                    <a:pt x="2677" y="87454"/>
                  </a:lnTo>
                  <a:lnTo>
                    <a:pt x="7550" y="93784"/>
                  </a:lnTo>
                  <a:lnTo>
                    <a:pt x="14470" y="96781"/>
                  </a:lnTo>
                  <a:lnTo>
                    <a:pt x="22753" y="97555"/>
                  </a:lnTo>
                  <a:lnTo>
                    <a:pt x="31947" y="96848"/>
                  </a:lnTo>
                  <a:lnTo>
                    <a:pt x="41745" y="95153"/>
                  </a:lnTo>
                  <a:lnTo>
                    <a:pt x="76337" y="86921"/>
                  </a:lnTo>
                  <a:lnTo>
                    <a:pt x="89692" y="83641"/>
                  </a:lnTo>
                  <a:lnTo>
                    <a:pt x="102265" y="82678"/>
                  </a:lnTo>
                  <a:lnTo>
                    <a:pt x="114319" y="83259"/>
                  </a:lnTo>
                  <a:lnTo>
                    <a:pt x="126025" y="84870"/>
                  </a:lnTo>
                  <a:lnTo>
                    <a:pt x="136276" y="88391"/>
                  </a:lnTo>
                  <a:lnTo>
                    <a:pt x="145557" y="93186"/>
                  </a:lnTo>
                  <a:lnTo>
                    <a:pt x="154191" y="98829"/>
                  </a:lnTo>
                  <a:lnTo>
                    <a:pt x="162394" y="105038"/>
                  </a:lnTo>
                  <a:lnTo>
                    <a:pt x="170310" y="111625"/>
                  </a:lnTo>
                  <a:lnTo>
                    <a:pt x="178034" y="118462"/>
                  </a:lnTo>
                  <a:lnTo>
                    <a:pt x="185631" y="126692"/>
                  </a:lnTo>
                  <a:lnTo>
                    <a:pt x="193142" y="135848"/>
                  </a:lnTo>
                  <a:lnTo>
                    <a:pt x="200597" y="145623"/>
                  </a:lnTo>
                  <a:lnTo>
                    <a:pt x="203120" y="157034"/>
                  </a:lnTo>
                  <a:lnTo>
                    <a:pt x="202355" y="169535"/>
                  </a:lnTo>
                  <a:lnTo>
                    <a:pt x="199398" y="182763"/>
                  </a:lnTo>
                  <a:lnTo>
                    <a:pt x="191308" y="191582"/>
                  </a:lnTo>
                  <a:lnTo>
                    <a:pt x="179798" y="197461"/>
                  </a:lnTo>
                  <a:lnTo>
                    <a:pt x="116402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316735" y="2317095"/>
              <a:ext cx="231243" cy="157503"/>
            </a:xfrm>
            <a:custGeom>
              <a:avLst/>
              <a:gdLst/>
              <a:ahLst/>
              <a:cxnLst/>
              <a:rect l="0" t="0" r="0" b="0"/>
              <a:pathLst>
                <a:path w="231243" h="157503">
                  <a:moveTo>
                    <a:pt x="0" y="6344"/>
                  </a:moveTo>
                  <a:lnTo>
                    <a:pt x="23382" y="498"/>
                  </a:lnTo>
                  <a:lnTo>
                    <a:pt x="36387" y="0"/>
                  </a:lnTo>
                  <a:lnTo>
                    <a:pt x="51176" y="891"/>
                  </a:lnTo>
                  <a:lnTo>
                    <a:pt x="67151" y="2709"/>
                  </a:lnTo>
                  <a:lnTo>
                    <a:pt x="81473" y="6367"/>
                  </a:lnTo>
                  <a:lnTo>
                    <a:pt x="94691" y="11254"/>
                  </a:lnTo>
                  <a:lnTo>
                    <a:pt x="107173" y="16958"/>
                  </a:lnTo>
                  <a:lnTo>
                    <a:pt x="117942" y="24432"/>
                  </a:lnTo>
                  <a:lnTo>
                    <a:pt x="127568" y="33084"/>
                  </a:lnTo>
                  <a:lnTo>
                    <a:pt x="136432" y="42523"/>
                  </a:lnTo>
                  <a:lnTo>
                    <a:pt x="144789" y="52487"/>
                  </a:lnTo>
                  <a:lnTo>
                    <a:pt x="152807" y="62799"/>
                  </a:lnTo>
                  <a:lnTo>
                    <a:pt x="160600" y="73345"/>
                  </a:lnTo>
                  <a:lnTo>
                    <a:pt x="164571" y="84046"/>
                  </a:lnTo>
                  <a:lnTo>
                    <a:pt x="165995" y="94850"/>
                  </a:lnTo>
                  <a:lnTo>
                    <a:pt x="165721" y="105724"/>
                  </a:lnTo>
                  <a:lnTo>
                    <a:pt x="161867" y="115420"/>
                  </a:lnTo>
                  <a:lnTo>
                    <a:pt x="155628" y="124331"/>
                  </a:lnTo>
                  <a:lnTo>
                    <a:pt x="147798" y="132719"/>
                  </a:lnTo>
                  <a:lnTo>
                    <a:pt x="138907" y="139534"/>
                  </a:lnTo>
                  <a:lnTo>
                    <a:pt x="129310" y="145301"/>
                  </a:lnTo>
                  <a:lnTo>
                    <a:pt x="119241" y="150369"/>
                  </a:lnTo>
                  <a:lnTo>
                    <a:pt x="107635" y="153748"/>
                  </a:lnTo>
                  <a:lnTo>
                    <a:pt x="95003" y="156001"/>
                  </a:lnTo>
                  <a:lnTo>
                    <a:pt x="81689" y="157502"/>
                  </a:lnTo>
                  <a:lnTo>
                    <a:pt x="74035" y="154833"/>
                  </a:lnTo>
                  <a:lnTo>
                    <a:pt x="70156" y="149383"/>
                  </a:lnTo>
                  <a:lnTo>
                    <a:pt x="68794" y="142079"/>
                  </a:lnTo>
                  <a:lnTo>
                    <a:pt x="72780" y="137210"/>
                  </a:lnTo>
                  <a:lnTo>
                    <a:pt x="80330" y="133963"/>
                  </a:lnTo>
                  <a:lnTo>
                    <a:pt x="90259" y="131799"/>
                  </a:lnTo>
                  <a:lnTo>
                    <a:pt x="102994" y="130357"/>
                  </a:lnTo>
                  <a:lnTo>
                    <a:pt x="117603" y="129395"/>
                  </a:lnTo>
                  <a:lnTo>
                    <a:pt x="133459" y="128753"/>
                  </a:lnTo>
                  <a:lnTo>
                    <a:pt x="148925" y="129550"/>
                  </a:lnTo>
                  <a:lnTo>
                    <a:pt x="231242" y="138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740029" y="3138294"/>
              <a:ext cx="11013" cy="308325"/>
            </a:xfrm>
            <a:custGeom>
              <a:avLst/>
              <a:gdLst/>
              <a:ahLst/>
              <a:cxnLst/>
              <a:rect l="0" t="0" r="0" b="0"/>
              <a:pathLst>
                <a:path w="11013" h="308325">
                  <a:moveTo>
                    <a:pt x="0" y="0"/>
                  </a:moveTo>
                  <a:lnTo>
                    <a:pt x="0" y="70788"/>
                  </a:lnTo>
                  <a:lnTo>
                    <a:pt x="1223" y="83897"/>
                  </a:lnTo>
                  <a:lnTo>
                    <a:pt x="3263" y="96307"/>
                  </a:lnTo>
                  <a:lnTo>
                    <a:pt x="5846" y="108251"/>
                  </a:lnTo>
                  <a:lnTo>
                    <a:pt x="6344" y="123555"/>
                  </a:lnTo>
                  <a:lnTo>
                    <a:pt x="5453" y="141098"/>
                  </a:lnTo>
                  <a:lnTo>
                    <a:pt x="3636" y="160135"/>
                  </a:lnTo>
                  <a:lnTo>
                    <a:pt x="3647" y="180167"/>
                  </a:lnTo>
                  <a:lnTo>
                    <a:pt x="4878" y="200863"/>
                  </a:lnTo>
                  <a:lnTo>
                    <a:pt x="6923" y="222001"/>
                  </a:lnTo>
                  <a:lnTo>
                    <a:pt x="8286" y="240987"/>
                  </a:lnTo>
                  <a:lnTo>
                    <a:pt x="9194" y="258539"/>
                  </a:lnTo>
                  <a:lnTo>
                    <a:pt x="11012" y="308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561581" y="3160317"/>
              <a:ext cx="211484" cy="115096"/>
            </a:xfrm>
            <a:custGeom>
              <a:avLst/>
              <a:gdLst/>
              <a:ahLst/>
              <a:cxnLst/>
              <a:rect l="0" t="0" r="0" b="0"/>
              <a:pathLst>
                <a:path w="211484" h="115096">
                  <a:moveTo>
                    <a:pt x="211483" y="99104"/>
                  </a:moveTo>
                  <a:lnTo>
                    <a:pt x="193946" y="93259"/>
                  </a:lnTo>
                  <a:lnTo>
                    <a:pt x="182662" y="91537"/>
                  </a:lnTo>
                  <a:lnTo>
                    <a:pt x="169022" y="90389"/>
                  </a:lnTo>
                  <a:lnTo>
                    <a:pt x="153812" y="89623"/>
                  </a:lnTo>
                  <a:lnTo>
                    <a:pt x="138778" y="91560"/>
                  </a:lnTo>
                  <a:lnTo>
                    <a:pt x="123861" y="95299"/>
                  </a:lnTo>
                  <a:lnTo>
                    <a:pt x="109022" y="100238"/>
                  </a:lnTo>
                  <a:lnTo>
                    <a:pt x="94235" y="103531"/>
                  </a:lnTo>
                  <a:lnTo>
                    <a:pt x="79484" y="105726"/>
                  </a:lnTo>
                  <a:lnTo>
                    <a:pt x="64755" y="107189"/>
                  </a:lnTo>
                  <a:lnTo>
                    <a:pt x="51265" y="109388"/>
                  </a:lnTo>
                  <a:lnTo>
                    <a:pt x="38602" y="112078"/>
                  </a:lnTo>
                  <a:lnTo>
                    <a:pt x="26488" y="115095"/>
                  </a:lnTo>
                  <a:lnTo>
                    <a:pt x="17190" y="112211"/>
                  </a:lnTo>
                  <a:lnTo>
                    <a:pt x="9767" y="105396"/>
                  </a:lnTo>
                  <a:lnTo>
                    <a:pt x="3595" y="95958"/>
                  </a:lnTo>
                  <a:lnTo>
                    <a:pt x="704" y="84771"/>
                  </a:lnTo>
                  <a:lnTo>
                    <a:pt x="0" y="72420"/>
                  </a:lnTo>
                  <a:lnTo>
                    <a:pt x="754" y="59292"/>
                  </a:lnTo>
                  <a:lnTo>
                    <a:pt x="2481" y="46869"/>
                  </a:lnTo>
                  <a:lnTo>
                    <a:pt x="4855" y="34917"/>
                  </a:lnTo>
                  <a:lnTo>
                    <a:pt x="2428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82537" y="3087828"/>
              <a:ext cx="133678" cy="336768"/>
            </a:xfrm>
            <a:custGeom>
              <a:avLst/>
              <a:gdLst/>
              <a:ahLst/>
              <a:cxnLst/>
              <a:rect l="0" t="0" r="0" b="0"/>
              <a:pathLst>
                <a:path w="133678" h="336768">
                  <a:moveTo>
                    <a:pt x="133677" y="28443"/>
                  </a:moveTo>
                  <a:lnTo>
                    <a:pt x="121985" y="10906"/>
                  </a:lnTo>
                  <a:lnTo>
                    <a:pt x="112424" y="5740"/>
                  </a:lnTo>
                  <a:lnTo>
                    <a:pt x="99932" y="2296"/>
                  </a:lnTo>
                  <a:lnTo>
                    <a:pt x="85487" y="0"/>
                  </a:lnTo>
                  <a:lnTo>
                    <a:pt x="72186" y="917"/>
                  </a:lnTo>
                  <a:lnTo>
                    <a:pt x="59649" y="3975"/>
                  </a:lnTo>
                  <a:lnTo>
                    <a:pt x="47620" y="8460"/>
                  </a:lnTo>
                  <a:lnTo>
                    <a:pt x="38377" y="15121"/>
                  </a:lnTo>
                  <a:lnTo>
                    <a:pt x="30991" y="23233"/>
                  </a:lnTo>
                  <a:lnTo>
                    <a:pt x="4501" y="62624"/>
                  </a:lnTo>
                  <a:lnTo>
                    <a:pt x="1066" y="73253"/>
                  </a:lnTo>
                  <a:lnTo>
                    <a:pt x="0" y="84010"/>
                  </a:lnTo>
                  <a:lnTo>
                    <a:pt x="513" y="94852"/>
                  </a:lnTo>
                  <a:lnTo>
                    <a:pt x="4525" y="100857"/>
                  </a:lnTo>
                  <a:lnTo>
                    <a:pt x="10870" y="103636"/>
                  </a:lnTo>
                  <a:lnTo>
                    <a:pt x="18771" y="104265"/>
                  </a:lnTo>
                  <a:lnTo>
                    <a:pt x="26486" y="102238"/>
                  </a:lnTo>
                  <a:lnTo>
                    <a:pt x="34075" y="98439"/>
                  </a:lnTo>
                  <a:lnTo>
                    <a:pt x="41582" y="93460"/>
                  </a:lnTo>
                  <a:lnTo>
                    <a:pt x="47811" y="86470"/>
                  </a:lnTo>
                  <a:lnTo>
                    <a:pt x="53186" y="78139"/>
                  </a:lnTo>
                  <a:lnTo>
                    <a:pt x="57993" y="68915"/>
                  </a:lnTo>
                  <a:lnTo>
                    <a:pt x="63645" y="60318"/>
                  </a:lnTo>
                  <a:lnTo>
                    <a:pt x="69860" y="52140"/>
                  </a:lnTo>
                  <a:lnTo>
                    <a:pt x="76450" y="44241"/>
                  </a:lnTo>
                  <a:lnTo>
                    <a:pt x="80844" y="45093"/>
                  </a:lnTo>
                  <a:lnTo>
                    <a:pt x="83773" y="51778"/>
                  </a:lnTo>
                  <a:lnTo>
                    <a:pt x="85725" y="62352"/>
                  </a:lnTo>
                  <a:lnTo>
                    <a:pt x="87027" y="74296"/>
                  </a:lnTo>
                  <a:lnTo>
                    <a:pt x="87895" y="87153"/>
                  </a:lnTo>
                  <a:lnTo>
                    <a:pt x="88473" y="100617"/>
                  </a:lnTo>
                  <a:lnTo>
                    <a:pt x="90083" y="115712"/>
                  </a:lnTo>
                  <a:lnTo>
                    <a:pt x="92379" y="131892"/>
                  </a:lnTo>
                  <a:lnTo>
                    <a:pt x="95133" y="148796"/>
                  </a:lnTo>
                  <a:lnTo>
                    <a:pt x="96970" y="164960"/>
                  </a:lnTo>
                  <a:lnTo>
                    <a:pt x="98194" y="180630"/>
                  </a:lnTo>
                  <a:lnTo>
                    <a:pt x="99010" y="195970"/>
                  </a:lnTo>
                  <a:lnTo>
                    <a:pt x="99917" y="226066"/>
                  </a:lnTo>
                  <a:lnTo>
                    <a:pt x="100159" y="240943"/>
                  </a:lnTo>
                  <a:lnTo>
                    <a:pt x="101543" y="254532"/>
                  </a:lnTo>
                  <a:lnTo>
                    <a:pt x="103689" y="267261"/>
                  </a:lnTo>
                  <a:lnTo>
                    <a:pt x="106344" y="279418"/>
                  </a:lnTo>
                  <a:lnTo>
                    <a:pt x="109338" y="291194"/>
                  </a:lnTo>
                  <a:lnTo>
                    <a:pt x="112557" y="302714"/>
                  </a:lnTo>
                  <a:lnTo>
                    <a:pt x="122666" y="3367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213527" y="3083236"/>
              <a:ext cx="22023" cy="176186"/>
            </a:xfrm>
            <a:custGeom>
              <a:avLst/>
              <a:gdLst/>
              <a:ahLst/>
              <a:cxnLst/>
              <a:rect l="0" t="0" r="0" b="0"/>
              <a:pathLst>
                <a:path w="22023" h="176186">
                  <a:moveTo>
                    <a:pt x="0" y="0"/>
                  </a:moveTo>
                  <a:lnTo>
                    <a:pt x="0" y="67153"/>
                  </a:lnTo>
                  <a:lnTo>
                    <a:pt x="1223" y="83921"/>
                  </a:lnTo>
                  <a:lnTo>
                    <a:pt x="3262" y="101217"/>
                  </a:lnTo>
                  <a:lnTo>
                    <a:pt x="22022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169480" y="3182341"/>
              <a:ext cx="88094" cy="11012"/>
            </a:xfrm>
            <a:custGeom>
              <a:avLst/>
              <a:gdLst/>
              <a:ahLst/>
              <a:cxnLst/>
              <a:rect l="0" t="0" r="0" b="0"/>
              <a:pathLst>
                <a:path w="88094" h="11012">
                  <a:moveTo>
                    <a:pt x="0" y="11011"/>
                  </a:moveTo>
                  <a:lnTo>
                    <a:pt x="23382" y="5165"/>
                  </a:lnTo>
                  <a:lnTo>
                    <a:pt x="35164" y="3444"/>
                  </a:lnTo>
                  <a:lnTo>
                    <a:pt x="47913" y="2296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346430" y="3049766"/>
            <a:ext cx="1090876" cy="342937"/>
            <a:chOff x="7346430" y="3049766"/>
            <a:chExt cx="1090876" cy="342937"/>
          </a:xfrm>
        </p:grpSpPr>
        <p:sp>
          <p:nvSpPr>
            <p:cNvPr id="88" name="Freeform 87"/>
            <p:cNvSpPr/>
            <p:nvPr/>
          </p:nvSpPr>
          <p:spPr>
            <a:xfrm>
              <a:off x="7346430" y="3073756"/>
              <a:ext cx="153761" cy="318947"/>
            </a:xfrm>
            <a:custGeom>
              <a:avLst/>
              <a:gdLst/>
              <a:ahLst/>
              <a:cxnLst/>
              <a:rect l="0" t="0" r="0" b="0"/>
              <a:pathLst>
                <a:path w="153761" h="318947">
                  <a:moveTo>
                    <a:pt x="131374" y="9480"/>
                  </a:moveTo>
                  <a:lnTo>
                    <a:pt x="113837" y="3635"/>
                  </a:lnTo>
                  <a:lnTo>
                    <a:pt x="103777" y="1913"/>
                  </a:lnTo>
                  <a:lnTo>
                    <a:pt x="92176" y="765"/>
                  </a:lnTo>
                  <a:lnTo>
                    <a:pt x="79549" y="0"/>
                  </a:lnTo>
                  <a:lnTo>
                    <a:pt x="67460" y="713"/>
                  </a:lnTo>
                  <a:lnTo>
                    <a:pt x="55729" y="2412"/>
                  </a:lnTo>
                  <a:lnTo>
                    <a:pt x="44239" y="4768"/>
                  </a:lnTo>
                  <a:lnTo>
                    <a:pt x="35355" y="10010"/>
                  </a:lnTo>
                  <a:lnTo>
                    <a:pt x="28209" y="17174"/>
                  </a:lnTo>
                  <a:lnTo>
                    <a:pt x="22222" y="25621"/>
                  </a:lnTo>
                  <a:lnTo>
                    <a:pt x="17007" y="34923"/>
                  </a:lnTo>
                  <a:lnTo>
                    <a:pt x="12306" y="44795"/>
                  </a:lnTo>
                  <a:lnTo>
                    <a:pt x="7949" y="55047"/>
                  </a:lnTo>
                  <a:lnTo>
                    <a:pt x="5045" y="66775"/>
                  </a:lnTo>
                  <a:lnTo>
                    <a:pt x="3108" y="79488"/>
                  </a:lnTo>
                  <a:lnTo>
                    <a:pt x="1817" y="92857"/>
                  </a:lnTo>
                  <a:lnTo>
                    <a:pt x="957" y="106664"/>
                  </a:lnTo>
                  <a:lnTo>
                    <a:pt x="0" y="135056"/>
                  </a:lnTo>
                  <a:lnTo>
                    <a:pt x="3415" y="142138"/>
                  </a:lnTo>
                  <a:lnTo>
                    <a:pt x="9363" y="144412"/>
                  </a:lnTo>
                  <a:lnTo>
                    <a:pt x="16998" y="143481"/>
                  </a:lnTo>
                  <a:lnTo>
                    <a:pt x="28206" y="142861"/>
                  </a:lnTo>
                  <a:lnTo>
                    <a:pt x="56973" y="142171"/>
                  </a:lnTo>
                  <a:lnTo>
                    <a:pt x="69539" y="144434"/>
                  </a:lnTo>
                  <a:lnTo>
                    <a:pt x="80363" y="148390"/>
                  </a:lnTo>
                  <a:lnTo>
                    <a:pt x="90025" y="153474"/>
                  </a:lnTo>
                  <a:lnTo>
                    <a:pt x="100137" y="160534"/>
                  </a:lnTo>
                  <a:lnTo>
                    <a:pt x="110550" y="168911"/>
                  </a:lnTo>
                  <a:lnTo>
                    <a:pt x="121162" y="178167"/>
                  </a:lnTo>
                  <a:lnTo>
                    <a:pt x="130683" y="188007"/>
                  </a:lnTo>
                  <a:lnTo>
                    <a:pt x="139478" y="198238"/>
                  </a:lnTo>
                  <a:lnTo>
                    <a:pt x="147788" y="208730"/>
                  </a:lnTo>
                  <a:lnTo>
                    <a:pt x="152105" y="219394"/>
                  </a:lnTo>
                  <a:lnTo>
                    <a:pt x="153760" y="230174"/>
                  </a:lnTo>
                  <a:lnTo>
                    <a:pt x="153639" y="241032"/>
                  </a:lnTo>
                  <a:lnTo>
                    <a:pt x="151111" y="250717"/>
                  </a:lnTo>
                  <a:lnTo>
                    <a:pt x="146979" y="259621"/>
                  </a:lnTo>
                  <a:lnTo>
                    <a:pt x="141777" y="268004"/>
                  </a:lnTo>
                  <a:lnTo>
                    <a:pt x="134638" y="276039"/>
                  </a:lnTo>
                  <a:lnTo>
                    <a:pt x="126210" y="283844"/>
                  </a:lnTo>
                  <a:lnTo>
                    <a:pt x="116919" y="291493"/>
                  </a:lnTo>
                  <a:lnTo>
                    <a:pt x="107056" y="299040"/>
                  </a:lnTo>
                  <a:lnTo>
                    <a:pt x="96809" y="306518"/>
                  </a:lnTo>
                  <a:lnTo>
                    <a:pt x="86307" y="313951"/>
                  </a:lnTo>
                  <a:lnTo>
                    <a:pt x="75636" y="317682"/>
                  </a:lnTo>
                  <a:lnTo>
                    <a:pt x="64851" y="318946"/>
                  </a:lnTo>
                  <a:lnTo>
                    <a:pt x="32270" y="3067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543873" y="3049766"/>
              <a:ext cx="202749" cy="286737"/>
            </a:xfrm>
            <a:custGeom>
              <a:avLst/>
              <a:gdLst/>
              <a:ahLst/>
              <a:cxnLst/>
              <a:rect l="0" t="0" r="0" b="0"/>
              <a:pathLst>
                <a:path w="202749" h="286737">
                  <a:moveTo>
                    <a:pt x="0" y="55494"/>
                  </a:moveTo>
                  <a:lnTo>
                    <a:pt x="5846" y="32111"/>
                  </a:lnTo>
                  <a:lnTo>
                    <a:pt x="10015" y="22776"/>
                  </a:lnTo>
                  <a:lnTo>
                    <a:pt x="15241" y="14106"/>
                  </a:lnTo>
                  <a:lnTo>
                    <a:pt x="21172" y="5879"/>
                  </a:lnTo>
                  <a:lnTo>
                    <a:pt x="28797" y="1618"/>
                  </a:lnTo>
                  <a:lnTo>
                    <a:pt x="37551" y="0"/>
                  </a:lnTo>
                  <a:lnTo>
                    <a:pt x="47057" y="145"/>
                  </a:lnTo>
                  <a:lnTo>
                    <a:pt x="55842" y="3913"/>
                  </a:lnTo>
                  <a:lnTo>
                    <a:pt x="64145" y="10095"/>
                  </a:lnTo>
                  <a:lnTo>
                    <a:pt x="95053" y="40544"/>
                  </a:lnTo>
                  <a:lnTo>
                    <a:pt x="103745" y="46751"/>
                  </a:lnTo>
                  <a:lnTo>
                    <a:pt x="113210" y="52112"/>
                  </a:lnTo>
                  <a:lnTo>
                    <a:pt x="123190" y="56910"/>
                  </a:lnTo>
                  <a:lnTo>
                    <a:pt x="133514" y="61332"/>
                  </a:lnTo>
                  <a:lnTo>
                    <a:pt x="144067" y="65503"/>
                  </a:lnTo>
                  <a:lnTo>
                    <a:pt x="165581" y="73401"/>
                  </a:lnTo>
                  <a:lnTo>
                    <a:pt x="187378" y="80989"/>
                  </a:lnTo>
                  <a:lnTo>
                    <a:pt x="194659" y="88396"/>
                  </a:lnTo>
                  <a:lnTo>
                    <a:pt x="199513" y="98228"/>
                  </a:lnTo>
                  <a:lnTo>
                    <a:pt x="202748" y="109677"/>
                  </a:lnTo>
                  <a:lnTo>
                    <a:pt x="202458" y="120980"/>
                  </a:lnTo>
                  <a:lnTo>
                    <a:pt x="199818" y="132186"/>
                  </a:lnTo>
                  <a:lnTo>
                    <a:pt x="184411" y="172020"/>
                  </a:lnTo>
                  <a:lnTo>
                    <a:pt x="177999" y="188235"/>
                  </a:lnTo>
                  <a:lnTo>
                    <a:pt x="171277" y="202716"/>
                  </a:lnTo>
                  <a:lnTo>
                    <a:pt x="164348" y="216041"/>
                  </a:lnTo>
                  <a:lnTo>
                    <a:pt x="157282" y="228595"/>
                  </a:lnTo>
                  <a:lnTo>
                    <a:pt x="151348" y="240634"/>
                  </a:lnTo>
                  <a:lnTo>
                    <a:pt x="146168" y="252331"/>
                  </a:lnTo>
                  <a:lnTo>
                    <a:pt x="132139" y="2867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609943" y="3237398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816015" y="3094248"/>
              <a:ext cx="234410" cy="226587"/>
            </a:xfrm>
            <a:custGeom>
              <a:avLst/>
              <a:gdLst/>
              <a:ahLst/>
              <a:cxnLst/>
              <a:rect l="0" t="0" r="0" b="0"/>
              <a:pathLst>
                <a:path w="234410" h="226587">
                  <a:moveTo>
                    <a:pt x="102251" y="0"/>
                  </a:moveTo>
                  <a:lnTo>
                    <a:pt x="84714" y="5846"/>
                  </a:lnTo>
                  <a:lnTo>
                    <a:pt x="75877" y="11238"/>
                  </a:lnTo>
                  <a:lnTo>
                    <a:pt x="66316" y="18504"/>
                  </a:lnTo>
                  <a:lnTo>
                    <a:pt x="56271" y="27018"/>
                  </a:lnTo>
                  <a:lnTo>
                    <a:pt x="47128" y="38812"/>
                  </a:lnTo>
                  <a:lnTo>
                    <a:pt x="38585" y="52792"/>
                  </a:lnTo>
                  <a:lnTo>
                    <a:pt x="30443" y="68229"/>
                  </a:lnTo>
                  <a:lnTo>
                    <a:pt x="23791" y="82192"/>
                  </a:lnTo>
                  <a:lnTo>
                    <a:pt x="18133" y="95170"/>
                  </a:lnTo>
                  <a:lnTo>
                    <a:pt x="13138" y="107493"/>
                  </a:lnTo>
                  <a:lnTo>
                    <a:pt x="8584" y="120602"/>
                  </a:lnTo>
                  <a:lnTo>
                    <a:pt x="4325" y="134236"/>
                  </a:lnTo>
                  <a:lnTo>
                    <a:pt x="262" y="148219"/>
                  </a:lnTo>
                  <a:lnTo>
                    <a:pt x="0" y="161212"/>
                  </a:lnTo>
                  <a:lnTo>
                    <a:pt x="2272" y="173544"/>
                  </a:lnTo>
                  <a:lnTo>
                    <a:pt x="6235" y="185436"/>
                  </a:lnTo>
                  <a:lnTo>
                    <a:pt x="13770" y="195811"/>
                  </a:lnTo>
                  <a:lnTo>
                    <a:pt x="23688" y="205175"/>
                  </a:lnTo>
                  <a:lnTo>
                    <a:pt x="35194" y="213864"/>
                  </a:lnTo>
                  <a:lnTo>
                    <a:pt x="48981" y="219657"/>
                  </a:lnTo>
                  <a:lnTo>
                    <a:pt x="64291" y="223519"/>
                  </a:lnTo>
                  <a:lnTo>
                    <a:pt x="80615" y="226094"/>
                  </a:lnTo>
                  <a:lnTo>
                    <a:pt x="95168" y="226586"/>
                  </a:lnTo>
                  <a:lnTo>
                    <a:pt x="108540" y="225692"/>
                  </a:lnTo>
                  <a:lnTo>
                    <a:pt x="121126" y="223872"/>
                  </a:lnTo>
                  <a:lnTo>
                    <a:pt x="134411" y="221435"/>
                  </a:lnTo>
                  <a:lnTo>
                    <a:pt x="148161" y="218586"/>
                  </a:lnTo>
                  <a:lnTo>
                    <a:pt x="162222" y="215464"/>
                  </a:lnTo>
                  <a:lnTo>
                    <a:pt x="175266" y="210936"/>
                  </a:lnTo>
                  <a:lnTo>
                    <a:pt x="187633" y="205470"/>
                  </a:lnTo>
                  <a:lnTo>
                    <a:pt x="199548" y="199379"/>
                  </a:lnTo>
                  <a:lnTo>
                    <a:pt x="209939" y="192871"/>
                  </a:lnTo>
                  <a:lnTo>
                    <a:pt x="219313" y="186086"/>
                  </a:lnTo>
                  <a:lnTo>
                    <a:pt x="228009" y="179115"/>
                  </a:lnTo>
                  <a:lnTo>
                    <a:pt x="232583" y="169574"/>
                  </a:lnTo>
                  <a:lnTo>
                    <a:pt x="234409" y="158319"/>
                  </a:lnTo>
                  <a:lnTo>
                    <a:pt x="234402" y="145922"/>
                  </a:lnTo>
                  <a:lnTo>
                    <a:pt x="229504" y="138880"/>
                  </a:lnTo>
                  <a:lnTo>
                    <a:pt x="221345" y="135410"/>
                  </a:lnTo>
                  <a:lnTo>
                    <a:pt x="211011" y="134319"/>
                  </a:lnTo>
                  <a:lnTo>
                    <a:pt x="200451" y="136040"/>
                  </a:lnTo>
                  <a:lnTo>
                    <a:pt x="189741" y="139633"/>
                  </a:lnTo>
                  <a:lnTo>
                    <a:pt x="178930" y="144476"/>
                  </a:lnTo>
                  <a:lnTo>
                    <a:pt x="168052" y="151375"/>
                  </a:lnTo>
                  <a:lnTo>
                    <a:pt x="157130" y="159645"/>
                  </a:lnTo>
                  <a:lnTo>
                    <a:pt x="146178" y="168829"/>
                  </a:lnTo>
                  <a:lnTo>
                    <a:pt x="137653" y="178622"/>
                  </a:lnTo>
                  <a:lnTo>
                    <a:pt x="130746" y="188821"/>
                  </a:lnTo>
                  <a:lnTo>
                    <a:pt x="113263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215579" y="3105260"/>
              <a:ext cx="221727" cy="16441"/>
            </a:xfrm>
            <a:custGeom>
              <a:avLst/>
              <a:gdLst/>
              <a:ahLst/>
              <a:cxnLst/>
              <a:rect l="0" t="0" r="0" b="0"/>
              <a:pathLst>
                <a:path w="221727" h="16441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94147" y="10331"/>
                  </a:lnTo>
                  <a:lnTo>
                    <a:pt x="171535" y="10877"/>
                  </a:lnTo>
                  <a:lnTo>
                    <a:pt x="188990" y="12145"/>
                  </a:lnTo>
                  <a:lnTo>
                    <a:pt x="221726" y="16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292659" y="3217083"/>
              <a:ext cx="63455" cy="9305"/>
            </a:xfrm>
            <a:custGeom>
              <a:avLst/>
              <a:gdLst/>
              <a:ahLst/>
              <a:cxnLst/>
              <a:rect l="0" t="0" r="0" b="0"/>
              <a:pathLst>
                <a:path w="63455" h="9305">
                  <a:moveTo>
                    <a:pt x="0" y="9304"/>
                  </a:moveTo>
                  <a:lnTo>
                    <a:pt x="23383" y="3458"/>
                  </a:lnTo>
                  <a:lnTo>
                    <a:pt x="36388" y="1736"/>
                  </a:lnTo>
                  <a:lnTo>
                    <a:pt x="51175" y="588"/>
                  </a:lnTo>
                  <a:lnTo>
                    <a:pt x="6345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074589" y="3643836"/>
            <a:ext cx="1152002" cy="386396"/>
            <a:chOff x="7074589" y="3643836"/>
            <a:chExt cx="1152002" cy="386396"/>
          </a:xfrm>
        </p:grpSpPr>
        <p:sp>
          <p:nvSpPr>
            <p:cNvPr id="95" name="Freeform 94"/>
            <p:cNvSpPr/>
            <p:nvPr/>
          </p:nvSpPr>
          <p:spPr>
            <a:xfrm>
              <a:off x="7074589" y="3710895"/>
              <a:ext cx="279420" cy="319337"/>
            </a:xfrm>
            <a:custGeom>
              <a:avLst/>
              <a:gdLst/>
              <a:ahLst/>
              <a:cxnLst/>
              <a:rect l="0" t="0" r="0" b="0"/>
              <a:pathLst>
                <a:path w="279420" h="319337">
                  <a:moveTo>
                    <a:pt x="160960" y="0"/>
                  </a:moveTo>
                  <a:lnTo>
                    <a:pt x="149269" y="5846"/>
                  </a:lnTo>
                  <a:lnTo>
                    <a:pt x="143378" y="10015"/>
                  </a:lnTo>
                  <a:lnTo>
                    <a:pt x="137004" y="15241"/>
                  </a:lnTo>
                  <a:lnTo>
                    <a:pt x="130307" y="21173"/>
                  </a:lnTo>
                  <a:lnTo>
                    <a:pt x="116341" y="34288"/>
                  </a:lnTo>
                  <a:lnTo>
                    <a:pt x="78910" y="71129"/>
                  </a:lnTo>
                  <a:lnTo>
                    <a:pt x="59647" y="90341"/>
                  </a:lnTo>
                  <a:lnTo>
                    <a:pt x="50596" y="100604"/>
                  </a:lnTo>
                  <a:lnTo>
                    <a:pt x="42114" y="111115"/>
                  </a:lnTo>
                  <a:lnTo>
                    <a:pt x="34013" y="121794"/>
                  </a:lnTo>
                  <a:lnTo>
                    <a:pt x="26165" y="133807"/>
                  </a:lnTo>
                  <a:lnTo>
                    <a:pt x="18486" y="146709"/>
                  </a:lnTo>
                  <a:lnTo>
                    <a:pt x="10920" y="160205"/>
                  </a:lnTo>
                  <a:lnTo>
                    <a:pt x="5875" y="174097"/>
                  </a:lnTo>
                  <a:lnTo>
                    <a:pt x="2513" y="188251"/>
                  </a:lnTo>
                  <a:lnTo>
                    <a:pt x="271" y="202582"/>
                  </a:lnTo>
                  <a:lnTo>
                    <a:pt x="0" y="215806"/>
                  </a:lnTo>
                  <a:lnTo>
                    <a:pt x="1043" y="228293"/>
                  </a:lnTo>
                  <a:lnTo>
                    <a:pt x="2961" y="240288"/>
                  </a:lnTo>
                  <a:lnTo>
                    <a:pt x="6688" y="251955"/>
                  </a:lnTo>
                  <a:lnTo>
                    <a:pt x="11618" y="263404"/>
                  </a:lnTo>
                  <a:lnTo>
                    <a:pt x="17353" y="274707"/>
                  </a:lnTo>
                  <a:lnTo>
                    <a:pt x="24846" y="283466"/>
                  </a:lnTo>
                  <a:lnTo>
                    <a:pt x="33513" y="290528"/>
                  </a:lnTo>
                  <a:lnTo>
                    <a:pt x="42961" y="296460"/>
                  </a:lnTo>
                  <a:lnTo>
                    <a:pt x="55377" y="300415"/>
                  </a:lnTo>
                  <a:lnTo>
                    <a:pt x="69771" y="303052"/>
                  </a:lnTo>
                  <a:lnTo>
                    <a:pt x="85486" y="304809"/>
                  </a:lnTo>
                  <a:lnTo>
                    <a:pt x="99632" y="304757"/>
                  </a:lnTo>
                  <a:lnTo>
                    <a:pt x="112734" y="303499"/>
                  </a:lnTo>
                  <a:lnTo>
                    <a:pt x="125139" y="301437"/>
                  </a:lnTo>
                  <a:lnTo>
                    <a:pt x="137080" y="297615"/>
                  </a:lnTo>
                  <a:lnTo>
                    <a:pt x="148711" y="292620"/>
                  </a:lnTo>
                  <a:lnTo>
                    <a:pt x="160135" y="286843"/>
                  </a:lnTo>
                  <a:lnTo>
                    <a:pt x="172645" y="281769"/>
                  </a:lnTo>
                  <a:lnTo>
                    <a:pt x="185880" y="277162"/>
                  </a:lnTo>
                  <a:lnTo>
                    <a:pt x="199597" y="272867"/>
                  </a:lnTo>
                  <a:lnTo>
                    <a:pt x="211187" y="267557"/>
                  </a:lnTo>
                  <a:lnTo>
                    <a:pt x="221363" y="261571"/>
                  </a:lnTo>
                  <a:lnTo>
                    <a:pt x="230593" y="255132"/>
                  </a:lnTo>
                  <a:lnTo>
                    <a:pt x="239193" y="248393"/>
                  </a:lnTo>
                  <a:lnTo>
                    <a:pt x="247374" y="241453"/>
                  </a:lnTo>
                  <a:lnTo>
                    <a:pt x="255275" y="234379"/>
                  </a:lnTo>
                  <a:lnTo>
                    <a:pt x="270578" y="219994"/>
                  </a:lnTo>
                  <a:lnTo>
                    <a:pt x="278085" y="212732"/>
                  </a:lnTo>
                  <a:lnTo>
                    <a:pt x="279419" y="209114"/>
                  </a:lnTo>
                  <a:lnTo>
                    <a:pt x="276638" y="207926"/>
                  </a:lnTo>
                  <a:lnTo>
                    <a:pt x="271113" y="208358"/>
                  </a:lnTo>
                  <a:lnTo>
                    <a:pt x="264983" y="211092"/>
                  </a:lnTo>
                  <a:lnTo>
                    <a:pt x="258450" y="215362"/>
                  </a:lnTo>
                  <a:lnTo>
                    <a:pt x="251647" y="220656"/>
                  </a:lnTo>
                  <a:lnTo>
                    <a:pt x="243441" y="226632"/>
                  </a:lnTo>
                  <a:lnTo>
                    <a:pt x="224536" y="239797"/>
                  </a:lnTo>
                  <a:lnTo>
                    <a:pt x="215579" y="246734"/>
                  </a:lnTo>
                  <a:lnTo>
                    <a:pt x="207161" y="253806"/>
                  </a:lnTo>
                  <a:lnTo>
                    <a:pt x="199101" y="260967"/>
                  </a:lnTo>
                  <a:lnTo>
                    <a:pt x="183622" y="275449"/>
                  </a:lnTo>
                  <a:lnTo>
                    <a:pt x="149949" y="319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499827" y="3666849"/>
              <a:ext cx="1" cy="33036"/>
            </a:xfrm>
            <a:custGeom>
              <a:avLst/>
              <a:gdLst/>
              <a:ahLst/>
              <a:cxnLst/>
              <a:rect l="0" t="0" r="0" b="0"/>
              <a:pathLst>
                <a:path w="1" h="33036">
                  <a:moveTo>
                    <a:pt x="0" y="33035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158469" y="3814802"/>
              <a:ext cx="198689" cy="171383"/>
            </a:xfrm>
            <a:custGeom>
              <a:avLst/>
              <a:gdLst/>
              <a:ahLst/>
              <a:cxnLst/>
              <a:rect l="0" t="0" r="0" b="0"/>
              <a:pathLst>
                <a:path w="198689" h="171383">
                  <a:moveTo>
                    <a:pt x="66069" y="160371"/>
                  </a:moveTo>
                  <a:lnTo>
                    <a:pt x="112049" y="129718"/>
                  </a:lnTo>
                  <a:lnTo>
                    <a:pt x="121192" y="122806"/>
                  </a:lnTo>
                  <a:lnTo>
                    <a:pt x="129734" y="115752"/>
                  </a:lnTo>
                  <a:lnTo>
                    <a:pt x="137877" y="108602"/>
                  </a:lnTo>
                  <a:lnTo>
                    <a:pt x="146976" y="101388"/>
                  </a:lnTo>
                  <a:lnTo>
                    <a:pt x="156712" y="94132"/>
                  </a:lnTo>
                  <a:lnTo>
                    <a:pt x="166873" y="86847"/>
                  </a:lnTo>
                  <a:lnTo>
                    <a:pt x="176094" y="79544"/>
                  </a:lnTo>
                  <a:lnTo>
                    <a:pt x="184688" y="72228"/>
                  </a:lnTo>
                  <a:lnTo>
                    <a:pt x="192866" y="64904"/>
                  </a:lnTo>
                  <a:lnTo>
                    <a:pt x="197093" y="56350"/>
                  </a:lnTo>
                  <a:lnTo>
                    <a:pt x="198688" y="46978"/>
                  </a:lnTo>
                  <a:lnTo>
                    <a:pt x="198528" y="37059"/>
                  </a:lnTo>
                  <a:lnTo>
                    <a:pt x="195975" y="27999"/>
                  </a:lnTo>
                  <a:lnTo>
                    <a:pt x="191825" y="19512"/>
                  </a:lnTo>
                  <a:lnTo>
                    <a:pt x="186612" y="11407"/>
                  </a:lnTo>
                  <a:lnTo>
                    <a:pt x="178242" y="6004"/>
                  </a:lnTo>
                  <a:lnTo>
                    <a:pt x="167768" y="2402"/>
                  </a:lnTo>
                  <a:lnTo>
                    <a:pt x="155891" y="0"/>
                  </a:lnTo>
                  <a:lnTo>
                    <a:pt x="144303" y="846"/>
                  </a:lnTo>
                  <a:lnTo>
                    <a:pt x="132907" y="3857"/>
                  </a:lnTo>
                  <a:lnTo>
                    <a:pt x="121639" y="8312"/>
                  </a:lnTo>
                  <a:lnTo>
                    <a:pt x="99331" y="16524"/>
                  </a:lnTo>
                  <a:lnTo>
                    <a:pt x="88244" y="20427"/>
                  </a:lnTo>
                  <a:lnTo>
                    <a:pt x="78405" y="25475"/>
                  </a:lnTo>
                  <a:lnTo>
                    <a:pt x="69399" y="31288"/>
                  </a:lnTo>
                  <a:lnTo>
                    <a:pt x="60948" y="37611"/>
                  </a:lnTo>
                  <a:lnTo>
                    <a:pt x="52866" y="44272"/>
                  </a:lnTo>
                  <a:lnTo>
                    <a:pt x="45032" y="51161"/>
                  </a:lnTo>
                  <a:lnTo>
                    <a:pt x="37363" y="58200"/>
                  </a:lnTo>
                  <a:lnTo>
                    <a:pt x="22315" y="72547"/>
                  </a:lnTo>
                  <a:lnTo>
                    <a:pt x="14877" y="79799"/>
                  </a:lnTo>
                  <a:lnTo>
                    <a:pt x="9918" y="89527"/>
                  </a:lnTo>
                  <a:lnTo>
                    <a:pt x="6612" y="100907"/>
                  </a:lnTo>
                  <a:lnTo>
                    <a:pt x="0" y="171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407861" y="3643836"/>
              <a:ext cx="136013" cy="369856"/>
            </a:xfrm>
            <a:custGeom>
              <a:avLst/>
              <a:gdLst/>
              <a:ahLst/>
              <a:cxnLst/>
              <a:rect l="0" t="0" r="0" b="0"/>
              <a:pathLst>
                <a:path w="136013" h="369856">
                  <a:moveTo>
                    <a:pt x="3874" y="78071"/>
                  </a:moveTo>
                  <a:lnTo>
                    <a:pt x="9719" y="54689"/>
                  </a:lnTo>
                  <a:lnTo>
                    <a:pt x="13888" y="45353"/>
                  </a:lnTo>
                  <a:lnTo>
                    <a:pt x="19114" y="36683"/>
                  </a:lnTo>
                  <a:lnTo>
                    <a:pt x="25045" y="28456"/>
                  </a:lnTo>
                  <a:lnTo>
                    <a:pt x="32670" y="20524"/>
                  </a:lnTo>
                  <a:lnTo>
                    <a:pt x="41423" y="12790"/>
                  </a:lnTo>
                  <a:lnTo>
                    <a:pt x="50930" y="5186"/>
                  </a:lnTo>
                  <a:lnTo>
                    <a:pt x="60938" y="1340"/>
                  </a:lnTo>
                  <a:lnTo>
                    <a:pt x="71281" y="0"/>
                  </a:lnTo>
                  <a:lnTo>
                    <a:pt x="81846" y="330"/>
                  </a:lnTo>
                  <a:lnTo>
                    <a:pt x="90113" y="4221"/>
                  </a:lnTo>
                  <a:lnTo>
                    <a:pt x="96849" y="10485"/>
                  </a:lnTo>
                  <a:lnTo>
                    <a:pt x="102561" y="18331"/>
                  </a:lnTo>
                  <a:lnTo>
                    <a:pt x="106371" y="28457"/>
                  </a:lnTo>
                  <a:lnTo>
                    <a:pt x="108910" y="40101"/>
                  </a:lnTo>
                  <a:lnTo>
                    <a:pt x="110603" y="52757"/>
                  </a:lnTo>
                  <a:lnTo>
                    <a:pt x="110507" y="64866"/>
                  </a:lnTo>
                  <a:lnTo>
                    <a:pt x="109221" y="76609"/>
                  </a:lnTo>
                  <a:lnTo>
                    <a:pt x="107140" y="88108"/>
                  </a:lnTo>
                  <a:lnTo>
                    <a:pt x="104529" y="100668"/>
                  </a:lnTo>
                  <a:lnTo>
                    <a:pt x="98365" y="127674"/>
                  </a:lnTo>
                  <a:lnTo>
                    <a:pt x="77201" y="214046"/>
                  </a:lnTo>
                  <a:lnTo>
                    <a:pt x="73558" y="227449"/>
                  </a:lnTo>
                  <a:lnTo>
                    <a:pt x="62585" y="265074"/>
                  </a:lnTo>
                  <a:lnTo>
                    <a:pt x="51586" y="305450"/>
                  </a:lnTo>
                  <a:lnTo>
                    <a:pt x="44247" y="329620"/>
                  </a:lnTo>
                  <a:lnTo>
                    <a:pt x="33237" y="363863"/>
                  </a:lnTo>
                  <a:lnTo>
                    <a:pt x="28344" y="368926"/>
                  </a:lnTo>
                  <a:lnTo>
                    <a:pt x="22634" y="369855"/>
                  </a:lnTo>
                  <a:lnTo>
                    <a:pt x="16380" y="368027"/>
                  </a:lnTo>
                  <a:lnTo>
                    <a:pt x="10988" y="361915"/>
                  </a:lnTo>
                  <a:lnTo>
                    <a:pt x="6170" y="352946"/>
                  </a:lnTo>
                  <a:lnTo>
                    <a:pt x="1734" y="342072"/>
                  </a:lnTo>
                  <a:lnTo>
                    <a:pt x="0" y="328706"/>
                  </a:lnTo>
                  <a:lnTo>
                    <a:pt x="68" y="313677"/>
                  </a:lnTo>
                  <a:lnTo>
                    <a:pt x="1336" y="297541"/>
                  </a:lnTo>
                  <a:lnTo>
                    <a:pt x="3406" y="283113"/>
                  </a:lnTo>
                  <a:lnTo>
                    <a:pt x="6008" y="269823"/>
                  </a:lnTo>
                  <a:lnTo>
                    <a:pt x="8967" y="257293"/>
                  </a:lnTo>
                  <a:lnTo>
                    <a:pt x="14610" y="247716"/>
                  </a:lnTo>
                  <a:lnTo>
                    <a:pt x="22043" y="240108"/>
                  </a:lnTo>
                  <a:lnTo>
                    <a:pt x="30668" y="233812"/>
                  </a:lnTo>
                  <a:lnTo>
                    <a:pt x="38866" y="233286"/>
                  </a:lnTo>
                  <a:lnTo>
                    <a:pt x="46778" y="236606"/>
                  </a:lnTo>
                  <a:lnTo>
                    <a:pt x="54499" y="242489"/>
                  </a:lnTo>
                  <a:lnTo>
                    <a:pt x="62094" y="248858"/>
                  </a:lnTo>
                  <a:lnTo>
                    <a:pt x="69605" y="255552"/>
                  </a:lnTo>
                  <a:lnTo>
                    <a:pt x="77058" y="262461"/>
                  </a:lnTo>
                  <a:lnTo>
                    <a:pt x="84474" y="270737"/>
                  </a:lnTo>
                  <a:lnTo>
                    <a:pt x="91865" y="279926"/>
                  </a:lnTo>
                  <a:lnTo>
                    <a:pt x="136012" y="3203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00901" y="3666849"/>
              <a:ext cx="251318" cy="309006"/>
            </a:xfrm>
            <a:custGeom>
              <a:avLst/>
              <a:gdLst/>
              <a:ahLst/>
              <a:cxnLst/>
              <a:rect l="0" t="0" r="0" b="0"/>
              <a:pathLst>
                <a:path w="251318" h="309006">
                  <a:moveTo>
                    <a:pt x="152192" y="0"/>
                  </a:moveTo>
                  <a:lnTo>
                    <a:pt x="90886" y="15327"/>
                  </a:lnTo>
                  <a:lnTo>
                    <a:pt x="78286" y="18783"/>
                  </a:lnTo>
                  <a:lnTo>
                    <a:pt x="54499" y="25885"/>
                  </a:lnTo>
                  <a:lnTo>
                    <a:pt x="20471" y="36762"/>
                  </a:lnTo>
                  <a:lnTo>
                    <a:pt x="12990" y="44084"/>
                  </a:lnTo>
                  <a:lnTo>
                    <a:pt x="8004" y="53860"/>
                  </a:lnTo>
                  <a:lnTo>
                    <a:pt x="4679" y="65271"/>
                  </a:lnTo>
                  <a:lnTo>
                    <a:pt x="2462" y="77772"/>
                  </a:lnTo>
                  <a:lnTo>
                    <a:pt x="985" y="91000"/>
                  </a:lnTo>
                  <a:lnTo>
                    <a:pt x="0" y="104713"/>
                  </a:lnTo>
                  <a:lnTo>
                    <a:pt x="4237" y="112632"/>
                  </a:lnTo>
                  <a:lnTo>
                    <a:pt x="11956" y="116687"/>
                  </a:lnTo>
                  <a:lnTo>
                    <a:pt x="21996" y="118168"/>
                  </a:lnTo>
                  <a:lnTo>
                    <a:pt x="32360" y="117931"/>
                  </a:lnTo>
                  <a:lnTo>
                    <a:pt x="42939" y="116549"/>
                  </a:lnTo>
                  <a:lnTo>
                    <a:pt x="53663" y="114405"/>
                  </a:lnTo>
                  <a:lnTo>
                    <a:pt x="66930" y="112975"/>
                  </a:lnTo>
                  <a:lnTo>
                    <a:pt x="81892" y="112022"/>
                  </a:lnTo>
                  <a:lnTo>
                    <a:pt x="97984" y="111387"/>
                  </a:lnTo>
                  <a:lnTo>
                    <a:pt x="112383" y="112187"/>
                  </a:lnTo>
                  <a:lnTo>
                    <a:pt x="125652" y="113944"/>
                  </a:lnTo>
                  <a:lnTo>
                    <a:pt x="138170" y="116338"/>
                  </a:lnTo>
                  <a:lnTo>
                    <a:pt x="151408" y="121605"/>
                  </a:lnTo>
                  <a:lnTo>
                    <a:pt x="165128" y="128787"/>
                  </a:lnTo>
                  <a:lnTo>
                    <a:pt x="179169" y="137245"/>
                  </a:lnTo>
                  <a:lnTo>
                    <a:pt x="192200" y="146555"/>
                  </a:lnTo>
                  <a:lnTo>
                    <a:pt x="204557" y="156432"/>
                  </a:lnTo>
                  <a:lnTo>
                    <a:pt x="216466" y="166687"/>
                  </a:lnTo>
                  <a:lnTo>
                    <a:pt x="226852" y="178417"/>
                  </a:lnTo>
                  <a:lnTo>
                    <a:pt x="236223" y="191132"/>
                  </a:lnTo>
                  <a:lnTo>
                    <a:pt x="244918" y="204503"/>
                  </a:lnTo>
                  <a:lnTo>
                    <a:pt x="249491" y="218310"/>
                  </a:lnTo>
                  <a:lnTo>
                    <a:pt x="251317" y="232409"/>
                  </a:lnTo>
                  <a:lnTo>
                    <a:pt x="251310" y="246702"/>
                  </a:lnTo>
                  <a:lnTo>
                    <a:pt x="248858" y="258678"/>
                  </a:lnTo>
                  <a:lnTo>
                    <a:pt x="244776" y="269109"/>
                  </a:lnTo>
                  <a:lnTo>
                    <a:pt x="239608" y="278510"/>
                  </a:lnTo>
                  <a:lnTo>
                    <a:pt x="232492" y="287225"/>
                  </a:lnTo>
                  <a:lnTo>
                    <a:pt x="224078" y="295481"/>
                  </a:lnTo>
                  <a:lnTo>
                    <a:pt x="214798" y="303433"/>
                  </a:lnTo>
                  <a:lnTo>
                    <a:pt x="202494" y="307510"/>
                  </a:lnTo>
                  <a:lnTo>
                    <a:pt x="188173" y="309005"/>
                  </a:lnTo>
                  <a:lnTo>
                    <a:pt x="130168" y="308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973324" y="3732919"/>
              <a:ext cx="231244" cy="11012"/>
            </a:xfrm>
            <a:custGeom>
              <a:avLst/>
              <a:gdLst/>
              <a:ahLst/>
              <a:cxnLst/>
              <a:rect l="0" t="0" r="0" b="0"/>
              <a:pathLst>
                <a:path w="231244" h="11012">
                  <a:moveTo>
                    <a:pt x="0" y="0"/>
                  </a:moveTo>
                  <a:lnTo>
                    <a:pt x="61307" y="0"/>
                  </a:lnTo>
                  <a:lnTo>
                    <a:pt x="76353" y="1223"/>
                  </a:lnTo>
                  <a:lnTo>
                    <a:pt x="92501" y="3263"/>
                  </a:lnTo>
                  <a:lnTo>
                    <a:pt x="109384" y="5845"/>
                  </a:lnTo>
                  <a:lnTo>
                    <a:pt x="126757" y="7567"/>
                  </a:lnTo>
                  <a:lnTo>
                    <a:pt x="144457" y="8715"/>
                  </a:lnTo>
                  <a:lnTo>
                    <a:pt x="231243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050405" y="3876069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11011"/>
                  </a:moveTo>
                  <a:lnTo>
                    <a:pt x="76633" y="11011"/>
                  </a:lnTo>
                  <a:lnTo>
                    <a:pt x="91464" y="9788"/>
                  </a:lnTo>
                  <a:lnTo>
                    <a:pt x="105022" y="7749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597238" y="3006878"/>
            <a:ext cx="942878" cy="344072"/>
            <a:chOff x="8597238" y="3006878"/>
            <a:chExt cx="942878" cy="344072"/>
          </a:xfrm>
        </p:grpSpPr>
        <p:sp>
          <p:nvSpPr>
            <p:cNvPr id="103" name="Freeform 102"/>
            <p:cNvSpPr/>
            <p:nvPr/>
          </p:nvSpPr>
          <p:spPr>
            <a:xfrm>
              <a:off x="8597238" y="3061213"/>
              <a:ext cx="335784" cy="289737"/>
            </a:xfrm>
            <a:custGeom>
              <a:avLst/>
              <a:gdLst/>
              <a:ahLst/>
              <a:cxnLst/>
              <a:rect l="0" t="0" r="0" b="0"/>
              <a:pathLst>
                <a:path w="335784" h="289737">
                  <a:moveTo>
                    <a:pt x="113861" y="0"/>
                  </a:moveTo>
                  <a:lnTo>
                    <a:pt x="96323" y="11692"/>
                  </a:lnTo>
                  <a:lnTo>
                    <a:pt x="88710" y="17583"/>
                  </a:lnTo>
                  <a:lnTo>
                    <a:pt x="81188" y="23957"/>
                  </a:lnTo>
                  <a:lnTo>
                    <a:pt x="73727" y="30654"/>
                  </a:lnTo>
                  <a:lnTo>
                    <a:pt x="66305" y="38789"/>
                  </a:lnTo>
                  <a:lnTo>
                    <a:pt x="58911" y="47882"/>
                  </a:lnTo>
                  <a:lnTo>
                    <a:pt x="51534" y="57615"/>
                  </a:lnTo>
                  <a:lnTo>
                    <a:pt x="45392" y="67775"/>
                  </a:lnTo>
                  <a:lnTo>
                    <a:pt x="40074" y="78218"/>
                  </a:lnTo>
                  <a:lnTo>
                    <a:pt x="35305" y="88851"/>
                  </a:lnTo>
                  <a:lnTo>
                    <a:pt x="29679" y="99610"/>
                  </a:lnTo>
                  <a:lnTo>
                    <a:pt x="23481" y="110453"/>
                  </a:lnTo>
                  <a:lnTo>
                    <a:pt x="16902" y="121352"/>
                  </a:lnTo>
                  <a:lnTo>
                    <a:pt x="11293" y="132289"/>
                  </a:lnTo>
                  <a:lnTo>
                    <a:pt x="6330" y="143250"/>
                  </a:lnTo>
                  <a:lnTo>
                    <a:pt x="1798" y="154229"/>
                  </a:lnTo>
                  <a:lnTo>
                    <a:pt x="0" y="165218"/>
                  </a:lnTo>
                  <a:lnTo>
                    <a:pt x="25" y="176215"/>
                  </a:lnTo>
                  <a:lnTo>
                    <a:pt x="1265" y="187217"/>
                  </a:lnTo>
                  <a:lnTo>
                    <a:pt x="3315" y="198222"/>
                  </a:lnTo>
                  <a:lnTo>
                    <a:pt x="5905" y="209229"/>
                  </a:lnTo>
                  <a:lnTo>
                    <a:pt x="8856" y="220237"/>
                  </a:lnTo>
                  <a:lnTo>
                    <a:pt x="14493" y="230024"/>
                  </a:lnTo>
                  <a:lnTo>
                    <a:pt x="21922" y="238995"/>
                  </a:lnTo>
                  <a:lnTo>
                    <a:pt x="30545" y="247423"/>
                  </a:lnTo>
                  <a:lnTo>
                    <a:pt x="39965" y="255488"/>
                  </a:lnTo>
                  <a:lnTo>
                    <a:pt x="49914" y="263312"/>
                  </a:lnTo>
                  <a:lnTo>
                    <a:pt x="60218" y="270975"/>
                  </a:lnTo>
                  <a:lnTo>
                    <a:pt x="70757" y="277307"/>
                  </a:lnTo>
                  <a:lnTo>
                    <a:pt x="81454" y="282752"/>
                  </a:lnTo>
                  <a:lnTo>
                    <a:pt x="92257" y="287606"/>
                  </a:lnTo>
                  <a:lnTo>
                    <a:pt x="104352" y="289618"/>
                  </a:lnTo>
                  <a:lnTo>
                    <a:pt x="117309" y="289736"/>
                  </a:lnTo>
                  <a:lnTo>
                    <a:pt x="130842" y="288591"/>
                  </a:lnTo>
                  <a:lnTo>
                    <a:pt x="144757" y="287827"/>
                  </a:lnTo>
                  <a:lnTo>
                    <a:pt x="173270" y="286979"/>
                  </a:lnTo>
                  <a:lnTo>
                    <a:pt x="186501" y="285530"/>
                  </a:lnTo>
                  <a:lnTo>
                    <a:pt x="198993" y="283340"/>
                  </a:lnTo>
                  <a:lnTo>
                    <a:pt x="223884" y="277644"/>
                  </a:lnTo>
                  <a:lnTo>
                    <a:pt x="251260" y="271034"/>
                  </a:lnTo>
                  <a:lnTo>
                    <a:pt x="264189" y="267559"/>
                  </a:lnTo>
                  <a:lnTo>
                    <a:pt x="288342" y="260434"/>
                  </a:lnTo>
                  <a:lnTo>
                    <a:pt x="298698" y="255598"/>
                  </a:lnTo>
                  <a:lnTo>
                    <a:pt x="308049" y="249927"/>
                  </a:lnTo>
                  <a:lnTo>
                    <a:pt x="316730" y="243699"/>
                  </a:lnTo>
                  <a:lnTo>
                    <a:pt x="323740" y="235876"/>
                  </a:lnTo>
                  <a:lnTo>
                    <a:pt x="329638" y="226991"/>
                  </a:lnTo>
                  <a:lnTo>
                    <a:pt x="334793" y="217397"/>
                  </a:lnTo>
                  <a:lnTo>
                    <a:pt x="335783" y="208554"/>
                  </a:lnTo>
                  <a:lnTo>
                    <a:pt x="333996" y="200211"/>
                  </a:lnTo>
                  <a:lnTo>
                    <a:pt x="330358" y="192203"/>
                  </a:lnTo>
                  <a:lnTo>
                    <a:pt x="324261" y="189311"/>
                  </a:lnTo>
                  <a:lnTo>
                    <a:pt x="316527" y="189829"/>
                  </a:lnTo>
                  <a:lnTo>
                    <a:pt x="307699" y="192622"/>
                  </a:lnTo>
                  <a:lnTo>
                    <a:pt x="296921" y="196931"/>
                  </a:lnTo>
                  <a:lnTo>
                    <a:pt x="284841" y="202251"/>
                  </a:lnTo>
                  <a:lnTo>
                    <a:pt x="271894" y="208245"/>
                  </a:lnTo>
                  <a:lnTo>
                    <a:pt x="259591" y="214687"/>
                  </a:lnTo>
                  <a:lnTo>
                    <a:pt x="247719" y="221430"/>
                  </a:lnTo>
                  <a:lnTo>
                    <a:pt x="236135" y="228371"/>
                  </a:lnTo>
                  <a:lnTo>
                    <a:pt x="225964" y="235446"/>
                  </a:lnTo>
                  <a:lnTo>
                    <a:pt x="216737" y="242610"/>
                  </a:lnTo>
                  <a:lnTo>
                    <a:pt x="190941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997399" y="3057801"/>
              <a:ext cx="275291" cy="256679"/>
            </a:xfrm>
            <a:custGeom>
              <a:avLst/>
              <a:gdLst/>
              <a:ahLst/>
              <a:cxnLst/>
              <a:rect l="0" t="0" r="0" b="0"/>
              <a:pathLst>
                <a:path w="275291" h="256679">
                  <a:moveTo>
                    <a:pt x="44046" y="36447"/>
                  </a:moveTo>
                  <a:lnTo>
                    <a:pt x="55738" y="18910"/>
                  </a:lnTo>
                  <a:lnTo>
                    <a:pt x="64076" y="12521"/>
                  </a:lnTo>
                  <a:lnTo>
                    <a:pt x="74528" y="7038"/>
                  </a:lnTo>
                  <a:lnTo>
                    <a:pt x="86391" y="2159"/>
                  </a:lnTo>
                  <a:lnTo>
                    <a:pt x="99193" y="130"/>
                  </a:lnTo>
                  <a:lnTo>
                    <a:pt x="112622" y="0"/>
                  </a:lnTo>
                  <a:lnTo>
                    <a:pt x="126468" y="1138"/>
                  </a:lnTo>
                  <a:lnTo>
                    <a:pt x="139370" y="4343"/>
                  </a:lnTo>
                  <a:lnTo>
                    <a:pt x="151642" y="8927"/>
                  </a:lnTo>
                  <a:lnTo>
                    <a:pt x="163493" y="14430"/>
                  </a:lnTo>
                  <a:lnTo>
                    <a:pt x="173841" y="22992"/>
                  </a:lnTo>
                  <a:lnTo>
                    <a:pt x="183187" y="33595"/>
                  </a:lnTo>
                  <a:lnTo>
                    <a:pt x="191865" y="45557"/>
                  </a:lnTo>
                  <a:lnTo>
                    <a:pt x="198873" y="57203"/>
                  </a:lnTo>
                  <a:lnTo>
                    <a:pt x="204770" y="68637"/>
                  </a:lnTo>
                  <a:lnTo>
                    <a:pt x="209924" y="79930"/>
                  </a:lnTo>
                  <a:lnTo>
                    <a:pt x="212136" y="91129"/>
                  </a:lnTo>
                  <a:lnTo>
                    <a:pt x="212387" y="102266"/>
                  </a:lnTo>
                  <a:lnTo>
                    <a:pt x="211331" y="113361"/>
                  </a:lnTo>
                  <a:lnTo>
                    <a:pt x="209404" y="125652"/>
                  </a:lnTo>
                  <a:lnTo>
                    <a:pt x="206896" y="138740"/>
                  </a:lnTo>
                  <a:lnTo>
                    <a:pt x="204000" y="152359"/>
                  </a:lnTo>
                  <a:lnTo>
                    <a:pt x="198399" y="163885"/>
                  </a:lnTo>
                  <a:lnTo>
                    <a:pt x="190994" y="174017"/>
                  </a:lnTo>
                  <a:lnTo>
                    <a:pt x="182387" y="183218"/>
                  </a:lnTo>
                  <a:lnTo>
                    <a:pt x="172979" y="191799"/>
                  </a:lnTo>
                  <a:lnTo>
                    <a:pt x="163036" y="199967"/>
                  </a:lnTo>
                  <a:lnTo>
                    <a:pt x="152737" y="207859"/>
                  </a:lnTo>
                  <a:lnTo>
                    <a:pt x="140977" y="215568"/>
                  </a:lnTo>
                  <a:lnTo>
                    <a:pt x="128242" y="223154"/>
                  </a:lnTo>
                  <a:lnTo>
                    <a:pt x="114859" y="230658"/>
                  </a:lnTo>
                  <a:lnTo>
                    <a:pt x="101043" y="235661"/>
                  </a:lnTo>
                  <a:lnTo>
                    <a:pt x="86937" y="238996"/>
                  </a:lnTo>
                  <a:lnTo>
                    <a:pt x="72641" y="241220"/>
                  </a:lnTo>
                  <a:lnTo>
                    <a:pt x="59438" y="240255"/>
                  </a:lnTo>
                  <a:lnTo>
                    <a:pt x="46967" y="237165"/>
                  </a:lnTo>
                  <a:lnTo>
                    <a:pt x="34982" y="232658"/>
                  </a:lnTo>
                  <a:lnTo>
                    <a:pt x="24545" y="225983"/>
                  </a:lnTo>
                  <a:lnTo>
                    <a:pt x="15140" y="217862"/>
                  </a:lnTo>
                  <a:lnTo>
                    <a:pt x="6423" y="208777"/>
                  </a:lnTo>
                  <a:lnTo>
                    <a:pt x="1835" y="199051"/>
                  </a:lnTo>
                  <a:lnTo>
                    <a:pt x="0" y="188896"/>
                  </a:lnTo>
                  <a:lnTo>
                    <a:pt x="0" y="178455"/>
                  </a:lnTo>
                  <a:lnTo>
                    <a:pt x="4894" y="170271"/>
                  </a:lnTo>
                  <a:lnTo>
                    <a:pt x="13051" y="163592"/>
                  </a:lnTo>
                  <a:lnTo>
                    <a:pt x="23382" y="157916"/>
                  </a:lnTo>
                  <a:lnTo>
                    <a:pt x="33941" y="155355"/>
                  </a:lnTo>
                  <a:lnTo>
                    <a:pt x="44650" y="154871"/>
                  </a:lnTo>
                  <a:lnTo>
                    <a:pt x="55460" y="155772"/>
                  </a:lnTo>
                  <a:lnTo>
                    <a:pt x="66338" y="158820"/>
                  </a:lnTo>
                  <a:lnTo>
                    <a:pt x="77260" y="163299"/>
                  </a:lnTo>
                  <a:lnTo>
                    <a:pt x="88212" y="168732"/>
                  </a:lnTo>
                  <a:lnTo>
                    <a:pt x="99183" y="174801"/>
                  </a:lnTo>
                  <a:lnTo>
                    <a:pt x="110169" y="181293"/>
                  </a:lnTo>
                  <a:lnTo>
                    <a:pt x="121163" y="188069"/>
                  </a:lnTo>
                  <a:lnTo>
                    <a:pt x="132163" y="193810"/>
                  </a:lnTo>
                  <a:lnTo>
                    <a:pt x="143167" y="198860"/>
                  </a:lnTo>
                  <a:lnTo>
                    <a:pt x="154173" y="203451"/>
                  </a:lnTo>
                  <a:lnTo>
                    <a:pt x="165181" y="208958"/>
                  </a:lnTo>
                  <a:lnTo>
                    <a:pt x="176189" y="215077"/>
                  </a:lnTo>
                  <a:lnTo>
                    <a:pt x="187200" y="221603"/>
                  </a:lnTo>
                  <a:lnTo>
                    <a:pt x="199434" y="227177"/>
                  </a:lnTo>
                  <a:lnTo>
                    <a:pt x="275290" y="2566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258295" y="3006878"/>
              <a:ext cx="281821" cy="285839"/>
            </a:xfrm>
            <a:custGeom>
              <a:avLst/>
              <a:gdLst/>
              <a:ahLst/>
              <a:cxnLst/>
              <a:rect l="0" t="0" r="0" b="0"/>
              <a:pathLst>
                <a:path w="281821" h="285839">
                  <a:moveTo>
                    <a:pt x="212602" y="32312"/>
                  </a:moveTo>
                  <a:lnTo>
                    <a:pt x="195064" y="20621"/>
                  </a:lnTo>
                  <a:lnTo>
                    <a:pt x="186228" y="15954"/>
                  </a:lnTo>
                  <a:lnTo>
                    <a:pt x="176667" y="11618"/>
                  </a:lnTo>
                  <a:lnTo>
                    <a:pt x="166621" y="7505"/>
                  </a:lnTo>
                  <a:lnTo>
                    <a:pt x="155031" y="4762"/>
                  </a:lnTo>
                  <a:lnTo>
                    <a:pt x="142410" y="2934"/>
                  </a:lnTo>
                  <a:lnTo>
                    <a:pt x="129101" y="1715"/>
                  </a:lnTo>
                  <a:lnTo>
                    <a:pt x="115335" y="903"/>
                  </a:lnTo>
                  <a:lnTo>
                    <a:pt x="86989" y="0"/>
                  </a:lnTo>
                  <a:lnTo>
                    <a:pt x="73802" y="983"/>
                  </a:lnTo>
                  <a:lnTo>
                    <a:pt x="61340" y="2861"/>
                  </a:lnTo>
                  <a:lnTo>
                    <a:pt x="49362" y="5337"/>
                  </a:lnTo>
                  <a:lnTo>
                    <a:pt x="40152" y="10658"/>
                  </a:lnTo>
                  <a:lnTo>
                    <a:pt x="32789" y="17876"/>
                  </a:lnTo>
                  <a:lnTo>
                    <a:pt x="26657" y="26359"/>
                  </a:lnTo>
                  <a:lnTo>
                    <a:pt x="21346" y="35684"/>
                  </a:lnTo>
                  <a:lnTo>
                    <a:pt x="16582" y="45572"/>
                  </a:lnTo>
                  <a:lnTo>
                    <a:pt x="12182" y="55834"/>
                  </a:lnTo>
                  <a:lnTo>
                    <a:pt x="8025" y="66346"/>
                  </a:lnTo>
                  <a:lnTo>
                    <a:pt x="144" y="87814"/>
                  </a:lnTo>
                  <a:lnTo>
                    <a:pt x="0" y="92560"/>
                  </a:lnTo>
                  <a:lnTo>
                    <a:pt x="2351" y="93277"/>
                  </a:lnTo>
                  <a:lnTo>
                    <a:pt x="6365" y="91308"/>
                  </a:lnTo>
                  <a:lnTo>
                    <a:pt x="12711" y="88772"/>
                  </a:lnTo>
                  <a:lnTo>
                    <a:pt x="29552" y="82691"/>
                  </a:lnTo>
                  <a:lnTo>
                    <a:pt x="40404" y="79357"/>
                  </a:lnTo>
                  <a:lnTo>
                    <a:pt x="65514" y="72389"/>
                  </a:lnTo>
                  <a:lnTo>
                    <a:pt x="79061" y="71265"/>
                  </a:lnTo>
                  <a:lnTo>
                    <a:pt x="92987" y="71740"/>
                  </a:lnTo>
                  <a:lnTo>
                    <a:pt x="107165" y="73279"/>
                  </a:lnTo>
                  <a:lnTo>
                    <a:pt x="121510" y="75529"/>
                  </a:lnTo>
                  <a:lnTo>
                    <a:pt x="135968" y="78253"/>
                  </a:lnTo>
                  <a:lnTo>
                    <a:pt x="150502" y="81292"/>
                  </a:lnTo>
                  <a:lnTo>
                    <a:pt x="165084" y="85765"/>
                  </a:lnTo>
                  <a:lnTo>
                    <a:pt x="179699" y="91194"/>
                  </a:lnTo>
                  <a:lnTo>
                    <a:pt x="194337" y="97261"/>
                  </a:lnTo>
                  <a:lnTo>
                    <a:pt x="207766" y="104975"/>
                  </a:lnTo>
                  <a:lnTo>
                    <a:pt x="220389" y="113789"/>
                  </a:lnTo>
                  <a:lnTo>
                    <a:pt x="232476" y="123335"/>
                  </a:lnTo>
                  <a:lnTo>
                    <a:pt x="242980" y="133370"/>
                  </a:lnTo>
                  <a:lnTo>
                    <a:pt x="252430" y="143730"/>
                  </a:lnTo>
                  <a:lnTo>
                    <a:pt x="261177" y="154308"/>
                  </a:lnTo>
                  <a:lnTo>
                    <a:pt x="268232" y="165030"/>
                  </a:lnTo>
                  <a:lnTo>
                    <a:pt x="274158" y="175849"/>
                  </a:lnTo>
                  <a:lnTo>
                    <a:pt x="279333" y="186731"/>
                  </a:lnTo>
                  <a:lnTo>
                    <a:pt x="281559" y="197657"/>
                  </a:lnTo>
                  <a:lnTo>
                    <a:pt x="281820" y="208612"/>
                  </a:lnTo>
                  <a:lnTo>
                    <a:pt x="280770" y="219585"/>
                  </a:lnTo>
                  <a:lnTo>
                    <a:pt x="277623" y="230571"/>
                  </a:lnTo>
                  <a:lnTo>
                    <a:pt x="273079" y="241566"/>
                  </a:lnTo>
                  <a:lnTo>
                    <a:pt x="267601" y="252566"/>
                  </a:lnTo>
                  <a:lnTo>
                    <a:pt x="261503" y="262347"/>
                  </a:lnTo>
                  <a:lnTo>
                    <a:pt x="254990" y="271314"/>
                  </a:lnTo>
                  <a:lnTo>
                    <a:pt x="248202" y="279739"/>
                  </a:lnTo>
                  <a:lnTo>
                    <a:pt x="238782" y="284133"/>
                  </a:lnTo>
                  <a:lnTo>
                    <a:pt x="227608" y="285838"/>
                  </a:lnTo>
                  <a:lnTo>
                    <a:pt x="179566" y="2745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8250143" y="3633815"/>
            <a:ext cx="1189968" cy="873017"/>
            <a:chOff x="8250143" y="3633815"/>
            <a:chExt cx="1189968" cy="873017"/>
          </a:xfrm>
        </p:grpSpPr>
        <p:sp>
          <p:nvSpPr>
            <p:cNvPr id="107" name="Freeform 106"/>
            <p:cNvSpPr/>
            <p:nvPr/>
          </p:nvSpPr>
          <p:spPr>
            <a:xfrm>
              <a:off x="8394733" y="3633815"/>
              <a:ext cx="382591" cy="383014"/>
            </a:xfrm>
            <a:custGeom>
              <a:avLst/>
              <a:gdLst/>
              <a:ahLst/>
              <a:cxnLst/>
              <a:rect l="0" t="0" r="0" b="0"/>
              <a:pathLst>
                <a:path w="382591" h="383014">
                  <a:moveTo>
                    <a:pt x="162204" y="0"/>
                  </a:moveTo>
                  <a:lnTo>
                    <a:pt x="138822" y="11691"/>
                  </a:lnTo>
                  <a:lnTo>
                    <a:pt x="128263" y="17582"/>
                  </a:lnTo>
                  <a:lnTo>
                    <a:pt x="117553" y="23956"/>
                  </a:lnTo>
                  <a:lnTo>
                    <a:pt x="106743" y="30653"/>
                  </a:lnTo>
                  <a:lnTo>
                    <a:pt x="97089" y="38787"/>
                  </a:lnTo>
                  <a:lnTo>
                    <a:pt x="88206" y="47881"/>
                  </a:lnTo>
                  <a:lnTo>
                    <a:pt x="79838" y="57614"/>
                  </a:lnTo>
                  <a:lnTo>
                    <a:pt x="70588" y="67774"/>
                  </a:lnTo>
                  <a:lnTo>
                    <a:pt x="50522" y="88850"/>
                  </a:lnTo>
                  <a:lnTo>
                    <a:pt x="41256" y="99609"/>
                  </a:lnTo>
                  <a:lnTo>
                    <a:pt x="32631" y="110452"/>
                  </a:lnTo>
                  <a:lnTo>
                    <a:pt x="24435" y="121351"/>
                  </a:lnTo>
                  <a:lnTo>
                    <a:pt x="17747" y="133512"/>
                  </a:lnTo>
                  <a:lnTo>
                    <a:pt x="12065" y="146513"/>
                  </a:lnTo>
                  <a:lnTo>
                    <a:pt x="7054" y="160074"/>
                  </a:lnTo>
                  <a:lnTo>
                    <a:pt x="3712" y="174009"/>
                  </a:lnTo>
                  <a:lnTo>
                    <a:pt x="1484" y="188193"/>
                  </a:lnTo>
                  <a:lnTo>
                    <a:pt x="0" y="202543"/>
                  </a:lnTo>
                  <a:lnTo>
                    <a:pt x="233" y="218227"/>
                  </a:lnTo>
                  <a:lnTo>
                    <a:pt x="1613" y="234800"/>
                  </a:lnTo>
                  <a:lnTo>
                    <a:pt x="3755" y="251967"/>
                  </a:lnTo>
                  <a:lnTo>
                    <a:pt x="7631" y="267082"/>
                  </a:lnTo>
                  <a:lnTo>
                    <a:pt x="12663" y="280829"/>
                  </a:lnTo>
                  <a:lnTo>
                    <a:pt x="18463" y="293664"/>
                  </a:lnTo>
                  <a:lnTo>
                    <a:pt x="24777" y="304668"/>
                  </a:lnTo>
                  <a:lnTo>
                    <a:pt x="31434" y="314451"/>
                  </a:lnTo>
                  <a:lnTo>
                    <a:pt x="38318" y="323420"/>
                  </a:lnTo>
                  <a:lnTo>
                    <a:pt x="46579" y="331847"/>
                  </a:lnTo>
                  <a:lnTo>
                    <a:pt x="55756" y="339911"/>
                  </a:lnTo>
                  <a:lnTo>
                    <a:pt x="65545" y="347734"/>
                  </a:lnTo>
                  <a:lnTo>
                    <a:pt x="76965" y="354174"/>
                  </a:lnTo>
                  <a:lnTo>
                    <a:pt x="89472" y="359690"/>
                  </a:lnTo>
                  <a:lnTo>
                    <a:pt x="115197" y="369082"/>
                  </a:lnTo>
                  <a:lnTo>
                    <a:pt x="138864" y="377334"/>
                  </a:lnTo>
                  <a:lnTo>
                    <a:pt x="151538" y="380024"/>
                  </a:lnTo>
                  <a:lnTo>
                    <a:pt x="164881" y="381818"/>
                  </a:lnTo>
                  <a:lnTo>
                    <a:pt x="178671" y="383013"/>
                  </a:lnTo>
                  <a:lnTo>
                    <a:pt x="193981" y="382587"/>
                  </a:lnTo>
                  <a:lnTo>
                    <a:pt x="210306" y="381079"/>
                  </a:lnTo>
                  <a:lnTo>
                    <a:pt x="227307" y="378850"/>
                  </a:lnTo>
                  <a:lnTo>
                    <a:pt x="243535" y="374917"/>
                  </a:lnTo>
                  <a:lnTo>
                    <a:pt x="259247" y="369848"/>
                  </a:lnTo>
                  <a:lnTo>
                    <a:pt x="274616" y="364022"/>
                  </a:lnTo>
                  <a:lnTo>
                    <a:pt x="288533" y="357691"/>
                  </a:lnTo>
                  <a:lnTo>
                    <a:pt x="301481" y="351023"/>
                  </a:lnTo>
                  <a:lnTo>
                    <a:pt x="313783" y="344131"/>
                  </a:lnTo>
                  <a:lnTo>
                    <a:pt x="325656" y="337089"/>
                  </a:lnTo>
                  <a:lnTo>
                    <a:pt x="348635" y="322740"/>
                  </a:lnTo>
                  <a:lnTo>
                    <a:pt x="358679" y="315487"/>
                  </a:lnTo>
                  <a:lnTo>
                    <a:pt x="367821" y="308205"/>
                  </a:lnTo>
                  <a:lnTo>
                    <a:pt x="376362" y="300903"/>
                  </a:lnTo>
                  <a:lnTo>
                    <a:pt x="380833" y="291142"/>
                  </a:lnTo>
                  <a:lnTo>
                    <a:pt x="382590" y="279740"/>
                  </a:lnTo>
                  <a:lnTo>
                    <a:pt x="382538" y="267245"/>
                  </a:lnTo>
                  <a:lnTo>
                    <a:pt x="376386" y="258914"/>
                  </a:lnTo>
                  <a:lnTo>
                    <a:pt x="366167" y="253361"/>
                  </a:lnTo>
                  <a:lnTo>
                    <a:pt x="353237" y="249659"/>
                  </a:lnTo>
                  <a:lnTo>
                    <a:pt x="340946" y="248414"/>
                  </a:lnTo>
                  <a:lnTo>
                    <a:pt x="329083" y="248808"/>
                  </a:lnTo>
                  <a:lnTo>
                    <a:pt x="317503" y="250294"/>
                  </a:lnTo>
                  <a:lnTo>
                    <a:pt x="304888" y="253731"/>
                  </a:lnTo>
                  <a:lnTo>
                    <a:pt x="291585" y="258470"/>
                  </a:lnTo>
                  <a:lnTo>
                    <a:pt x="277822" y="264076"/>
                  </a:lnTo>
                  <a:lnTo>
                    <a:pt x="266200" y="270261"/>
                  </a:lnTo>
                  <a:lnTo>
                    <a:pt x="256004" y="276831"/>
                  </a:lnTo>
                  <a:lnTo>
                    <a:pt x="246761" y="283657"/>
                  </a:lnTo>
                  <a:lnTo>
                    <a:pt x="236928" y="291879"/>
                  </a:lnTo>
                  <a:lnTo>
                    <a:pt x="226702" y="301031"/>
                  </a:lnTo>
                  <a:lnTo>
                    <a:pt x="216215" y="310803"/>
                  </a:lnTo>
                  <a:lnTo>
                    <a:pt x="206776" y="320988"/>
                  </a:lnTo>
                  <a:lnTo>
                    <a:pt x="198036" y="331448"/>
                  </a:lnTo>
                  <a:lnTo>
                    <a:pt x="173216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854249" y="3663332"/>
              <a:ext cx="253267" cy="247171"/>
            </a:xfrm>
            <a:custGeom>
              <a:avLst/>
              <a:gdLst/>
              <a:ahLst/>
              <a:cxnLst/>
              <a:rect l="0" t="0" r="0" b="0"/>
              <a:pathLst>
                <a:path w="253267" h="247171">
                  <a:moveTo>
                    <a:pt x="0" y="102621"/>
                  </a:moveTo>
                  <a:lnTo>
                    <a:pt x="5845" y="85084"/>
                  </a:lnTo>
                  <a:lnTo>
                    <a:pt x="10015" y="77471"/>
                  </a:lnTo>
                  <a:lnTo>
                    <a:pt x="15241" y="69949"/>
                  </a:lnTo>
                  <a:lnTo>
                    <a:pt x="21172" y="62487"/>
                  </a:lnTo>
                  <a:lnTo>
                    <a:pt x="28797" y="55066"/>
                  </a:lnTo>
                  <a:lnTo>
                    <a:pt x="37550" y="47671"/>
                  </a:lnTo>
                  <a:lnTo>
                    <a:pt x="47057" y="40294"/>
                  </a:lnTo>
                  <a:lnTo>
                    <a:pt x="57065" y="32929"/>
                  </a:lnTo>
                  <a:lnTo>
                    <a:pt x="77973" y="18220"/>
                  </a:lnTo>
                  <a:lnTo>
                    <a:pt x="89911" y="12096"/>
                  </a:lnTo>
                  <a:lnTo>
                    <a:pt x="102763" y="6789"/>
                  </a:lnTo>
                  <a:lnTo>
                    <a:pt x="116225" y="2028"/>
                  </a:lnTo>
                  <a:lnTo>
                    <a:pt x="128870" y="78"/>
                  </a:lnTo>
                  <a:lnTo>
                    <a:pt x="140971" y="0"/>
                  </a:lnTo>
                  <a:lnTo>
                    <a:pt x="152709" y="1173"/>
                  </a:lnTo>
                  <a:lnTo>
                    <a:pt x="164205" y="4401"/>
                  </a:lnTo>
                  <a:lnTo>
                    <a:pt x="175540" y="9000"/>
                  </a:lnTo>
                  <a:lnTo>
                    <a:pt x="186766" y="14514"/>
                  </a:lnTo>
                  <a:lnTo>
                    <a:pt x="194251" y="23083"/>
                  </a:lnTo>
                  <a:lnTo>
                    <a:pt x="199241" y="33690"/>
                  </a:lnTo>
                  <a:lnTo>
                    <a:pt x="202567" y="45656"/>
                  </a:lnTo>
                  <a:lnTo>
                    <a:pt x="203561" y="57303"/>
                  </a:lnTo>
                  <a:lnTo>
                    <a:pt x="203000" y="68739"/>
                  </a:lnTo>
                  <a:lnTo>
                    <a:pt x="201403" y="80033"/>
                  </a:lnTo>
                  <a:lnTo>
                    <a:pt x="199114" y="91233"/>
                  </a:lnTo>
                  <a:lnTo>
                    <a:pt x="196365" y="102370"/>
                  </a:lnTo>
                  <a:lnTo>
                    <a:pt x="193309" y="113466"/>
                  </a:lnTo>
                  <a:lnTo>
                    <a:pt x="188824" y="125756"/>
                  </a:lnTo>
                  <a:lnTo>
                    <a:pt x="183388" y="138844"/>
                  </a:lnTo>
                  <a:lnTo>
                    <a:pt x="177316" y="152464"/>
                  </a:lnTo>
                  <a:lnTo>
                    <a:pt x="170822" y="163990"/>
                  </a:lnTo>
                  <a:lnTo>
                    <a:pt x="164045" y="174122"/>
                  </a:lnTo>
                  <a:lnTo>
                    <a:pt x="157080" y="183323"/>
                  </a:lnTo>
                  <a:lnTo>
                    <a:pt x="147543" y="191904"/>
                  </a:lnTo>
                  <a:lnTo>
                    <a:pt x="136290" y="200072"/>
                  </a:lnTo>
                  <a:lnTo>
                    <a:pt x="123895" y="207964"/>
                  </a:lnTo>
                  <a:lnTo>
                    <a:pt x="110737" y="215673"/>
                  </a:lnTo>
                  <a:lnTo>
                    <a:pt x="97071" y="223259"/>
                  </a:lnTo>
                  <a:lnTo>
                    <a:pt x="83067" y="230763"/>
                  </a:lnTo>
                  <a:lnTo>
                    <a:pt x="70060" y="236989"/>
                  </a:lnTo>
                  <a:lnTo>
                    <a:pt x="57718" y="242364"/>
                  </a:lnTo>
                  <a:lnTo>
                    <a:pt x="45820" y="247170"/>
                  </a:lnTo>
                  <a:lnTo>
                    <a:pt x="36664" y="246704"/>
                  </a:lnTo>
                  <a:lnTo>
                    <a:pt x="29336" y="242722"/>
                  </a:lnTo>
                  <a:lnTo>
                    <a:pt x="23228" y="236398"/>
                  </a:lnTo>
                  <a:lnTo>
                    <a:pt x="20379" y="228511"/>
                  </a:lnTo>
                  <a:lnTo>
                    <a:pt x="19704" y="219582"/>
                  </a:lnTo>
                  <a:lnTo>
                    <a:pt x="20477" y="209959"/>
                  </a:lnTo>
                  <a:lnTo>
                    <a:pt x="24663" y="202321"/>
                  </a:lnTo>
                  <a:lnTo>
                    <a:pt x="31124" y="196005"/>
                  </a:lnTo>
                  <a:lnTo>
                    <a:pt x="39102" y="190571"/>
                  </a:lnTo>
                  <a:lnTo>
                    <a:pt x="49315" y="186948"/>
                  </a:lnTo>
                  <a:lnTo>
                    <a:pt x="61017" y="184533"/>
                  </a:lnTo>
                  <a:lnTo>
                    <a:pt x="73713" y="182922"/>
                  </a:lnTo>
                  <a:lnTo>
                    <a:pt x="87071" y="183073"/>
                  </a:lnTo>
                  <a:lnTo>
                    <a:pt x="100870" y="184396"/>
                  </a:lnTo>
                  <a:lnTo>
                    <a:pt x="114963" y="186502"/>
                  </a:lnTo>
                  <a:lnTo>
                    <a:pt x="128029" y="189129"/>
                  </a:lnTo>
                  <a:lnTo>
                    <a:pt x="140411" y="192105"/>
                  </a:lnTo>
                  <a:lnTo>
                    <a:pt x="205415" y="209250"/>
                  </a:lnTo>
                  <a:lnTo>
                    <a:pt x="253266" y="2237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123064" y="3644826"/>
              <a:ext cx="317047" cy="264279"/>
            </a:xfrm>
            <a:custGeom>
              <a:avLst/>
              <a:gdLst/>
              <a:ahLst/>
              <a:cxnLst/>
              <a:rect l="0" t="0" r="0" b="0"/>
              <a:pathLst>
                <a:path w="317047" h="264279">
                  <a:moveTo>
                    <a:pt x="149625" y="0"/>
                  </a:moveTo>
                  <a:lnTo>
                    <a:pt x="126241" y="0"/>
                  </a:lnTo>
                  <a:lnTo>
                    <a:pt x="115683" y="1224"/>
                  </a:lnTo>
                  <a:lnTo>
                    <a:pt x="104974" y="3263"/>
                  </a:lnTo>
                  <a:lnTo>
                    <a:pt x="94164" y="5846"/>
                  </a:lnTo>
                  <a:lnTo>
                    <a:pt x="83286" y="8791"/>
                  </a:lnTo>
                  <a:lnTo>
                    <a:pt x="61412" y="15327"/>
                  </a:lnTo>
                  <a:lnTo>
                    <a:pt x="51664" y="20006"/>
                  </a:lnTo>
                  <a:lnTo>
                    <a:pt x="42718" y="25572"/>
                  </a:lnTo>
                  <a:lnTo>
                    <a:pt x="34308" y="31730"/>
                  </a:lnTo>
                  <a:lnTo>
                    <a:pt x="26253" y="39506"/>
                  </a:lnTo>
                  <a:lnTo>
                    <a:pt x="18436" y="48360"/>
                  </a:lnTo>
                  <a:lnTo>
                    <a:pt x="10779" y="57934"/>
                  </a:lnTo>
                  <a:lnTo>
                    <a:pt x="5673" y="69210"/>
                  </a:lnTo>
                  <a:lnTo>
                    <a:pt x="2269" y="81622"/>
                  </a:lnTo>
                  <a:lnTo>
                    <a:pt x="0" y="94791"/>
                  </a:lnTo>
                  <a:lnTo>
                    <a:pt x="4605" y="102346"/>
                  </a:lnTo>
                  <a:lnTo>
                    <a:pt x="13793" y="106159"/>
                  </a:lnTo>
                  <a:lnTo>
                    <a:pt x="26035" y="107478"/>
                  </a:lnTo>
                  <a:lnTo>
                    <a:pt x="39091" y="107134"/>
                  </a:lnTo>
                  <a:lnTo>
                    <a:pt x="52689" y="105681"/>
                  </a:lnTo>
                  <a:lnTo>
                    <a:pt x="66648" y="103489"/>
                  </a:lnTo>
                  <a:lnTo>
                    <a:pt x="80848" y="102027"/>
                  </a:lnTo>
                  <a:lnTo>
                    <a:pt x="95209" y="101053"/>
                  </a:lnTo>
                  <a:lnTo>
                    <a:pt x="109677" y="100403"/>
                  </a:lnTo>
                  <a:lnTo>
                    <a:pt x="125440" y="101194"/>
                  </a:lnTo>
                  <a:lnTo>
                    <a:pt x="142066" y="102944"/>
                  </a:lnTo>
                  <a:lnTo>
                    <a:pt x="159267" y="105335"/>
                  </a:lnTo>
                  <a:lnTo>
                    <a:pt x="175629" y="108152"/>
                  </a:lnTo>
                  <a:lnTo>
                    <a:pt x="191431" y="111254"/>
                  </a:lnTo>
                  <a:lnTo>
                    <a:pt x="206860" y="114545"/>
                  </a:lnTo>
                  <a:lnTo>
                    <a:pt x="222040" y="119186"/>
                  </a:lnTo>
                  <a:lnTo>
                    <a:pt x="237053" y="124727"/>
                  </a:lnTo>
                  <a:lnTo>
                    <a:pt x="251956" y="130868"/>
                  </a:lnTo>
                  <a:lnTo>
                    <a:pt x="265562" y="138633"/>
                  </a:lnTo>
                  <a:lnTo>
                    <a:pt x="278304" y="147480"/>
                  </a:lnTo>
                  <a:lnTo>
                    <a:pt x="290468" y="157048"/>
                  </a:lnTo>
                  <a:lnTo>
                    <a:pt x="299801" y="167098"/>
                  </a:lnTo>
                  <a:lnTo>
                    <a:pt x="307247" y="177468"/>
                  </a:lnTo>
                  <a:lnTo>
                    <a:pt x="313435" y="188052"/>
                  </a:lnTo>
                  <a:lnTo>
                    <a:pt x="316336" y="198778"/>
                  </a:lnTo>
                  <a:lnTo>
                    <a:pt x="317046" y="209600"/>
                  </a:lnTo>
                  <a:lnTo>
                    <a:pt x="316297" y="220484"/>
                  </a:lnTo>
                  <a:lnTo>
                    <a:pt x="310903" y="230188"/>
                  </a:lnTo>
                  <a:lnTo>
                    <a:pt x="302413" y="239104"/>
                  </a:lnTo>
                  <a:lnTo>
                    <a:pt x="291859" y="247495"/>
                  </a:lnTo>
                  <a:lnTo>
                    <a:pt x="279929" y="253089"/>
                  </a:lnTo>
                  <a:lnTo>
                    <a:pt x="267082" y="256819"/>
                  </a:lnTo>
                  <a:lnTo>
                    <a:pt x="226705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250143" y="4118323"/>
              <a:ext cx="432774" cy="382394"/>
            </a:xfrm>
            <a:custGeom>
              <a:avLst/>
              <a:gdLst/>
              <a:ahLst/>
              <a:cxnLst/>
              <a:rect l="0" t="0" r="0" b="0"/>
              <a:pathLst>
                <a:path w="432774" h="382394">
                  <a:moveTo>
                    <a:pt x="9482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6" y="39198"/>
                  </a:lnTo>
                  <a:lnTo>
                    <a:pt x="0" y="51826"/>
                  </a:lnTo>
                  <a:lnTo>
                    <a:pt x="714" y="65138"/>
                  </a:lnTo>
                  <a:lnTo>
                    <a:pt x="2413" y="78907"/>
                  </a:lnTo>
                  <a:lnTo>
                    <a:pt x="7564" y="108481"/>
                  </a:lnTo>
                  <a:lnTo>
                    <a:pt x="13931" y="142016"/>
                  </a:lnTo>
                  <a:lnTo>
                    <a:pt x="18565" y="155853"/>
                  </a:lnTo>
                  <a:lnTo>
                    <a:pt x="24102" y="167524"/>
                  </a:lnTo>
                  <a:lnTo>
                    <a:pt x="30240" y="177752"/>
                  </a:lnTo>
                  <a:lnTo>
                    <a:pt x="39226" y="185794"/>
                  </a:lnTo>
                  <a:lnTo>
                    <a:pt x="50111" y="192379"/>
                  </a:lnTo>
                  <a:lnTo>
                    <a:pt x="62262" y="197993"/>
                  </a:lnTo>
                  <a:lnTo>
                    <a:pt x="75256" y="200512"/>
                  </a:lnTo>
                  <a:lnTo>
                    <a:pt x="88813" y="200968"/>
                  </a:lnTo>
                  <a:lnTo>
                    <a:pt x="102745" y="200048"/>
                  </a:lnTo>
                  <a:lnTo>
                    <a:pt x="116926" y="198211"/>
                  </a:lnTo>
                  <a:lnTo>
                    <a:pt x="131276" y="195763"/>
                  </a:lnTo>
                  <a:lnTo>
                    <a:pt x="145735" y="192908"/>
                  </a:lnTo>
                  <a:lnTo>
                    <a:pt x="159046" y="189781"/>
                  </a:lnTo>
                  <a:lnTo>
                    <a:pt x="171591" y="186472"/>
                  </a:lnTo>
                  <a:lnTo>
                    <a:pt x="183623" y="183043"/>
                  </a:lnTo>
                  <a:lnTo>
                    <a:pt x="194092" y="178310"/>
                  </a:lnTo>
                  <a:lnTo>
                    <a:pt x="203519" y="172708"/>
                  </a:lnTo>
                  <a:lnTo>
                    <a:pt x="222965" y="158734"/>
                  </a:lnTo>
                  <a:lnTo>
                    <a:pt x="302596" y="99762"/>
                  </a:lnTo>
                  <a:lnTo>
                    <a:pt x="326951" y="82676"/>
                  </a:lnTo>
                  <a:lnTo>
                    <a:pt x="337361" y="74693"/>
                  </a:lnTo>
                  <a:lnTo>
                    <a:pt x="346748" y="66925"/>
                  </a:lnTo>
                  <a:lnTo>
                    <a:pt x="355453" y="59299"/>
                  </a:lnTo>
                  <a:lnTo>
                    <a:pt x="363704" y="57885"/>
                  </a:lnTo>
                  <a:lnTo>
                    <a:pt x="371650" y="60613"/>
                  </a:lnTo>
                  <a:lnTo>
                    <a:pt x="379396" y="66102"/>
                  </a:lnTo>
                  <a:lnTo>
                    <a:pt x="385783" y="75880"/>
                  </a:lnTo>
                  <a:lnTo>
                    <a:pt x="391264" y="88515"/>
                  </a:lnTo>
                  <a:lnTo>
                    <a:pt x="396142" y="103056"/>
                  </a:lnTo>
                  <a:lnTo>
                    <a:pt x="400618" y="117645"/>
                  </a:lnTo>
                  <a:lnTo>
                    <a:pt x="408853" y="146905"/>
                  </a:lnTo>
                  <a:lnTo>
                    <a:pt x="424109" y="204342"/>
                  </a:lnTo>
                  <a:lnTo>
                    <a:pt x="431529" y="229075"/>
                  </a:lnTo>
                  <a:lnTo>
                    <a:pt x="432773" y="240810"/>
                  </a:lnTo>
                  <a:lnTo>
                    <a:pt x="432379" y="252303"/>
                  </a:lnTo>
                  <a:lnTo>
                    <a:pt x="430893" y="263635"/>
                  </a:lnTo>
                  <a:lnTo>
                    <a:pt x="428679" y="274861"/>
                  </a:lnTo>
                  <a:lnTo>
                    <a:pt x="425980" y="286015"/>
                  </a:lnTo>
                  <a:lnTo>
                    <a:pt x="422957" y="297122"/>
                  </a:lnTo>
                  <a:lnTo>
                    <a:pt x="416334" y="319251"/>
                  </a:lnTo>
                  <a:lnTo>
                    <a:pt x="412856" y="330291"/>
                  </a:lnTo>
                  <a:lnTo>
                    <a:pt x="408089" y="340098"/>
                  </a:lnTo>
                  <a:lnTo>
                    <a:pt x="402465" y="349083"/>
                  </a:lnTo>
                  <a:lnTo>
                    <a:pt x="396267" y="357520"/>
                  </a:lnTo>
                  <a:lnTo>
                    <a:pt x="387242" y="364368"/>
                  </a:lnTo>
                  <a:lnTo>
                    <a:pt x="376332" y="370157"/>
                  </a:lnTo>
                  <a:lnTo>
                    <a:pt x="364164" y="375239"/>
                  </a:lnTo>
                  <a:lnTo>
                    <a:pt x="351159" y="378628"/>
                  </a:lnTo>
                  <a:lnTo>
                    <a:pt x="337594" y="380887"/>
                  </a:lnTo>
                  <a:lnTo>
                    <a:pt x="323656" y="382393"/>
                  </a:lnTo>
                  <a:lnTo>
                    <a:pt x="310694" y="382174"/>
                  </a:lnTo>
                  <a:lnTo>
                    <a:pt x="298383" y="380804"/>
                  </a:lnTo>
                  <a:lnTo>
                    <a:pt x="286504" y="378667"/>
                  </a:lnTo>
                  <a:lnTo>
                    <a:pt x="276138" y="374796"/>
                  </a:lnTo>
                  <a:lnTo>
                    <a:pt x="266781" y="369767"/>
                  </a:lnTo>
                  <a:lnTo>
                    <a:pt x="240724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744133" y="4096183"/>
              <a:ext cx="163481" cy="253384"/>
            </a:xfrm>
            <a:custGeom>
              <a:avLst/>
              <a:gdLst/>
              <a:ahLst/>
              <a:cxnLst/>
              <a:rect l="0" t="0" r="0" b="0"/>
              <a:pathLst>
                <a:path w="163481" h="253384">
                  <a:moveTo>
                    <a:pt x="66070" y="253383"/>
                  </a:moveTo>
                  <a:lnTo>
                    <a:pt x="48533" y="247537"/>
                  </a:lnTo>
                  <a:lnTo>
                    <a:pt x="40919" y="243368"/>
                  </a:lnTo>
                  <a:lnTo>
                    <a:pt x="33397" y="238142"/>
                  </a:lnTo>
                  <a:lnTo>
                    <a:pt x="25935" y="232211"/>
                  </a:lnTo>
                  <a:lnTo>
                    <a:pt x="19737" y="223363"/>
                  </a:lnTo>
                  <a:lnTo>
                    <a:pt x="14382" y="212570"/>
                  </a:lnTo>
                  <a:lnTo>
                    <a:pt x="9588" y="200481"/>
                  </a:lnTo>
                  <a:lnTo>
                    <a:pt x="6392" y="187527"/>
                  </a:lnTo>
                  <a:lnTo>
                    <a:pt x="4261" y="173998"/>
                  </a:lnTo>
                  <a:lnTo>
                    <a:pt x="2841" y="160084"/>
                  </a:lnTo>
                  <a:lnTo>
                    <a:pt x="3118" y="144690"/>
                  </a:lnTo>
                  <a:lnTo>
                    <a:pt x="4526" y="128311"/>
                  </a:lnTo>
                  <a:lnTo>
                    <a:pt x="6687" y="111273"/>
                  </a:lnTo>
                  <a:lnTo>
                    <a:pt x="9352" y="96244"/>
                  </a:lnTo>
                  <a:lnTo>
                    <a:pt x="12352" y="82554"/>
                  </a:lnTo>
                  <a:lnTo>
                    <a:pt x="15576" y="69757"/>
                  </a:lnTo>
                  <a:lnTo>
                    <a:pt x="18949" y="57556"/>
                  </a:lnTo>
                  <a:lnTo>
                    <a:pt x="25958" y="34210"/>
                  </a:lnTo>
                  <a:lnTo>
                    <a:pt x="30764" y="24069"/>
                  </a:lnTo>
                  <a:lnTo>
                    <a:pt x="36415" y="14862"/>
                  </a:lnTo>
                  <a:lnTo>
                    <a:pt x="42629" y="6276"/>
                  </a:lnTo>
                  <a:lnTo>
                    <a:pt x="51666" y="1776"/>
                  </a:lnTo>
                  <a:lnTo>
                    <a:pt x="62585" y="0"/>
                  </a:lnTo>
                  <a:lnTo>
                    <a:pt x="74758" y="39"/>
                  </a:lnTo>
                  <a:lnTo>
                    <a:pt x="86544" y="2512"/>
                  </a:lnTo>
                  <a:lnTo>
                    <a:pt x="98071" y="6608"/>
                  </a:lnTo>
                  <a:lnTo>
                    <a:pt x="109427" y="11786"/>
                  </a:lnTo>
                  <a:lnTo>
                    <a:pt x="119445" y="17684"/>
                  </a:lnTo>
                  <a:lnTo>
                    <a:pt x="128570" y="24063"/>
                  </a:lnTo>
                  <a:lnTo>
                    <a:pt x="137101" y="30763"/>
                  </a:lnTo>
                  <a:lnTo>
                    <a:pt x="145235" y="37677"/>
                  </a:lnTo>
                  <a:lnTo>
                    <a:pt x="153105" y="44733"/>
                  </a:lnTo>
                  <a:lnTo>
                    <a:pt x="160798" y="51884"/>
                  </a:lnTo>
                  <a:lnTo>
                    <a:pt x="163480" y="59099"/>
                  </a:lnTo>
                  <a:lnTo>
                    <a:pt x="162821" y="66355"/>
                  </a:lnTo>
                  <a:lnTo>
                    <a:pt x="159935" y="73640"/>
                  </a:lnTo>
                  <a:lnTo>
                    <a:pt x="151893" y="79720"/>
                  </a:lnTo>
                  <a:lnTo>
                    <a:pt x="140414" y="84997"/>
                  </a:lnTo>
                  <a:lnTo>
                    <a:pt x="126644" y="89739"/>
                  </a:lnTo>
                  <a:lnTo>
                    <a:pt x="111347" y="92900"/>
                  </a:lnTo>
                  <a:lnTo>
                    <a:pt x="95031" y="95007"/>
                  </a:lnTo>
                  <a:lnTo>
                    <a:pt x="78036" y="96412"/>
                  </a:lnTo>
                  <a:lnTo>
                    <a:pt x="63035" y="98572"/>
                  </a:lnTo>
                  <a:lnTo>
                    <a:pt x="0" y="1102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952683" y="4036939"/>
              <a:ext cx="216548" cy="469893"/>
            </a:xfrm>
            <a:custGeom>
              <a:avLst/>
              <a:gdLst/>
              <a:ahLst/>
              <a:cxnLst/>
              <a:rect l="0" t="0" r="0" b="0"/>
              <a:pathLst>
                <a:path w="216548" h="469893">
                  <a:moveTo>
                    <a:pt x="187866" y="26326"/>
                  </a:moveTo>
                  <a:lnTo>
                    <a:pt x="176175" y="14635"/>
                  </a:lnTo>
                  <a:lnTo>
                    <a:pt x="167837" y="9968"/>
                  </a:lnTo>
                  <a:lnTo>
                    <a:pt x="157384" y="5632"/>
                  </a:lnTo>
                  <a:lnTo>
                    <a:pt x="145522" y="1519"/>
                  </a:lnTo>
                  <a:lnTo>
                    <a:pt x="132719" y="0"/>
                  </a:lnTo>
                  <a:lnTo>
                    <a:pt x="119291" y="211"/>
                  </a:lnTo>
                  <a:lnTo>
                    <a:pt x="105443" y="1575"/>
                  </a:lnTo>
                  <a:lnTo>
                    <a:pt x="91319" y="3708"/>
                  </a:lnTo>
                  <a:lnTo>
                    <a:pt x="77008" y="6353"/>
                  </a:lnTo>
                  <a:lnTo>
                    <a:pt x="62574" y="9341"/>
                  </a:lnTo>
                  <a:lnTo>
                    <a:pt x="50503" y="13779"/>
                  </a:lnTo>
                  <a:lnTo>
                    <a:pt x="40010" y="19185"/>
                  </a:lnTo>
                  <a:lnTo>
                    <a:pt x="30567" y="25236"/>
                  </a:lnTo>
                  <a:lnTo>
                    <a:pt x="21825" y="31717"/>
                  </a:lnTo>
                  <a:lnTo>
                    <a:pt x="13550" y="38485"/>
                  </a:lnTo>
                  <a:lnTo>
                    <a:pt x="5586" y="45443"/>
                  </a:lnTo>
                  <a:lnTo>
                    <a:pt x="1500" y="54977"/>
                  </a:lnTo>
                  <a:lnTo>
                    <a:pt x="0" y="66226"/>
                  </a:lnTo>
                  <a:lnTo>
                    <a:pt x="224" y="78620"/>
                  </a:lnTo>
                  <a:lnTo>
                    <a:pt x="2819" y="90553"/>
                  </a:lnTo>
                  <a:lnTo>
                    <a:pt x="6997" y="102179"/>
                  </a:lnTo>
                  <a:lnTo>
                    <a:pt x="12229" y="113600"/>
                  </a:lnTo>
                  <a:lnTo>
                    <a:pt x="19387" y="124884"/>
                  </a:lnTo>
                  <a:lnTo>
                    <a:pt x="27830" y="136078"/>
                  </a:lnTo>
                  <a:lnTo>
                    <a:pt x="37130" y="147211"/>
                  </a:lnTo>
                  <a:lnTo>
                    <a:pt x="45776" y="157080"/>
                  </a:lnTo>
                  <a:lnTo>
                    <a:pt x="61908" y="174571"/>
                  </a:lnTo>
                  <a:lnTo>
                    <a:pt x="70860" y="182661"/>
                  </a:lnTo>
                  <a:lnTo>
                    <a:pt x="80498" y="190501"/>
                  </a:lnTo>
                  <a:lnTo>
                    <a:pt x="90594" y="198175"/>
                  </a:lnTo>
                  <a:lnTo>
                    <a:pt x="99772" y="206962"/>
                  </a:lnTo>
                  <a:lnTo>
                    <a:pt x="108336" y="216490"/>
                  </a:lnTo>
                  <a:lnTo>
                    <a:pt x="116494" y="226512"/>
                  </a:lnTo>
                  <a:lnTo>
                    <a:pt x="124379" y="235641"/>
                  </a:lnTo>
                  <a:lnTo>
                    <a:pt x="132083" y="244174"/>
                  </a:lnTo>
                  <a:lnTo>
                    <a:pt x="147168" y="260180"/>
                  </a:lnTo>
                  <a:lnTo>
                    <a:pt x="184153" y="297806"/>
                  </a:lnTo>
                  <a:lnTo>
                    <a:pt x="191509" y="307640"/>
                  </a:lnTo>
                  <a:lnTo>
                    <a:pt x="198859" y="319091"/>
                  </a:lnTo>
                  <a:lnTo>
                    <a:pt x="206206" y="331618"/>
                  </a:lnTo>
                  <a:lnTo>
                    <a:pt x="211104" y="346088"/>
                  </a:lnTo>
                  <a:lnTo>
                    <a:pt x="214369" y="361851"/>
                  </a:lnTo>
                  <a:lnTo>
                    <a:pt x="216547" y="378478"/>
                  </a:lnTo>
                  <a:lnTo>
                    <a:pt x="215551" y="393233"/>
                  </a:lnTo>
                  <a:lnTo>
                    <a:pt x="212441" y="406740"/>
                  </a:lnTo>
                  <a:lnTo>
                    <a:pt x="207919" y="419415"/>
                  </a:lnTo>
                  <a:lnTo>
                    <a:pt x="202458" y="430312"/>
                  </a:lnTo>
                  <a:lnTo>
                    <a:pt x="196371" y="440024"/>
                  </a:lnTo>
                  <a:lnTo>
                    <a:pt x="189865" y="448946"/>
                  </a:lnTo>
                  <a:lnTo>
                    <a:pt x="180635" y="456117"/>
                  </a:lnTo>
                  <a:lnTo>
                    <a:pt x="169587" y="462121"/>
                  </a:lnTo>
                  <a:lnTo>
                    <a:pt x="157327" y="467348"/>
                  </a:lnTo>
                  <a:lnTo>
                    <a:pt x="144260" y="469608"/>
                  </a:lnTo>
                  <a:lnTo>
                    <a:pt x="130655" y="469892"/>
                  </a:lnTo>
                  <a:lnTo>
                    <a:pt x="116691" y="468858"/>
                  </a:lnTo>
                  <a:lnTo>
                    <a:pt x="102487" y="465721"/>
                  </a:lnTo>
                  <a:lnTo>
                    <a:pt x="88124" y="461183"/>
                  </a:lnTo>
                  <a:lnTo>
                    <a:pt x="33704" y="4227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Freeform 113"/>
          <p:cNvSpPr/>
          <p:nvPr/>
        </p:nvSpPr>
        <p:spPr>
          <a:xfrm>
            <a:off x="4614798" y="5054306"/>
            <a:ext cx="22024" cy="22024"/>
          </a:xfrm>
          <a:custGeom>
            <a:avLst/>
            <a:gdLst/>
            <a:ahLst/>
            <a:cxnLst/>
            <a:rect l="0" t="0" r="0" b="0"/>
            <a:pathLst>
              <a:path w="22024" h="22024">
                <a:moveTo>
                  <a:pt x="22023" y="22023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3403526" y="4756994"/>
            <a:ext cx="2323440" cy="1475550"/>
            <a:chOff x="3403526" y="4756994"/>
            <a:chExt cx="2323440" cy="1475550"/>
          </a:xfrm>
        </p:grpSpPr>
        <p:sp>
          <p:nvSpPr>
            <p:cNvPr id="115" name="Freeform 114"/>
            <p:cNvSpPr/>
            <p:nvPr/>
          </p:nvSpPr>
          <p:spPr>
            <a:xfrm>
              <a:off x="3799942" y="4768005"/>
              <a:ext cx="33036" cy="363383"/>
            </a:xfrm>
            <a:custGeom>
              <a:avLst/>
              <a:gdLst/>
              <a:ahLst/>
              <a:cxnLst/>
              <a:rect l="0" t="0" r="0" b="0"/>
              <a:pathLst>
                <a:path w="33036" h="363383">
                  <a:moveTo>
                    <a:pt x="33035" y="0"/>
                  </a:moveTo>
                  <a:lnTo>
                    <a:pt x="21344" y="11692"/>
                  </a:lnTo>
                  <a:lnTo>
                    <a:pt x="16676" y="18806"/>
                  </a:lnTo>
                  <a:lnTo>
                    <a:pt x="12341" y="27220"/>
                  </a:lnTo>
                  <a:lnTo>
                    <a:pt x="8228" y="36499"/>
                  </a:lnTo>
                  <a:lnTo>
                    <a:pt x="5485" y="47580"/>
                  </a:lnTo>
                  <a:lnTo>
                    <a:pt x="3657" y="59861"/>
                  </a:lnTo>
                  <a:lnTo>
                    <a:pt x="2438" y="72942"/>
                  </a:lnTo>
                  <a:lnTo>
                    <a:pt x="1625" y="87780"/>
                  </a:lnTo>
                  <a:lnTo>
                    <a:pt x="722" y="120581"/>
                  </a:lnTo>
                  <a:lnTo>
                    <a:pt x="0" y="363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926511" y="4801040"/>
              <a:ext cx="132656" cy="289291"/>
            </a:xfrm>
            <a:custGeom>
              <a:avLst/>
              <a:gdLst/>
              <a:ahLst/>
              <a:cxnLst/>
              <a:rect l="0" t="0" r="0" b="0"/>
              <a:pathLst>
                <a:path w="132656" h="289291">
                  <a:moveTo>
                    <a:pt x="71639" y="0"/>
                  </a:moveTo>
                  <a:lnTo>
                    <a:pt x="54102" y="5846"/>
                  </a:lnTo>
                  <a:lnTo>
                    <a:pt x="47713" y="11238"/>
                  </a:lnTo>
                  <a:lnTo>
                    <a:pt x="42230" y="18504"/>
                  </a:lnTo>
                  <a:lnTo>
                    <a:pt x="37351" y="27018"/>
                  </a:lnTo>
                  <a:lnTo>
                    <a:pt x="25405" y="49529"/>
                  </a:lnTo>
                  <a:lnTo>
                    <a:pt x="18793" y="62384"/>
                  </a:lnTo>
                  <a:lnTo>
                    <a:pt x="14386" y="75847"/>
                  </a:lnTo>
                  <a:lnTo>
                    <a:pt x="11447" y="89717"/>
                  </a:lnTo>
                  <a:lnTo>
                    <a:pt x="9488" y="103857"/>
                  </a:lnTo>
                  <a:lnTo>
                    <a:pt x="4049" y="135883"/>
                  </a:lnTo>
                  <a:lnTo>
                    <a:pt x="886" y="152987"/>
                  </a:lnTo>
                  <a:lnTo>
                    <a:pt x="0" y="168061"/>
                  </a:lnTo>
                  <a:lnTo>
                    <a:pt x="633" y="181781"/>
                  </a:lnTo>
                  <a:lnTo>
                    <a:pt x="2279" y="194598"/>
                  </a:lnTo>
                  <a:lnTo>
                    <a:pt x="4599" y="208036"/>
                  </a:lnTo>
                  <a:lnTo>
                    <a:pt x="7370" y="221889"/>
                  </a:lnTo>
                  <a:lnTo>
                    <a:pt x="10440" y="236019"/>
                  </a:lnTo>
                  <a:lnTo>
                    <a:pt x="14934" y="247885"/>
                  </a:lnTo>
                  <a:lnTo>
                    <a:pt x="20378" y="258243"/>
                  </a:lnTo>
                  <a:lnTo>
                    <a:pt x="26453" y="267596"/>
                  </a:lnTo>
                  <a:lnTo>
                    <a:pt x="35398" y="275054"/>
                  </a:lnTo>
                  <a:lnTo>
                    <a:pt x="46255" y="281250"/>
                  </a:lnTo>
                  <a:lnTo>
                    <a:pt x="58387" y="286604"/>
                  </a:lnTo>
                  <a:lnTo>
                    <a:pt x="70145" y="288950"/>
                  </a:lnTo>
                  <a:lnTo>
                    <a:pt x="81655" y="289290"/>
                  </a:lnTo>
                  <a:lnTo>
                    <a:pt x="92999" y="288294"/>
                  </a:lnTo>
                  <a:lnTo>
                    <a:pt x="103008" y="283959"/>
                  </a:lnTo>
                  <a:lnTo>
                    <a:pt x="112128" y="277398"/>
                  </a:lnTo>
                  <a:lnTo>
                    <a:pt x="120655" y="269354"/>
                  </a:lnTo>
                  <a:lnTo>
                    <a:pt x="126339" y="259098"/>
                  </a:lnTo>
                  <a:lnTo>
                    <a:pt x="130129" y="247366"/>
                  </a:lnTo>
                  <a:lnTo>
                    <a:pt x="132655" y="234650"/>
                  </a:lnTo>
                  <a:lnTo>
                    <a:pt x="131893" y="220056"/>
                  </a:lnTo>
                  <a:lnTo>
                    <a:pt x="128937" y="204209"/>
                  </a:lnTo>
                  <a:lnTo>
                    <a:pt x="124520" y="187527"/>
                  </a:lnTo>
                  <a:lnTo>
                    <a:pt x="119128" y="171511"/>
                  </a:lnTo>
                  <a:lnTo>
                    <a:pt x="113087" y="155940"/>
                  </a:lnTo>
                  <a:lnTo>
                    <a:pt x="106612" y="140665"/>
                  </a:lnTo>
                  <a:lnTo>
                    <a:pt x="92892" y="110643"/>
                  </a:lnTo>
                  <a:lnTo>
                    <a:pt x="85808" y="95785"/>
                  </a:lnTo>
                  <a:lnTo>
                    <a:pt x="78638" y="82209"/>
                  </a:lnTo>
                  <a:lnTo>
                    <a:pt x="71411" y="69488"/>
                  </a:lnTo>
                  <a:lnTo>
                    <a:pt x="38605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757427" y="5252514"/>
              <a:ext cx="9482" cy="297313"/>
            </a:xfrm>
            <a:custGeom>
              <a:avLst/>
              <a:gdLst/>
              <a:ahLst/>
              <a:cxnLst/>
              <a:rect l="0" t="0" r="0" b="0"/>
              <a:pathLst>
                <a:path w="9482" h="297313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6"/>
                  </a:lnTo>
                  <a:lnTo>
                    <a:pt x="713" y="66362"/>
                  </a:lnTo>
                  <a:lnTo>
                    <a:pt x="2412" y="82170"/>
                  </a:lnTo>
                  <a:lnTo>
                    <a:pt x="4768" y="98826"/>
                  </a:lnTo>
                  <a:lnTo>
                    <a:pt x="6339" y="116048"/>
                  </a:lnTo>
                  <a:lnTo>
                    <a:pt x="7386" y="133647"/>
                  </a:lnTo>
                  <a:lnTo>
                    <a:pt x="8550" y="169514"/>
                  </a:lnTo>
                  <a:lnTo>
                    <a:pt x="9481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888702" y="5241502"/>
              <a:ext cx="139493" cy="298955"/>
            </a:xfrm>
            <a:custGeom>
              <a:avLst/>
              <a:gdLst/>
              <a:ahLst/>
              <a:cxnLst/>
              <a:rect l="0" t="0" r="0" b="0"/>
              <a:pathLst>
                <a:path w="139493" h="298955">
                  <a:moveTo>
                    <a:pt x="43379" y="33035"/>
                  </a:moveTo>
                  <a:lnTo>
                    <a:pt x="31688" y="50572"/>
                  </a:lnTo>
                  <a:lnTo>
                    <a:pt x="27021" y="59409"/>
                  </a:lnTo>
                  <a:lnTo>
                    <a:pt x="22685" y="68970"/>
                  </a:lnTo>
                  <a:lnTo>
                    <a:pt x="18572" y="79015"/>
                  </a:lnTo>
                  <a:lnTo>
                    <a:pt x="14606" y="90606"/>
                  </a:lnTo>
                  <a:lnTo>
                    <a:pt x="10739" y="103227"/>
                  </a:lnTo>
                  <a:lnTo>
                    <a:pt x="6936" y="116535"/>
                  </a:lnTo>
                  <a:lnTo>
                    <a:pt x="4402" y="131524"/>
                  </a:lnTo>
                  <a:lnTo>
                    <a:pt x="2712" y="147635"/>
                  </a:lnTo>
                  <a:lnTo>
                    <a:pt x="1586" y="164493"/>
                  </a:lnTo>
                  <a:lnTo>
                    <a:pt x="835" y="180625"/>
                  </a:lnTo>
                  <a:lnTo>
                    <a:pt x="0" y="211601"/>
                  </a:lnTo>
                  <a:lnTo>
                    <a:pt x="2225" y="225490"/>
                  </a:lnTo>
                  <a:lnTo>
                    <a:pt x="6155" y="238419"/>
                  </a:lnTo>
                  <a:lnTo>
                    <a:pt x="11222" y="250709"/>
                  </a:lnTo>
                  <a:lnTo>
                    <a:pt x="17047" y="261350"/>
                  </a:lnTo>
                  <a:lnTo>
                    <a:pt x="23377" y="270890"/>
                  </a:lnTo>
                  <a:lnTo>
                    <a:pt x="30045" y="279698"/>
                  </a:lnTo>
                  <a:lnTo>
                    <a:pt x="38160" y="286793"/>
                  </a:lnTo>
                  <a:lnTo>
                    <a:pt x="47241" y="292747"/>
                  </a:lnTo>
                  <a:lnTo>
                    <a:pt x="56965" y="297939"/>
                  </a:lnTo>
                  <a:lnTo>
                    <a:pt x="67118" y="298954"/>
                  </a:lnTo>
                  <a:lnTo>
                    <a:pt x="77558" y="297183"/>
                  </a:lnTo>
                  <a:lnTo>
                    <a:pt x="88188" y="293556"/>
                  </a:lnTo>
                  <a:lnTo>
                    <a:pt x="97722" y="287467"/>
                  </a:lnTo>
                  <a:lnTo>
                    <a:pt x="106525" y="279737"/>
                  </a:lnTo>
                  <a:lnTo>
                    <a:pt x="114840" y="270914"/>
                  </a:lnTo>
                  <a:lnTo>
                    <a:pt x="121607" y="260137"/>
                  </a:lnTo>
                  <a:lnTo>
                    <a:pt x="127342" y="248059"/>
                  </a:lnTo>
                  <a:lnTo>
                    <a:pt x="132389" y="235112"/>
                  </a:lnTo>
                  <a:lnTo>
                    <a:pt x="135754" y="219141"/>
                  </a:lnTo>
                  <a:lnTo>
                    <a:pt x="137997" y="201152"/>
                  </a:lnTo>
                  <a:lnTo>
                    <a:pt x="139492" y="181818"/>
                  </a:lnTo>
                  <a:lnTo>
                    <a:pt x="139266" y="161588"/>
                  </a:lnTo>
                  <a:lnTo>
                    <a:pt x="137891" y="140760"/>
                  </a:lnTo>
                  <a:lnTo>
                    <a:pt x="135751" y="119534"/>
                  </a:lnTo>
                  <a:lnTo>
                    <a:pt x="133101" y="100489"/>
                  </a:lnTo>
                  <a:lnTo>
                    <a:pt x="130111" y="82898"/>
                  </a:lnTo>
                  <a:lnTo>
                    <a:pt x="126894" y="66277"/>
                  </a:lnTo>
                  <a:lnTo>
                    <a:pt x="123526" y="51526"/>
                  </a:lnTo>
                  <a:lnTo>
                    <a:pt x="120057" y="38021"/>
                  </a:lnTo>
                  <a:lnTo>
                    <a:pt x="10944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546676" y="5384653"/>
              <a:ext cx="55059" cy="77082"/>
            </a:xfrm>
            <a:custGeom>
              <a:avLst/>
              <a:gdLst/>
              <a:ahLst/>
              <a:cxnLst/>
              <a:rect l="0" t="0" r="0" b="0"/>
              <a:pathLst>
                <a:path w="55059" h="77082">
                  <a:moveTo>
                    <a:pt x="55058" y="0"/>
                  </a:moveTo>
                  <a:lnTo>
                    <a:pt x="43367" y="11692"/>
                  </a:lnTo>
                  <a:lnTo>
                    <a:pt x="37476" y="18806"/>
                  </a:lnTo>
                  <a:lnTo>
                    <a:pt x="31102" y="27219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513642" y="5428699"/>
              <a:ext cx="55059" cy="33036"/>
            </a:xfrm>
            <a:custGeom>
              <a:avLst/>
              <a:gdLst/>
              <a:ahLst/>
              <a:cxnLst/>
              <a:rect l="0" t="0" r="0" b="0"/>
              <a:pathLst>
                <a:path w="55059" h="33036">
                  <a:moveTo>
                    <a:pt x="0" y="0"/>
                  </a:moveTo>
                  <a:lnTo>
                    <a:pt x="9788" y="6525"/>
                  </a:lnTo>
                  <a:lnTo>
                    <a:pt x="55058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403526" y="5648930"/>
              <a:ext cx="726764" cy="88094"/>
            </a:xfrm>
            <a:custGeom>
              <a:avLst/>
              <a:gdLst/>
              <a:ahLst/>
              <a:cxnLst/>
              <a:rect l="0" t="0" r="0" b="0"/>
              <a:pathLst>
                <a:path w="726764" h="88094">
                  <a:moveTo>
                    <a:pt x="0" y="0"/>
                  </a:moveTo>
                  <a:lnTo>
                    <a:pt x="17537" y="5846"/>
                  </a:lnTo>
                  <a:lnTo>
                    <a:pt x="30044" y="7568"/>
                  </a:lnTo>
                  <a:lnTo>
                    <a:pt x="45723" y="8716"/>
                  </a:lnTo>
                  <a:lnTo>
                    <a:pt x="63517" y="9481"/>
                  </a:lnTo>
                  <a:lnTo>
                    <a:pt x="81497" y="11215"/>
                  </a:lnTo>
                  <a:lnTo>
                    <a:pt x="99601" y="13594"/>
                  </a:lnTo>
                  <a:lnTo>
                    <a:pt x="178458" y="26204"/>
                  </a:lnTo>
                  <a:lnTo>
                    <a:pt x="200947" y="28481"/>
                  </a:lnTo>
                  <a:lnTo>
                    <a:pt x="224504" y="29999"/>
                  </a:lnTo>
                  <a:lnTo>
                    <a:pt x="248773" y="31011"/>
                  </a:lnTo>
                  <a:lnTo>
                    <a:pt x="268624" y="32909"/>
                  </a:lnTo>
                  <a:lnTo>
                    <a:pt x="285527" y="35398"/>
                  </a:lnTo>
                  <a:lnTo>
                    <a:pt x="317768" y="41426"/>
                  </a:lnTo>
                  <a:lnTo>
                    <a:pt x="356568" y="48184"/>
                  </a:lnTo>
                  <a:lnTo>
                    <a:pt x="374744" y="50475"/>
                  </a:lnTo>
                  <a:lnTo>
                    <a:pt x="391757" y="52003"/>
                  </a:lnTo>
                  <a:lnTo>
                    <a:pt x="407992" y="53021"/>
                  </a:lnTo>
                  <a:lnTo>
                    <a:pt x="422486" y="54924"/>
                  </a:lnTo>
                  <a:lnTo>
                    <a:pt x="435819" y="57416"/>
                  </a:lnTo>
                  <a:lnTo>
                    <a:pt x="448378" y="60300"/>
                  </a:lnTo>
                  <a:lnTo>
                    <a:pt x="465316" y="63447"/>
                  </a:lnTo>
                  <a:lnTo>
                    <a:pt x="572732" y="80890"/>
                  </a:lnTo>
                  <a:lnTo>
                    <a:pt x="593488" y="83291"/>
                  </a:lnTo>
                  <a:lnTo>
                    <a:pt x="613443" y="84892"/>
                  </a:lnTo>
                  <a:lnTo>
                    <a:pt x="632864" y="85959"/>
                  </a:lnTo>
                  <a:lnTo>
                    <a:pt x="667493" y="87144"/>
                  </a:lnTo>
                  <a:lnTo>
                    <a:pt x="726763" y="880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535665" y="5781069"/>
              <a:ext cx="33036" cy="396417"/>
            </a:xfrm>
            <a:custGeom>
              <a:avLst/>
              <a:gdLst/>
              <a:ahLst/>
              <a:cxnLst/>
              <a:rect l="0" t="0" r="0" b="0"/>
              <a:pathLst>
                <a:path w="33036" h="396417">
                  <a:moveTo>
                    <a:pt x="33035" y="0"/>
                  </a:moveTo>
                  <a:lnTo>
                    <a:pt x="15498" y="5845"/>
                  </a:lnTo>
                  <a:lnTo>
                    <a:pt x="10332" y="12462"/>
                  </a:lnTo>
                  <a:lnTo>
                    <a:pt x="6888" y="21767"/>
                  </a:lnTo>
                  <a:lnTo>
                    <a:pt x="4592" y="32864"/>
                  </a:lnTo>
                  <a:lnTo>
                    <a:pt x="3062" y="45156"/>
                  </a:lnTo>
                  <a:lnTo>
                    <a:pt x="2041" y="58245"/>
                  </a:lnTo>
                  <a:lnTo>
                    <a:pt x="1361" y="71865"/>
                  </a:lnTo>
                  <a:lnTo>
                    <a:pt x="605" y="100048"/>
                  </a:lnTo>
                  <a:lnTo>
                    <a:pt x="403" y="114416"/>
                  </a:lnTo>
                  <a:lnTo>
                    <a:pt x="1492" y="127664"/>
                  </a:lnTo>
                  <a:lnTo>
                    <a:pt x="3442" y="140168"/>
                  </a:lnTo>
                  <a:lnTo>
                    <a:pt x="5965" y="152173"/>
                  </a:lnTo>
                  <a:lnTo>
                    <a:pt x="7647" y="167518"/>
                  </a:lnTo>
                  <a:lnTo>
                    <a:pt x="8769" y="185089"/>
                  </a:lnTo>
                  <a:lnTo>
                    <a:pt x="10015" y="222965"/>
                  </a:lnTo>
                  <a:lnTo>
                    <a:pt x="10814" y="297128"/>
                  </a:lnTo>
                  <a:lnTo>
                    <a:pt x="10880" y="315542"/>
                  </a:lnTo>
                  <a:lnTo>
                    <a:pt x="9700" y="331488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711850" y="5891184"/>
              <a:ext cx="94915" cy="253345"/>
            </a:xfrm>
            <a:custGeom>
              <a:avLst/>
              <a:gdLst/>
              <a:ahLst/>
              <a:cxnLst/>
              <a:rect l="0" t="0" r="0" b="0"/>
              <a:pathLst>
                <a:path w="94915" h="253345">
                  <a:moveTo>
                    <a:pt x="66069" y="0"/>
                  </a:moveTo>
                  <a:lnTo>
                    <a:pt x="48532" y="11692"/>
                  </a:lnTo>
                  <a:lnTo>
                    <a:pt x="42143" y="18806"/>
                  </a:lnTo>
                  <a:lnTo>
                    <a:pt x="36660" y="27220"/>
                  </a:lnTo>
                  <a:lnTo>
                    <a:pt x="31781" y="36500"/>
                  </a:lnTo>
                  <a:lnTo>
                    <a:pt x="27305" y="46357"/>
                  </a:lnTo>
                  <a:lnTo>
                    <a:pt x="23097" y="56598"/>
                  </a:lnTo>
                  <a:lnTo>
                    <a:pt x="19069" y="67096"/>
                  </a:lnTo>
                  <a:lnTo>
                    <a:pt x="11330" y="88549"/>
                  </a:lnTo>
                  <a:lnTo>
                    <a:pt x="7553" y="99409"/>
                  </a:lnTo>
                  <a:lnTo>
                    <a:pt x="5035" y="111543"/>
                  </a:lnTo>
                  <a:lnTo>
                    <a:pt x="3357" y="124525"/>
                  </a:lnTo>
                  <a:lnTo>
                    <a:pt x="2238" y="138075"/>
                  </a:lnTo>
                  <a:lnTo>
                    <a:pt x="1492" y="153226"/>
                  </a:lnTo>
                  <a:lnTo>
                    <a:pt x="663" y="186373"/>
                  </a:lnTo>
                  <a:lnTo>
                    <a:pt x="2889" y="201330"/>
                  </a:lnTo>
                  <a:lnTo>
                    <a:pt x="6820" y="214971"/>
                  </a:lnTo>
                  <a:lnTo>
                    <a:pt x="11888" y="227737"/>
                  </a:lnTo>
                  <a:lnTo>
                    <a:pt x="18937" y="237470"/>
                  </a:lnTo>
                  <a:lnTo>
                    <a:pt x="27307" y="245182"/>
                  </a:lnTo>
                  <a:lnTo>
                    <a:pt x="36557" y="251548"/>
                  </a:lnTo>
                  <a:lnTo>
                    <a:pt x="45171" y="253344"/>
                  </a:lnTo>
                  <a:lnTo>
                    <a:pt x="53360" y="252095"/>
                  </a:lnTo>
                  <a:lnTo>
                    <a:pt x="61267" y="248815"/>
                  </a:lnTo>
                  <a:lnTo>
                    <a:pt x="68985" y="244181"/>
                  </a:lnTo>
                  <a:lnTo>
                    <a:pt x="76578" y="238646"/>
                  </a:lnTo>
                  <a:lnTo>
                    <a:pt x="84087" y="232508"/>
                  </a:lnTo>
                  <a:lnTo>
                    <a:pt x="89093" y="223522"/>
                  </a:lnTo>
                  <a:lnTo>
                    <a:pt x="92430" y="212637"/>
                  </a:lnTo>
                  <a:lnTo>
                    <a:pt x="94654" y="200487"/>
                  </a:lnTo>
                  <a:lnTo>
                    <a:pt x="94914" y="187492"/>
                  </a:lnTo>
                  <a:lnTo>
                    <a:pt x="93864" y="173935"/>
                  </a:lnTo>
                  <a:lnTo>
                    <a:pt x="91940" y="160003"/>
                  </a:lnTo>
                  <a:lnTo>
                    <a:pt x="89434" y="147045"/>
                  </a:lnTo>
                  <a:lnTo>
                    <a:pt x="86539" y="134735"/>
                  </a:lnTo>
                  <a:lnTo>
                    <a:pt x="83386" y="122858"/>
                  </a:lnTo>
                  <a:lnTo>
                    <a:pt x="78838" y="111270"/>
                  </a:lnTo>
                  <a:lnTo>
                    <a:pt x="73358" y="99874"/>
                  </a:lnTo>
                  <a:lnTo>
                    <a:pt x="67258" y="88606"/>
                  </a:lnTo>
                  <a:lnTo>
                    <a:pt x="60744" y="78647"/>
                  </a:lnTo>
                  <a:lnTo>
                    <a:pt x="53955" y="69560"/>
                  </a:lnTo>
                  <a:lnTo>
                    <a:pt x="46981" y="61056"/>
                  </a:lnTo>
                  <a:lnTo>
                    <a:pt x="38662" y="52939"/>
                  </a:lnTo>
                  <a:lnTo>
                    <a:pt x="29445" y="45081"/>
                  </a:lnTo>
                  <a:lnTo>
                    <a:pt x="0" y="22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956343" y="5847138"/>
              <a:ext cx="295074" cy="294378"/>
            </a:xfrm>
            <a:custGeom>
              <a:avLst/>
              <a:gdLst/>
              <a:ahLst/>
              <a:cxnLst/>
              <a:rect l="0" t="0" r="0" b="0"/>
              <a:pathLst>
                <a:path w="295074" h="294378">
                  <a:moveTo>
                    <a:pt x="63830" y="0"/>
                  </a:moveTo>
                  <a:lnTo>
                    <a:pt x="46294" y="11692"/>
                  </a:lnTo>
                  <a:lnTo>
                    <a:pt x="39904" y="18806"/>
                  </a:lnTo>
                  <a:lnTo>
                    <a:pt x="34421" y="27220"/>
                  </a:lnTo>
                  <a:lnTo>
                    <a:pt x="29542" y="36499"/>
                  </a:lnTo>
                  <a:lnTo>
                    <a:pt x="25066" y="47580"/>
                  </a:lnTo>
                  <a:lnTo>
                    <a:pt x="20859" y="59861"/>
                  </a:lnTo>
                  <a:lnTo>
                    <a:pt x="16830" y="72942"/>
                  </a:lnTo>
                  <a:lnTo>
                    <a:pt x="12921" y="87780"/>
                  </a:lnTo>
                  <a:lnTo>
                    <a:pt x="5314" y="120581"/>
                  </a:lnTo>
                  <a:lnTo>
                    <a:pt x="2797" y="136668"/>
                  </a:lnTo>
                  <a:lnTo>
                    <a:pt x="1118" y="152288"/>
                  </a:lnTo>
                  <a:lnTo>
                    <a:pt x="0" y="167595"/>
                  </a:lnTo>
                  <a:lnTo>
                    <a:pt x="477" y="182693"/>
                  </a:lnTo>
                  <a:lnTo>
                    <a:pt x="2018" y="197653"/>
                  </a:lnTo>
                  <a:lnTo>
                    <a:pt x="4270" y="212520"/>
                  </a:lnTo>
                  <a:lnTo>
                    <a:pt x="9441" y="224878"/>
                  </a:lnTo>
                  <a:lnTo>
                    <a:pt x="16560" y="235565"/>
                  </a:lnTo>
                  <a:lnTo>
                    <a:pt x="24976" y="245136"/>
                  </a:lnTo>
                  <a:lnTo>
                    <a:pt x="34257" y="253964"/>
                  </a:lnTo>
                  <a:lnTo>
                    <a:pt x="44115" y="262296"/>
                  </a:lnTo>
                  <a:lnTo>
                    <a:pt x="54357" y="270298"/>
                  </a:lnTo>
                  <a:lnTo>
                    <a:pt x="66080" y="276856"/>
                  </a:lnTo>
                  <a:lnTo>
                    <a:pt x="78788" y="282451"/>
                  </a:lnTo>
                  <a:lnTo>
                    <a:pt x="92155" y="287405"/>
                  </a:lnTo>
                  <a:lnTo>
                    <a:pt x="105960" y="290707"/>
                  </a:lnTo>
                  <a:lnTo>
                    <a:pt x="120057" y="292909"/>
                  </a:lnTo>
                  <a:lnTo>
                    <a:pt x="134350" y="294377"/>
                  </a:lnTo>
                  <a:lnTo>
                    <a:pt x="148772" y="292908"/>
                  </a:lnTo>
                  <a:lnTo>
                    <a:pt x="163281" y="289483"/>
                  </a:lnTo>
                  <a:lnTo>
                    <a:pt x="177848" y="284752"/>
                  </a:lnTo>
                  <a:lnTo>
                    <a:pt x="191229" y="276704"/>
                  </a:lnTo>
                  <a:lnTo>
                    <a:pt x="203821" y="266444"/>
                  </a:lnTo>
                  <a:lnTo>
                    <a:pt x="215886" y="254710"/>
                  </a:lnTo>
                  <a:lnTo>
                    <a:pt x="227600" y="240771"/>
                  </a:lnTo>
                  <a:lnTo>
                    <a:pt x="239079" y="225360"/>
                  </a:lnTo>
                  <a:lnTo>
                    <a:pt x="250403" y="208968"/>
                  </a:lnTo>
                  <a:lnTo>
                    <a:pt x="259176" y="191923"/>
                  </a:lnTo>
                  <a:lnTo>
                    <a:pt x="266247" y="174442"/>
                  </a:lnTo>
                  <a:lnTo>
                    <a:pt x="272186" y="156671"/>
                  </a:lnTo>
                  <a:lnTo>
                    <a:pt x="277368" y="139929"/>
                  </a:lnTo>
                  <a:lnTo>
                    <a:pt x="295073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681195" y="5858150"/>
              <a:ext cx="183694" cy="275609"/>
            </a:xfrm>
            <a:custGeom>
              <a:avLst/>
              <a:gdLst/>
              <a:ahLst/>
              <a:cxnLst/>
              <a:rect l="0" t="0" r="0" b="0"/>
              <a:pathLst>
                <a:path w="183694" h="275609">
                  <a:moveTo>
                    <a:pt x="107736" y="0"/>
                  </a:moveTo>
                  <a:lnTo>
                    <a:pt x="84353" y="0"/>
                  </a:lnTo>
                  <a:lnTo>
                    <a:pt x="75018" y="2447"/>
                  </a:lnTo>
                  <a:lnTo>
                    <a:pt x="66348" y="6526"/>
                  </a:lnTo>
                  <a:lnTo>
                    <a:pt x="58121" y="11692"/>
                  </a:lnTo>
                  <a:lnTo>
                    <a:pt x="50189" y="18806"/>
                  </a:lnTo>
                  <a:lnTo>
                    <a:pt x="42454" y="27219"/>
                  </a:lnTo>
                  <a:lnTo>
                    <a:pt x="34851" y="36499"/>
                  </a:lnTo>
                  <a:lnTo>
                    <a:pt x="28558" y="47579"/>
                  </a:lnTo>
                  <a:lnTo>
                    <a:pt x="23139" y="59860"/>
                  </a:lnTo>
                  <a:lnTo>
                    <a:pt x="18303" y="72941"/>
                  </a:lnTo>
                  <a:lnTo>
                    <a:pt x="13856" y="87780"/>
                  </a:lnTo>
                  <a:lnTo>
                    <a:pt x="9668" y="103790"/>
                  </a:lnTo>
                  <a:lnTo>
                    <a:pt x="5652" y="120581"/>
                  </a:lnTo>
                  <a:lnTo>
                    <a:pt x="2975" y="136668"/>
                  </a:lnTo>
                  <a:lnTo>
                    <a:pt x="1189" y="152288"/>
                  </a:lnTo>
                  <a:lnTo>
                    <a:pt x="0" y="167594"/>
                  </a:lnTo>
                  <a:lnTo>
                    <a:pt x="430" y="182693"/>
                  </a:lnTo>
                  <a:lnTo>
                    <a:pt x="1940" y="197653"/>
                  </a:lnTo>
                  <a:lnTo>
                    <a:pt x="4171" y="212520"/>
                  </a:lnTo>
                  <a:lnTo>
                    <a:pt x="8105" y="226102"/>
                  </a:lnTo>
                  <a:lnTo>
                    <a:pt x="13174" y="238827"/>
                  </a:lnTo>
                  <a:lnTo>
                    <a:pt x="19001" y="250981"/>
                  </a:lnTo>
                  <a:lnTo>
                    <a:pt x="26556" y="260307"/>
                  </a:lnTo>
                  <a:lnTo>
                    <a:pt x="35264" y="267748"/>
                  </a:lnTo>
                  <a:lnTo>
                    <a:pt x="44739" y="273932"/>
                  </a:lnTo>
                  <a:lnTo>
                    <a:pt x="55950" y="275608"/>
                  </a:lnTo>
                  <a:lnTo>
                    <a:pt x="68317" y="274278"/>
                  </a:lnTo>
                  <a:lnTo>
                    <a:pt x="81457" y="270944"/>
                  </a:lnTo>
                  <a:lnTo>
                    <a:pt x="92664" y="266275"/>
                  </a:lnTo>
                  <a:lnTo>
                    <a:pt x="102582" y="260715"/>
                  </a:lnTo>
                  <a:lnTo>
                    <a:pt x="111641" y="254562"/>
                  </a:lnTo>
                  <a:lnTo>
                    <a:pt x="121351" y="246788"/>
                  </a:lnTo>
                  <a:lnTo>
                    <a:pt x="131494" y="237936"/>
                  </a:lnTo>
                  <a:lnTo>
                    <a:pt x="141927" y="228364"/>
                  </a:lnTo>
                  <a:lnTo>
                    <a:pt x="150106" y="217088"/>
                  </a:lnTo>
                  <a:lnTo>
                    <a:pt x="156783" y="204677"/>
                  </a:lnTo>
                  <a:lnTo>
                    <a:pt x="162457" y="191509"/>
                  </a:lnTo>
                  <a:lnTo>
                    <a:pt x="167463" y="177836"/>
                  </a:lnTo>
                  <a:lnTo>
                    <a:pt x="172024" y="163828"/>
                  </a:lnTo>
                  <a:lnTo>
                    <a:pt x="176288" y="149594"/>
                  </a:lnTo>
                  <a:lnTo>
                    <a:pt x="179131" y="133988"/>
                  </a:lnTo>
                  <a:lnTo>
                    <a:pt x="181026" y="117465"/>
                  </a:lnTo>
                  <a:lnTo>
                    <a:pt x="182290" y="100333"/>
                  </a:lnTo>
                  <a:lnTo>
                    <a:pt x="183132" y="84018"/>
                  </a:lnTo>
                  <a:lnTo>
                    <a:pt x="183693" y="68247"/>
                  </a:lnTo>
                  <a:lnTo>
                    <a:pt x="173805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680867" y="4828033"/>
              <a:ext cx="319336" cy="288985"/>
            </a:xfrm>
            <a:custGeom>
              <a:avLst/>
              <a:gdLst/>
              <a:ahLst/>
              <a:cxnLst/>
              <a:rect l="0" t="0" r="0" b="0"/>
              <a:pathLst>
                <a:path w="319336" h="288985">
                  <a:moveTo>
                    <a:pt x="0" y="17053"/>
                  </a:moveTo>
                  <a:lnTo>
                    <a:pt x="17537" y="11208"/>
                  </a:lnTo>
                  <a:lnTo>
                    <a:pt x="27597" y="9486"/>
                  </a:lnTo>
                  <a:lnTo>
                    <a:pt x="39198" y="8338"/>
                  </a:lnTo>
                  <a:lnTo>
                    <a:pt x="51826" y="7572"/>
                  </a:lnTo>
                  <a:lnTo>
                    <a:pt x="65138" y="5839"/>
                  </a:lnTo>
                  <a:lnTo>
                    <a:pt x="78907" y="3459"/>
                  </a:lnTo>
                  <a:lnTo>
                    <a:pt x="92981" y="650"/>
                  </a:lnTo>
                  <a:lnTo>
                    <a:pt x="107257" y="0"/>
                  </a:lnTo>
                  <a:lnTo>
                    <a:pt x="121668" y="790"/>
                  </a:lnTo>
                  <a:lnTo>
                    <a:pt x="136170" y="2541"/>
                  </a:lnTo>
                  <a:lnTo>
                    <a:pt x="149509" y="6155"/>
                  </a:lnTo>
                  <a:lnTo>
                    <a:pt x="162071" y="11011"/>
                  </a:lnTo>
                  <a:lnTo>
                    <a:pt x="174117" y="16696"/>
                  </a:lnTo>
                  <a:lnTo>
                    <a:pt x="185818" y="22932"/>
                  </a:lnTo>
                  <a:lnTo>
                    <a:pt x="197289" y="29537"/>
                  </a:lnTo>
                  <a:lnTo>
                    <a:pt x="208607" y="36387"/>
                  </a:lnTo>
                  <a:lnTo>
                    <a:pt x="217376" y="44625"/>
                  </a:lnTo>
                  <a:lnTo>
                    <a:pt x="224445" y="53787"/>
                  </a:lnTo>
                  <a:lnTo>
                    <a:pt x="230382" y="63566"/>
                  </a:lnTo>
                  <a:lnTo>
                    <a:pt x="233116" y="74978"/>
                  </a:lnTo>
                  <a:lnTo>
                    <a:pt x="233715" y="87481"/>
                  </a:lnTo>
                  <a:lnTo>
                    <a:pt x="232891" y="100710"/>
                  </a:lnTo>
                  <a:lnTo>
                    <a:pt x="231118" y="113201"/>
                  </a:lnTo>
                  <a:lnTo>
                    <a:pt x="228713" y="125197"/>
                  </a:lnTo>
                  <a:lnTo>
                    <a:pt x="225886" y="136866"/>
                  </a:lnTo>
                  <a:lnTo>
                    <a:pt x="221554" y="147092"/>
                  </a:lnTo>
                  <a:lnTo>
                    <a:pt x="216219" y="156357"/>
                  </a:lnTo>
                  <a:lnTo>
                    <a:pt x="210215" y="164980"/>
                  </a:lnTo>
                  <a:lnTo>
                    <a:pt x="203766" y="175623"/>
                  </a:lnTo>
                  <a:lnTo>
                    <a:pt x="197019" y="187612"/>
                  </a:lnTo>
                  <a:lnTo>
                    <a:pt x="190075" y="200499"/>
                  </a:lnTo>
                  <a:lnTo>
                    <a:pt x="181774" y="211538"/>
                  </a:lnTo>
                  <a:lnTo>
                    <a:pt x="172570" y="221344"/>
                  </a:lnTo>
                  <a:lnTo>
                    <a:pt x="162764" y="230328"/>
                  </a:lnTo>
                  <a:lnTo>
                    <a:pt x="155002" y="239988"/>
                  </a:lnTo>
                  <a:lnTo>
                    <a:pt x="148605" y="250098"/>
                  </a:lnTo>
                  <a:lnTo>
                    <a:pt x="143116" y="260509"/>
                  </a:lnTo>
                  <a:lnTo>
                    <a:pt x="143128" y="268673"/>
                  </a:lnTo>
                  <a:lnTo>
                    <a:pt x="146806" y="275339"/>
                  </a:lnTo>
                  <a:lnTo>
                    <a:pt x="152929" y="281007"/>
                  </a:lnTo>
                  <a:lnTo>
                    <a:pt x="161904" y="284785"/>
                  </a:lnTo>
                  <a:lnTo>
                    <a:pt x="172782" y="287304"/>
                  </a:lnTo>
                  <a:lnTo>
                    <a:pt x="184928" y="288984"/>
                  </a:lnTo>
                  <a:lnTo>
                    <a:pt x="197920" y="288880"/>
                  </a:lnTo>
                  <a:lnTo>
                    <a:pt x="211474" y="287587"/>
                  </a:lnTo>
                  <a:lnTo>
                    <a:pt x="225405" y="285501"/>
                  </a:lnTo>
                  <a:lnTo>
                    <a:pt x="257197" y="279922"/>
                  </a:lnTo>
                  <a:lnTo>
                    <a:pt x="319335" y="270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171599" y="4756994"/>
              <a:ext cx="136928" cy="235240"/>
            </a:xfrm>
            <a:custGeom>
              <a:avLst/>
              <a:gdLst/>
              <a:ahLst/>
              <a:cxnLst/>
              <a:rect l="0" t="0" r="0" b="0"/>
              <a:pathLst>
                <a:path w="136928" h="235240">
                  <a:moveTo>
                    <a:pt x="70858" y="0"/>
                  </a:moveTo>
                  <a:lnTo>
                    <a:pt x="59167" y="11691"/>
                  </a:lnTo>
                  <a:lnTo>
                    <a:pt x="53276" y="20029"/>
                  </a:lnTo>
                  <a:lnTo>
                    <a:pt x="46901" y="30482"/>
                  </a:lnTo>
                  <a:lnTo>
                    <a:pt x="40205" y="42344"/>
                  </a:lnTo>
                  <a:lnTo>
                    <a:pt x="34517" y="55147"/>
                  </a:lnTo>
                  <a:lnTo>
                    <a:pt x="29502" y="68576"/>
                  </a:lnTo>
                  <a:lnTo>
                    <a:pt x="24934" y="82422"/>
                  </a:lnTo>
                  <a:lnTo>
                    <a:pt x="20666" y="96547"/>
                  </a:lnTo>
                  <a:lnTo>
                    <a:pt x="12661" y="125292"/>
                  </a:lnTo>
                  <a:lnTo>
                    <a:pt x="1275" y="168990"/>
                  </a:lnTo>
                  <a:lnTo>
                    <a:pt x="0" y="183624"/>
                  </a:lnTo>
                  <a:lnTo>
                    <a:pt x="372" y="198273"/>
                  </a:lnTo>
                  <a:lnTo>
                    <a:pt x="1844" y="212934"/>
                  </a:lnTo>
                  <a:lnTo>
                    <a:pt x="8943" y="222707"/>
                  </a:lnTo>
                  <a:lnTo>
                    <a:pt x="19794" y="229223"/>
                  </a:lnTo>
                  <a:lnTo>
                    <a:pt x="33144" y="233566"/>
                  </a:lnTo>
                  <a:lnTo>
                    <a:pt x="45716" y="235239"/>
                  </a:lnTo>
                  <a:lnTo>
                    <a:pt x="57767" y="235130"/>
                  </a:lnTo>
                  <a:lnTo>
                    <a:pt x="69472" y="233835"/>
                  </a:lnTo>
                  <a:lnTo>
                    <a:pt x="80945" y="230524"/>
                  </a:lnTo>
                  <a:lnTo>
                    <a:pt x="92265" y="225869"/>
                  </a:lnTo>
                  <a:lnTo>
                    <a:pt x="136927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385607" y="4856098"/>
              <a:ext cx="22024" cy="407429"/>
            </a:xfrm>
            <a:custGeom>
              <a:avLst/>
              <a:gdLst/>
              <a:ahLst/>
              <a:cxnLst/>
              <a:rect l="0" t="0" r="0" b="0"/>
              <a:pathLst>
                <a:path w="22024" h="407429">
                  <a:moveTo>
                    <a:pt x="22023" y="0"/>
                  </a:moveTo>
                  <a:lnTo>
                    <a:pt x="16178" y="17537"/>
                  </a:lnTo>
                  <a:lnTo>
                    <a:pt x="14456" y="28820"/>
                  </a:lnTo>
                  <a:lnTo>
                    <a:pt x="13308" y="42460"/>
                  </a:lnTo>
                  <a:lnTo>
                    <a:pt x="12542" y="57671"/>
                  </a:lnTo>
                  <a:lnTo>
                    <a:pt x="11692" y="94148"/>
                  </a:lnTo>
                  <a:lnTo>
                    <a:pt x="11023" y="289467"/>
                  </a:lnTo>
                  <a:lnTo>
                    <a:pt x="9796" y="306764"/>
                  </a:lnTo>
                  <a:lnTo>
                    <a:pt x="7754" y="321966"/>
                  </a:lnTo>
                  <a:lnTo>
                    <a:pt x="5170" y="335771"/>
                  </a:lnTo>
                  <a:lnTo>
                    <a:pt x="3447" y="349869"/>
                  </a:lnTo>
                  <a:lnTo>
                    <a:pt x="2298" y="364161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526705" y="5384653"/>
              <a:ext cx="198209" cy="198209"/>
            </a:xfrm>
            <a:custGeom>
              <a:avLst/>
              <a:gdLst/>
              <a:ahLst/>
              <a:cxnLst/>
              <a:rect l="0" t="0" r="0" b="0"/>
              <a:pathLst>
                <a:path w="198209" h="198209">
                  <a:moveTo>
                    <a:pt x="198208" y="0"/>
                  </a:moveTo>
                  <a:lnTo>
                    <a:pt x="180672" y="5845"/>
                  </a:lnTo>
                  <a:lnTo>
                    <a:pt x="171835" y="12462"/>
                  </a:lnTo>
                  <a:lnTo>
                    <a:pt x="162273" y="21766"/>
                  </a:lnTo>
                  <a:lnTo>
                    <a:pt x="143085" y="42708"/>
                  </a:lnTo>
                  <a:lnTo>
                    <a:pt x="126400" y="60173"/>
                  </a:lnTo>
                  <a:lnTo>
                    <a:pt x="117302" y="70703"/>
                  </a:lnTo>
                  <a:lnTo>
                    <a:pt x="107565" y="82617"/>
                  </a:lnTo>
                  <a:lnTo>
                    <a:pt x="97404" y="95454"/>
                  </a:lnTo>
                  <a:lnTo>
                    <a:pt x="86959" y="107682"/>
                  </a:lnTo>
                  <a:lnTo>
                    <a:pt x="76326" y="119505"/>
                  </a:lnTo>
                  <a:lnTo>
                    <a:pt x="65566" y="131057"/>
                  </a:lnTo>
                  <a:lnTo>
                    <a:pt x="55946" y="142429"/>
                  </a:lnTo>
                  <a:lnTo>
                    <a:pt x="47085" y="153681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570752" y="5439710"/>
              <a:ext cx="121128" cy="77082"/>
            </a:xfrm>
            <a:custGeom>
              <a:avLst/>
              <a:gdLst/>
              <a:ahLst/>
              <a:cxnLst/>
              <a:rect l="0" t="0" r="0" b="0"/>
              <a:pathLst>
                <a:path w="121128" h="77082">
                  <a:moveTo>
                    <a:pt x="0" y="0"/>
                  </a:moveTo>
                  <a:lnTo>
                    <a:pt x="30653" y="30654"/>
                  </a:lnTo>
                  <a:lnTo>
                    <a:pt x="38788" y="37565"/>
                  </a:lnTo>
                  <a:lnTo>
                    <a:pt x="47881" y="44620"/>
                  </a:lnTo>
                  <a:lnTo>
                    <a:pt x="57615" y="51770"/>
                  </a:lnTo>
                  <a:lnTo>
                    <a:pt x="67774" y="57760"/>
                  </a:lnTo>
                  <a:lnTo>
                    <a:pt x="78217" y="62977"/>
                  </a:lnTo>
                  <a:lnTo>
                    <a:pt x="121127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835029" y="5340606"/>
              <a:ext cx="209221" cy="297367"/>
            </a:xfrm>
            <a:custGeom>
              <a:avLst/>
              <a:gdLst/>
              <a:ahLst/>
              <a:cxnLst/>
              <a:rect l="0" t="0" r="0" b="0"/>
              <a:pathLst>
                <a:path w="209221" h="297367">
                  <a:moveTo>
                    <a:pt x="0" y="0"/>
                  </a:moveTo>
                  <a:lnTo>
                    <a:pt x="23382" y="5846"/>
                  </a:lnTo>
                  <a:lnTo>
                    <a:pt x="33941" y="8792"/>
                  </a:lnTo>
                  <a:lnTo>
                    <a:pt x="55461" y="15327"/>
                  </a:lnTo>
                  <a:lnTo>
                    <a:pt x="63891" y="22453"/>
                  </a:lnTo>
                  <a:lnTo>
                    <a:pt x="70735" y="32098"/>
                  </a:lnTo>
                  <a:lnTo>
                    <a:pt x="76521" y="43422"/>
                  </a:lnTo>
                  <a:lnTo>
                    <a:pt x="79155" y="55866"/>
                  </a:lnTo>
                  <a:lnTo>
                    <a:pt x="79687" y="69055"/>
                  </a:lnTo>
                  <a:lnTo>
                    <a:pt x="78818" y="82742"/>
                  </a:lnTo>
                  <a:lnTo>
                    <a:pt x="77016" y="95537"/>
                  </a:lnTo>
                  <a:lnTo>
                    <a:pt x="74591" y="107738"/>
                  </a:lnTo>
                  <a:lnTo>
                    <a:pt x="71750" y="119542"/>
                  </a:lnTo>
                  <a:lnTo>
                    <a:pt x="67410" y="131082"/>
                  </a:lnTo>
                  <a:lnTo>
                    <a:pt x="62069" y="142446"/>
                  </a:lnTo>
                  <a:lnTo>
                    <a:pt x="56061" y="153693"/>
                  </a:lnTo>
                  <a:lnTo>
                    <a:pt x="50833" y="164861"/>
                  </a:lnTo>
                  <a:lnTo>
                    <a:pt x="46124" y="175977"/>
                  </a:lnTo>
                  <a:lnTo>
                    <a:pt x="41761" y="187058"/>
                  </a:lnTo>
                  <a:lnTo>
                    <a:pt x="36405" y="199339"/>
                  </a:lnTo>
                  <a:lnTo>
                    <a:pt x="23929" y="226036"/>
                  </a:lnTo>
                  <a:lnTo>
                    <a:pt x="17176" y="238783"/>
                  </a:lnTo>
                  <a:lnTo>
                    <a:pt x="10227" y="250952"/>
                  </a:lnTo>
                  <a:lnTo>
                    <a:pt x="3148" y="262735"/>
                  </a:lnTo>
                  <a:lnTo>
                    <a:pt x="875" y="273037"/>
                  </a:lnTo>
                  <a:lnTo>
                    <a:pt x="1807" y="282353"/>
                  </a:lnTo>
                  <a:lnTo>
                    <a:pt x="4875" y="291010"/>
                  </a:lnTo>
                  <a:lnTo>
                    <a:pt x="11815" y="295558"/>
                  </a:lnTo>
                  <a:lnTo>
                    <a:pt x="21335" y="297366"/>
                  </a:lnTo>
                  <a:lnTo>
                    <a:pt x="32576" y="297349"/>
                  </a:lnTo>
                  <a:lnTo>
                    <a:pt x="43741" y="296113"/>
                  </a:lnTo>
                  <a:lnTo>
                    <a:pt x="54854" y="294066"/>
                  </a:lnTo>
                  <a:lnTo>
                    <a:pt x="65934" y="291478"/>
                  </a:lnTo>
                  <a:lnTo>
                    <a:pt x="79438" y="287305"/>
                  </a:lnTo>
                  <a:lnTo>
                    <a:pt x="94558" y="282076"/>
                  </a:lnTo>
                  <a:lnTo>
                    <a:pt x="110755" y="276144"/>
                  </a:lnTo>
                  <a:lnTo>
                    <a:pt x="125224" y="269741"/>
                  </a:lnTo>
                  <a:lnTo>
                    <a:pt x="138541" y="263026"/>
                  </a:lnTo>
                  <a:lnTo>
                    <a:pt x="151089" y="256103"/>
                  </a:lnTo>
                  <a:lnTo>
                    <a:pt x="163125" y="250263"/>
                  </a:lnTo>
                  <a:lnTo>
                    <a:pt x="174819" y="245147"/>
                  </a:lnTo>
                  <a:lnTo>
                    <a:pt x="209220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160614" y="5329595"/>
              <a:ext cx="180948" cy="189741"/>
            </a:xfrm>
            <a:custGeom>
              <a:avLst/>
              <a:gdLst/>
              <a:ahLst/>
              <a:cxnLst/>
              <a:rect l="0" t="0" r="0" b="0"/>
              <a:pathLst>
                <a:path w="180948" h="189741">
                  <a:moveTo>
                    <a:pt x="81843" y="0"/>
                  </a:moveTo>
                  <a:lnTo>
                    <a:pt x="64306" y="11691"/>
                  </a:lnTo>
                  <a:lnTo>
                    <a:pt x="56693" y="17582"/>
                  </a:lnTo>
                  <a:lnTo>
                    <a:pt x="49171" y="23956"/>
                  </a:lnTo>
                  <a:lnTo>
                    <a:pt x="41709" y="30653"/>
                  </a:lnTo>
                  <a:lnTo>
                    <a:pt x="35511" y="40012"/>
                  </a:lnTo>
                  <a:lnTo>
                    <a:pt x="30155" y="51144"/>
                  </a:lnTo>
                  <a:lnTo>
                    <a:pt x="25361" y="63461"/>
                  </a:lnTo>
                  <a:lnTo>
                    <a:pt x="16772" y="86933"/>
                  </a:lnTo>
                  <a:lnTo>
                    <a:pt x="1289" y="131910"/>
                  </a:lnTo>
                  <a:lnTo>
                    <a:pt x="0" y="142998"/>
                  </a:lnTo>
                  <a:lnTo>
                    <a:pt x="364" y="154060"/>
                  </a:lnTo>
                  <a:lnTo>
                    <a:pt x="1830" y="165106"/>
                  </a:lnTo>
                  <a:lnTo>
                    <a:pt x="7701" y="173693"/>
                  </a:lnTo>
                  <a:lnTo>
                    <a:pt x="16510" y="180641"/>
                  </a:lnTo>
                  <a:lnTo>
                    <a:pt x="27276" y="186497"/>
                  </a:lnTo>
                  <a:lnTo>
                    <a:pt x="39347" y="189177"/>
                  </a:lnTo>
                  <a:lnTo>
                    <a:pt x="52289" y="189740"/>
                  </a:lnTo>
                  <a:lnTo>
                    <a:pt x="65811" y="188892"/>
                  </a:lnTo>
                  <a:lnTo>
                    <a:pt x="78496" y="187103"/>
                  </a:lnTo>
                  <a:lnTo>
                    <a:pt x="90623" y="184688"/>
                  </a:lnTo>
                  <a:lnTo>
                    <a:pt x="102379" y="181854"/>
                  </a:lnTo>
                  <a:lnTo>
                    <a:pt x="115110" y="177517"/>
                  </a:lnTo>
                  <a:lnTo>
                    <a:pt x="128491" y="172179"/>
                  </a:lnTo>
                  <a:lnTo>
                    <a:pt x="180947" y="14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352572" y="5428699"/>
              <a:ext cx="11013" cy="132140"/>
            </a:xfrm>
            <a:custGeom>
              <a:avLst/>
              <a:gdLst/>
              <a:ahLst/>
              <a:cxnLst/>
              <a:rect l="0" t="0" r="0" b="0"/>
              <a:pathLst>
                <a:path w="11013" h="132140">
                  <a:moveTo>
                    <a:pt x="11012" y="0"/>
                  </a:moveTo>
                  <a:lnTo>
                    <a:pt x="5166" y="23382"/>
                  </a:lnTo>
                  <a:lnTo>
                    <a:pt x="3444" y="35164"/>
                  </a:lnTo>
                  <a:lnTo>
                    <a:pt x="2296" y="47913"/>
                  </a:lnTo>
                  <a:lnTo>
                    <a:pt x="1531" y="61306"/>
                  </a:lnTo>
                  <a:lnTo>
                    <a:pt x="681" y="89238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614798" y="5748034"/>
              <a:ext cx="1112168" cy="77082"/>
            </a:xfrm>
            <a:custGeom>
              <a:avLst/>
              <a:gdLst/>
              <a:ahLst/>
              <a:cxnLst/>
              <a:rect l="0" t="0" r="0" b="0"/>
              <a:pathLst>
                <a:path w="1112168" h="77082">
                  <a:moveTo>
                    <a:pt x="0" y="0"/>
                  </a:moveTo>
                  <a:lnTo>
                    <a:pt x="45979" y="15327"/>
                  </a:lnTo>
                  <a:lnTo>
                    <a:pt x="57570" y="17559"/>
                  </a:lnTo>
                  <a:lnTo>
                    <a:pt x="70192" y="19047"/>
                  </a:lnTo>
                  <a:lnTo>
                    <a:pt x="100936" y="20701"/>
                  </a:lnTo>
                  <a:lnTo>
                    <a:pt x="143149" y="21435"/>
                  </a:lnTo>
                  <a:lnTo>
                    <a:pt x="163949" y="20408"/>
                  </a:lnTo>
                  <a:lnTo>
                    <a:pt x="183933" y="18499"/>
                  </a:lnTo>
                  <a:lnTo>
                    <a:pt x="203374" y="16004"/>
                  </a:lnTo>
                  <a:lnTo>
                    <a:pt x="222451" y="14340"/>
                  </a:lnTo>
                  <a:lnTo>
                    <a:pt x="241287" y="13231"/>
                  </a:lnTo>
                  <a:lnTo>
                    <a:pt x="278530" y="11998"/>
                  </a:lnTo>
                  <a:lnTo>
                    <a:pt x="352285" y="11207"/>
                  </a:lnTo>
                  <a:lnTo>
                    <a:pt x="370666" y="11142"/>
                  </a:lnTo>
                  <a:lnTo>
                    <a:pt x="389037" y="12322"/>
                  </a:lnTo>
                  <a:lnTo>
                    <a:pt x="407402" y="14332"/>
                  </a:lnTo>
                  <a:lnTo>
                    <a:pt x="425764" y="16896"/>
                  </a:lnTo>
                  <a:lnTo>
                    <a:pt x="444122" y="18605"/>
                  </a:lnTo>
                  <a:lnTo>
                    <a:pt x="462478" y="19744"/>
                  </a:lnTo>
                  <a:lnTo>
                    <a:pt x="499187" y="21010"/>
                  </a:lnTo>
                  <a:lnTo>
                    <a:pt x="575863" y="21823"/>
                  </a:lnTo>
                  <a:lnTo>
                    <a:pt x="596799" y="21890"/>
                  </a:lnTo>
                  <a:lnTo>
                    <a:pt x="615650" y="23158"/>
                  </a:lnTo>
                  <a:lnTo>
                    <a:pt x="633111" y="25227"/>
                  </a:lnTo>
                  <a:lnTo>
                    <a:pt x="707992" y="37338"/>
                  </a:lnTo>
                  <a:lnTo>
                    <a:pt x="727708" y="39575"/>
                  </a:lnTo>
                  <a:lnTo>
                    <a:pt x="746969" y="41065"/>
                  </a:lnTo>
                  <a:lnTo>
                    <a:pt x="765927" y="42059"/>
                  </a:lnTo>
                  <a:lnTo>
                    <a:pt x="783460" y="43945"/>
                  </a:lnTo>
                  <a:lnTo>
                    <a:pt x="800043" y="46426"/>
                  </a:lnTo>
                  <a:lnTo>
                    <a:pt x="867667" y="59199"/>
                  </a:lnTo>
                  <a:lnTo>
                    <a:pt x="885545" y="61489"/>
                  </a:lnTo>
                  <a:lnTo>
                    <a:pt x="903581" y="63016"/>
                  </a:lnTo>
                  <a:lnTo>
                    <a:pt x="921722" y="64034"/>
                  </a:lnTo>
                  <a:lnTo>
                    <a:pt x="942381" y="65936"/>
                  </a:lnTo>
                  <a:lnTo>
                    <a:pt x="988175" y="71312"/>
                  </a:lnTo>
                  <a:lnTo>
                    <a:pt x="1009929" y="73235"/>
                  </a:lnTo>
                  <a:lnTo>
                    <a:pt x="1030550" y="74517"/>
                  </a:lnTo>
                  <a:lnTo>
                    <a:pt x="1112167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385607" y="5417687"/>
              <a:ext cx="33036" cy="286302"/>
            </a:xfrm>
            <a:custGeom>
              <a:avLst/>
              <a:gdLst/>
              <a:ahLst/>
              <a:cxnLst/>
              <a:rect l="0" t="0" r="0" b="0"/>
              <a:pathLst>
                <a:path w="33036" h="286302">
                  <a:moveTo>
                    <a:pt x="33035" y="0"/>
                  </a:moveTo>
                  <a:lnTo>
                    <a:pt x="27189" y="17537"/>
                  </a:lnTo>
                  <a:lnTo>
                    <a:pt x="25467" y="28821"/>
                  </a:lnTo>
                  <a:lnTo>
                    <a:pt x="24319" y="42461"/>
                  </a:lnTo>
                  <a:lnTo>
                    <a:pt x="23554" y="57672"/>
                  </a:lnTo>
                  <a:lnTo>
                    <a:pt x="21820" y="73930"/>
                  </a:lnTo>
                  <a:lnTo>
                    <a:pt x="19441" y="90886"/>
                  </a:lnTo>
                  <a:lnTo>
                    <a:pt x="6831" y="167901"/>
                  </a:lnTo>
                  <a:lnTo>
                    <a:pt x="4554" y="187791"/>
                  </a:lnTo>
                  <a:lnTo>
                    <a:pt x="3036" y="207170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716817" y="5882849"/>
              <a:ext cx="234674" cy="316660"/>
            </a:xfrm>
            <a:custGeom>
              <a:avLst/>
              <a:gdLst/>
              <a:ahLst/>
              <a:cxnLst/>
              <a:rect l="0" t="0" r="0" b="0"/>
              <a:pathLst>
                <a:path w="234674" h="316660">
                  <a:moveTo>
                    <a:pt x="52143" y="41370"/>
                  </a:moveTo>
                  <a:lnTo>
                    <a:pt x="75525" y="41370"/>
                  </a:lnTo>
                  <a:lnTo>
                    <a:pt x="87307" y="42594"/>
                  </a:lnTo>
                  <a:lnTo>
                    <a:pt x="100056" y="44633"/>
                  </a:lnTo>
                  <a:lnTo>
                    <a:pt x="113449" y="47216"/>
                  </a:lnTo>
                  <a:lnTo>
                    <a:pt x="126048" y="50161"/>
                  </a:lnTo>
                  <a:lnTo>
                    <a:pt x="138118" y="53348"/>
                  </a:lnTo>
                  <a:lnTo>
                    <a:pt x="162541" y="60152"/>
                  </a:lnTo>
                  <a:lnTo>
                    <a:pt x="189709" y="67255"/>
                  </a:lnTo>
                  <a:lnTo>
                    <a:pt x="197688" y="65968"/>
                  </a:lnTo>
                  <a:lnTo>
                    <a:pt x="201783" y="61439"/>
                  </a:lnTo>
                  <a:lnTo>
                    <a:pt x="203291" y="54749"/>
                  </a:lnTo>
                  <a:lnTo>
                    <a:pt x="199401" y="49066"/>
                  </a:lnTo>
                  <a:lnTo>
                    <a:pt x="191914" y="44054"/>
                  </a:lnTo>
                  <a:lnTo>
                    <a:pt x="182029" y="39489"/>
                  </a:lnTo>
                  <a:lnTo>
                    <a:pt x="171768" y="33999"/>
                  </a:lnTo>
                  <a:lnTo>
                    <a:pt x="161257" y="27891"/>
                  </a:lnTo>
                  <a:lnTo>
                    <a:pt x="150579" y="21373"/>
                  </a:lnTo>
                  <a:lnTo>
                    <a:pt x="139790" y="15803"/>
                  </a:lnTo>
                  <a:lnTo>
                    <a:pt x="128927" y="10867"/>
                  </a:lnTo>
                  <a:lnTo>
                    <a:pt x="118015" y="6353"/>
                  </a:lnTo>
                  <a:lnTo>
                    <a:pt x="105845" y="3343"/>
                  </a:lnTo>
                  <a:lnTo>
                    <a:pt x="92838" y="1337"/>
                  </a:lnTo>
                  <a:lnTo>
                    <a:pt x="79273" y="0"/>
                  </a:lnTo>
                  <a:lnTo>
                    <a:pt x="67783" y="1555"/>
                  </a:lnTo>
                  <a:lnTo>
                    <a:pt x="57675" y="5038"/>
                  </a:lnTo>
                  <a:lnTo>
                    <a:pt x="48490" y="9808"/>
                  </a:lnTo>
                  <a:lnTo>
                    <a:pt x="39920" y="15435"/>
                  </a:lnTo>
                  <a:lnTo>
                    <a:pt x="31759" y="21633"/>
                  </a:lnTo>
                  <a:lnTo>
                    <a:pt x="23871" y="28212"/>
                  </a:lnTo>
                  <a:lnTo>
                    <a:pt x="17390" y="36269"/>
                  </a:lnTo>
                  <a:lnTo>
                    <a:pt x="11845" y="45310"/>
                  </a:lnTo>
                  <a:lnTo>
                    <a:pt x="6925" y="55009"/>
                  </a:lnTo>
                  <a:lnTo>
                    <a:pt x="3645" y="67592"/>
                  </a:lnTo>
                  <a:lnTo>
                    <a:pt x="1458" y="82098"/>
                  </a:lnTo>
                  <a:lnTo>
                    <a:pt x="0" y="97886"/>
                  </a:lnTo>
                  <a:lnTo>
                    <a:pt x="252" y="112082"/>
                  </a:lnTo>
                  <a:lnTo>
                    <a:pt x="1643" y="125216"/>
                  </a:lnTo>
                  <a:lnTo>
                    <a:pt x="3794" y="137643"/>
                  </a:lnTo>
                  <a:lnTo>
                    <a:pt x="6452" y="149599"/>
                  </a:lnTo>
                  <a:lnTo>
                    <a:pt x="9448" y="161239"/>
                  </a:lnTo>
                  <a:lnTo>
                    <a:pt x="12667" y="172670"/>
                  </a:lnTo>
                  <a:lnTo>
                    <a:pt x="17261" y="182738"/>
                  </a:lnTo>
                  <a:lnTo>
                    <a:pt x="22771" y="191897"/>
                  </a:lnTo>
                  <a:lnTo>
                    <a:pt x="28891" y="200450"/>
                  </a:lnTo>
                  <a:lnTo>
                    <a:pt x="35418" y="203705"/>
                  </a:lnTo>
                  <a:lnTo>
                    <a:pt x="42216" y="203428"/>
                  </a:lnTo>
                  <a:lnTo>
                    <a:pt x="49196" y="200796"/>
                  </a:lnTo>
                  <a:lnTo>
                    <a:pt x="57519" y="196595"/>
                  </a:lnTo>
                  <a:lnTo>
                    <a:pt x="66739" y="191346"/>
                  </a:lnTo>
                  <a:lnTo>
                    <a:pt x="76555" y="185401"/>
                  </a:lnTo>
                  <a:lnTo>
                    <a:pt x="87994" y="180213"/>
                  </a:lnTo>
                  <a:lnTo>
                    <a:pt x="100514" y="175531"/>
                  </a:lnTo>
                  <a:lnTo>
                    <a:pt x="113754" y="171187"/>
                  </a:lnTo>
                  <a:lnTo>
                    <a:pt x="127475" y="165843"/>
                  </a:lnTo>
                  <a:lnTo>
                    <a:pt x="141517" y="159834"/>
                  </a:lnTo>
                  <a:lnTo>
                    <a:pt x="155772" y="153381"/>
                  </a:lnTo>
                  <a:lnTo>
                    <a:pt x="168945" y="150302"/>
                  </a:lnTo>
                  <a:lnTo>
                    <a:pt x="181398" y="149473"/>
                  </a:lnTo>
                  <a:lnTo>
                    <a:pt x="193371" y="150144"/>
                  </a:lnTo>
                  <a:lnTo>
                    <a:pt x="203800" y="153039"/>
                  </a:lnTo>
                  <a:lnTo>
                    <a:pt x="213199" y="157415"/>
                  </a:lnTo>
                  <a:lnTo>
                    <a:pt x="221912" y="162780"/>
                  </a:lnTo>
                  <a:lnTo>
                    <a:pt x="227721" y="171250"/>
                  </a:lnTo>
                  <a:lnTo>
                    <a:pt x="231594" y="181791"/>
                  </a:lnTo>
                  <a:lnTo>
                    <a:pt x="234176" y="193713"/>
                  </a:lnTo>
                  <a:lnTo>
                    <a:pt x="234673" y="205331"/>
                  </a:lnTo>
                  <a:lnTo>
                    <a:pt x="233781" y="216746"/>
                  </a:lnTo>
                  <a:lnTo>
                    <a:pt x="231964" y="228028"/>
                  </a:lnTo>
                  <a:lnTo>
                    <a:pt x="228305" y="239219"/>
                  </a:lnTo>
                  <a:lnTo>
                    <a:pt x="223419" y="250351"/>
                  </a:lnTo>
                  <a:lnTo>
                    <a:pt x="217714" y="261442"/>
                  </a:lnTo>
                  <a:lnTo>
                    <a:pt x="210240" y="271283"/>
                  </a:lnTo>
                  <a:lnTo>
                    <a:pt x="201588" y="280291"/>
                  </a:lnTo>
                  <a:lnTo>
                    <a:pt x="192148" y="288744"/>
                  </a:lnTo>
                  <a:lnTo>
                    <a:pt x="180961" y="295602"/>
                  </a:lnTo>
                  <a:lnTo>
                    <a:pt x="168610" y="301397"/>
                  </a:lnTo>
                  <a:lnTo>
                    <a:pt x="155481" y="306485"/>
                  </a:lnTo>
                  <a:lnTo>
                    <a:pt x="141834" y="309876"/>
                  </a:lnTo>
                  <a:lnTo>
                    <a:pt x="127843" y="312137"/>
                  </a:lnTo>
                  <a:lnTo>
                    <a:pt x="74166" y="316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011214" y="5858150"/>
              <a:ext cx="190367" cy="297313"/>
            </a:xfrm>
            <a:custGeom>
              <a:avLst/>
              <a:gdLst/>
              <a:ahLst/>
              <a:cxnLst/>
              <a:rect l="0" t="0" r="0" b="0"/>
              <a:pathLst>
                <a:path w="190367" h="297313">
                  <a:moveTo>
                    <a:pt x="0" y="0"/>
                  </a:moveTo>
                  <a:lnTo>
                    <a:pt x="5846" y="17537"/>
                  </a:lnTo>
                  <a:lnTo>
                    <a:pt x="11238" y="21479"/>
                  </a:lnTo>
                  <a:lnTo>
                    <a:pt x="18504" y="22884"/>
                  </a:lnTo>
                  <a:lnTo>
                    <a:pt x="27018" y="22597"/>
                  </a:lnTo>
                  <a:lnTo>
                    <a:pt x="75847" y="22137"/>
                  </a:lnTo>
                  <a:lnTo>
                    <a:pt x="103858" y="22074"/>
                  </a:lnTo>
                  <a:lnTo>
                    <a:pt x="116955" y="20833"/>
                  </a:lnTo>
                  <a:lnTo>
                    <a:pt x="129357" y="18783"/>
                  </a:lnTo>
                  <a:lnTo>
                    <a:pt x="141296" y="16192"/>
                  </a:lnTo>
                  <a:lnTo>
                    <a:pt x="154149" y="15689"/>
                  </a:lnTo>
                  <a:lnTo>
                    <a:pt x="167612" y="16577"/>
                  </a:lnTo>
                  <a:lnTo>
                    <a:pt x="181481" y="18392"/>
                  </a:lnTo>
                  <a:lnTo>
                    <a:pt x="188281" y="23273"/>
                  </a:lnTo>
                  <a:lnTo>
                    <a:pt x="190366" y="30197"/>
                  </a:lnTo>
                  <a:lnTo>
                    <a:pt x="189310" y="38484"/>
                  </a:lnTo>
                  <a:lnTo>
                    <a:pt x="186158" y="48903"/>
                  </a:lnTo>
                  <a:lnTo>
                    <a:pt x="181610" y="60742"/>
                  </a:lnTo>
                  <a:lnTo>
                    <a:pt x="176131" y="73529"/>
                  </a:lnTo>
                  <a:lnTo>
                    <a:pt x="163518" y="100788"/>
                  </a:lnTo>
                  <a:lnTo>
                    <a:pt x="156729" y="114909"/>
                  </a:lnTo>
                  <a:lnTo>
                    <a:pt x="149756" y="126769"/>
                  </a:lnTo>
                  <a:lnTo>
                    <a:pt x="142660" y="137124"/>
                  </a:lnTo>
                  <a:lnTo>
                    <a:pt x="135483" y="146474"/>
                  </a:lnTo>
                  <a:lnTo>
                    <a:pt x="128250" y="156377"/>
                  </a:lnTo>
                  <a:lnTo>
                    <a:pt x="113689" y="177169"/>
                  </a:lnTo>
                  <a:lnTo>
                    <a:pt x="106380" y="189077"/>
                  </a:lnTo>
                  <a:lnTo>
                    <a:pt x="99061" y="201908"/>
                  </a:lnTo>
                  <a:lnTo>
                    <a:pt x="91734" y="215357"/>
                  </a:lnTo>
                  <a:lnTo>
                    <a:pt x="84403" y="227993"/>
                  </a:lnTo>
                  <a:lnTo>
                    <a:pt x="77069" y="240088"/>
                  </a:lnTo>
                  <a:lnTo>
                    <a:pt x="44046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232613" y="5803092"/>
              <a:ext cx="186689" cy="429452"/>
            </a:xfrm>
            <a:custGeom>
              <a:avLst/>
              <a:gdLst/>
              <a:ahLst/>
              <a:cxnLst/>
              <a:rect l="0" t="0" r="0" b="0"/>
              <a:pathLst>
                <a:path w="186689" h="429452">
                  <a:moveTo>
                    <a:pt x="152994" y="429451"/>
                  </a:moveTo>
                  <a:lnTo>
                    <a:pt x="129612" y="429451"/>
                  </a:lnTo>
                  <a:lnTo>
                    <a:pt x="120277" y="427004"/>
                  </a:lnTo>
                  <a:lnTo>
                    <a:pt x="111606" y="422926"/>
                  </a:lnTo>
                  <a:lnTo>
                    <a:pt x="103379" y="417760"/>
                  </a:lnTo>
                  <a:lnTo>
                    <a:pt x="96671" y="410645"/>
                  </a:lnTo>
                  <a:lnTo>
                    <a:pt x="90975" y="402231"/>
                  </a:lnTo>
                  <a:lnTo>
                    <a:pt x="85954" y="392952"/>
                  </a:lnTo>
                  <a:lnTo>
                    <a:pt x="83831" y="383095"/>
                  </a:lnTo>
                  <a:lnTo>
                    <a:pt x="83639" y="372854"/>
                  </a:lnTo>
                  <a:lnTo>
                    <a:pt x="84734" y="362355"/>
                  </a:lnTo>
                  <a:lnTo>
                    <a:pt x="87911" y="352909"/>
                  </a:lnTo>
                  <a:lnTo>
                    <a:pt x="92477" y="344165"/>
                  </a:lnTo>
                  <a:lnTo>
                    <a:pt x="97967" y="335889"/>
                  </a:lnTo>
                  <a:lnTo>
                    <a:pt x="106521" y="329148"/>
                  </a:lnTo>
                  <a:lnTo>
                    <a:pt x="117118" y="323430"/>
                  </a:lnTo>
                  <a:lnTo>
                    <a:pt x="129077" y="318395"/>
                  </a:lnTo>
                  <a:lnTo>
                    <a:pt x="140720" y="316261"/>
                  </a:lnTo>
                  <a:lnTo>
                    <a:pt x="152152" y="316063"/>
                  </a:lnTo>
                  <a:lnTo>
                    <a:pt x="163445" y="317154"/>
                  </a:lnTo>
                  <a:lnTo>
                    <a:pt x="172196" y="321551"/>
                  </a:lnTo>
                  <a:lnTo>
                    <a:pt x="179254" y="328153"/>
                  </a:lnTo>
                  <a:lnTo>
                    <a:pt x="185183" y="336226"/>
                  </a:lnTo>
                  <a:lnTo>
                    <a:pt x="186688" y="344054"/>
                  </a:lnTo>
                  <a:lnTo>
                    <a:pt x="185245" y="351720"/>
                  </a:lnTo>
                  <a:lnTo>
                    <a:pt x="181836" y="359278"/>
                  </a:lnTo>
                  <a:lnTo>
                    <a:pt x="177116" y="366763"/>
                  </a:lnTo>
                  <a:lnTo>
                    <a:pt x="171522" y="374201"/>
                  </a:lnTo>
                  <a:lnTo>
                    <a:pt x="165346" y="381606"/>
                  </a:lnTo>
                  <a:lnTo>
                    <a:pt x="156335" y="385319"/>
                  </a:lnTo>
                  <a:lnTo>
                    <a:pt x="145433" y="386572"/>
                  </a:lnTo>
                  <a:lnTo>
                    <a:pt x="133271" y="386182"/>
                  </a:lnTo>
                  <a:lnTo>
                    <a:pt x="122717" y="382253"/>
                  </a:lnTo>
                  <a:lnTo>
                    <a:pt x="113233" y="375963"/>
                  </a:lnTo>
                  <a:lnTo>
                    <a:pt x="104464" y="368098"/>
                  </a:lnTo>
                  <a:lnTo>
                    <a:pt x="94947" y="357962"/>
                  </a:lnTo>
                  <a:lnTo>
                    <a:pt x="84932" y="346310"/>
                  </a:lnTo>
                  <a:lnTo>
                    <a:pt x="74585" y="333648"/>
                  </a:lnTo>
                  <a:lnTo>
                    <a:pt x="65239" y="321536"/>
                  </a:lnTo>
                  <a:lnTo>
                    <a:pt x="56562" y="309791"/>
                  </a:lnTo>
                  <a:lnTo>
                    <a:pt x="48331" y="298291"/>
                  </a:lnTo>
                  <a:lnTo>
                    <a:pt x="41619" y="286953"/>
                  </a:lnTo>
                  <a:lnTo>
                    <a:pt x="35922" y="275724"/>
                  </a:lnTo>
                  <a:lnTo>
                    <a:pt x="30899" y="264567"/>
                  </a:lnTo>
                  <a:lnTo>
                    <a:pt x="25104" y="253459"/>
                  </a:lnTo>
                  <a:lnTo>
                    <a:pt x="18794" y="242383"/>
                  </a:lnTo>
                  <a:lnTo>
                    <a:pt x="12140" y="231329"/>
                  </a:lnTo>
                  <a:lnTo>
                    <a:pt x="7704" y="219065"/>
                  </a:lnTo>
                  <a:lnTo>
                    <a:pt x="4747" y="205995"/>
                  </a:lnTo>
                  <a:lnTo>
                    <a:pt x="2775" y="192388"/>
                  </a:lnTo>
                  <a:lnTo>
                    <a:pt x="1461" y="177199"/>
                  </a:lnTo>
                  <a:lnTo>
                    <a:pt x="585" y="160955"/>
                  </a:lnTo>
                  <a:lnTo>
                    <a:pt x="0" y="144009"/>
                  </a:lnTo>
                  <a:lnTo>
                    <a:pt x="834" y="129041"/>
                  </a:lnTo>
                  <a:lnTo>
                    <a:pt x="2614" y="115391"/>
                  </a:lnTo>
                  <a:lnTo>
                    <a:pt x="5024" y="102621"/>
                  </a:lnTo>
                  <a:lnTo>
                    <a:pt x="9078" y="90437"/>
                  </a:lnTo>
                  <a:lnTo>
                    <a:pt x="14227" y="78644"/>
                  </a:lnTo>
                  <a:lnTo>
                    <a:pt x="20107" y="67111"/>
                  </a:lnTo>
                  <a:lnTo>
                    <a:pt x="27698" y="55753"/>
                  </a:lnTo>
                  <a:lnTo>
                    <a:pt x="36428" y="44509"/>
                  </a:lnTo>
                  <a:lnTo>
                    <a:pt x="45920" y="33343"/>
                  </a:lnTo>
                  <a:lnTo>
                    <a:pt x="55918" y="24676"/>
                  </a:lnTo>
                  <a:lnTo>
                    <a:pt x="66253" y="17674"/>
                  </a:lnTo>
                  <a:lnTo>
                    <a:pt x="11995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870116" y="4867109"/>
            <a:ext cx="1101157" cy="1431504"/>
            <a:chOff x="5870116" y="4867109"/>
            <a:chExt cx="1101157" cy="1431504"/>
          </a:xfrm>
        </p:grpSpPr>
        <p:sp>
          <p:nvSpPr>
            <p:cNvPr id="140" name="Freeform 139"/>
            <p:cNvSpPr/>
            <p:nvPr/>
          </p:nvSpPr>
          <p:spPr>
            <a:xfrm>
              <a:off x="6013266" y="4878121"/>
              <a:ext cx="352371" cy="443202"/>
            </a:xfrm>
            <a:custGeom>
              <a:avLst/>
              <a:gdLst/>
              <a:ahLst/>
              <a:cxnLst/>
              <a:rect l="0" t="0" r="0" b="0"/>
              <a:pathLst>
                <a:path w="352371" h="443202">
                  <a:moveTo>
                    <a:pt x="0" y="0"/>
                  </a:moveTo>
                  <a:lnTo>
                    <a:pt x="11692" y="11691"/>
                  </a:lnTo>
                  <a:lnTo>
                    <a:pt x="20030" y="17582"/>
                  </a:lnTo>
                  <a:lnTo>
                    <a:pt x="30482" y="23956"/>
                  </a:lnTo>
                  <a:lnTo>
                    <a:pt x="42345" y="30653"/>
                  </a:lnTo>
                  <a:lnTo>
                    <a:pt x="56370" y="36341"/>
                  </a:lnTo>
                  <a:lnTo>
                    <a:pt x="71839" y="41357"/>
                  </a:lnTo>
                  <a:lnTo>
                    <a:pt x="88268" y="45923"/>
                  </a:lnTo>
                  <a:lnTo>
                    <a:pt x="104115" y="51415"/>
                  </a:lnTo>
                  <a:lnTo>
                    <a:pt x="119574" y="57523"/>
                  </a:lnTo>
                  <a:lnTo>
                    <a:pt x="134774" y="64043"/>
                  </a:lnTo>
                  <a:lnTo>
                    <a:pt x="149801" y="72059"/>
                  </a:lnTo>
                  <a:lnTo>
                    <a:pt x="164713" y="81074"/>
                  </a:lnTo>
                  <a:lnTo>
                    <a:pt x="179549" y="90755"/>
                  </a:lnTo>
                  <a:lnTo>
                    <a:pt x="191886" y="100879"/>
                  </a:lnTo>
                  <a:lnTo>
                    <a:pt x="202558" y="111299"/>
                  </a:lnTo>
                  <a:lnTo>
                    <a:pt x="212120" y="121916"/>
                  </a:lnTo>
                  <a:lnTo>
                    <a:pt x="219718" y="132665"/>
                  </a:lnTo>
                  <a:lnTo>
                    <a:pt x="226007" y="143501"/>
                  </a:lnTo>
                  <a:lnTo>
                    <a:pt x="231422" y="154395"/>
                  </a:lnTo>
                  <a:lnTo>
                    <a:pt x="233810" y="167776"/>
                  </a:lnTo>
                  <a:lnTo>
                    <a:pt x="234178" y="182814"/>
                  </a:lnTo>
                  <a:lnTo>
                    <a:pt x="233200" y="198957"/>
                  </a:lnTo>
                  <a:lnTo>
                    <a:pt x="230100" y="215836"/>
                  </a:lnTo>
                  <a:lnTo>
                    <a:pt x="225587" y="233207"/>
                  </a:lnTo>
                  <a:lnTo>
                    <a:pt x="220131" y="250905"/>
                  </a:lnTo>
                  <a:lnTo>
                    <a:pt x="214047" y="265150"/>
                  </a:lnTo>
                  <a:lnTo>
                    <a:pt x="207544" y="277094"/>
                  </a:lnTo>
                  <a:lnTo>
                    <a:pt x="200761" y="287504"/>
                  </a:lnTo>
                  <a:lnTo>
                    <a:pt x="192569" y="299338"/>
                  </a:lnTo>
                  <a:lnTo>
                    <a:pt x="173679" y="325538"/>
                  </a:lnTo>
                  <a:lnTo>
                    <a:pt x="163503" y="338152"/>
                  </a:lnTo>
                  <a:lnTo>
                    <a:pt x="153048" y="350233"/>
                  </a:lnTo>
                  <a:lnTo>
                    <a:pt x="142408" y="361957"/>
                  </a:lnTo>
                  <a:lnTo>
                    <a:pt x="131644" y="372220"/>
                  </a:lnTo>
                  <a:lnTo>
                    <a:pt x="120797" y="381509"/>
                  </a:lnTo>
                  <a:lnTo>
                    <a:pt x="109895" y="390148"/>
                  </a:lnTo>
                  <a:lnTo>
                    <a:pt x="101404" y="399578"/>
                  </a:lnTo>
                  <a:lnTo>
                    <a:pt x="94520" y="409536"/>
                  </a:lnTo>
                  <a:lnTo>
                    <a:pt x="88707" y="419845"/>
                  </a:lnTo>
                  <a:lnTo>
                    <a:pt x="88502" y="427941"/>
                  </a:lnTo>
                  <a:lnTo>
                    <a:pt x="92036" y="434562"/>
                  </a:lnTo>
                  <a:lnTo>
                    <a:pt x="98062" y="440199"/>
                  </a:lnTo>
                  <a:lnTo>
                    <a:pt x="106974" y="442734"/>
                  </a:lnTo>
                  <a:lnTo>
                    <a:pt x="117809" y="443201"/>
                  </a:lnTo>
                  <a:lnTo>
                    <a:pt x="129927" y="442288"/>
                  </a:lnTo>
                  <a:lnTo>
                    <a:pt x="142899" y="440456"/>
                  </a:lnTo>
                  <a:lnTo>
                    <a:pt x="156441" y="438011"/>
                  </a:lnTo>
                  <a:lnTo>
                    <a:pt x="170364" y="435158"/>
                  </a:lnTo>
                  <a:lnTo>
                    <a:pt x="183316" y="432032"/>
                  </a:lnTo>
                  <a:lnTo>
                    <a:pt x="195621" y="428725"/>
                  </a:lnTo>
                  <a:lnTo>
                    <a:pt x="219082" y="421787"/>
                  </a:lnTo>
                  <a:lnTo>
                    <a:pt x="264051" y="407364"/>
                  </a:lnTo>
                  <a:lnTo>
                    <a:pt x="275138" y="403715"/>
                  </a:lnTo>
                  <a:lnTo>
                    <a:pt x="287424" y="400058"/>
                  </a:lnTo>
                  <a:lnTo>
                    <a:pt x="300508" y="396397"/>
                  </a:lnTo>
                  <a:lnTo>
                    <a:pt x="352370" y="385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406412" y="4867109"/>
              <a:ext cx="355642" cy="484510"/>
            </a:xfrm>
            <a:custGeom>
              <a:avLst/>
              <a:gdLst/>
              <a:ahLst/>
              <a:cxnLst/>
              <a:rect l="0" t="0" r="0" b="0"/>
              <a:pathLst>
                <a:path w="355642" h="484510">
                  <a:moveTo>
                    <a:pt x="201479" y="484509"/>
                  </a:moveTo>
                  <a:lnTo>
                    <a:pt x="183942" y="478663"/>
                  </a:lnTo>
                  <a:lnTo>
                    <a:pt x="176328" y="473271"/>
                  </a:lnTo>
                  <a:lnTo>
                    <a:pt x="168806" y="466005"/>
                  </a:lnTo>
                  <a:lnTo>
                    <a:pt x="161345" y="457491"/>
                  </a:lnTo>
                  <a:lnTo>
                    <a:pt x="153923" y="449368"/>
                  </a:lnTo>
                  <a:lnTo>
                    <a:pt x="139152" y="433817"/>
                  </a:lnTo>
                  <a:lnTo>
                    <a:pt x="131786" y="425021"/>
                  </a:lnTo>
                  <a:lnTo>
                    <a:pt x="124429" y="415486"/>
                  </a:lnTo>
                  <a:lnTo>
                    <a:pt x="117078" y="405459"/>
                  </a:lnTo>
                  <a:lnTo>
                    <a:pt x="110953" y="395104"/>
                  </a:lnTo>
                  <a:lnTo>
                    <a:pt x="105647" y="384530"/>
                  </a:lnTo>
                  <a:lnTo>
                    <a:pt x="100886" y="373810"/>
                  </a:lnTo>
                  <a:lnTo>
                    <a:pt x="100159" y="364217"/>
                  </a:lnTo>
                  <a:lnTo>
                    <a:pt x="102120" y="355374"/>
                  </a:lnTo>
                  <a:lnTo>
                    <a:pt x="105875" y="347032"/>
                  </a:lnTo>
                  <a:lnTo>
                    <a:pt x="112049" y="340247"/>
                  </a:lnTo>
                  <a:lnTo>
                    <a:pt x="119836" y="334500"/>
                  </a:lnTo>
                  <a:lnTo>
                    <a:pt x="128698" y="329445"/>
                  </a:lnTo>
                  <a:lnTo>
                    <a:pt x="139500" y="324852"/>
                  </a:lnTo>
                  <a:lnTo>
                    <a:pt x="151595" y="320566"/>
                  </a:lnTo>
                  <a:lnTo>
                    <a:pt x="164552" y="316486"/>
                  </a:lnTo>
                  <a:lnTo>
                    <a:pt x="176861" y="316212"/>
                  </a:lnTo>
                  <a:lnTo>
                    <a:pt x="188737" y="318477"/>
                  </a:lnTo>
                  <a:lnTo>
                    <a:pt x="200325" y="322434"/>
                  </a:lnTo>
                  <a:lnTo>
                    <a:pt x="210498" y="328742"/>
                  </a:lnTo>
                  <a:lnTo>
                    <a:pt x="219726" y="336618"/>
                  </a:lnTo>
                  <a:lnTo>
                    <a:pt x="228326" y="345539"/>
                  </a:lnTo>
                  <a:lnTo>
                    <a:pt x="232835" y="356381"/>
                  </a:lnTo>
                  <a:lnTo>
                    <a:pt x="234618" y="368503"/>
                  </a:lnTo>
                  <a:lnTo>
                    <a:pt x="234583" y="381478"/>
                  </a:lnTo>
                  <a:lnTo>
                    <a:pt x="230889" y="392575"/>
                  </a:lnTo>
                  <a:lnTo>
                    <a:pt x="224756" y="402420"/>
                  </a:lnTo>
                  <a:lnTo>
                    <a:pt x="216997" y="411430"/>
                  </a:lnTo>
                  <a:lnTo>
                    <a:pt x="208154" y="418661"/>
                  </a:lnTo>
                  <a:lnTo>
                    <a:pt x="198588" y="424705"/>
                  </a:lnTo>
                  <a:lnTo>
                    <a:pt x="188540" y="429958"/>
                  </a:lnTo>
                  <a:lnTo>
                    <a:pt x="176947" y="433460"/>
                  </a:lnTo>
                  <a:lnTo>
                    <a:pt x="164324" y="435794"/>
                  </a:lnTo>
                  <a:lnTo>
                    <a:pt x="151015" y="437350"/>
                  </a:lnTo>
                  <a:lnTo>
                    <a:pt x="137249" y="435941"/>
                  </a:lnTo>
                  <a:lnTo>
                    <a:pt x="123177" y="432554"/>
                  </a:lnTo>
                  <a:lnTo>
                    <a:pt x="108901" y="427849"/>
                  </a:lnTo>
                  <a:lnTo>
                    <a:pt x="96938" y="422266"/>
                  </a:lnTo>
                  <a:lnTo>
                    <a:pt x="86515" y="416096"/>
                  </a:lnTo>
                  <a:lnTo>
                    <a:pt x="77119" y="409536"/>
                  </a:lnTo>
                  <a:lnTo>
                    <a:pt x="67185" y="400269"/>
                  </a:lnTo>
                  <a:lnTo>
                    <a:pt x="56892" y="389197"/>
                  </a:lnTo>
                  <a:lnTo>
                    <a:pt x="46359" y="376922"/>
                  </a:lnTo>
                  <a:lnTo>
                    <a:pt x="36890" y="362620"/>
                  </a:lnTo>
                  <a:lnTo>
                    <a:pt x="28131" y="346968"/>
                  </a:lnTo>
                  <a:lnTo>
                    <a:pt x="19844" y="330417"/>
                  </a:lnTo>
                  <a:lnTo>
                    <a:pt x="13096" y="315711"/>
                  </a:lnTo>
                  <a:lnTo>
                    <a:pt x="7374" y="302237"/>
                  </a:lnTo>
                  <a:lnTo>
                    <a:pt x="2336" y="289584"/>
                  </a:lnTo>
                  <a:lnTo>
                    <a:pt x="200" y="273808"/>
                  </a:lnTo>
                  <a:lnTo>
                    <a:pt x="0" y="255949"/>
                  </a:lnTo>
                  <a:lnTo>
                    <a:pt x="1090" y="236702"/>
                  </a:lnTo>
                  <a:lnTo>
                    <a:pt x="3040" y="220201"/>
                  </a:lnTo>
                  <a:lnTo>
                    <a:pt x="5564" y="205529"/>
                  </a:lnTo>
                  <a:lnTo>
                    <a:pt x="8470" y="192077"/>
                  </a:lnTo>
                  <a:lnTo>
                    <a:pt x="12854" y="179439"/>
                  </a:lnTo>
                  <a:lnTo>
                    <a:pt x="18224" y="167343"/>
                  </a:lnTo>
                  <a:lnTo>
                    <a:pt x="24251" y="155608"/>
                  </a:lnTo>
                  <a:lnTo>
                    <a:pt x="30716" y="144115"/>
                  </a:lnTo>
                  <a:lnTo>
                    <a:pt x="37473" y="132782"/>
                  </a:lnTo>
                  <a:lnTo>
                    <a:pt x="44425" y="121556"/>
                  </a:lnTo>
                  <a:lnTo>
                    <a:pt x="51506" y="111625"/>
                  </a:lnTo>
                  <a:lnTo>
                    <a:pt x="58674" y="102558"/>
                  </a:lnTo>
                  <a:lnTo>
                    <a:pt x="65900" y="94066"/>
                  </a:lnTo>
                  <a:lnTo>
                    <a:pt x="74387" y="85957"/>
                  </a:lnTo>
                  <a:lnTo>
                    <a:pt x="83716" y="78105"/>
                  </a:lnTo>
                  <a:lnTo>
                    <a:pt x="93606" y="70422"/>
                  </a:lnTo>
                  <a:lnTo>
                    <a:pt x="102646" y="62854"/>
                  </a:lnTo>
                  <a:lnTo>
                    <a:pt x="111121" y="55361"/>
                  </a:lnTo>
                  <a:lnTo>
                    <a:pt x="119216" y="47919"/>
                  </a:lnTo>
                  <a:lnTo>
                    <a:pt x="128285" y="41734"/>
                  </a:lnTo>
                  <a:lnTo>
                    <a:pt x="138000" y="36388"/>
                  </a:lnTo>
                  <a:lnTo>
                    <a:pt x="148148" y="31600"/>
                  </a:lnTo>
                  <a:lnTo>
                    <a:pt x="158584" y="27184"/>
                  </a:lnTo>
                  <a:lnTo>
                    <a:pt x="169212" y="23017"/>
                  </a:lnTo>
                  <a:lnTo>
                    <a:pt x="179968" y="19015"/>
                  </a:lnTo>
                  <a:lnTo>
                    <a:pt x="193255" y="15124"/>
                  </a:lnTo>
                  <a:lnTo>
                    <a:pt x="208232" y="11306"/>
                  </a:lnTo>
                  <a:lnTo>
                    <a:pt x="224333" y="7538"/>
                  </a:lnTo>
                  <a:lnTo>
                    <a:pt x="242408" y="5025"/>
                  </a:lnTo>
                  <a:lnTo>
                    <a:pt x="261799" y="3351"/>
                  </a:lnTo>
                  <a:lnTo>
                    <a:pt x="3556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925173" y="5549826"/>
              <a:ext cx="132140" cy="143151"/>
            </a:xfrm>
            <a:custGeom>
              <a:avLst/>
              <a:gdLst/>
              <a:ahLst/>
              <a:cxnLst/>
              <a:rect l="0" t="0" r="0" b="0"/>
              <a:pathLst>
                <a:path w="132140" h="143151">
                  <a:moveTo>
                    <a:pt x="132139" y="0"/>
                  </a:moveTo>
                  <a:lnTo>
                    <a:pt x="101487" y="30653"/>
                  </a:lnTo>
                  <a:lnTo>
                    <a:pt x="94575" y="38788"/>
                  </a:lnTo>
                  <a:lnTo>
                    <a:pt x="87521" y="47882"/>
                  </a:lnTo>
                  <a:lnTo>
                    <a:pt x="80370" y="57615"/>
                  </a:lnTo>
                  <a:lnTo>
                    <a:pt x="71933" y="67774"/>
                  </a:lnTo>
                  <a:lnTo>
                    <a:pt x="62637" y="78218"/>
                  </a:lnTo>
                  <a:lnTo>
                    <a:pt x="42521" y="99609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870116" y="5604884"/>
              <a:ext cx="242255" cy="77082"/>
            </a:xfrm>
            <a:custGeom>
              <a:avLst/>
              <a:gdLst/>
              <a:ahLst/>
              <a:cxnLst/>
              <a:rect l="0" t="0" r="0" b="0"/>
              <a:pathLst>
                <a:path w="242255" h="77082">
                  <a:moveTo>
                    <a:pt x="0" y="0"/>
                  </a:moveTo>
                  <a:lnTo>
                    <a:pt x="45979" y="15326"/>
                  </a:lnTo>
                  <a:lnTo>
                    <a:pt x="57570" y="20005"/>
                  </a:lnTo>
                  <a:lnTo>
                    <a:pt x="70191" y="25572"/>
                  </a:lnTo>
                  <a:lnTo>
                    <a:pt x="83499" y="31730"/>
                  </a:lnTo>
                  <a:lnTo>
                    <a:pt x="97265" y="37059"/>
                  </a:lnTo>
                  <a:lnTo>
                    <a:pt x="111337" y="41835"/>
                  </a:lnTo>
                  <a:lnTo>
                    <a:pt x="125612" y="46243"/>
                  </a:lnTo>
                  <a:lnTo>
                    <a:pt x="154524" y="54403"/>
                  </a:lnTo>
                  <a:lnTo>
                    <a:pt x="169085" y="58292"/>
                  </a:lnTo>
                  <a:lnTo>
                    <a:pt x="195053" y="65875"/>
                  </a:lnTo>
                  <a:lnTo>
                    <a:pt x="242254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124500" y="5417687"/>
              <a:ext cx="263160" cy="348058"/>
            </a:xfrm>
            <a:custGeom>
              <a:avLst/>
              <a:gdLst/>
              <a:ahLst/>
              <a:cxnLst/>
              <a:rect l="0" t="0" r="0" b="0"/>
              <a:pathLst>
                <a:path w="263160" h="348058">
                  <a:moveTo>
                    <a:pt x="42928" y="0"/>
                  </a:moveTo>
                  <a:lnTo>
                    <a:pt x="54620" y="17537"/>
                  </a:lnTo>
                  <a:lnTo>
                    <a:pt x="60510" y="25150"/>
                  </a:lnTo>
                  <a:lnTo>
                    <a:pt x="66884" y="32673"/>
                  </a:lnTo>
                  <a:lnTo>
                    <a:pt x="73581" y="40134"/>
                  </a:lnTo>
                  <a:lnTo>
                    <a:pt x="79269" y="48780"/>
                  </a:lnTo>
                  <a:lnTo>
                    <a:pt x="84284" y="58214"/>
                  </a:lnTo>
                  <a:lnTo>
                    <a:pt x="88852" y="68173"/>
                  </a:lnTo>
                  <a:lnTo>
                    <a:pt x="91896" y="79707"/>
                  </a:lnTo>
                  <a:lnTo>
                    <a:pt x="93927" y="92291"/>
                  </a:lnTo>
                  <a:lnTo>
                    <a:pt x="95280" y="105573"/>
                  </a:lnTo>
                  <a:lnTo>
                    <a:pt x="94958" y="120546"/>
                  </a:lnTo>
                  <a:lnTo>
                    <a:pt x="93521" y="136646"/>
                  </a:lnTo>
                  <a:lnTo>
                    <a:pt x="91339" y="153496"/>
                  </a:lnTo>
                  <a:lnTo>
                    <a:pt x="87437" y="167177"/>
                  </a:lnTo>
                  <a:lnTo>
                    <a:pt x="82389" y="178745"/>
                  </a:lnTo>
                  <a:lnTo>
                    <a:pt x="76576" y="188903"/>
                  </a:lnTo>
                  <a:lnTo>
                    <a:pt x="71478" y="199346"/>
                  </a:lnTo>
                  <a:lnTo>
                    <a:pt x="66855" y="209978"/>
                  </a:lnTo>
                  <a:lnTo>
                    <a:pt x="62550" y="220737"/>
                  </a:lnTo>
                  <a:lnTo>
                    <a:pt x="57233" y="230357"/>
                  </a:lnTo>
                  <a:lnTo>
                    <a:pt x="51241" y="239217"/>
                  </a:lnTo>
                  <a:lnTo>
                    <a:pt x="44799" y="247571"/>
                  </a:lnTo>
                  <a:lnTo>
                    <a:pt x="38058" y="258034"/>
                  </a:lnTo>
                  <a:lnTo>
                    <a:pt x="31117" y="269903"/>
                  </a:lnTo>
                  <a:lnTo>
                    <a:pt x="24042" y="282710"/>
                  </a:lnTo>
                  <a:lnTo>
                    <a:pt x="16879" y="293695"/>
                  </a:lnTo>
                  <a:lnTo>
                    <a:pt x="9656" y="303466"/>
                  </a:lnTo>
                  <a:lnTo>
                    <a:pt x="2394" y="312426"/>
                  </a:lnTo>
                  <a:lnTo>
                    <a:pt x="0" y="320847"/>
                  </a:lnTo>
                  <a:lnTo>
                    <a:pt x="850" y="328908"/>
                  </a:lnTo>
                  <a:lnTo>
                    <a:pt x="3865" y="336729"/>
                  </a:lnTo>
                  <a:lnTo>
                    <a:pt x="10768" y="341942"/>
                  </a:lnTo>
                  <a:lnTo>
                    <a:pt x="20264" y="345418"/>
                  </a:lnTo>
                  <a:lnTo>
                    <a:pt x="31489" y="347736"/>
                  </a:lnTo>
                  <a:lnTo>
                    <a:pt x="45090" y="348057"/>
                  </a:lnTo>
                  <a:lnTo>
                    <a:pt x="60275" y="347048"/>
                  </a:lnTo>
                  <a:lnTo>
                    <a:pt x="76516" y="345152"/>
                  </a:lnTo>
                  <a:lnTo>
                    <a:pt x="93461" y="341440"/>
                  </a:lnTo>
                  <a:lnTo>
                    <a:pt x="110874" y="336519"/>
                  </a:lnTo>
                  <a:lnTo>
                    <a:pt x="128602" y="330791"/>
                  </a:lnTo>
                  <a:lnTo>
                    <a:pt x="145313" y="324526"/>
                  </a:lnTo>
                  <a:lnTo>
                    <a:pt x="161348" y="317902"/>
                  </a:lnTo>
                  <a:lnTo>
                    <a:pt x="176933" y="311039"/>
                  </a:lnTo>
                  <a:lnTo>
                    <a:pt x="190993" y="305240"/>
                  </a:lnTo>
                  <a:lnTo>
                    <a:pt x="204036" y="300151"/>
                  </a:lnTo>
                  <a:lnTo>
                    <a:pt x="263159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449645" y="5395664"/>
              <a:ext cx="356455" cy="396599"/>
            </a:xfrm>
            <a:custGeom>
              <a:avLst/>
              <a:gdLst/>
              <a:ahLst/>
              <a:cxnLst/>
              <a:rect l="0" t="0" r="0" b="0"/>
              <a:pathLst>
                <a:path w="356455" h="396599">
                  <a:moveTo>
                    <a:pt x="180268" y="385405"/>
                  </a:moveTo>
                  <a:lnTo>
                    <a:pt x="156886" y="385405"/>
                  </a:lnTo>
                  <a:lnTo>
                    <a:pt x="146328" y="382958"/>
                  </a:lnTo>
                  <a:lnTo>
                    <a:pt x="135618" y="378880"/>
                  </a:lnTo>
                  <a:lnTo>
                    <a:pt x="124808" y="373714"/>
                  </a:lnTo>
                  <a:lnTo>
                    <a:pt x="115155" y="367823"/>
                  </a:lnTo>
                  <a:lnTo>
                    <a:pt x="106271" y="361448"/>
                  </a:lnTo>
                  <a:lnTo>
                    <a:pt x="97902" y="354752"/>
                  </a:lnTo>
                  <a:lnTo>
                    <a:pt x="93547" y="345393"/>
                  </a:lnTo>
                  <a:lnTo>
                    <a:pt x="91866" y="334260"/>
                  </a:lnTo>
                  <a:lnTo>
                    <a:pt x="91969" y="321944"/>
                  </a:lnTo>
                  <a:lnTo>
                    <a:pt x="95708" y="312510"/>
                  </a:lnTo>
                  <a:lnTo>
                    <a:pt x="101872" y="304997"/>
                  </a:lnTo>
                  <a:lnTo>
                    <a:pt x="109651" y="298765"/>
                  </a:lnTo>
                  <a:lnTo>
                    <a:pt x="118509" y="293387"/>
                  </a:lnTo>
                  <a:lnTo>
                    <a:pt x="128083" y="288578"/>
                  </a:lnTo>
                  <a:lnTo>
                    <a:pt x="138138" y="284149"/>
                  </a:lnTo>
                  <a:lnTo>
                    <a:pt x="149735" y="282419"/>
                  </a:lnTo>
                  <a:lnTo>
                    <a:pt x="162359" y="282490"/>
                  </a:lnTo>
                  <a:lnTo>
                    <a:pt x="175670" y="283760"/>
                  </a:lnTo>
                  <a:lnTo>
                    <a:pt x="186991" y="287054"/>
                  </a:lnTo>
                  <a:lnTo>
                    <a:pt x="196985" y="291697"/>
                  </a:lnTo>
                  <a:lnTo>
                    <a:pt x="206096" y="297240"/>
                  </a:lnTo>
                  <a:lnTo>
                    <a:pt x="212168" y="305829"/>
                  </a:lnTo>
                  <a:lnTo>
                    <a:pt x="216217" y="316448"/>
                  </a:lnTo>
                  <a:lnTo>
                    <a:pt x="218916" y="328423"/>
                  </a:lnTo>
                  <a:lnTo>
                    <a:pt x="218269" y="340075"/>
                  </a:lnTo>
                  <a:lnTo>
                    <a:pt x="215390" y="351515"/>
                  </a:lnTo>
                  <a:lnTo>
                    <a:pt x="211024" y="362812"/>
                  </a:lnTo>
                  <a:lnTo>
                    <a:pt x="204442" y="372790"/>
                  </a:lnTo>
                  <a:lnTo>
                    <a:pt x="196384" y="381889"/>
                  </a:lnTo>
                  <a:lnTo>
                    <a:pt x="187342" y="390402"/>
                  </a:lnTo>
                  <a:lnTo>
                    <a:pt x="175196" y="394854"/>
                  </a:lnTo>
                  <a:lnTo>
                    <a:pt x="160980" y="396598"/>
                  </a:lnTo>
                  <a:lnTo>
                    <a:pt x="145387" y="396537"/>
                  </a:lnTo>
                  <a:lnTo>
                    <a:pt x="130096" y="394050"/>
                  </a:lnTo>
                  <a:lnTo>
                    <a:pt x="115010" y="389945"/>
                  </a:lnTo>
                  <a:lnTo>
                    <a:pt x="100057" y="384761"/>
                  </a:lnTo>
                  <a:lnTo>
                    <a:pt x="87642" y="378858"/>
                  </a:lnTo>
                  <a:lnTo>
                    <a:pt x="76918" y="372476"/>
                  </a:lnTo>
                  <a:lnTo>
                    <a:pt x="67322" y="365774"/>
                  </a:lnTo>
                  <a:lnTo>
                    <a:pt x="57254" y="356412"/>
                  </a:lnTo>
                  <a:lnTo>
                    <a:pt x="46872" y="345277"/>
                  </a:lnTo>
                  <a:lnTo>
                    <a:pt x="36280" y="332959"/>
                  </a:lnTo>
                  <a:lnTo>
                    <a:pt x="27994" y="321077"/>
                  </a:lnTo>
                  <a:lnTo>
                    <a:pt x="21248" y="309485"/>
                  </a:lnTo>
                  <a:lnTo>
                    <a:pt x="15526" y="298086"/>
                  </a:lnTo>
                  <a:lnTo>
                    <a:pt x="10488" y="284370"/>
                  </a:lnTo>
                  <a:lnTo>
                    <a:pt x="5907" y="269108"/>
                  </a:lnTo>
                  <a:lnTo>
                    <a:pt x="1629" y="252816"/>
                  </a:lnTo>
                  <a:lnTo>
                    <a:pt x="0" y="235837"/>
                  </a:lnTo>
                  <a:lnTo>
                    <a:pt x="138" y="218400"/>
                  </a:lnTo>
                  <a:lnTo>
                    <a:pt x="1453" y="200658"/>
                  </a:lnTo>
                  <a:lnTo>
                    <a:pt x="4777" y="182712"/>
                  </a:lnTo>
                  <a:lnTo>
                    <a:pt x="9440" y="164631"/>
                  </a:lnTo>
                  <a:lnTo>
                    <a:pt x="14996" y="146460"/>
                  </a:lnTo>
                  <a:lnTo>
                    <a:pt x="22370" y="129451"/>
                  </a:lnTo>
                  <a:lnTo>
                    <a:pt x="30957" y="113218"/>
                  </a:lnTo>
                  <a:lnTo>
                    <a:pt x="40352" y="97502"/>
                  </a:lnTo>
                  <a:lnTo>
                    <a:pt x="50286" y="85801"/>
                  </a:lnTo>
                  <a:lnTo>
                    <a:pt x="60578" y="76777"/>
                  </a:lnTo>
                  <a:lnTo>
                    <a:pt x="71111" y="69537"/>
                  </a:lnTo>
                  <a:lnTo>
                    <a:pt x="80579" y="62264"/>
                  </a:lnTo>
                  <a:lnTo>
                    <a:pt x="89338" y="54968"/>
                  </a:lnTo>
                  <a:lnTo>
                    <a:pt x="97625" y="47657"/>
                  </a:lnTo>
                  <a:lnTo>
                    <a:pt x="108044" y="41559"/>
                  </a:lnTo>
                  <a:lnTo>
                    <a:pt x="119884" y="36271"/>
                  </a:lnTo>
                  <a:lnTo>
                    <a:pt x="144867" y="27132"/>
                  </a:lnTo>
                  <a:lnTo>
                    <a:pt x="201980" y="7531"/>
                  </a:lnTo>
                  <a:lnTo>
                    <a:pt x="216766" y="5021"/>
                  </a:lnTo>
                  <a:lnTo>
                    <a:pt x="233964" y="3347"/>
                  </a:lnTo>
                  <a:lnTo>
                    <a:pt x="252771" y="2232"/>
                  </a:lnTo>
                  <a:lnTo>
                    <a:pt x="289981" y="992"/>
                  </a:lnTo>
                  <a:lnTo>
                    <a:pt x="3564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079335" y="5760711"/>
              <a:ext cx="891938" cy="141486"/>
            </a:xfrm>
            <a:custGeom>
              <a:avLst/>
              <a:gdLst/>
              <a:ahLst/>
              <a:cxnLst/>
              <a:rect l="0" t="0" r="0" b="0"/>
              <a:pathLst>
                <a:path w="891938" h="141486">
                  <a:moveTo>
                    <a:pt x="0" y="20358"/>
                  </a:moveTo>
                  <a:lnTo>
                    <a:pt x="23383" y="14512"/>
                  </a:lnTo>
                  <a:lnTo>
                    <a:pt x="51176" y="11642"/>
                  </a:lnTo>
                  <a:lnTo>
                    <a:pt x="67152" y="10877"/>
                  </a:lnTo>
                  <a:lnTo>
                    <a:pt x="94692" y="6764"/>
                  </a:lnTo>
                  <a:lnTo>
                    <a:pt x="107174" y="3954"/>
                  </a:lnTo>
                  <a:lnTo>
                    <a:pt x="124061" y="2081"/>
                  </a:lnTo>
                  <a:lnTo>
                    <a:pt x="143883" y="833"/>
                  </a:lnTo>
                  <a:lnTo>
                    <a:pt x="165662" y="0"/>
                  </a:lnTo>
                  <a:lnTo>
                    <a:pt x="185076" y="669"/>
                  </a:lnTo>
                  <a:lnTo>
                    <a:pt x="202912" y="2338"/>
                  </a:lnTo>
                  <a:lnTo>
                    <a:pt x="219697" y="4674"/>
                  </a:lnTo>
                  <a:lnTo>
                    <a:pt x="235781" y="6231"/>
                  </a:lnTo>
                  <a:lnTo>
                    <a:pt x="251397" y="7270"/>
                  </a:lnTo>
                  <a:lnTo>
                    <a:pt x="266702" y="7962"/>
                  </a:lnTo>
                  <a:lnTo>
                    <a:pt x="283023" y="9647"/>
                  </a:lnTo>
                  <a:lnTo>
                    <a:pt x="300022" y="11994"/>
                  </a:lnTo>
                  <a:lnTo>
                    <a:pt x="335222" y="17864"/>
                  </a:lnTo>
                  <a:lnTo>
                    <a:pt x="425939" y="35195"/>
                  </a:lnTo>
                  <a:lnTo>
                    <a:pt x="480886" y="46098"/>
                  </a:lnTo>
                  <a:lnTo>
                    <a:pt x="500446" y="50976"/>
                  </a:lnTo>
                  <a:lnTo>
                    <a:pt x="520828" y="56676"/>
                  </a:lnTo>
                  <a:lnTo>
                    <a:pt x="541756" y="62923"/>
                  </a:lnTo>
                  <a:lnTo>
                    <a:pt x="561826" y="68311"/>
                  </a:lnTo>
                  <a:lnTo>
                    <a:pt x="581323" y="73126"/>
                  </a:lnTo>
                  <a:lnTo>
                    <a:pt x="619301" y="81739"/>
                  </a:lnTo>
                  <a:lnTo>
                    <a:pt x="656571" y="89645"/>
                  </a:lnTo>
                  <a:lnTo>
                    <a:pt x="696790" y="97238"/>
                  </a:lnTo>
                  <a:lnTo>
                    <a:pt x="757443" y="108391"/>
                  </a:lnTo>
                  <a:lnTo>
                    <a:pt x="776580" y="112082"/>
                  </a:lnTo>
                  <a:lnTo>
                    <a:pt x="810895" y="119444"/>
                  </a:lnTo>
                  <a:lnTo>
                    <a:pt x="826898" y="123121"/>
                  </a:lnTo>
                  <a:lnTo>
                    <a:pt x="841237" y="126795"/>
                  </a:lnTo>
                  <a:lnTo>
                    <a:pt x="854465" y="130468"/>
                  </a:lnTo>
                  <a:lnTo>
                    <a:pt x="891937" y="141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191926" y="5957254"/>
              <a:ext cx="190691" cy="297313"/>
            </a:xfrm>
            <a:custGeom>
              <a:avLst/>
              <a:gdLst/>
              <a:ahLst/>
              <a:cxnLst/>
              <a:rect l="0" t="0" r="0" b="0"/>
              <a:pathLst>
                <a:path w="190691" h="297313">
                  <a:moveTo>
                    <a:pt x="118653" y="297312"/>
                  </a:moveTo>
                  <a:lnTo>
                    <a:pt x="95270" y="291466"/>
                  </a:lnTo>
                  <a:lnTo>
                    <a:pt x="87158" y="286074"/>
                  </a:lnTo>
                  <a:lnTo>
                    <a:pt x="80527" y="278809"/>
                  </a:lnTo>
                  <a:lnTo>
                    <a:pt x="74883" y="270294"/>
                  </a:lnTo>
                  <a:lnTo>
                    <a:pt x="72343" y="259724"/>
                  </a:lnTo>
                  <a:lnTo>
                    <a:pt x="71874" y="247783"/>
                  </a:lnTo>
                  <a:lnTo>
                    <a:pt x="72785" y="234929"/>
                  </a:lnTo>
                  <a:lnTo>
                    <a:pt x="75839" y="223912"/>
                  </a:lnTo>
                  <a:lnTo>
                    <a:pt x="80322" y="214121"/>
                  </a:lnTo>
                  <a:lnTo>
                    <a:pt x="85758" y="205146"/>
                  </a:lnTo>
                  <a:lnTo>
                    <a:pt x="94275" y="197940"/>
                  </a:lnTo>
                  <a:lnTo>
                    <a:pt x="104848" y="191912"/>
                  </a:lnTo>
                  <a:lnTo>
                    <a:pt x="116790" y="186670"/>
                  </a:lnTo>
                  <a:lnTo>
                    <a:pt x="128423" y="184398"/>
                  </a:lnTo>
                  <a:lnTo>
                    <a:pt x="139847" y="184108"/>
                  </a:lnTo>
                  <a:lnTo>
                    <a:pt x="151135" y="185137"/>
                  </a:lnTo>
                  <a:lnTo>
                    <a:pt x="161107" y="188271"/>
                  </a:lnTo>
                  <a:lnTo>
                    <a:pt x="170202" y="192807"/>
                  </a:lnTo>
                  <a:lnTo>
                    <a:pt x="178713" y="198278"/>
                  </a:lnTo>
                  <a:lnTo>
                    <a:pt x="184386" y="206819"/>
                  </a:lnTo>
                  <a:lnTo>
                    <a:pt x="188169" y="217407"/>
                  </a:lnTo>
                  <a:lnTo>
                    <a:pt x="190690" y="229360"/>
                  </a:lnTo>
                  <a:lnTo>
                    <a:pt x="189924" y="239776"/>
                  </a:lnTo>
                  <a:lnTo>
                    <a:pt x="186966" y="249166"/>
                  </a:lnTo>
                  <a:lnTo>
                    <a:pt x="182548" y="257874"/>
                  </a:lnTo>
                  <a:lnTo>
                    <a:pt x="174708" y="266126"/>
                  </a:lnTo>
                  <a:lnTo>
                    <a:pt x="164587" y="274074"/>
                  </a:lnTo>
                  <a:lnTo>
                    <a:pt x="152946" y="281820"/>
                  </a:lnTo>
                  <a:lnTo>
                    <a:pt x="140291" y="285761"/>
                  </a:lnTo>
                  <a:lnTo>
                    <a:pt x="126961" y="287164"/>
                  </a:lnTo>
                  <a:lnTo>
                    <a:pt x="113180" y="286876"/>
                  </a:lnTo>
                  <a:lnTo>
                    <a:pt x="99098" y="283014"/>
                  </a:lnTo>
                  <a:lnTo>
                    <a:pt x="84817" y="276768"/>
                  </a:lnTo>
                  <a:lnTo>
                    <a:pt x="70402" y="268934"/>
                  </a:lnTo>
                  <a:lnTo>
                    <a:pt x="58345" y="260041"/>
                  </a:lnTo>
                  <a:lnTo>
                    <a:pt x="47859" y="250442"/>
                  </a:lnTo>
                  <a:lnTo>
                    <a:pt x="38422" y="240371"/>
                  </a:lnTo>
                  <a:lnTo>
                    <a:pt x="30908" y="229988"/>
                  </a:lnTo>
                  <a:lnTo>
                    <a:pt x="24674" y="219394"/>
                  </a:lnTo>
                  <a:lnTo>
                    <a:pt x="19295" y="208662"/>
                  </a:lnTo>
                  <a:lnTo>
                    <a:pt x="14485" y="196613"/>
                  </a:lnTo>
                  <a:lnTo>
                    <a:pt x="10055" y="183686"/>
                  </a:lnTo>
                  <a:lnTo>
                    <a:pt x="5879" y="170174"/>
                  </a:lnTo>
                  <a:lnTo>
                    <a:pt x="3094" y="155049"/>
                  </a:lnTo>
                  <a:lnTo>
                    <a:pt x="1238" y="138847"/>
                  </a:lnTo>
                  <a:lnTo>
                    <a:pt x="0" y="121929"/>
                  </a:lnTo>
                  <a:lnTo>
                    <a:pt x="399" y="105756"/>
                  </a:lnTo>
                  <a:lnTo>
                    <a:pt x="1888" y="90080"/>
                  </a:lnTo>
                  <a:lnTo>
                    <a:pt x="4104" y="74735"/>
                  </a:lnTo>
                  <a:lnTo>
                    <a:pt x="8029" y="60835"/>
                  </a:lnTo>
                  <a:lnTo>
                    <a:pt x="13092" y="47898"/>
                  </a:lnTo>
                  <a:lnTo>
                    <a:pt x="415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475752" y="5924219"/>
              <a:ext cx="240720" cy="374394"/>
            </a:xfrm>
            <a:custGeom>
              <a:avLst/>
              <a:gdLst/>
              <a:ahLst/>
              <a:cxnLst/>
              <a:rect l="0" t="0" r="0" b="0"/>
              <a:pathLst>
                <a:path w="240720" h="374394">
                  <a:moveTo>
                    <a:pt x="0" y="0"/>
                  </a:moveTo>
                  <a:lnTo>
                    <a:pt x="11691" y="11692"/>
                  </a:lnTo>
                  <a:lnTo>
                    <a:pt x="20029" y="15136"/>
                  </a:lnTo>
                  <a:lnTo>
                    <a:pt x="30482" y="17432"/>
                  </a:lnTo>
                  <a:lnTo>
                    <a:pt x="42344" y="18962"/>
                  </a:lnTo>
                  <a:lnTo>
                    <a:pt x="53923" y="21206"/>
                  </a:lnTo>
                  <a:lnTo>
                    <a:pt x="65313" y="23926"/>
                  </a:lnTo>
                  <a:lnTo>
                    <a:pt x="76576" y="26962"/>
                  </a:lnTo>
                  <a:lnTo>
                    <a:pt x="88979" y="28987"/>
                  </a:lnTo>
                  <a:lnTo>
                    <a:pt x="102142" y="30336"/>
                  </a:lnTo>
                  <a:lnTo>
                    <a:pt x="115811" y="31236"/>
                  </a:lnTo>
                  <a:lnTo>
                    <a:pt x="129818" y="31835"/>
                  </a:lnTo>
                  <a:lnTo>
                    <a:pt x="158432" y="32501"/>
                  </a:lnTo>
                  <a:lnTo>
                    <a:pt x="171691" y="33903"/>
                  </a:lnTo>
                  <a:lnTo>
                    <a:pt x="184200" y="36060"/>
                  </a:lnTo>
                  <a:lnTo>
                    <a:pt x="196210" y="38722"/>
                  </a:lnTo>
                  <a:lnTo>
                    <a:pt x="207888" y="41721"/>
                  </a:lnTo>
                  <a:lnTo>
                    <a:pt x="219343" y="44943"/>
                  </a:lnTo>
                  <a:lnTo>
                    <a:pt x="230651" y="48315"/>
                  </a:lnTo>
                  <a:lnTo>
                    <a:pt x="236965" y="54233"/>
                  </a:lnTo>
                  <a:lnTo>
                    <a:pt x="239952" y="61849"/>
                  </a:lnTo>
                  <a:lnTo>
                    <a:pt x="240719" y="70597"/>
                  </a:lnTo>
                  <a:lnTo>
                    <a:pt x="238783" y="80099"/>
                  </a:lnTo>
                  <a:lnTo>
                    <a:pt x="235046" y="90105"/>
                  </a:lnTo>
                  <a:lnTo>
                    <a:pt x="230108" y="100446"/>
                  </a:lnTo>
                  <a:lnTo>
                    <a:pt x="224369" y="109787"/>
                  </a:lnTo>
                  <a:lnTo>
                    <a:pt x="218095" y="118461"/>
                  </a:lnTo>
                  <a:lnTo>
                    <a:pt x="211466" y="126691"/>
                  </a:lnTo>
                  <a:lnTo>
                    <a:pt x="204599" y="135848"/>
                  </a:lnTo>
                  <a:lnTo>
                    <a:pt x="190444" y="155811"/>
                  </a:lnTo>
                  <a:lnTo>
                    <a:pt x="169471" y="183443"/>
                  </a:lnTo>
                  <a:lnTo>
                    <a:pt x="157027" y="199376"/>
                  </a:lnTo>
                  <a:lnTo>
                    <a:pt x="146284" y="213669"/>
                  </a:lnTo>
                  <a:lnTo>
                    <a:pt x="127822" y="239338"/>
                  </a:lnTo>
                  <a:lnTo>
                    <a:pt x="118249" y="253769"/>
                  </a:lnTo>
                  <a:lnTo>
                    <a:pt x="97825" y="286116"/>
                  </a:lnTo>
                  <a:lnTo>
                    <a:pt x="88463" y="299636"/>
                  </a:lnTo>
                  <a:lnTo>
                    <a:pt x="79775" y="311097"/>
                  </a:lnTo>
                  <a:lnTo>
                    <a:pt x="71535" y="321184"/>
                  </a:lnTo>
                  <a:lnTo>
                    <a:pt x="63596" y="331579"/>
                  </a:lnTo>
                  <a:lnTo>
                    <a:pt x="55856" y="342181"/>
                  </a:lnTo>
                  <a:lnTo>
                    <a:pt x="22023" y="374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649205" y="5924219"/>
              <a:ext cx="311057" cy="341360"/>
            </a:xfrm>
            <a:custGeom>
              <a:avLst/>
              <a:gdLst/>
              <a:ahLst/>
              <a:cxnLst/>
              <a:rect l="0" t="0" r="0" b="0"/>
              <a:pathLst>
                <a:path w="311057" h="341360">
                  <a:moveTo>
                    <a:pt x="46778" y="341359"/>
                  </a:moveTo>
                  <a:lnTo>
                    <a:pt x="23395" y="341359"/>
                  </a:lnTo>
                  <a:lnTo>
                    <a:pt x="15284" y="337688"/>
                  </a:lnTo>
                  <a:lnTo>
                    <a:pt x="8653" y="331570"/>
                  </a:lnTo>
                  <a:lnTo>
                    <a:pt x="3009" y="323822"/>
                  </a:lnTo>
                  <a:lnTo>
                    <a:pt x="469" y="314985"/>
                  </a:lnTo>
                  <a:lnTo>
                    <a:pt x="0" y="305424"/>
                  </a:lnTo>
                  <a:lnTo>
                    <a:pt x="911" y="295379"/>
                  </a:lnTo>
                  <a:lnTo>
                    <a:pt x="3964" y="286236"/>
                  </a:lnTo>
                  <a:lnTo>
                    <a:pt x="8448" y="277692"/>
                  </a:lnTo>
                  <a:lnTo>
                    <a:pt x="13883" y="269550"/>
                  </a:lnTo>
                  <a:lnTo>
                    <a:pt x="23624" y="262899"/>
                  </a:lnTo>
                  <a:lnTo>
                    <a:pt x="36237" y="257241"/>
                  </a:lnTo>
                  <a:lnTo>
                    <a:pt x="50762" y="252245"/>
                  </a:lnTo>
                  <a:lnTo>
                    <a:pt x="65339" y="250139"/>
                  </a:lnTo>
                  <a:lnTo>
                    <a:pt x="79951" y="249958"/>
                  </a:lnTo>
                  <a:lnTo>
                    <a:pt x="94587" y="251061"/>
                  </a:lnTo>
                  <a:lnTo>
                    <a:pt x="106791" y="254243"/>
                  </a:lnTo>
                  <a:lnTo>
                    <a:pt x="117374" y="258811"/>
                  </a:lnTo>
                  <a:lnTo>
                    <a:pt x="126877" y="264304"/>
                  </a:lnTo>
                  <a:lnTo>
                    <a:pt x="131988" y="272860"/>
                  </a:lnTo>
                  <a:lnTo>
                    <a:pt x="134173" y="283457"/>
                  </a:lnTo>
                  <a:lnTo>
                    <a:pt x="134405" y="295417"/>
                  </a:lnTo>
                  <a:lnTo>
                    <a:pt x="130890" y="304613"/>
                  </a:lnTo>
                  <a:lnTo>
                    <a:pt x="124876" y="311968"/>
                  </a:lnTo>
                  <a:lnTo>
                    <a:pt x="117196" y="318094"/>
                  </a:lnTo>
                  <a:lnTo>
                    <a:pt x="107182" y="322179"/>
                  </a:lnTo>
                  <a:lnTo>
                    <a:pt x="95612" y="324901"/>
                  </a:lnTo>
                  <a:lnTo>
                    <a:pt x="83005" y="326716"/>
                  </a:lnTo>
                  <a:lnTo>
                    <a:pt x="70929" y="326703"/>
                  </a:lnTo>
                  <a:lnTo>
                    <a:pt x="59208" y="325471"/>
                  </a:lnTo>
                  <a:lnTo>
                    <a:pt x="47724" y="323426"/>
                  </a:lnTo>
                  <a:lnTo>
                    <a:pt x="38844" y="317168"/>
                  </a:lnTo>
                  <a:lnTo>
                    <a:pt x="31701" y="308102"/>
                  </a:lnTo>
                  <a:lnTo>
                    <a:pt x="25715" y="297165"/>
                  </a:lnTo>
                  <a:lnTo>
                    <a:pt x="22948" y="286202"/>
                  </a:lnTo>
                  <a:lnTo>
                    <a:pt x="22327" y="275224"/>
                  </a:lnTo>
                  <a:lnTo>
                    <a:pt x="23136" y="264234"/>
                  </a:lnTo>
                  <a:lnTo>
                    <a:pt x="24899" y="253237"/>
                  </a:lnTo>
                  <a:lnTo>
                    <a:pt x="27298" y="242236"/>
                  </a:lnTo>
                  <a:lnTo>
                    <a:pt x="30121" y="231230"/>
                  </a:lnTo>
                  <a:lnTo>
                    <a:pt x="34450" y="219000"/>
                  </a:lnTo>
                  <a:lnTo>
                    <a:pt x="39783" y="205952"/>
                  </a:lnTo>
                  <a:lnTo>
                    <a:pt x="45785" y="192359"/>
                  </a:lnTo>
                  <a:lnTo>
                    <a:pt x="52234" y="180850"/>
                  </a:lnTo>
                  <a:lnTo>
                    <a:pt x="58980" y="170731"/>
                  </a:lnTo>
                  <a:lnTo>
                    <a:pt x="65924" y="161537"/>
                  </a:lnTo>
                  <a:lnTo>
                    <a:pt x="73000" y="150514"/>
                  </a:lnTo>
                  <a:lnTo>
                    <a:pt x="80165" y="138271"/>
                  </a:lnTo>
                  <a:lnTo>
                    <a:pt x="87389" y="125216"/>
                  </a:lnTo>
                  <a:lnTo>
                    <a:pt x="94651" y="114065"/>
                  </a:lnTo>
                  <a:lnTo>
                    <a:pt x="101940" y="104183"/>
                  </a:lnTo>
                  <a:lnTo>
                    <a:pt x="109246" y="95150"/>
                  </a:lnTo>
                  <a:lnTo>
                    <a:pt x="119011" y="85456"/>
                  </a:lnTo>
                  <a:lnTo>
                    <a:pt x="130415" y="75323"/>
                  </a:lnTo>
                  <a:lnTo>
                    <a:pt x="142912" y="64898"/>
                  </a:lnTo>
                  <a:lnTo>
                    <a:pt x="156136" y="55500"/>
                  </a:lnTo>
                  <a:lnTo>
                    <a:pt x="169848" y="46788"/>
                  </a:lnTo>
                  <a:lnTo>
                    <a:pt x="183882" y="38533"/>
                  </a:lnTo>
                  <a:lnTo>
                    <a:pt x="198133" y="31806"/>
                  </a:lnTo>
                  <a:lnTo>
                    <a:pt x="212527" y="26098"/>
                  </a:lnTo>
                  <a:lnTo>
                    <a:pt x="227017" y="21070"/>
                  </a:lnTo>
                  <a:lnTo>
                    <a:pt x="241572" y="16493"/>
                  </a:lnTo>
                  <a:lnTo>
                    <a:pt x="256168" y="12220"/>
                  </a:lnTo>
                  <a:lnTo>
                    <a:pt x="3110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070376" y="4889132"/>
            <a:ext cx="924972" cy="1024077"/>
            <a:chOff x="7070376" y="4889132"/>
            <a:chExt cx="924972" cy="1024077"/>
          </a:xfrm>
        </p:grpSpPr>
        <p:sp>
          <p:nvSpPr>
            <p:cNvPr id="151" name="Freeform 150"/>
            <p:cNvSpPr/>
            <p:nvPr/>
          </p:nvSpPr>
          <p:spPr>
            <a:xfrm>
              <a:off x="7287885" y="4939495"/>
              <a:ext cx="159943" cy="302308"/>
            </a:xfrm>
            <a:custGeom>
              <a:avLst/>
              <a:gdLst/>
              <a:ahLst/>
              <a:cxnLst/>
              <a:rect l="0" t="0" r="0" b="0"/>
              <a:pathLst>
                <a:path w="159943" h="302308">
                  <a:moveTo>
                    <a:pt x="90815" y="4695"/>
                  </a:moveTo>
                  <a:lnTo>
                    <a:pt x="136795" y="20022"/>
                  </a:lnTo>
                  <a:lnTo>
                    <a:pt x="141044" y="19807"/>
                  </a:lnTo>
                  <a:lnTo>
                    <a:pt x="141430" y="17217"/>
                  </a:lnTo>
                  <a:lnTo>
                    <a:pt x="139240" y="13043"/>
                  </a:lnTo>
                  <a:lnTo>
                    <a:pt x="132886" y="9037"/>
                  </a:lnTo>
                  <a:lnTo>
                    <a:pt x="123757" y="5143"/>
                  </a:lnTo>
                  <a:lnTo>
                    <a:pt x="112776" y="1323"/>
                  </a:lnTo>
                  <a:lnTo>
                    <a:pt x="100561" y="0"/>
                  </a:lnTo>
                  <a:lnTo>
                    <a:pt x="87525" y="341"/>
                  </a:lnTo>
                  <a:lnTo>
                    <a:pt x="73939" y="1793"/>
                  </a:lnTo>
                  <a:lnTo>
                    <a:pt x="61212" y="5207"/>
                  </a:lnTo>
                  <a:lnTo>
                    <a:pt x="49057" y="9931"/>
                  </a:lnTo>
                  <a:lnTo>
                    <a:pt x="37282" y="15526"/>
                  </a:lnTo>
                  <a:lnTo>
                    <a:pt x="28209" y="22928"/>
                  </a:lnTo>
                  <a:lnTo>
                    <a:pt x="20937" y="31532"/>
                  </a:lnTo>
                  <a:lnTo>
                    <a:pt x="14866" y="40939"/>
                  </a:lnTo>
                  <a:lnTo>
                    <a:pt x="9594" y="50881"/>
                  </a:lnTo>
                  <a:lnTo>
                    <a:pt x="4856" y="61179"/>
                  </a:lnTo>
                  <a:lnTo>
                    <a:pt x="474" y="71716"/>
                  </a:lnTo>
                  <a:lnTo>
                    <a:pt x="0" y="81187"/>
                  </a:lnTo>
                  <a:lnTo>
                    <a:pt x="2131" y="89948"/>
                  </a:lnTo>
                  <a:lnTo>
                    <a:pt x="5999" y="98235"/>
                  </a:lnTo>
                  <a:lnTo>
                    <a:pt x="11024" y="107431"/>
                  </a:lnTo>
                  <a:lnTo>
                    <a:pt x="16821" y="117232"/>
                  </a:lnTo>
                  <a:lnTo>
                    <a:pt x="23133" y="127437"/>
                  </a:lnTo>
                  <a:lnTo>
                    <a:pt x="29788" y="136687"/>
                  </a:lnTo>
                  <a:lnTo>
                    <a:pt x="36671" y="145300"/>
                  </a:lnTo>
                  <a:lnTo>
                    <a:pt x="43707" y="153490"/>
                  </a:lnTo>
                  <a:lnTo>
                    <a:pt x="52069" y="160173"/>
                  </a:lnTo>
                  <a:lnTo>
                    <a:pt x="61313" y="165852"/>
                  </a:lnTo>
                  <a:lnTo>
                    <a:pt x="71147" y="170861"/>
                  </a:lnTo>
                  <a:lnTo>
                    <a:pt x="82597" y="172977"/>
                  </a:lnTo>
                  <a:lnTo>
                    <a:pt x="95124" y="173165"/>
                  </a:lnTo>
                  <a:lnTo>
                    <a:pt x="108370" y="172066"/>
                  </a:lnTo>
                  <a:lnTo>
                    <a:pt x="119647" y="173780"/>
                  </a:lnTo>
                  <a:lnTo>
                    <a:pt x="129612" y="177371"/>
                  </a:lnTo>
                  <a:lnTo>
                    <a:pt x="138703" y="182211"/>
                  </a:lnTo>
                  <a:lnTo>
                    <a:pt x="145987" y="189109"/>
                  </a:lnTo>
                  <a:lnTo>
                    <a:pt x="152067" y="197377"/>
                  </a:lnTo>
                  <a:lnTo>
                    <a:pt x="157343" y="206561"/>
                  </a:lnTo>
                  <a:lnTo>
                    <a:pt x="159637" y="216353"/>
                  </a:lnTo>
                  <a:lnTo>
                    <a:pt x="159942" y="226552"/>
                  </a:lnTo>
                  <a:lnTo>
                    <a:pt x="158923" y="237022"/>
                  </a:lnTo>
                  <a:lnTo>
                    <a:pt x="157020" y="247672"/>
                  </a:lnTo>
                  <a:lnTo>
                    <a:pt x="154528" y="258443"/>
                  </a:lnTo>
                  <a:lnTo>
                    <a:pt x="151643" y="269294"/>
                  </a:lnTo>
                  <a:lnTo>
                    <a:pt x="147272" y="278975"/>
                  </a:lnTo>
                  <a:lnTo>
                    <a:pt x="141911" y="287876"/>
                  </a:lnTo>
                  <a:lnTo>
                    <a:pt x="135891" y="296257"/>
                  </a:lnTo>
                  <a:lnTo>
                    <a:pt x="128207" y="300621"/>
                  </a:lnTo>
                  <a:lnTo>
                    <a:pt x="119413" y="302307"/>
                  </a:lnTo>
                  <a:lnTo>
                    <a:pt x="109880" y="302207"/>
                  </a:lnTo>
                  <a:lnTo>
                    <a:pt x="101078" y="299693"/>
                  </a:lnTo>
                  <a:lnTo>
                    <a:pt x="92763" y="295571"/>
                  </a:lnTo>
                  <a:lnTo>
                    <a:pt x="84773" y="290375"/>
                  </a:lnTo>
                  <a:lnTo>
                    <a:pt x="76999" y="283241"/>
                  </a:lnTo>
                  <a:lnTo>
                    <a:pt x="69369" y="274814"/>
                  </a:lnTo>
                  <a:lnTo>
                    <a:pt x="46768" y="2359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543873" y="4900144"/>
              <a:ext cx="176158" cy="242255"/>
            </a:xfrm>
            <a:custGeom>
              <a:avLst/>
              <a:gdLst/>
              <a:ahLst/>
              <a:cxnLst/>
              <a:rect l="0" t="0" r="0" b="0"/>
              <a:pathLst>
                <a:path w="176158" h="242255">
                  <a:moveTo>
                    <a:pt x="0" y="0"/>
                  </a:moveTo>
                  <a:lnTo>
                    <a:pt x="17537" y="5846"/>
                  </a:lnTo>
                  <a:lnTo>
                    <a:pt x="28821" y="8791"/>
                  </a:lnTo>
                  <a:lnTo>
                    <a:pt x="102461" y="25885"/>
                  </a:lnTo>
                  <a:lnTo>
                    <a:pt x="116024" y="29491"/>
                  </a:lnTo>
                  <a:lnTo>
                    <a:pt x="140882" y="36762"/>
                  </a:lnTo>
                  <a:lnTo>
                    <a:pt x="151427" y="41637"/>
                  </a:lnTo>
                  <a:lnTo>
                    <a:pt x="160903" y="47334"/>
                  </a:lnTo>
                  <a:lnTo>
                    <a:pt x="169667" y="53579"/>
                  </a:lnTo>
                  <a:lnTo>
                    <a:pt x="174286" y="62637"/>
                  </a:lnTo>
                  <a:lnTo>
                    <a:pt x="176143" y="73569"/>
                  </a:lnTo>
                  <a:lnTo>
                    <a:pt x="176157" y="85751"/>
                  </a:lnTo>
                  <a:lnTo>
                    <a:pt x="172496" y="96320"/>
                  </a:lnTo>
                  <a:lnTo>
                    <a:pt x="166385" y="105812"/>
                  </a:lnTo>
                  <a:lnTo>
                    <a:pt x="158640" y="114588"/>
                  </a:lnTo>
                  <a:lnTo>
                    <a:pt x="151030" y="124109"/>
                  </a:lnTo>
                  <a:lnTo>
                    <a:pt x="143509" y="134127"/>
                  </a:lnTo>
                  <a:lnTo>
                    <a:pt x="136048" y="144475"/>
                  </a:lnTo>
                  <a:lnTo>
                    <a:pt x="128628" y="153822"/>
                  </a:lnTo>
                  <a:lnTo>
                    <a:pt x="121234" y="162500"/>
                  </a:lnTo>
                  <a:lnTo>
                    <a:pt x="113858" y="170732"/>
                  </a:lnTo>
                  <a:lnTo>
                    <a:pt x="107716" y="179891"/>
                  </a:lnTo>
                  <a:lnTo>
                    <a:pt x="102398" y="189667"/>
                  </a:lnTo>
                  <a:lnTo>
                    <a:pt x="77081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756014" y="4889132"/>
              <a:ext cx="195288" cy="308325"/>
            </a:xfrm>
            <a:custGeom>
              <a:avLst/>
              <a:gdLst/>
              <a:ahLst/>
              <a:cxnLst/>
              <a:rect l="0" t="0" r="0" b="0"/>
              <a:pathLst>
                <a:path w="195288" h="308325">
                  <a:moveTo>
                    <a:pt x="107195" y="308324"/>
                  </a:moveTo>
                  <a:lnTo>
                    <a:pt x="95503" y="296633"/>
                  </a:lnTo>
                  <a:lnTo>
                    <a:pt x="92059" y="288295"/>
                  </a:lnTo>
                  <a:lnTo>
                    <a:pt x="89763" y="277842"/>
                  </a:lnTo>
                  <a:lnTo>
                    <a:pt x="88232" y="265980"/>
                  </a:lnTo>
                  <a:lnTo>
                    <a:pt x="88435" y="254401"/>
                  </a:lnTo>
                  <a:lnTo>
                    <a:pt x="89794" y="243012"/>
                  </a:lnTo>
                  <a:lnTo>
                    <a:pt x="91924" y="231748"/>
                  </a:lnTo>
                  <a:lnTo>
                    <a:pt x="97014" y="223015"/>
                  </a:lnTo>
                  <a:lnTo>
                    <a:pt x="104078" y="215970"/>
                  </a:lnTo>
                  <a:lnTo>
                    <a:pt x="112457" y="210049"/>
                  </a:lnTo>
                  <a:lnTo>
                    <a:pt x="121715" y="208549"/>
                  </a:lnTo>
                  <a:lnTo>
                    <a:pt x="131557" y="209997"/>
                  </a:lnTo>
                  <a:lnTo>
                    <a:pt x="141788" y="213408"/>
                  </a:lnTo>
                  <a:lnTo>
                    <a:pt x="149833" y="219353"/>
                  </a:lnTo>
                  <a:lnTo>
                    <a:pt x="156420" y="226987"/>
                  </a:lnTo>
                  <a:lnTo>
                    <a:pt x="162034" y="235747"/>
                  </a:lnTo>
                  <a:lnTo>
                    <a:pt x="162107" y="244034"/>
                  </a:lnTo>
                  <a:lnTo>
                    <a:pt x="158485" y="252005"/>
                  </a:lnTo>
                  <a:lnTo>
                    <a:pt x="152400" y="259767"/>
                  </a:lnTo>
                  <a:lnTo>
                    <a:pt x="143448" y="264941"/>
                  </a:lnTo>
                  <a:lnTo>
                    <a:pt x="132587" y="268390"/>
                  </a:lnTo>
                  <a:lnTo>
                    <a:pt x="120453" y="270690"/>
                  </a:lnTo>
                  <a:lnTo>
                    <a:pt x="107468" y="272223"/>
                  </a:lnTo>
                  <a:lnTo>
                    <a:pt x="93919" y="273245"/>
                  </a:lnTo>
                  <a:lnTo>
                    <a:pt x="79992" y="273927"/>
                  </a:lnTo>
                  <a:lnTo>
                    <a:pt x="68259" y="271934"/>
                  </a:lnTo>
                  <a:lnTo>
                    <a:pt x="57991" y="268159"/>
                  </a:lnTo>
                  <a:lnTo>
                    <a:pt x="48699" y="263194"/>
                  </a:lnTo>
                  <a:lnTo>
                    <a:pt x="40057" y="257438"/>
                  </a:lnTo>
                  <a:lnTo>
                    <a:pt x="31848" y="251154"/>
                  </a:lnTo>
                  <a:lnTo>
                    <a:pt x="23929" y="244517"/>
                  </a:lnTo>
                  <a:lnTo>
                    <a:pt x="17426" y="235198"/>
                  </a:lnTo>
                  <a:lnTo>
                    <a:pt x="11867" y="224092"/>
                  </a:lnTo>
                  <a:lnTo>
                    <a:pt x="6938" y="211794"/>
                  </a:lnTo>
                  <a:lnTo>
                    <a:pt x="3651" y="198701"/>
                  </a:lnTo>
                  <a:lnTo>
                    <a:pt x="1461" y="185078"/>
                  </a:lnTo>
                  <a:lnTo>
                    <a:pt x="0" y="171102"/>
                  </a:lnTo>
                  <a:lnTo>
                    <a:pt x="1473" y="156891"/>
                  </a:lnTo>
                  <a:lnTo>
                    <a:pt x="4902" y="142523"/>
                  </a:lnTo>
                  <a:lnTo>
                    <a:pt x="9636" y="128050"/>
                  </a:lnTo>
                  <a:lnTo>
                    <a:pt x="15238" y="115955"/>
                  </a:lnTo>
                  <a:lnTo>
                    <a:pt x="21420" y="105444"/>
                  </a:lnTo>
                  <a:lnTo>
                    <a:pt x="27989" y="95990"/>
                  </a:lnTo>
                  <a:lnTo>
                    <a:pt x="37262" y="86017"/>
                  </a:lnTo>
                  <a:lnTo>
                    <a:pt x="48337" y="75697"/>
                  </a:lnTo>
                  <a:lnTo>
                    <a:pt x="60615" y="65147"/>
                  </a:lnTo>
                  <a:lnTo>
                    <a:pt x="72471" y="54443"/>
                  </a:lnTo>
                  <a:lnTo>
                    <a:pt x="95433" y="32762"/>
                  </a:lnTo>
                  <a:lnTo>
                    <a:pt x="107918" y="24289"/>
                  </a:lnTo>
                  <a:lnTo>
                    <a:pt x="121135" y="17416"/>
                  </a:lnTo>
                  <a:lnTo>
                    <a:pt x="19528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402945" y="5350938"/>
              <a:ext cx="74860" cy="242935"/>
            </a:xfrm>
            <a:custGeom>
              <a:avLst/>
              <a:gdLst/>
              <a:ahLst/>
              <a:cxnLst/>
              <a:rect l="0" t="0" r="0" b="0"/>
              <a:pathLst>
                <a:path w="74860" h="242935">
                  <a:moveTo>
                    <a:pt x="74859" y="11692"/>
                  </a:moveTo>
                  <a:lnTo>
                    <a:pt x="63167" y="0"/>
                  </a:lnTo>
                  <a:lnTo>
                    <a:pt x="57277" y="1450"/>
                  </a:lnTo>
                  <a:lnTo>
                    <a:pt x="50903" y="7311"/>
                  </a:lnTo>
                  <a:lnTo>
                    <a:pt x="44206" y="16113"/>
                  </a:lnTo>
                  <a:lnTo>
                    <a:pt x="38518" y="26874"/>
                  </a:lnTo>
                  <a:lnTo>
                    <a:pt x="33503" y="38942"/>
                  </a:lnTo>
                  <a:lnTo>
                    <a:pt x="16662" y="87630"/>
                  </a:lnTo>
                  <a:lnTo>
                    <a:pt x="12814" y="101469"/>
                  </a:lnTo>
                  <a:lnTo>
                    <a:pt x="9026" y="116813"/>
                  </a:lnTo>
                  <a:lnTo>
                    <a:pt x="5277" y="133160"/>
                  </a:lnTo>
                  <a:lnTo>
                    <a:pt x="2777" y="148952"/>
                  </a:lnTo>
                  <a:lnTo>
                    <a:pt x="1111" y="164374"/>
                  </a:lnTo>
                  <a:lnTo>
                    <a:pt x="0" y="179549"/>
                  </a:lnTo>
                  <a:lnTo>
                    <a:pt x="483" y="193337"/>
                  </a:lnTo>
                  <a:lnTo>
                    <a:pt x="2028" y="206199"/>
                  </a:lnTo>
                  <a:lnTo>
                    <a:pt x="8790" y="2429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551315" y="5340606"/>
              <a:ext cx="110681" cy="210827"/>
            </a:xfrm>
            <a:custGeom>
              <a:avLst/>
              <a:gdLst/>
              <a:ahLst/>
              <a:cxnLst/>
              <a:rect l="0" t="0" r="0" b="0"/>
              <a:pathLst>
                <a:path w="110681" h="210827">
                  <a:moveTo>
                    <a:pt x="69639" y="11012"/>
                  </a:moveTo>
                  <a:lnTo>
                    <a:pt x="57947" y="22703"/>
                  </a:lnTo>
                  <a:lnTo>
                    <a:pt x="52056" y="31041"/>
                  </a:lnTo>
                  <a:lnTo>
                    <a:pt x="45682" y="41494"/>
                  </a:lnTo>
                  <a:lnTo>
                    <a:pt x="38986" y="53357"/>
                  </a:lnTo>
                  <a:lnTo>
                    <a:pt x="25020" y="79588"/>
                  </a:lnTo>
                  <a:lnTo>
                    <a:pt x="17870" y="93434"/>
                  </a:lnTo>
                  <a:lnTo>
                    <a:pt x="11880" y="107559"/>
                  </a:lnTo>
                  <a:lnTo>
                    <a:pt x="6663" y="121871"/>
                  </a:lnTo>
                  <a:lnTo>
                    <a:pt x="1961" y="136305"/>
                  </a:lnTo>
                  <a:lnTo>
                    <a:pt x="51" y="150822"/>
                  </a:lnTo>
                  <a:lnTo>
                    <a:pt x="0" y="165394"/>
                  </a:lnTo>
                  <a:lnTo>
                    <a:pt x="1190" y="180003"/>
                  </a:lnTo>
                  <a:lnTo>
                    <a:pt x="6877" y="190966"/>
                  </a:lnTo>
                  <a:lnTo>
                    <a:pt x="15563" y="199497"/>
                  </a:lnTo>
                  <a:lnTo>
                    <a:pt x="26248" y="206409"/>
                  </a:lnTo>
                  <a:lnTo>
                    <a:pt x="37041" y="209793"/>
                  </a:lnTo>
                  <a:lnTo>
                    <a:pt x="47907" y="210826"/>
                  </a:lnTo>
                  <a:lnTo>
                    <a:pt x="58822" y="210290"/>
                  </a:lnTo>
                  <a:lnTo>
                    <a:pt x="68545" y="207487"/>
                  </a:lnTo>
                  <a:lnTo>
                    <a:pt x="77475" y="203171"/>
                  </a:lnTo>
                  <a:lnTo>
                    <a:pt x="85874" y="197846"/>
                  </a:lnTo>
                  <a:lnTo>
                    <a:pt x="92698" y="190626"/>
                  </a:lnTo>
                  <a:lnTo>
                    <a:pt x="98470" y="182142"/>
                  </a:lnTo>
                  <a:lnTo>
                    <a:pt x="103542" y="172815"/>
                  </a:lnTo>
                  <a:lnTo>
                    <a:pt x="106923" y="161704"/>
                  </a:lnTo>
                  <a:lnTo>
                    <a:pt x="109177" y="149402"/>
                  </a:lnTo>
                  <a:lnTo>
                    <a:pt x="110680" y="136306"/>
                  </a:lnTo>
                  <a:lnTo>
                    <a:pt x="110459" y="121459"/>
                  </a:lnTo>
                  <a:lnTo>
                    <a:pt x="109087" y="105443"/>
                  </a:lnTo>
                  <a:lnTo>
                    <a:pt x="106950" y="88648"/>
                  </a:lnTo>
                  <a:lnTo>
                    <a:pt x="104301" y="73781"/>
                  </a:lnTo>
                  <a:lnTo>
                    <a:pt x="101312" y="60199"/>
                  </a:lnTo>
                  <a:lnTo>
                    <a:pt x="806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779101" y="5318583"/>
              <a:ext cx="132127" cy="233538"/>
            </a:xfrm>
            <a:custGeom>
              <a:avLst/>
              <a:gdLst/>
              <a:ahLst/>
              <a:cxnLst/>
              <a:rect l="0" t="0" r="0" b="0"/>
              <a:pathLst>
                <a:path w="132127" h="233538">
                  <a:moveTo>
                    <a:pt x="62084" y="11012"/>
                  </a:moveTo>
                  <a:lnTo>
                    <a:pt x="46758" y="56991"/>
                  </a:lnTo>
                  <a:lnTo>
                    <a:pt x="42078" y="67359"/>
                  </a:lnTo>
                  <a:lnTo>
                    <a:pt x="36511" y="77941"/>
                  </a:lnTo>
                  <a:lnTo>
                    <a:pt x="30354" y="88666"/>
                  </a:lnTo>
                  <a:lnTo>
                    <a:pt x="16986" y="113633"/>
                  </a:lnTo>
                  <a:lnTo>
                    <a:pt x="9996" y="127143"/>
                  </a:lnTo>
                  <a:lnTo>
                    <a:pt x="5335" y="141043"/>
                  </a:lnTo>
                  <a:lnTo>
                    <a:pt x="2228" y="155204"/>
                  </a:lnTo>
                  <a:lnTo>
                    <a:pt x="157" y="169539"/>
                  </a:lnTo>
                  <a:lnTo>
                    <a:pt x="0" y="182766"/>
                  </a:lnTo>
                  <a:lnTo>
                    <a:pt x="1118" y="195255"/>
                  </a:lnTo>
                  <a:lnTo>
                    <a:pt x="3088" y="207251"/>
                  </a:lnTo>
                  <a:lnTo>
                    <a:pt x="8071" y="216472"/>
                  </a:lnTo>
                  <a:lnTo>
                    <a:pt x="15064" y="223843"/>
                  </a:lnTo>
                  <a:lnTo>
                    <a:pt x="23396" y="229980"/>
                  </a:lnTo>
                  <a:lnTo>
                    <a:pt x="33845" y="232848"/>
                  </a:lnTo>
                  <a:lnTo>
                    <a:pt x="45705" y="233537"/>
                  </a:lnTo>
                  <a:lnTo>
                    <a:pt x="58506" y="232772"/>
                  </a:lnTo>
                  <a:lnTo>
                    <a:pt x="70711" y="229815"/>
                  </a:lnTo>
                  <a:lnTo>
                    <a:pt x="82518" y="225397"/>
                  </a:lnTo>
                  <a:lnTo>
                    <a:pt x="94059" y="220005"/>
                  </a:lnTo>
                  <a:lnTo>
                    <a:pt x="102977" y="212740"/>
                  </a:lnTo>
                  <a:lnTo>
                    <a:pt x="110146" y="204225"/>
                  </a:lnTo>
                  <a:lnTo>
                    <a:pt x="116148" y="194879"/>
                  </a:lnTo>
                  <a:lnTo>
                    <a:pt x="121374" y="184977"/>
                  </a:lnTo>
                  <a:lnTo>
                    <a:pt x="126081" y="174705"/>
                  </a:lnTo>
                  <a:lnTo>
                    <a:pt x="130442" y="164187"/>
                  </a:lnTo>
                  <a:lnTo>
                    <a:pt x="132126" y="151057"/>
                  </a:lnTo>
                  <a:lnTo>
                    <a:pt x="132026" y="136187"/>
                  </a:lnTo>
                  <a:lnTo>
                    <a:pt x="130735" y="120155"/>
                  </a:lnTo>
                  <a:lnTo>
                    <a:pt x="128651" y="105797"/>
                  </a:lnTo>
                  <a:lnTo>
                    <a:pt x="126038" y="92555"/>
                  </a:lnTo>
                  <a:lnTo>
                    <a:pt x="123073" y="80056"/>
                  </a:lnTo>
                  <a:lnTo>
                    <a:pt x="118649" y="68053"/>
                  </a:lnTo>
                  <a:lnTo>
                    <a:pt x="113252" y="56380"/>
                  </a:lnTo>
                  <a:lnTo>
                    <a:pt x="841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180491" y="5406676"/>
              <a:ext cx="44048" cy="154163"/>
            </a:xfrm>
            <a:custGeom>
              <a:avLst/>
              <a:gdLst/>
              <a:ahLst/>
              <a:cxnLst/>
              <a:rect l="0" t="0" r="0" b="0"/>
              <a:pathLst>
                <a:path w="44048" h="154163">
                  <a:moveTo>
                    <a:pt x="44047" y="0"/>
                  </a:moveTo>
                  <a:lnTo>
                    <a:pt x="28720" y="45979"/>
                  </a:lnTo>
                  <a:lnTo>
                    <a:pt x="26488" y="57570"/>
                  </a:lnTo>
                  <a:lnTo>
                    <a:pt x="25000" y="70191"/>
                  </a:lnTo>
                  <a:lnTo>
                    <a:pt x="24008" y="83499"/>
                  </a:lnTo>
                  <a:lnTo>
                    <a:pt x="22123" y="96042"/>
                  </a:lnTo>
                  <a:lnTo>
                    <a:pt x="19643" y="108074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125434" y="5461734"/>
              <a:ext cx="88094" cy="11012"/>
            </a:xfrm>
            <a:custGeom>
              <a:avLst/>
              <a:gdLst/>
              <a:ahLst/>
              <a:cxnLst/>
              <a:rect l="0" t="0" r="0" b="0"/>
              <a:pathLst>
                <a:path w="88094" h="11012">
                  <a:moveTo>
                    <a:pt x="0" y="11011"/>
                  </a:moveTo>
                  <a:lnTo>
                    <a:pt x="29227" y="11011"/>
                  </a:lnTo>
                  <a:lnTo>
                    <a:pt x="41508" y="9788"/>
                  </a:lnTo>
                  <a:lnTo>
                    <a:pt x="53366" y="7748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070376" y="5639449"/>
              <a:ext cx="924972" cy="64540"/>
            </a:xfrm>
            <a:custGeom>
              <a:avLst/>
              <a:gdLst/>
              <a:ahLst/>
              <a:cxnLst/>
              <a:rect l="0" t="0" r="0" b="0"/>
              <a:pathLst>
                <a:path w="924972" h="64540">
                  <a:moveTo>
                    <a:pt x="0" y="9481"/>
                  </a:moveTo>
                  <a:lnTo>
                    <a:pt x="82478" y="9481"/>
                  </a:lnTo>
                  <a:lnTo>
                    <a:pt x="99032" y="8258"/>
                  </a:lnTo>
                  <a:lnTo>
                    <a:pt x="113738" y="6218"/>
                  </a:lnTo>
                  <a:lnTo>
                    <a:pt x="127213" y="3636"/>
                  </a:lnTo>
                  <a:lnTo>
                    <a:pt x="141090" y="1914"/>
                  </a:lnTo>
                  <a:lnTo>
                    <a:pt x="169559" y="0"/>
                  </a:lnTo>
                  <a:lnTo>
                    <a:pt x="185226" y="714"/>
                  </a:lnTo>
                  <a:lnTo>
                    <a:pt x="201789" y="2412"/>
                  </a:lnTo>
                  <a:lnTo>
                    <a:pt x="218948" y="4769"/>
                  </a:lnTo>
                  <a:lnTo>
                    <a:pt x="235281" y="6340"/>
                  </a:lnTo>
                  <a:lnTo>
                    <a:pt x="251064" y="7387"/>
                  </a:lnTo>
                  <a:lnTo>
                    <a:pt x="266480" y="8085"/>
                  </a:lnTo>
                  <a:lnTo>
                    <a:pt x="299922" y="8861"/>
                  </a:lnTo>
                  <a:lnTo>
                    <a:pt x="371238" y="9358"/>
                  </a:lnTo>
                  <a:lnTo>
                    <a:pt x="390643" y="10623"/>
                  </a:lnTo>
                  <a:lnTo>
                    <a:pt x="410920" y="12690"/>
                  </a:lnTo>
                  <a:lnTo>
                    <a:pt x="431779" y="15291"/>
                  </a:lnTo>
                  <a:lnTo>
                    <a:pt x="451802" y="17025"/>
                  </a:lnTo>
                  <a:lnTo>
                    <a:pt x="471269" y="18181"/>
                  </a:lnTo>
                  <a:lnTo>
                    <a:pt x="490364" y="18952"/>
                  </a:lnTo>
                  <a:lnTo>
                    <a:pt x="509212" y="20689"/>
                  </a:lnTo>
                  <a:lnTo>
                    <a:pt x="527895" y="23071"/>
                  </a:lnTo>
                  <a:lnTo>
                    <a:pt x="546467" y="25882"/>
                  </a:lnTo>
                  <a:lnTo>
                    <a:pt x="564967" y="27756"/>
                  </a:lnTo>
                  <a:lnTo>
                    <a:pt x="583417" y="29006"/>
                  </a:lnTo>
                  <a:lnTo>
                    <a:pt x="601835" y="29839"/>
                  </a:lnTo>
                  <a:lnTo>
                    <a:pt x="638613" y="30764"/>
                  </a:lnTo>
                  <a:lnTo>
                    <a:pt x="656985" y="31011"/>
                  </a:lnTo>
                  <a:lnTo>
                    <a:pt x="675350" y="32399"/>
                  </a:lnTo>
                  <a:lnTo>
                    <a:pt x="693711" y="34548"/>
                  </a:lnTo>
                  <a:lnTo>
                    <a:pt x="712069" y="37204"/>
                  </a:lnTo>
                  <a:lnTo>
                    <a:pt x="730426" y="38974"/>
                  </a:lnTo>
                  <a:lnTo>
                    <a:pt x="748781" y="40155"/>
                  </a:lnTo>
                  <a:lnTo>
                    <a:pt x="767135" y="40942"/>
                  </a:lnTo>
                  <a:lnTo>
                    <a:pt x="784266" y="42690"/>
                  </a:lnTo>
                  <a:lnTo>
                    <a:pt x="800579" y="45079"/>
                  </a:lnTo>
                  <a:lnTo>
                    <a:pt x="853448" y="54287"/>
                  </a:lnTo>
                  <a:lnTo>
                    <a:pt x="924971" y="64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316928" y="5648930"/>
              <a:ext cx="172948" cy="259779"/>
            </a:xfrm>
            <a:custGeom>
              <a:avLst/>
              <a:gdLst/>
              <a:ahLst/>
              <a:cxnLst/>
              <a:rect l="0" t="0" r="0" b="0"/>
              <a:pathLst>
                <a:path w="172948" h="259779">
                  <a:moveTo>
                    <a:pt x="6714" y="198208"/>
                  </a:moveTo>
                  <a:lnTo>
                    <a:pt x="12559" y="180671"/>
                  </a:lnTo>
                  <a:lnTo>
                    <a:pt x="16729" y="173058"/>
                  </a:lnTo>
                  <a:lnTo>
                    <a:pt x="21955" y="165536"/>
                  </a:lnTo>
                  <a:lnTo>
                    <a:pt x="27886" y="158074"/>
                  </a:lnTo>
                  <a:lnTo>
                    <a:pt x="37958" y="153100"/>
                  </a:lnTo>
                  <a:lnTo>
                    <a:pt x="50790" y="149783"/>
                  </a:lnTo>
                  <a:lnTo>
                    <a:pt x="65462" y="147572"/>
                  </a:lnTo>
                  <a:lnTo>
                    <a:pt x="81361" y="147322"/>
                  </a:lnTo>
                  <a:lnTo>
                    <a:pt x="98078" y="148378"/>
                  </a:lnTo>
                  <a:lnTo>
                    <a:pt x="115340" y="150306"/>
                  </a:lnTo>
                  <a:lnTo>
                    <a:pt x="129295" y="154039"/>
                  </a:lnTo>
                  <a:lnTo>
                    <a:pt x="141045" y="158974"/>
                  </a:lnTo>
                  <a:lnTo>
                    <a:pt x="151326" y="164711"/>
                  </a:lnTo>
                  <a:lnTo>
                    <a:pt x="159403" y="172206"/>
                  </a:lnTo>
                  <a:lnTo>
                    <a:pt x="166012" y="180873"/>
                  </a:lnTo>
                  <a:lnTo>
                    <a:pt x="171641" y="190322"/>
                  </a:lnTo>
                  <a:lnTo>
                    <a:pt x="172947" y="200292"/>
                  </a:lnTo>
                  <a:lnTo>
                    <a:pt x="171370" y="210609"/>
                  </a:lnTo>
                  <a:lnTo>
                    <a:pt x="167872" y="221158"/>
                  </a:lnTo>
                  <a:lnTo>
                    <a:pt x="161869" y="230637"/>
                  </a:lnTo>
                  <a:lnTo>
                    <a:pt x="154197" y="239403"/>
                  </a:lnTo>
                  <a:lnTo>
                    <a:pt x="145412" y="247695"/>
                  </a:lnTo>
                  <a:lnTo>
                    <a:pt x="133438" y="253222"/>
                  </a:lnTo>
                  <a:lnTo>
                    <a:pt x="119337" y="256907"/>
                  </a:lnTo>
                  <a:lnTo>
                    <a:pt x="103819" y="259364"/>
                  </a:lnTo>
                  <a:lnTo>
                    <a:pt x="89803" y="259778"/>
                  </a:lnTo>
                  <a:lnTo>
                    <a:pt x="76789" y="258831"/>
                  </a:lnTo>
                  <a:lnTo>
                    <a:pt x="64443" y="256976"/>
                  </a:lnTo>
                  <a:lnTo>
                    <a:pt x="53764" y="253293"/>
                  </a:lnTo>
                  <a:lnTo>
                    <a:pt x="44198" y="248389"/>
                  </a:lnTo>
                  <a:lnTo>
                    <a:pt x="35374" y="242674"/>
                  </a:lnTo>
                  <a:lnTo>
                    <a:pt x="27044" y="233970"/>
                  </a:lnTo>
                  <a:lnTo>
                    <a:pt x="19044" y="223273"/>
                  </a:lnTo>
                  <a:lnTo>
                    <a:pt x="11264" y="211247"/>
                  </a:lnTo>
                  <a:lnTo>
                    <a:pt x="6076" y="198337"/>
                  </a:lnTo>
                  <a:lnTo>
                    <a:pt x="2619" y="184835"/>
                  </a:lnTo>
                  <a:lnTo>
                    <a:pt x="313" y="170940"/>
                  </a:lnTo>
                  <a:lnTo>
                    <a:pt x="0" y="156783"/>
                  </a:lnTo>
                  <a:lnTo>
                    <a:pt x="1015" y="142451"/>
                  </a:lnTo>
                  <a:lnTo>
                    <a:pt x="2914" y="128002"/>
                  </a:lnTo>
                  <a:lnTo>
                    <a:pt x="6628" y="113475"/>
                  </a:lnTo>
                  <a:lnTo>
                    <a:pt x="11551" y="98897"/>
                  </a:lnTo>
                  <a:lnTo>
                    <a:pt x="17279" y="84284"/>
                  </a:lnTo>
                  <a:lnTo>
                    <a:pt x="23545" y="72095"/>
                  </a:lnTo>
                  <a:lnTo>
                    <a:pt x="30170" y="61522"/>
                  </a:lnTo>
                  <a:lnTo>
                    <a:pt x="37033" y="52027"/>
                  </a:lnTo>
                  <a:lnTo>
                    <a:pt x="45279" y="43249"/>
                  </a:lnTo>
                  <a:lnTo>
                    <a:pt x="54447" y="34950"/>
                  </a:lnTo>
                  <a:lnTo>
                    <a:pt x="1058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609943" y="5671541"/>
              <a:ext cx="195688" cy="197621"/>
            </a:xfrm>
            <a:custGeom>
              <a:avLst/>
              <a:gdLst/>
              <a:ahLst/>
              <a:cxnLst/>
              <a:rect l="0" t="0" r="0" b="0"/>
              <a:pathLst>
                <a:path w="195688" h="197621">
                  <a:moveTo>
                    <a:pt x="0" y="21435"/>
                  </a:moveTo>
                  <a:lnTo>
                    <a:pt x="45979" y="6109"/>
                  </a:lnTo>
                  <a:lnTo>
                    <a:pt x="58793" y="3877"/>
                  </a:lnTo>
                  <a:lnTo>
                    <a:pt x="73453" y="2389"/>
                  </a:lnTo>
                  <a:lnTo>
                    <a:pt x="89344" y="1396"/>
                  </a:lnTo>
                  <a:lnTo>
                    <a:pt x="123315" y="294"/>
                  </a:lnTo>
                  <a:lnTo>
                    <a:pt x="140938" y="0"/>
                  </a:lnTo>
                  <a:lnTo>
                    <a:pt x="156358" y="1028"/>
                  </a:lnTo>
                  <a:lnTo>
                    <a:pt x="170307" y="2936"/>
                  </a:lnTo>
                  <a:lnTo>
                    <a:pt x="183278" y="5432"/>
                  </a:lnTo>
                  <a:lnTo>
                    <a:pt x="190701" y="11990"/>
                  </a:lnTo>
                  <a:lnTo>
                    <a:pt x="194427" y="21256"/>
                  </a:lnTo>
                  <a:lnTo>
                    <a:pt x="195687" y="32328"/>
                  </a:lnTo>
                  <a:lnTo>
                    <a:pt x="194080" y="43379"/>
                  </a:lnTo>
                  <a:lnTo>
                    <a:pt x="190563" y="54418"/>
                  </a:lnTo>
                  <a:lnTo>
                    <a:pt x="185770" y="65447"/>
                  </a:lnTo>
                  <a:lnTo>
                    <a:pt x="178904" y="76470"/>
                  </a:lnTo>
                  <a:lnTo>
                    <a:pt x="170657" y="87489"/>
                  </a:lnTo>
                  <a:lnTo>
                    <a:pt x="161488" y="98506"/>
                  </a:lnTo>
                  <a:lnTo>
                    <a:pt x="150481" y="109521"/>
                  </a:lnTo>
                  <a:lnTo>
                    <a:pt x="138249" y="120535"/>
                  </a:lnTo>
                  <a:lnTo>
                    <a:pt x="125201" y="131548"/>
                  </a:lnTo>
                  <a:lnTo>
                    <a:pt x="112831" y="141337"/>
                  </a:lnTo>
                  <a:lnTo>
                    <a:pt x="100914" y="150310"/>
                  </a:lnTo>
                  <a:lnTo>
                    <a:pt x="89299" y="158739"/>
                  </a:lnTo>
                  <a:lnTo>
                    <a:pt x="79108" y="166806"/>
                  </a:lnTo>
                  <a:lnTo>
                    <a:pt x="69868" y="174630"/>
                  </a:lnTo>
                  <a:lnTo>
                    <a:pt x="22022" y="197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810699" y="5681965"/>
              <a:ext cx="162626" cy="231244"/>
            </a:xfrm>
            <a:custGeom>
              <a:avLst/>
              <a:gdLst/>
              <a:ahLst/>
              <a:cxnLst/>
              <a:rect l="0" t="0" r="0" b="0"/>
              <a:pathLst>
                <a:path w="162626" h="231244">
                  <a:moveTo>
                    <a:pt x="52510" y="231243"/>
                  </a:moveTo>
                  <a:lnTo>
                    <a:pt x="34973" y="219551"/>
                  </a:lnTo>
                  <a:lnTo>
                    <a:pt x="28583" y="212437"/>
                  </a:lnTo>
                  <a:lnTo>
                    <a:pt x="23100" y="204024"/>
                  </a:lnTo>
                  <a:lnTo>
                    <a:pt x="18221" y="194744"/>
                  </a:lnTo>
                  <a:lnTo>
                    <a:pt x="16192" y="184887"/>
                  </a:lnTo>
                  <a:lnTo>
                    <a:pt x="16063" y="174645"/>
                  </a:lnTo>
                  <a:lnTo>
                    <a:pt x="17200" y="164147"/>
                  </a:lnTo>
                  <a:lnTo>
                    <a:pt x="20405" y="154701"/>
                  </a:lnTo>
                  <a:lnTo>
                    <a:pt x="24989" y="145956"/>
                  </a:lnTo>
                  <a:lnTo>
                    <a:pt x="30492" y="137680"/>
                  </a:lnTo>
                  <a:lnTo>
                    <a:pt x="37831" y="130939"/>
                  </a:lnTo>
                  <a:lnTo>
                    <a:pt x="46394" y="125221"/>
                  </a:lnTo>
                  <a:lnTo>
                    <a:pt x="55773" y="120186"/>
                  </a:lnTo>
                  <a:lnTo>
                    <a:pt x="68144" y="118053"/>
                  </a:lnTo>
                  <a:lnTo>
                    <a:pt x="82509" y="117854"/>
                  </a:lnTo>
                  <a:lnTo>
                    <a:pt x="98202" y="118945"/>
                  </a:lnTo>
                  <a:lnTo>
                    <a:pt x="111112" y="122119"/>
                  </a:lnTo>
                  <a:lnTo>
                    <a:pt x="122165" y="126683"/>
                  </a:lnTo>
                  <a:lnTo>
                    <a:pt x="131982" y="132172"/>
                  </a:lnTo>
                  <a:lnTo>
                    <a:pt x="137302" y="139502"/>
                  </a:lnTo>
                  <a:lnTo>
                    <a:pt x="139625" y="148058"/>
                  </a:lnTo>
                  <a:lnTo>
                    <a:pt x="139951" y="157434"/>
                  </a:lnTo>
                  <a:lnTo>
                    <a:pt x="137721" y="166131"/>
                  </a:lnTo>
                  <a:lnTo>
                    <a:pt x="133787" y="174376"/>
                  </a:lnTo>
                  <a:lnTo>
                    <a:pt x="128717" y="182320"/>
                  </a:lnTo>
                  <a:lnTo>
                    <a:pt x="121667" y="188840"/>
                  </a:lnTo>
                  <a:lnTo>
                    <a:pt x="113297" y="194410"/>
                  </a:lnTo>
                  <a:lnTo>
                    <a:pt x="104046" y="199346"/>
                  </a:lnTo>
                  <a:lnTo>
                    <a:pt x="94208" y="203861"/>
                  </a:lnTo>
                  <a:lnTo>
                    <a:pt x="83979" y="208094"/>
                  </a:lnTo>
                  <a:lnTo>
                    <a:pt x="73490" y="212140"/>
                  </a:lnTo>
                  <a:lnTo>
                    <a:pt x="62825" y="213613"/>
                  </a:lnTo>
                  <a:lnTo>
                    <a:pt x="52046" y="213372"/>
                  </a:lnTo>
                  <a:lnTo>
                    <a:pt x="41189" y="211988"/>
                  </a:lnTo>
                  <a:lnTo>
                    <a:pt x="32727" y="207395"/>
                  </a:lnTo>
                  <a:lnTo>
                    <a:pt x="25862" y="200662"/>
                  </a:lnTo>
                  <a:lnTo>
                    <a:pt x="20063" y="192503"/>
                  </a:lnTo>
                  <a:lnTo>
                    <a:pt x="14972" y="183393"/>
                  </a:lnTo>
                  <a:lnTo>
                    <a:pt x="10356" y="173650"/>
                  </a:lnTo>
                  <a:lnTo>
                    <a:pt x="6054" y="163483"/>
                  </a:lnTo>
                  <a:lnTo>
                    <a:pt x="3186" y="151811"/>
                  </a:lnTo>
                  <a:lnTo>
                    <a:pt x="1275" y="139137"/>
                  </a:lnTo>
                  <a:lnTo>
                    <a:pt x="0" y="125792"/>
                  </a:lnTo>
                  <a:lnTo>
                    <a:pt x="1598" y="113226"/>
                  </a:lnTo>
                  <a:lnTo>
                    <a:pt x="5110" y="101177"/>
                  </a:lnTo>
                  <a:lnTo>
                    <a:pt x="9898" y="89474"/>
                  </a:lnTo>
                  <a:lnTo>
                    <a:pt x="16761" y="79226"/>
                  </a:lnTo>
                  <a:lnTo>
                    <a:pt x="25007" y="69946"/>
                  </a:lnTo>
                  <a:lnTo>
                    <a:pt x="34174" y="61313"/>
                  </a:lnTo>
                  <a:lnTo>
                    <a:pt x="45181" y="53110"/>
                  </a:lnTo>
                  <a:lnTo>
                    <a:pt x="57412" y="45195"/>
                  </a:lnTo>
                  <a:lnTo>
                    <a:pt x="70460" y="37471"/>
                  </a:lnTo>
                  <a:lnTo>
                    <a:pt x="84053" y="31098"/>
                  </a:lnTo>
                  <a:lnTo>
                    <a:pt x="16262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015318" y="6181304"/>
            <a:ext cx="1148868" cy="766992"/>
            <a:chOff x="7015318" y="6181304"/>
            <a:chExt cx="1148868" cy="766992"/>
          </a:xfrm>
        </p:grpSpPr>
        <p:sp>
          <p:nvSpPr>
            <p:cNvPr id="164" name="Freeform 163"/>
            <p:cNvSpPr/>
            <p:nvPr/>
          </p:nvSpPr>
          <p:spPr>
            <a:xfrm>
              <a:off x="7015318" y="6181304"/>
              <a:ext cx="496083" cy="766992"/>
            </a:xfrm>
            <a:custGeom>
              <a:avLst/>
              <a:gdLst/>
              <a:ahLst/>
              <a:cxnLst/>
              <a:rect l="0" t="0" r="0" b="0"/>
              <a:pathLst>
                <a:path w="496083" h="766992">
                  <a:moveTo>
                    <a:pt x="143151" y="238435"/>
                  </a:moveTo>
                  <a:lnTo>
                    <a:pt x="125614" y="232590"/>
                  </a:lnTo>
                  <a:lnTo>
                    <a:pt x="119224" y="227197"/>
                  </a:lnTo>
                  <a:lnTo>
                    <a:pt x="108862" y="211417"/>
                  </a:lnTo>
                  <a:lnTo>
                    <a:pt x="103441" y="188907"/>
                  </a:lnTo>
                  <a:lnTo>
                    <a:pt x="101995" y="176052"/>
                  </a:lnTo>
                  <a:lnTo>
                    <a:pt x="102255" y="161365"/>
                  </a:lnTo>
                  <a:lnTo>
                    <a:pt x="103652" y="145455"/>
                  </a:lnTo>
                  <a:lnTo>
                    <a:pt x="105807" y="128732"/>
                  </a:lnTo>
                  <a:lnTo>
                    <a:pt x="109690" y="112689"/>
                  </a:lnTo>
                  <a:lnTo>
                    <a:pt x="114725" y="97099"/>
                  </a:lnTo>
                  <a:lnTo>
                    <a:pt x="120530" y="81813"/>
                  </a:lnTo>
                  <a:lnTo>
                    <a:pt x="126846" y="67951"/>
                  </a:lnTo>
                  <a:lnTo>
                    <a:pt x="133505" y="55039"/>
                  </a:lnTo>
                  <a:lnTo>
                    <a:pt x="140390" y="42761"/>
                  </a:lnTo>
                  <a:lnTo>
                    <a:pt x="148651" y="33352"/>
                  </a:lnTo>
                  <a:lnTo>
                    <a:pt x="157829" y="25856"/>
                  </a:lnTo>
                  <a:lnTo>
                    <a:pt x="167618" y="19635"/>
                  </a:lnTo>
                  <a:lnTo>
                    <a:pt x="177815" y="16711"/>
                  </a:lnTo>
                  <a:lnTo>
                    <a:pt x="188283" y="15985"/>
                  </a:lnTo>
                  <a:lnTo>
                    <a:pt x="198933" y="16725"/>
                  </a:lnTo>
                  <a:lnTo>
                    <a:pt x="208479" y="22112"/>
                  </a:lnTo>
                  <a:lnTo>
                    <a:pt x="217291" y="30597"/>
                  </a:lnTo>
                  <a:lnTo>
                    <a:pt x="225612" y="41148"/>
                  </a:lnTo>
                  <a:lnTo>
                    <a:pt x="231159" y="53077"/>
                  </a:lnTo>
                  <a:lnTo>
                    <a:pt x="234858" y="65923"/>
                  </a:lnTo>
                  <a:lnTo>
                    <a:pt x="237323" y="79381"/>
                  </a:lnTo>
                  <a:lnTo>
                    <a:pt x="238967" y="93247"/>
                  </a:lnTo>
                  <a:lnTo>
                    <a:pt x="240063" y="107385"/>
                  </a:lnTo>
                  <a:lnTo>
                    <a:pt x="240794" y="121705"/>
                  </a:lnTo>
                  <a:lnTo>
                    <a:pt x="241605" y="150665"/>
                  </a:lnTo>
                  <a:lnTo>
                    <a:pt x="242127" y="209135"/>
                  </a:lnTo>
                  <a:lnTo>
                    <a:pt x="240946" y="223796"/>
                  </a:lnTo>
                  <a:lnTo>
                    <a:pt x="238935" y="238463"/>
                  </a:lnTo>
                  <a:lnTo>
                    <a:pt x="236371" y="253136"/>
                  </a:lnTo>
                  <a:lnTo>
                    <a:pt x="223465" y="334552"/>
                  </a:lnTo>
                  <a:lnTo>
                    <a:pt x="219940" y="352677"/>
                  </a:lnTo>
                  <a:lnTo>
                    <a:pt x="216366" y="369655"/>
                  </a:lnTo>
                  <a:lnTo>
                    <a:pt x="212761" y="384644"/>
                  </a:lnTo>
                  <a:lnTo>
                    <a:pt x="209134" y="398306"/>
                  </a:lnTo>
                  <a:lnTo>
                    <a:pt x="205492" y="411085"/>
                  </a:lnTo>
                  <a:lnTo>
                    <a:pt x="205511" y="422051"/>
                  </a:lnTo>
                  <a:lnTo>
                    <a:pt x="207971" y="431810"/>
                  </a:lnTo>
                  <a:lnTo>
                    <a:pt x="212058" y="440763"/>
                  </a:lnTo>
                  <a:lnTo>
                    <a:pt x="218453" y="444283"/>
                  </a:lnTo>
                  <a:lnTo>
                    <a:pt x="226387" y="444184"/>
                  </a:lnTo>
                  <a:lnTo>
                    <a:pt x="235347" y="441670"/>
                  </a:lnTo>
                  <a:lnTo>
                    <a:pt x="243766" y="435101"/>
                  </a:lnTo>
                  <a:lnTo>
                    <a:pt x="251827" y="425827"/>
                  </a:lnTo>
                  <a:lnTo>
                    <a:pt x="259648" y="414750"/>
                  </a:lnTo>
                  <a:lnTo>
                    <a:pt x="268532" y="401249"/>
                  </a:lnTo>
                  <a:lnTo>
                    <a:pt x="288192" y="369933"/>
                  </a:lnTo>
                  <a:lnTo>
                    <a:pt x="296125" y="354242"/>
                  </a:lnTo>
                  <a:lnTo>
                    <a:pt x="302638" y="338886"/>
                  </a:lnTo>
                  <a:lnTo>
                    <a:pt x="308204" y="323755"/>
                  </a:lnTo>
                  <a:lnTo>
                    <a:pt x="314361" y="309997"/>
                  </a:lnTo>
                  <a:lnTo>
                    <a:pt x="320914" y="297155"/>
                  </a:lnTo>
                  <a:lnTo>
                    <a:pt x="327729" y="284923"/>
                  </a:lnTo>
                  <a:lnTo>
                    <a:pt x="333496" y="271874"/>
                  </a:lnTo>
                  <a:lnTo>
                    <a:pt x="338564" y="258280"/>
                  </a:lnTo>
                  <a:lnTo>
                    <a:pt x="343166" y="244324"/>
                  </a:lnTo>
                  <a:lnTo>
                    <a:pt x="348681" y="230126"/>
                  </a:lnTo>
                  <a:lnTo>
                    <a:pt x="354805" y="215767"/>
                  </a:lnTo>
                  <a:lnTo>
                    <a:pt x="368134" y="186761"/>
                  </a:lnTo>
                  <a:lnTo>
                    <a:pt x="382215" y="157557"/>
                  </a:lnTo>
                  <a:lnTo>
                    <a:pt x="388172" y="144141"/>
                  </a:lnTo>
                  <a:lnTo>
                    <a:pt x="393367" y="131526"/>
                  </a:lnTo>
                  <a:lnTo>
                    <a:pt x="403626" y="108945"/>
                  </a:lnTo>
                  <a:lnTo>
                    <a:pt x="416342" y="90753"/>
                  </a:lnTo>
                  <a:lnTo>
                    <a:pt x="430150" y="71248"/>
                  </a:lnTo>
                  <a:lnTo>
                    <a:pt x="437258" y="60908"/>
                  </a:lnTo>
                  <a:lnTo>
                    <a:pt x="445667" y="50343"/>
                  </a:lnTo>
                  <a:lnTo>
                    <a:pt x="454944" y="39631"/>
                  </a:lnTo>
                  <a:lnTo>
                    <a:pt x="473816" y="19163"/>
                  </a:lnTo>
                  <a:lnTo>
                    <a:pt x="490360" y="1909"/>
                  </a:lnTo>
                  <a:lnTo>
                    <a:pt x="494527" y="0"/>
                  </a:lnTo>
                  <a:lnTo>
                    <a:pt x="496082" y="2397"/>
                  </a:lnTo>
                  <a:lnTo>
                    <a:pt x="495895" y="7666"/>
                  </a:lnTo>
                  <a:lnTo>
                    <a:pt x="489161" y="23309"/>
                  </a:lnTo>
                  <a:lnTo>
                    <a:pt x="478012" y="41273"/>
                  </a:lnTo>
                  <a:lnTo>
                    <a:pt x="464900" y="57414"/>
                  </a:lnTo>
                  <a:lnTo>
                    <a:pt x="450916" y="72743"/>
                  </a:lnTo>
                  <a:lnTo>
                    <a:pt x="436544" y="90161"/>
                  </a:lnTo>
                  <a:lnTo>
                    <a:pt x="429285" y="101657"/>
                  </a:lnTo>
                  <a:lnTo>
                    <a:pt x="422000" y="114215"/>
                  </a:lnTo>
                  <a:lnTo>
                    <a:pt x="413471" y="126258"/>
                  </a:lnTo>
                  <a:lnTo>
                    <a:pt x="404116" y="137956"/>
                  </a:lnTo>
                  <a:lnTo>
                    <a:pt x="394208" y="149426"/>
                  </a:lnTo>
                  <a:lnTo>
                    <a:pt x="385156" y="163190"/>
                  </a:lnTo>
                  <a:lnTo>
                    <a:pt x="376674" y="178484"/>
                  </a:lnTo>
                  <a:lnTo>
                    <a:pt x="368573" y="194797"/>
                  </a:lnTo>
                  <a:lnTo>
                    <a:pt x="359501" y="211791"/>
                  </a:lnTo>
                  <a:lnTo>
                    <a:pt x="339634" y="246985"/>
                  </a:lnTo>
                  <a:lnTo>
                    <a:pt x="327974" y="264935"/>
                  </a:lnTo>
                  <a:lnTo>
                    <a:pt x="315306" y="283019"/>
                  </a:lnTo>
                  <a:lnTo>
                    <a:pt x="301967" y="301192"/>
                  </a:lnTo>
                  <a:lnTo>
                    <a:pt x="289404" y="320649"/>
                  </a:lnTo>
                  <a:lnTo>
                    <a:pt x="277358" y="340961"/>
                  </a:lnTo>
                  <a:lnTo>
                    <a:pt x="265657" y="361844"/>
                  </a:lnTo>
                  <a:lnTo>
                    <a:pt x="252962" y="383106"/>
                  </a:lnTo>
                  <a:lnTo>
                    <a:pt x="225806" y="426308"/>
                  </a:lnTo>
                  <a:lnTo>
                    <a:pt x="212936" y="448106"/>
                  </a:lnTo>
                  <a:lnTo>
                    <a:pt x="200686" y="469979"/>
                  </a:lnTo>
                  <a:lnTo>
                    <a:pt x="177287" y="512634"/>
                  </a:lnTo>
                  <a:lnTo>
                    <a:pt x="154652" y="551985"/>
                  </a:lnTo>
                  <a:lnTo>
                    <a:pt x="143477" y="569818"/>
                  </a:lnTo>
                  <a:lnTo>
                    <a:pt x="132357" y="586602"/>
                  </a:lnTo>
                  <a:lnTo>
                    <a:pt x="121272" y="602685"/>
                  </a:lnTo>
                  <a:lnTo>
                    <a:pt x="111436" y="618301"/>
                  </a:lnTo>
                  <a:lnTo>
                    <a:pt x="102432" y="633607"/>
                  </a:lnTo>
                  <a:lnTo>
                    <a:pt x="93981" y="648703"/>
                  </a:lnTo>
                  <a:lnTo>
                    <a:pt x="85901" y="662439"/>
                  </a:lnTo>
                  <a:lnTo>
                    <a:pt x="70397" y="687488"/>
                  </a:lnTo>
                  <a:lnTo>
                    <a:pt x="61614" y="698083"/>
                  </a:lnTo>
                  <a:lnTo>
                    <a:pt x="52087" y="707594"/>
                  </a:lnTo>
                  <a:lnTo>
                    <a:pt x="42066" y="716381"/>
                  </a:lnTo>
                  <a:lnTo>
                    <a:pt x="32938" y="725910"/>
                  </a:lnTo>
                  <a:lnTo>
                    <a:pt x="24405" y="735933"/>
                  </a:lnTo>
                  <a:lnTo>
                    <a:pt x="0" y="7669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290607" y="6300945"/>
              <a:ext cx="481909" cy="285646"/>
            </a:xfrm>
            <a:custGeom>
              <a:avLst/>
              <a:gdLst/>
              <a:ahLst/>
              <a:cxnLst/>
              <a:rect l="0" t="0" r="0" b="0"/>
              <a:pathLst>
                <a:path w="481909" h="285646">
                  <a:moveTo>
                    <a:pt x="0" y="206887"/>
                  </a:moveTo>
                  <a:lnTo>
                    <a:pt x="23382" y="201041"/>
                  </a:lnTo>
                  <a:lnTo>
                    <a:pt x="37612" y="199319"/>
                  </a:lnTo>
                  <a:lnTo>
                    <a:pt x="54439" y="198171"/>
                  </a:lnTo>
                  <a:lnTo>
                    <a:pt x="90264" y="196896"/>
                  </a:lnTo>
                  <a:lnTo>
                    <a:pt x="140396" y="196178"/>
                  </a:lnTo>
                  <a:lnTo>
                    <a:pt x="179855" y="196009"/>
                  </a:lnTo>
                  <a:lnTo>
                    <a:pt x="196984" y="194741"/>
                  </a:lnTo>
                  <a:lnTo>
                    <a:pt x="212075" y="192672"/>
                  </a:lnTo>
                  <a:lnTo>
                    <a:pt x="225805" y="190070"/>
                  </a:lnTo>
                  <a:lnTo>
                    <a:pt x="238629" y="187111"/>
                  </a:lnTo>
                  <a:lnTo>
                    <a:pt x="250849" y="183915"/>
                  </a:lnTo>
                  <a:lnTo>
                    <a:pt x="262666" y="180561"/>
                  </a:lnTo>
                  <a:lnTo>
                    <a:pt x="285584" y="173571"/>
                  </a:lnTo>
                  <a:lnTo>
                    <a:pt x="296835" y="169994"/>
                  </a:lnTo>
                  <a:lnTo>
                    <a:pt x="308005" y="165163"/>
                  </a:lnTo>
                  <a:lnTo>
                    <a:pt x="319123" y="159495"/>
                  </a:lnTo>
                  <a:lnTo>
                    <a:pt x="330206" y="153269"/>
                  </a:lnTo>
                  <a:lnTo>
                    <a:pt x="355570" y="139826"/>
                  </a:lnTo>
                  <a:lnTo>
                    <a:pt x="369185" y="132815"/>
                  </a:lnTo>
                  <a:lnTo>
                    <a:pt x="381933" y="125695"/>
                  </a:lnTo>
                  <a:lnTo>
                    <a:pt x="394102" y="118501"/>
                  </a:lnTo>
                  <a:lnTo>
                    <a:pt x="405885" y="111258"/>
                  </a:lnTo>
                  <a:lnTo>
                    <a:pt x="416187" y="102758"/>
                  </a:lnTo>
                  <a:lnTo>
                    <a:pt x="425502" y="93422"/>
                  </a:lnTo>
                  <a:lnTo>
                    <a:pt x="434160" y="83527"/>
                  </a:lnTo>
                  <a:lnTo>
                    <a:pt x="442378" y="74483"/>
                  </a:lnTo>
                  <a:lnTo>
                    <a:pt x="458035" y="57909"/>
                  </a:lnTo>
                  <a:lnTo>
                    <a:pt x="465636" y="48840"/>
                  </a:lnTo>
                  <a:lnTo>
                    <a:pt x="473151" y="39124"/>
                  </a:lnTo>
                  <a:lnTo>
                    <a:pt x="480607" y="28975"/>
                  </a:lnTo>
                  <a:lnTo>
                    <a:pt x="481908" y="19763"/>
                  </a:lnTo>
                  <a:lnTo>
                    <a:pt x="479104" y="11174"/>
                  </a:lnTo>
                  <a:lnTo>
                    <a:pt x="473565" y="3001"/>
                  </a:lnTo>
                  <a:lnTo>
                    <a:pt x="463755" y="0"/>
                  </a:lnTo>
                  <a:lnTo>
                    <a:pt x="451097" y="446"/>
                  </a:lnTo>
                  <a:lnTo>
                    <a:pt x="436540" y="3191"/>
                  </a:lnTo>
                  <a:lnTo>
                    <a:pt x="423166" y="6244"/>
                  </a:lnTo>
                  <a:lnTo>
                    <a:pt x="410579" y="9503"/>
                  </a:lnTo>
                  <a:lnTo>
                    <a:pt x="398517" y="12899"/>
                  </a:lnTo>
                  <a:lnTo>
                    <a:pt x="386805" y="18833"/>
                  </a:lnTo>
                  <a:lnTo>
                    <a:pt x="375328" y="26460"/>
                  </a:lnTo>
                  <a:lnTo>
                    <a:pt x="364004" y="35215"/>
                  </a:lnTo>
                  <a:lnTo>
                    <a:pt x="354009" y="43499"/>
                  </a:lnTo>
                  <a:lnTo>
                    <a:pt x="344899" y="51468"/>
                  </a:lnTo>
                  <a:lnTo>
                    <a:pt x="336377" y="59228"/>
                  </a:lnTo>
                  <a:lnTo>
                    <a:pt x="317122" y="77638"/>
                  </a:lnTo>
                  <a:lnTo>
                    <a:pt x="280698" y="113520"/>
                  </a:lnTo>
                  <a:lnTo>
                    <a:pt x="272777" y="122619"/>
                  </a:lnTo>
                  <a:lnTo>
                    <a:pt x="265051" y="132356"/>
                  </a:lnTo>
                  <a:lnTo>
                    <a:pt x="257452" y="142518"/>
                  </a:lnTo>
                  <a:lnTo>
                    <a:pt x="251162" y="152963"/>
                  </a:lnTo>
                  <a:lnTo>
                    <a:pt x="245746" y="163596"/>
                  </a:lnTo>
                  <a:lnTo>
                    <a:pt x="240912" y="174356"/>
                  </a:lnTo>
                  <a:lnTo>
                    <a:pt x="237689" y="186423"/>
                  </a:lnTo>
                  <a:lnTo>
                    <a:pt x="235540" y="199362"/>
                  </a:lnTo>
                  <a:lnTo>
                    <a:pt x="234108" y="212882"/>
                  </a:lnTo>
                  <a:lnTo>
                    <a:pt x="235600" y="226789"/>
                  </a:lnTo>
                  <a:lnTo>
                    <a:pt x="239041" y="240954"/>
                  </a:lnTo>
                  <a:lnTo>
                    <a:pt x="243783" y="255292"/>
                  </a:lnTo>
                  <a:lnTo>
                    <a:pt x="251838" y="266075"/>
                  </a:lnTo>
                  <a:lnTo>
                    <a:pt x="262102" y="274486"/>
                  </a:lnTo>
                  <a:lnTo>
                    <a:pt x="273839" y="281318"/>
                  </a:lnTo>
                  <a:lnTo>
                    <a:pt x="285334" y="284648"/>
                  </a:lnTo>
                  <a:lnTo>
                    <a:pt x="296667" y="285645"/>
                  </a:lnTo>
                  <a:lnTo>
                    <a:pt x="307894" y="285086"/>
                  </a:lnTo>
                  <a:lnTo>
                    <a:pt x="319049" y="283490"/>
                  </a:lnTo>
                  <a:lnTo>
                    <a:pt x="330156" y="281202"/>
                  </a:lnTo>
                  <a:lnTo>
                    <a:pt x="380201" y="268740"/>
                  </a:lnTo>
                  <a:lnTo>
                    <a:pt x="392948" y="264027"/>
                  </a:lnTo>
                  <a:lnTo>
                    <a:pt x="405115" y="258439"/>
                  </a:lnTo>
                  <a:lnTo>
                    <a:pt x="416897" y="252267"/>
                  </a:lnTo>
                  <a:lnTo>
                    <a:pt x="427200" y="245705"/>
                  </a:lnTo>
                  <a:lnTo>
                    <a:pt x="436515" y="238882"/>
                  </a:lnTo>
                  <a:lnTo>
                    <a:pt x="473498" y="2068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742081" y="6276589"/>
              <a:ext cx="422105" cy="374395"/>
            </a:xfrm>
            <a:custGeom>
              <a:avLst/>
              <a:gdLst/>
              <a:ahLst/>
              <a:cxnLst/>
              <a:rect l="0" t="0" r="0" b="0"/>
              <a:pathLst>
                <a:path w="422105" h="374395">
                  <a:moveTo>
                    <a:pt x="308324" y="0"/>
                  </a:moveTo>
                  <a:lnTo>
                    <a:pt x="284942" y="11692"/>
                  </a:lnTo>
                  <a:lnTo>
                    <a:pt x="274383" y="17583"/>
                  </a:lnTo>
                  <a:lnTo>
                    <a:pt x="263673" y="23957"/>
                  </a:lnTo>
                  <a:lnTo>
                    <a:pt x="252863" y="30653"/>
                  </a:lnTo>
                  <a:lnTo>
                    <a:pt x="241986" y="38788"/>
                  </a:lnTo>
                  <a:lnTo>
                    <a:pt x="231064" y="47882"/>
                  </a:lnTo>
                  <a:lnTo>
                    <a:pt x="220112" y="57615"/>
                  </a:lnTo>
                  <a:lnTo>
                    <a:pt x="210363" y="67774"/>
                  </a:lnTo>
                  <a:lnTo>
                    <a:pt x="201418" y="78218"/>
                  </a:lnTo>
                  <a:lnTo>
                    <a:pt x="193007" y="88851"/>
                  </a:lnTo>
                  <a:lnTo>
                    <a:pt x="186176" y="99609"/>
                  </a:lnTo>
                  <a:lnTo>
                    <a:pt x="180398" y="110453"/>
                  </a:lnTo>
                  <a:lnTo>
                    <a:pt x="175324" y="121352"/>
                  </a:lnTo>
                  <a:lnTo>
                    <a:pt x="174387" y="131065"/>
                  </a:lnTo>
                  <a:lnTo>
                    <a:pt x="176210" y="139988"/>
                  </a:lnTo>
                  <a:lnTo>
                    <a:pt x="179872" y="148383"/>
                  </a:lnTo>
                  <a:lnTo>
                    <a:pt x="188431" y="153980"/>
                  </a:lnTo>
                  <a:lnTo>
                    <a:pt x="200255" y="157711"/>
                  </a:lnTo>
                  <a:lnTo>
                    <a:pt x="214255" y="160198"/>
                  </a:lnTo>
                  <a:lnTo>
                    <a:pt x="228482" y="163080"/>
                  </a:lnTo>
                  <a:lnTo>
                    <a:pt x="257341" y="169545"/>
                  </a:lnTo>
                  <a:lnTo>
                    <a:pt x="274335" y="171758"/>
                  </a:lnTo>
                  <a:lnTo>
                    <a:pt x="293006" y="173234"/>
                  </a:lnTo>
                  <a:lnTo>
                    <a:pt x="312794" y="174218"/>
                  </a:lnTo>
                  <a:lnTo>
                    <a:pt x="351094" y="175311"/>
                  </a:lnTo>
                  <a:lnTo>
                    <a:pt x="369872" y="175602"/>
                  </a:lnTo>
                  <a:lnTo>
                    <a:pt x="386061" y="177020"/>
                  </a:lnTo>
                  <a:lnTo>
                    <a:pt x="400525" y="179189"/>
                  </a:lnTo>
                  <a:lnTo>
                    <a:pt x="413837" y="181858"/>
                  </a:lnTo>
                  <a:lnTo>
                    <a:pt x="420265" y="189755"/>
                  </a:lnTo>
                  <a:lnTo>
                    <a:pt x="422104" y="201138"/>
                  </a:lnTo>
                  <a:lnTo>
                    <a:pt x="420882" y="214843"/>
                  </a:lnTo>
                  <a:lnTo>
                    <a:pt x="412727" y="227651"/>
                  </a:lnTo>
                  <a:lnTo>
                    <a:pt x="399949" y="239859"/>
                  </a:lnTo>
                  <a:lnTo>
                    <a:pt x="369846" y="261990"/>
                  </a:lnTo>
                  <a:lnTo>
                    <a:pt x="344232" y="279982"/>
                  </a:lnTo>
                  <a:lnTo>
                    <a:pt x="331039" y="288206"/>
                  </a:lnTo>
                  <a:lnTo>
                    <a:pt x="317350" y="296135"/>
                  </a:lnTo>
                  <a:lnTo>
                    <a:pt x="303330" y="303869"/>
                  </a:lnTo>
                  <a:lnTo>
                    <a:pt x="289089" y="310248"/>
                  </a:lnTo>
                  <a:lnTo>
                    <a:pt x="274701" y="315724"/>
                  </a:lnTo>
                  <a:lnTo>
                    <a:pt x="260215" y="320599"/>
                  </a:lnTo>
                  <a:lnTo>
                    <a:pt x="227806" y="332540"/>
                  </a:lnTo>
                  <a:lnTo>
                    <a:pt x="210599" y="339150"/>
                  </a:lnTo>
                  <a:lnTo>
                    <a:pt x="194233" y="344780"/>
                  </a:lnTo>
                  <a:lnTo>
                    <a:pt x="178430" y="349757"/>
                  </a:lnTo>
                  <a:lnTo>
                    <a:pt x="163000" y="354299"/>
                  </a:lnTo>
                  <a:lnTo>
                    <a:pt x="147818" y="357327"/>
                  </a:lnTo>
                  <a:lnTo>
                    <a:pt x="132804" y="359345"/>
                  </a:lnTo>
                  <a:lnTo>
                    <a:pt x="117900" y="360691"/>
                  </a:lnTo>
                  <a:lnTo>
                    <a:pt x="104294" y="362811"/>
                  </a:lnTo>
                  <a:lnTo>
                    <a:pt x="91552" y="365448"/>
                  </a:lnTo>
                  <a:lnTo>
                    <a:pt x="79388" y="368430"/>
                  </a:lnTo>
                  <a:lnTo>
                    <a:pt x="65161" y="370418"/>
                  </a:lnTo>
                  <a:lnTo>
                    <a:pt x="49558" y="371743"/>
                  </a:lnTo>
                  <a:lnTo>
                    <a:pt x="0" y="3743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8317859" y="5483757"/>
            <a:ext cx="1769685" cy="846026"/>
            <a:chOff x="8317859" y="5483757"/>
            <a:chExt cx="1769685" cy="846026"/>
          </a:xfrm>
        </p:grpSpPr>
        <p:sp>
          <p:nvSpPr>
            <p:cNvPr id="168" name="Freeform 167"/>
            <p:cNvSpPr/>
            <p:nvPr/>
          </p:nvSpPr>
          <p:spPr>
            <a:xfrm>
              <a:off x="8317859" y="5483757"/>
              <a:ext cx="173205" cy="330348"/>
            </a:xfrm>
            <a:custGeom>
              <a:avLst/>
              <a:gdLst/>
              <a:ahLst/>
              <a:cxnLst/>
              <a:rect l="0" t="0" r="0" b="0"/>
              <a:pathLst>
                <a:path w="173205" h="330348">
                  <a:moveTo>
                    <a:pt x="73904" y="330347"/>
                  </a:moveTo>
                  <a:lnTo>
                    <a:pt x="68059" y="312810"/>
                  </a:lnTo>
                  <a:lnTo>
                    <a:pt x="66336" y="302750"/>
                  </a:lnTo>
                  <a:lnTo>
                    <a:pt x="65188" y="291149"/>
                  </a:lnTo>
                  <a:lnTo>
                    <a:pt x="64423" y="278521"/>
                  </a:lnTo>
                  <a:lnTo>
                    <a:pt x="66360" y="266432"/>
                  </a:lnTo>
                  <a:lnTo>
                    <a:pt x="70098" y="254702"/>
                  </a:lnTo>
                  <a:lnTo>
                    <a:pt x="75038" y="243212"/>
                  </a:lnTo>
                  <a:lnTo>
                    <a:pt x="83225" y="234328"/>
                  </a:lnTo>
                  <a:lnTo>
                    <a:pt x="93576" y="227182"/>
                  </a:lnTo>
                  <a:lnTo>
                    <a:pt x="105371" y="221195"/>
                  </a:lnTo>
                  <a:lnTo>
                    <a:pt x="116905" y="218426"/>
                  </a:lnTo>
                  <a:lnTo>
                    <a:pt x="128265" y="217805"/>
                  </a:lnTo>
                  <a:lnTo>
                    <a:pt x="139509" y="218613"/>
                  </a:lnTo>
                  <a:lnTo>
                    <a:pt x="149452" y="224047"/>
                  </a:lnTo>
                  <a:lnTo>
                    <a:pt x="158528" y="232563"/>
                  </a:lnTo>
                  <a:lnTo>
                    <a:pt x="167025" y="243134"/>
                  </a:lnTo>
                  <a:lnTo>
                    <a:pt x="171467" y="253852"/>
                  </a:lnTo>
                  <a:lnTo>
                    <a:pt x="173204" y="264668"/>
                  </a:lnTo>
                  <a:lnTo>
                    <a:pt x="173138" y="275549"/>
                  </a:lnTo>
                  <a:lnTo>
                    <a:pt x="170648" y="285251"/>
                  </a:lnTo>
                  <a:lnTo>
                    <a:pt x="166541" y="294165"/>
                  </a:lnTo>
                  <a:lnTo>
                    <a:pt x="161356" y="302555"/>
                  </a:lnTo>
                  <a:lnTo>
                    <a:pt x="154229" y="309372"/>
                  </a:lnTo>
                  <a:lnTo>
                    <a:pt x="145807" y="315140"/>
                  </a:lnTo>
                  <a:lnTo>
                    <a:pt x="136521" y="320209"/>
                  </a:lnTo>
                  <a:lnTo>
                    <a:pt x="125437" y="323588"/>
                  </a:lnTo>
                  <a:lnTo>
                    <a:pt x="113153" y="325841"/>
                  </a:lnTo>
                  <a:lnTo>
                    <a:pt x="100070" y="327343"/>
                  </a:lnTo>
                  <a:lnTo>
                    <a:pt x="86454" y="327121"/>
                  </a:lnTo>
                  <a:lnTo>
                    <a:pt x="72483" y="325749"/>
                  </a:lnTo>
                  <a:lnTo>
                    <a:pt x="58274" y="323611"/>
                  </a:lnTo>
                  <a:lnTo>
                    <a:pt x="46356" y="318515"/>
                  </a:lnTo>
                  <a:lnTo>
                    <a:pt x="35962" y="311447"/>
                  </a:lnTo>
                  <a:lnTo>
                    <a:pt x="26586" y="303065"/>
                  </a:lnTo>
                  <a:lnTo>
                    <a:pt x="19112" y="292583"/>
                  </a:lnTo>
                  <a:lnTo>
                    <a:pt x="12906" y="280701"/>
                  </a:lnTo>
                  <a:lnTo>
                    <a:pt x="7546" y="267885"/>
                  </a:lnTo>
                  <a:lnTo>
                    <a:pt x="3971" y="254448"/>
                  </a:lnTo>
                  <a:lnTo>
                    <a:pt x="1589" y="240595"/>
                  </a:lnTo>
                  <a:lnTo>
                    <a:pt x="0" y="226466"/>
                  </a:lnTo>
                  <a:lnTo>
                    <a:pt x="165" y="213376"/>
                  </a:lnTo>
                  <a:lnTo>
                    <a:pt x="1498" y="200979"/>
                  </a:lnTo>
                  <a:lnTo>
                    <a:pt x="3610" y="189044"/>
                  </a:lnTo>
                  <a:lnTo>
                    <a:pt x="8689" y="176193"/>
                  </a:lnTo>
                  <a:lnTo>
                    <a:pt x="15745" y="162732"/>
                  </a:lnTo>
                  <a:lnTo>
                    <a:pt x="32150" y="135948"/>
                  </a:lnTo>
                  <a:lnTo>
                    <a:pt x="47598" y="111808"/>
                  </a:lnTo>
                  <a:lnTo>
                    <a:pt x="56367" y="101456"/>
                  </a:lnTo>
                  <a:lnTo>
                    <a:pt x="65883" y="92108"/>
                  </a:lnTo>
                  <a:lnTo>
                    <a:pt x="75898" y="83428"/>
                  </a:lnTo>
                  <a:lnTo>
                    <a:pt x="85021" y="75195"/>
                  </a:lnTo>
                  <a:lnTo>
                    <a:pt x="101684" y="59522"/>
                  </a:lnTo>
                  <a:lnTo>
                    <a:pt x="139765" y="22128"/>
                  </a:lnTo>
                  <a:lnTo>
                    <a:pt x="1619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623006" y="5516791"/>
              <a:ext cx="184104" cy="297314"/>
            </a:xfrm>
            <a:custGeom>
              <a:avLst/>
              <a:gdLst/>
              <a:ahLst/>
              <a:cxnLst/>
              <a:rect l="0" t="0" r="0" b="0"/>
              <a:pathLst>
                <a:path w="184104" h="297314">
                  <a:moveTo>
                    <a:pt x="11011" y="0"/>
                  </a:moveTo>
                  <a:lnTo>
                    <a:pt x="46085" y="0"/>
                  </a:lnTo>
                  <a:lnTo>
                    <a:pt x="61311" y="1224"/>
                  </a:lnTo>
                  <a:lnTo>
                    <a:pt x="76356" y="3263"/>
                  </a:lnTo>
                  <a:lnTo>
                    <a:pt x="91280" y="5846"/>
                  </a:lnTo>
                  <a:lnTo>
                    <a:pt x="104900" y="8792"/>
                  </a:lnTo>
                  <a:lnTo>
                    <a:pt x="117650" y="11979"/>
                  </a:lnTo>
                  <a:lnTo>
                    <a:pt x="156394" y="22310"/>
                  </a:lnTo>
                  <a:lnTo>
                    <a:pt x="170332" y="25885"/>
                  </a:lnTo>
                  <a:lnTo>
                    <a:pt x="178400" y="33162"/>
                  </a:lnTo>
                  <a:lnTo>
                    <a:pt x="182556" y="42908"/>
                  </a:lnTo>
                  <a:lnTo>
                    <a:pt x="184103" y="54299"/>
                  </a:lnTo>
                  <a:lnTo>
                    <a:pt x="181464" y="65564"/>
                  </a:lnTo>
                  <a:lnTo>
                    <a:pt x="176034" y="76744"/>
                  </a:lnTo>
                  <a:lnTo>
                    <a:pt x="168743" y="87868"/>
                  </a:lnTo>
                  <a:lnTo>
                    <a:pt x="161436" y="97731"/>
                  </a:lnTo>
                  <a:lnTo>
                    <a:pt x="154117" y="106753"/>
                  </a:lnTo>
                  <a:lnTo>
                    <a:pt x="146791" y="115215"/>
                  </a:lnTo>
                  <a:lnTo>
                    <a:pt x="139460" y="123303"/>
                  </a:lnTo>
                  <a:lnTo>
                    <a:pt x="124789" y="138816"/>
                  </a:lnTo>
                  <a:lnTo>
                    <a:pt x="102772" y="161306"/>
                  </a:lnTo>
                  <a:lnTo>
                    <a:pt x="95432" y="169937"/>
                  </a:lnTo>
                  <a:lnTo>
                    <a:pt x="88091" y="179361"/>
                  </a:lnTo>
                  <a:lnTo>
                    <a:pt x="80751" y="189314"/>
                  </a:lnTo>
                  <a:lnTo>
                    <a:pt x="73410" y="200844"/>
                  </a:lnTo>
                  <a:lnTo>
                    <a:pt x="66069" y="213424"/>
                  </a:lnTo>
                  <a:lnTo>
                    <a:pt x="58729" y="226704"/>
                  </a:lnTo>
                  <a:lnTo>
                    <a:pt x="51387" y="239229"/>
                  </a:lnTo>
                  <a:lnTo>
                    <a:pt x="44046" y="251249"/>
                  </a:lnTo>
                  <a:lnTo>
                    <a:pt x="0" y="2973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786383" y="5516791"/>
              <a:ext cx="255063" cy="333116"/>
            </a:xfrm>
            <a:custGeom>
              <a:avLst/>
              <a:gdLst/>
              <a:ahLst/>
              <a:cxnLst/>
              <a:rect l="0" t="0" r="0" b="0"/>
              <a:pathLst>
                <a:path w="255063" h="333116">
                  <a:moveTo>
                    <a:pt x="34831" y="297313"/>
                  </a:moveTo>
                  <a:lnTo>
                    <a:pt x="4178" y="266660"/>
                  </a:lnTo>
                  <a:lnTo>
                    <a:pt x="937" y="258525"/>
                  </a:lnTo>
                  <a:lnTo>
                    <a:pt x="0" y="249431"/>
                  </a:lnTo>
                  <a:lnTo>
                    <a:pt x="599" y="239698"/>
                  </a:lnTo>
                  <a:lnTo>
                    <a:pt x="3445" y="230762"/>
                  </a:lnTo>
                  <a:lnTo>
                    <a:pt x="7789" y="222358"/>
                  </a:lnTo>
                  <a:lnTo>
                    <a:pt x="13133" y="214308"/>
                  </a:lnTo>
                  <a:lnTo>
                    <a:pt x="22813" y="208942"/>
                  </a:lnTo>
                  <a:lnTo>
                    <a:pt x="35383" y="205364"/>
                  </a:lnTo>
                  <a:lnTo>
                    <a:pt x="49882" y="202979"/>
                  </a:lnTo>
                  <a:lnTo>
                    <a:pt x="63217" y="203836"/>
                  </a:lnTo>
                  <a:lnTo>
                    <a:pt x="75779" y="206854"/>
                  </a:lnTo>
                  <a:lnTo>
                    <a:pt x="87823" y="211313"/>
                  </a:lnTo>
                  <a:lnTo>
                    <a:pt x="98300" y="216733"/>
                  </a:lnTo>
                  <a:lnTo>
                    <a:pt x="107731" y="222793"/>
                  </a:lnTo>
                  <a:lnTo>
                    <a:pt x="116466" y="229281"/>
                  </a:lnTo>
                  <a:lnTo>
                    <a:pt x="123513" y="238499"/>
                  </a:lnTo>
                  <a:lnTo>
                    <a:pt x="129434" y="249539"/>
                  </a:lnTo>
                  <a:lnTo>
                    <a:pt x="134605" y="261793"/>
                  </a:lnTo>
                  <a:lnTo>
                    <a:pt x="136828" y="273633"/>
                  </a:lnTo>
                  <a:lnTo>
                    <a:pt x="137087" y="285197"/>
                  </a:lnTo>
                  <a:lnTo>
                    <a:pt x="136037" y="296576"/>
                  </a:lnTo>
                  <a:lnTo>
                    <a:pt x="131666" y="305386"/>
                  </a:lnTo>
                  <a:lnTo>
                    <a:pt x="125082" y="312483"/>
                  </a:lnTo>
                  <a:lnTo>
                    <a:pt x="117021" y="318438"/>
                  </a:lnTo>
                  <a:lnTo>
                    <a:pt x="107977" y="323631"/>
                  </a:lnTo>
                  <a:lnTo>
                    <a:pt x="98277" y="328317"/>
                  </a:lnTo>
                  <a:lnTo>
                    <a:pt x="88140" y="332664"/>
                  </a:lnTo>
                  <a:lnTo>
                    <a:pt x="77712" y="333115"/>
                  </a:lnTo>
                  <a:lnTo>
                    <a:pt x="67088" y="330969"/>
                  </a:lnTo>
                  <a:lnTo>
                    <a:pt x="56336" y="327092"/>
                  </a:lnTo>
                  <a:lnTo>
                    <a:pt x="46721" y="319612"/>
                  </a:lnTo>
                  <a:lnTo>
                    <a:pt x="37863" y="309732"/>
                  </a:lnTo>
                  <a:lnTo>
                    <a:pt x="29512" y="298252"/>
                  </a:lnTo>
                  <a:lnTo>
                    <a:pt x="22720" y="284480"/>
                  </a:lnTo>
                  <a:lnTo>
                    <a:pt x="16969" y="269182"/>
                  </a:lnTo>
                  <a:lnTo>
                    <a:pt x="11911" y="252865"/>
                  </a:lnTo>
                  <a:lnTo>
                    <a:pt x="9763" y="235870"/>
                  </a:lnTo>
                  <a:lnTo>
                    <a:pt x="9554" y="218422"/>
                  </a:lnTo>
                  <a:lnTo>
                    <a:pt x="10639" y="200673"/>
                  </a:lnTo>
                  <a:lnTo>
                    <a:pt x="12586" y="185169"/>
                  </a:lnTo>
                  <a:lnTo>
                    <a:pt x="15106" y="171163"/>
                  </a:lnTo>
                  <a:lnTo>
                    <a:pt x="18011" y="158155"/>
                  </a:lnTo>
                  <a:lnTo>
                    <a:pt x="22394" y="145812"/>
                  </a:lnTo>
                  <a:lnTo>
                    <a:pt x="27763" y="133914"/>
                  </a:lnTo>
                  <a:lnTo>
                    <a:pt x="33790" y="122311"/>
                  </a:lnTo>
                  <a:lnTo>
                    <a:pt x="42701" y="109681"/>
                  </a:lnTo>
                  <a:lnTo>
                    <a:pt x="53537" y="96368"/>
                  </a:lnTo>
                  <a:lnTo>
                    <a:pt x="65654" y="82598"/>
                  </a:lnTo>
                  <a:lnTo>
                    <a:pt x="79850" y="69747"/>
                  </a:lnTo>
                  <a:lnTo>
                    <a:pt x="95431" y="57510"/>
                  </a:lnTo>
                  <a:lnTo>
                    <a:pt x="111936" y="45681"/>
                  </a:lnTo>
                  <a:lnTo>
                    <a:pt x="126610" y="36572"/>
                  </a:lnTo>
                  <a:lnTo>
                    <a:pt x="140064" y="29275"/>
                  </a:lnTo>
                  <a:lnTo>
                    <a:pt x="152703" y="23188"/>
                  </a:lnTo>
                  <a:lnTo>
                    <a:pt x="167247" y="17906"/>
                  </a:lnTo>
                  <a:lnTo>
                    <a:pt x="183060" y="13161"/>
                  </a:lnTo>
                  <a:lnTo>
                    <a:pt x="2550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107515" y="5637919"/>
              <a:ext cx="286301" cy="66070"/>
            </a:xfrm>
            <a:custGeom>
              <a:avLst/>
              <a:gdLst/>
              <a:ahLst/>
              <a:cxnLst/>
              <a:rect l="0" t="0" r="0" b="0"/>
              <a:pathLst>
                <a:path w="286301" h="66070">
                  <a:moveTo>
                    <a:pt x="0" y="0"/>
                  </a:moveTo>
                  <a:lnTo>
                    <a:pt x="17537" y="5845"/>
                  </a:lnTo>
                  <a:lnTo>
                    <a:pt x="27597" y="8791"/>
                  </a:lnTo>
                  <a:lnTo>
                    <a:pt x="51825" y="15327"/>
                  </a:lnTo>
                  <a:lnTo>
                    <a:pt x="68808" y="18782"/>
                  </a:lnTo>
                  <a:lnTo>
                    <a:pt x="110517" y="25884"/>
                  </a:lnTo>
                  <a:lnTo>
                    <a:pt x="128736" y="29491"/>
                  </a:lnTo>
                  <a:lnTo>
                    <a:pt x="144552" y="33119"/>
                  </a:lnTo>
                  <a:lnTo>
                    <a:pt x="158767" y="36762"/>
                  </a:lnTo>
                  <a:lnTo>
                    <a:pt x="190874" y="44071"/>
                  </a:lnTo>
                  <a:lnTo>
                    <a:pt x="224313" y="51398"/>
                  </a:lnTo>
                  <a:lnTo>
                    <a:pt x="286300" y="6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9085491" y="5836127"/>
              <a:ext cx="209221" cy="55058"/>
            </a:xfrm>
            <a:custGeom>
              <a:avLst/>
              <a:gdLst/>
              <a:ahLst/>
              <a:cxnLst/>
              <a:rect l="0" t="0" r="0" b="0"/>
              <a:pathLst>
                <a:path w="209221" h="55058">
                  <a:moveTo>
                    <a:pt x="0" y="0"/>
                  </a:moveTo>
                  <a:lnTo>
                    <a:pt x="45981" y="15326"/>
                  </a:lnTo>
                  <a:lnTo>
                    <a:pt x="60018" y="18782"/>
                  </a:lnTo>
                  <a:lnTo>
                    <a:pt x="76717" y="22309"/>
                  </a:lnTo>
                  <a:lnTo>
                    <a:pt x="95192" y="25884"/>
                  </a:lnTo>
                  <a:lnTo>
                    <a:pt x="128769" y="33119"/>
                  </a:lnTo>
                  <a:lnTo>
                    <a:pt x="144575" y="36761"/>
                  </a:lnTo>
                  <a:lnTo>
                    <a:pt x="158782" y="40413"/>
                  </a:lnTo>
                  <a:lnTo>
                    <a:pt x="171925" y="44071"/>
                  </a:lnTo>
                  <a:lnTo>
                    <a:pt x="209220" y="55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359088" y="5737023"/>
              <a:ext cx="243527" cy="363382"/>
            </a:xfrm>
            <a:custGeom>
              <a:avLst/>
              <a:gdLst/>
              <a:ahLst/>
              <a:cxnLst/>
              <a:rect l="0" t="0" r="0" b="0"/>
              <a:pathLst>
                <a:path w="243527" h="363382">
                  <a:moveTo>
                    <a:pt x="89785" y="363381"/>
                  </a:moveTo>
                  <a:lnTo>
                    <a:pt x="72248" y="351690"/>
                  </a:lnTo>
                  <a:lnTo>
                    <a:pt x="63412" y="344575"/>
                  </a:lnTo>
                  <a:lnTo>
                    <a:pt x="53851" y="336162"/>
                  </a:lnTo>
                  <a:lnTo>
                    <a:pt x="43806" y="326882"/>
                  </a:lnTo>
                  <a:lnTo>
                    <a:pt x="35885" y="317026"/>
                  </a:lnTo>
                  <a:lnTo>
                    <a:pt x="29383" y="306784"/>
                  </a:lnTo>
                  <a:lnTo>
                    <a:pt x="23823" y="296286"/>
                  </a:lnTo>
                  <a:lnTo>
                    <a:pt x="17670" y="285616"/>
                  </a:lnTo>
                  <a:lnTo>
                    <a:pt x="11121" y="274833"/>
                  </a:lnTo>
                  <a:lnTo>
                    <a:pt x="4307" y="263973"/>
                  </a:lnTo>
                  <a:lnTo>
                    <a:pt x="989" y="251839"/>
                  </a:lnTo>
                  <a:lnTo>
                    <a:pt x="0" y="238856"/>
                  </a:lnTo>
                  <a:lnTo>
                    <a:pt x="564" y="225307"/>
                  </a:lnTo>
                  <a:lnTo>
                    <a:pt x="4610" y="212603"/>
                  </a:lnTo>
                  <a:lnTo>
                    <a:pt x="10979" y="200464"/>
                  </a:lnTo>
                  <a:lnTo>
                    <a:pt x="18895" y="188700"/>
                  </a:lnTo>
                  <a:lnTo>
                    <a:pt x="30290" y="179634"/>
                  </a:lnTo>
                  <a:lnTo>
                    <a:pt x="44004" y="172367"/>
                  </a:lnTo>
                  <a:lnTo>
                    <a:pt x="59265" y="166298"/>
                  </a:lnTo>
                  <a:lnTo>
                    <a:pt x="76779" y="162253"/>
                  </a:lnTo>
                  <a:lnTo>
                    <a:pt x="95796" y="159556"/>
                  </a:lnTo>
                  <a:lnTo>
                    <a:pt x="115815" y="157758"/>
                  </a:lnTo>
                  <a:lnTo>
                    <a:pt x="132832" y="157783"/>
                  </a:lnTo>
                  <a:lnTo>
                    <a:pt x="147847" y="159022"/>
                  </a:lnTo>
                  <a:lnTo>
                    <a:pt x="161528" y="161073"/>
                  </a:lnTo>
                  <a:lnTo>
                    <a:pt x="175542" y="164887"/>
                  </a:lnTo>
                  <a:lnTo>
                    <a:pt x="189779" y="169876"/>
                  </a:lnTo>
                  <a:lnTo>
                    <a:pt x="204164" y="175649"/>
                  </a:lnTo>
                  <a:lnTo>
                    <a:pt x="216201" y="183169"/>
                  </a:lnTo>
                  <a:lnTo>
                    <a:pt x="226674" y="191852"/>
                  </a:lnTo>
                  <a:lnTo>
                    <a:pt x="236103" y="201312"/>
                  </a:lnTo>
                  <a:lnTo>
                    <a:pt x="241164" y="212512"/>
                  </a:lnTo>
                  <a:lnTo>
                    <a:pt x="243315" y="224873"/>
                  </a:lnTo>
                  <a:lnTo>
                    <a:pt x="243526" y="238008"/>
                  </a:lnTo>
                  <a:lnTo>
                    <a:pt x="239996" y="249211"/>
                  </a:lnTo>
                  <a:lnTo>
                    <a:pt x="233972" y="259127"/>
                  </a:lnTo>
                  <a:lnTo>
                    <a:pt x="226285" y="268185"/>
                  </a:lnTo>
                  <a:lnTo>
                    <a:pt x="217491" y="276670"/>
                  </a:lnTo>
                  <a:lnTo>
                    <a:pt x="207957" y="284774"/>
                  </a:lnTo>
                  <a:lnTo>
                    <a:pt x="197930" y="292624"/>
                  </a:lnTo>
                  <a:lnTo>
                    <a:pt x="183905" y="297857"/>
                  </a:lnTo>
                  <a:lnTo>
                    <a:pt x="167214" y="301346"/>
                  </a:lnTo>
                  <a:lnTo>
                    <a:pt x="148745" y="303671"/>
                  </a:lnTo>
                  <a:lnTo>
                    <a:pt x="130315" y="305222"/>
                  </a:lnTo>
                  <a:lnTo>
                    <a:pt x="111912" y="306256"/>
                  </a:lnTo>
                  <a:lnTo>
                    <a:pt x="93524" y="306945"/>
                  </a:lnTo>
                  <a:lnTo>
                    <a:pt x="77596" y="306181"/>
                  </a:lnTo>
                  <a:lnTo>
                    <a:pt x="63307" y="304448"/>
                  </a:lnTo>
                  <a:lnTo>
                    <a:pt x="50110" y="302070"/>
                  </a:lnTo>
                  <a:lnTo>
                    <a:pt x="38865" y="295590"/>
                  </a:lnTo>
                  <a:lnTo>
                    <a:pt x="28921" y="286376"/>
                  </a:lnTo>
                  <a:lnTo>
                    <a:pt x="19845" y="275339"/>
                  </a:lnTo>
                  <a:lnTo>
                    <a:pt x="15018" y="261864"/>
                  </a:lnTo>
                  <a:lnTo>
                    <a:pt x="13023" y="246763"/>
                  </a:lnTo>
                  <a:lnTo>
                    <a:pt x="12917" y="230578"/>
                  </a:lnTo>
                  <a:lnTo>
                    <a:pt x="15293" y="216117"/>
                  </a:lnTo>
                  <a:lnTo>
                    <a:pt x="19324" y="202806"/>
                  </a:lnTo>
                  <a:lnTo>
                    <a:pt x="24458" y="190262"/>
                  </a:lnTo>
                  <a:lnTo>
                    <a:pt x="30328" y="178229"/>
                  </a:lnTo>
                  <a:lnTo>
                    <a:pt x="36688" y="166536"/>
                  </a:lnTo>
                  <a:lnTo>
                    <a:pt x="43376" y="155070"/>
                  </a:lnTo>
                  <a:lnTo>
                    <a:pt x="50281" y="144979"/>
                  </a:lnTo>
                  <a:lnTo>
                    <a:pt x="57332" y="135804"/>
                  </a:lnTo>
                  <a:lnTo>
                    <a:pt x="64479" y="127241"/>
                  </a:lnTo>
                  <a:lnTo>
                    <a:pt x="72914" y="117862"/>
                  </a:lnTo>
                  <a:lnTo>
                    <a:pt x="92075" y="97653"/>
                  </a:lnTo>
                  <a:lnTo>
                    <a:pt x="123499" y="65639"/>
                  </a:lnTo>
                  <a:lnTo>
                    <a:pt x="134284" y="55995"/>
                  </a:lnTo>
                  <a:lnTo>
                    <a:pt x="145145" y="47118"/>
                  </a:lnTo>
                  <a:lnTo>
                    <a:pt x="156056" y="38753"/>
                  </a:lnTo>
                  <a:lnTo>
                    <a:pt x="167000" y="30729"/>
                  </a:lnTo>
                  <a:lnTo>
                    <a:pt x="2109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603035" y="5825115"/>
              <a:ext cx="324792" cy="286302"/>
            </a:xfrm>
            <a:custGeom>
              <a:avLst/>
              <a:gdLst/>
              <a:ahLst/>
              <a:cxnLst/>
              <a:rect l="0" t="0" r="0" b="0"/>
              <a:pathLst>
                <a:path w="324792" h="286302">
                  <a:moveTo>
                    <a:pt x="165174" y="0"/>
                  </a:moveTo>
                  <a:lnTo>
                    <a:pt x="176864" y="23383"/>
                  </a:lnTo>
                  <a:lnTo>
                    <a:pt x="183979" y="32718"/>
                  </a:lnTo>
                  <a:lnTo>
                    <a:pt x="192393" y="41388"/>
                  </a:lnTo>
                  <a:lnTo>
                    <a:pt x="201672" y="49615"/>
                  </a:lnTo>
                  <a:lnTo>
                    <a:pt x="212753" y="58770"/>
                  </a:lnTo>
                  <a:lnTo>
                    <a:pt x="238115" y="78731"/>
                  </a:lnTo>
                  <a:lnTo>
                    <a:pt x="279908" y="110605"/>
                  </a:lnTo>
                  <a:lnTo>
                    <a:pt x="291827" y="120230"/>
                  </a:lnTo>
                  <a:lnTo>
                    <a:pt x="302220" y="129093"/>
                  </a:lnTo>
                  <a:lnTo>
                    <a:pt x="311596" y="137450"/>
                  </a:lnTo>
                  <a:lnTo>
                    <a:pt x="317846" y="147914"/>
                  </a:lnTo>
                  <a:lnTo>
                    <a:pt x="322013" y="159785"/>
                  </a:lnTo>
                  <a:lnTo>
                    <a:pt x="324791" y="172593"/>
                  </a:lnTo>
                  <a:lnTo>
                    <a:pt x="322973" y="183578"/>
                  </a:lnTo>
                  <a:lnTo>
                    <a:pt x="318089" y="193349"/>
                  </a:lnTo>
                  <a:lnTo>
                    <a:pt x="311163" y="202310"/>
                  </a:lnTo>
                  <a:lnTo>
                    <a:pt x="300429" y="210731"/>
                  </a:lnTo>
                  <a:lnTo>
                    <a:pt x="287155" y="218792"/>
                  </a:lnTo>
                  <a:lnTo>
                    <a:pt x="272188" y="226613"/>
                  </a:lnTo>
                  <a:lnTo>
                    <a:pt x="258539" y="233050"/>
                  </a:lnTo>
                  <a:lnTo>
                    <a:pt x="245770" y="238566"/>
                  </a:lnTo>
                  <a:lnTo>
                    <a:pt x="233587" y="243466"/>
                  </a:lnTo>
                  <a:lnTo>
                    <a:pt x="216900" y="246732"/>
                  </a:lnTo>
                  <a:lnTo>
                    <a:pt x="197211" y="248910"/>
                  </a:lnTo>
                  <a:lnTo>
                    <a:pt x="175520" y="250362"/>
                  </a:lnTo>
                  <a:lnTo>
                    <a:pt x="156166" y="252554"/>
                  </a:lnTo>
                  <a:lnTo>
                    <a:pt x="138369" y="255238"/>
                  </a:lnTo>
                  <a:lnTo>
                    <a:pt x="121610" y="258251"/>
                  </a:lnTo>
                  <a:lnTo>
                    <a:pt x="106767" y="261484"/>
                  </a:lnTo>
                  <a:lnTo>
                    <a:pt x="93201" y="264862"/>
                  </a:lnTo>
                  <a:lnTo>
                    <a:pt x="53309" y="275463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673697" y="6166473"/>
              <a:ext cx="413847" cy="163310"/>
            </a:xfrm>
            <a:custGeom>
              <a:avLst/>
              <a:gdLst/>
              <a:ahLst/>
              <a:cxnLst/>
              <a:rect l="0" t="0" r="0" b="0"/>
              <a:pathLst>
                <a:path w="413847" h="163310">
                  <a:moveTo>
                    <a:pt x="28442" y="154162"/>
                  </a:moveTo>
                  <a:lnTo>
                    <a:pt x="10905" y="142471"/>
                  </a:lnTo>
                  <a:lnTo>
                    <a:pt x="5740" y="134133"/>
                  </a:lnTo>
                  <a:lnTo>
                    <a:pt x="2296" y="123681"/>
                  </a:lnTo>
                  <a:lnTo>
                    <a:pt x="0" y="111818"/>
                  </a:lnTo>
                  <a:lnTo>
                    <a:pt x="916" y="101463"/>
                  </a:lnTo>
                  <a:lnTo>
                    <a:pt x="3974" y="92112"/>
                  </a:lnTo>
                  <a:lnTo>
                    <a:pt x="8460" y="83431"/>
                  </a:lnTo>
                  <a:lnTo>
                    <a:pt x="15120" y="76421"/>
                  </a:lnTo>
                  <a:lnTo>
                    <a:pt x="23232" y="70523"/>
                  </a:lnTo>
                  <a:lnTo>
                    <a:pt x="32309" y="65368"/>
                  </a:lnTo>
                  <a:lnTo>
                    <a:pt x="43255" y="61932"/>
                  </a:lnTo>
                  <a:lnTo>
                    <a:pt x="55447" y="59640"/>
                  </a:lnTo>
                  <a:lnTo>
                    <a:pt x="68468" y="58113"/>
                  </a:lnTo>
                  <a:lnTo>
                    <a:pt x="82043" y="59542"/>
                  </a:lnTo>
                  <a:lnTo>
                    <a:pt x="95988" y="62941"/>
                  </a:lnTo>
                  <a:lnTo>
                    <a:pt x="110177" y="67655"/>
                  </a:lnTo>
                  <a:lnTo>
                    <a:pt x="123308" y="73244"/>
                  </a:lnTo>
                  <a:lnTo>
                    <a:pt x="135732" y="79417"/>
                  </a:lnTo>
                  <a:lnTo>
                    <a:pt x="147686" y="85979"/>
                  </a:lnTo>
                  <a:lnTo>
                    <a:pt x="158102" y="94025"/>
                  </a:lnTo>
                  <a:lnTo>
                    <a:pt x="167493" y="103059"/>
                  </a:lnTo>
                  <a:lnTo>
                    <a:pt x="176200" y="112753"/>
                  </a:lnTo>
                  <a:lnTo>
                    <a:pt x="180782" y="122886"/>
                  </a:lnTo>
                  <a:lnTo>
                    <a:pt x="182613" y="133311"/>
                  </a:lnTo>
                  <a:lnTo>
                    <a:pt x="182609" y="143932"/>
                  </a:lnTo>
                  <a:lnTo>
                    <a:pt x="177714" y="151013"/>
                  </a:lnTo>
                  <a:lnTo>
                    <a:pt x="169556" y="155733"/>
                  </a:lnTo>
                  <a:lnTo>
                    <a:pt x="159223" y="158880"/>
                  </a:lnTo>
                  <a:lnTo>
                    <a:pt x="147441" y="160978"/>
                  </a:lnTo>
                  <a:lnTo>
                    <a:pt x="134692" y="162376"/>
                  </a:lnTo>
                  <a:lnTo>
                    <a:pt x="121298" y="163309"/>
                  </a:lnTo>
                  <a:lnTo>
                    <a:pt x="106252" y="162707"/>
                  </a:lnTo>
                  <a:lnTo>
                    <a:pt x="90103" y="161083"/>
                  </a:lnTo>
                  <a:lnTo>
                    <a:pt x="73220" y="158776"/>
                  </a:lnTo>
                  <a:lnTo>
                    <a:pt x="57071" y="156015"/>
                  </a:lnTo>
                  <a:lnTo>
                    <a:pt x="41410" y="152950"/>
                  </a:lnTo>
                  <a:lnTo>
                    <a:pt x="26076" y="149684"/>
                  </a:lnTo>
                  <a:lnTo>
                    <a:pt x="15853" y="142612"/>
                  </a:lnTo>
                  <a:lnTo>
                    <a:pt x="9039" y="133004"/>
                  </a:lnTo>
                  <a:lnTo>
                    <a:pt x="4495" y="121704"/>
                  </a:lnTo>
                  <a:lnTo>
                    <a:pt x="6360" y="111724"/>
                  </a:lnTo>
                  <a:lnTo>
                    <a:pt x="12497" y="102623"/>
                  </a:lnTo>
                  <a:lnTo>
                    <a:pt x="21483" y="94109"/>
                  </a:lnTo>
                  <a:lnTo>
                    <a:pt x="32367" y="85986"/>
                  </a:lnTo>
                  <a:lnTo>
                    <a:pt x="44517" y="78124"/>
                  </a:lnTo>
                  <a:lnTo>
                    <a:pt x="57512" y="70435"/>
                  </a:lnTo>
                  <a:lnTo>
                    <a:pt x="71068" y="64086"/>
                  </a:lnTo>
                  <a:lnTo>
                    <a:pt x="85000" y="58630"/>
                  </a:lnTo>
                  <a:lnTo>
                    <a:pt x="99182" y="53769"/>
                  </a:lnTo>
                  <a:lnTo>
                    <a:pt x="114754" y="49305"/>
                  </a:lnTo>
                  <a:lnTo>
                    <a:pt x="131253" y="45105"/>
                  </a:lnTo>
                  <a:lnTo>
                    <a:pt x="195843" y="29573"/>
                  </a:lnTo>
                  <a:lnTo>
                    <a:pt x="213453" y="25833"/>
                  </a:lnTo>
                  <a:lnTo>
                    <a:pt x="252596" y="18415"/>
                  </a:lnTo>
                  <a:lnTo>
                    <a:pt x="270864" y="15948"/>
                  </a:lnTo>
                  <a:lnTo>
                    <a:pt x="287938" y="14302"/>
                  </a:lnTo>
                  <a:lnTo>
                    <a:pt x="304214" y="13206"/>
                  </a:lnTo>
                  <a:lnTo>
                    <a:pt x="319958" y="12474"/>
                  </a:lnTo>
                  <a:lnTo>
                    <a:pt x="350504" y="11662"/>
                  </a:lnTo>
                  <a:lnTo>
                    <a:pt x="364277" y="10222"/>
                  </a:lnTo>
                  <a:lnTo>
                    <a:pt x="377129" y="8038"/>
                  </a:lnTo>
                  <a:lnTo>
                    <a:pt x="4138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55600"/>
            <a:ext cx="5308600" cy="56938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Memorize your perfect squares!!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1 - 							11 -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2 - 							12 -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3 - 							13 - 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4 -							14 -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5 -							15 - 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6 -							16 - 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7 -							17 -	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8 - 							18 -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9 - 							19 -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10 - 							20 - 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16445" y="165173"/>
            <a:ext cx="927664" cy="495521"/>
            <a:chOff x="5116445" y="165173"/>
            <a:chExt cx="927664" cy="495521"/>
          </a:xfrm>
        </p:grpSpPr>
        <p:sp>
          <p:nvSpPr>
            <p:cNvPr id="3" name="Freeform 2"/>
            <p:cNvSpPr/>
            <p:nvPr/>
          </p:nvSpPr>
          <p:spPr>
            <a:xfrm>
              <a:off x="5116445" y="198208"/>
              <a:ext cx="103990" cy="462486"/>
            </a:xfrm>
            <a:custGeom>
              <a:avLst/>
              <a:gdLst/>
              <a:ahLst/>
              <a:cxnLst/>
              <a:rect l="0" t="0" r="0" b="0"/>
              <a:pathLst>
                <a:path w="103990" h="462486">
                  <a:moveTo>
                    <a:pt x="92977" y="0"/>
                  </a:moveTo>
                  <a:lnTo>
                    <a:pt x="81286" y="17537"/>
                  </a:lnTo>
                  <a:lnTo>
                    <a:pt x="75395" y="28820"/>
                  </a:lnTo>
                  <a:lnTo>
                    <a:pt x="69021" y="42460"/>
                  </a:lnTo>
                  <a:lnTo>
                    <a:pt x="62324" y="57671"/>
                  </a:lnTo>
                  <a:lnTo>
                    <a:pt x="56636" y="71482"/>
                  </a:lnTo>
                  <a:lnTo>
                    <a:pt x="51621" y="84359"/>
                  </a:lnTo>
                  <a:lnTo>
                    <a:pt x="42785" y="108456"/>
                  </a:lnTo>
                  <a:lnTo>
                    <a:pt x="23395" y="164955"/>
                  </a:lnTo>
                  <a:lnTo>
                    <a:pt x="19672" y="177262"/>
                  </a:lnTo>
                  <a:lnTo>
                    <a:pt x="12272" y="203989"/>
                  </a:lnTo>
                  <a:lnTo>
                    <a:pt x="8586" y="220414"/>
                  </a:lnTo>
                  <a:lnTo>
                    <a:pt x="1228" y="258241"/>
                  </a:lnTo>
                  <a:lnTo>
                    <a:pt x="0" y="276159"/>
                  </a:lnTo>
                  <a:lnTo>
                    <a:pt x="405" y="292998"/>
                  </a:lnTo>
                  <a:lnTo>
                    <a:pt x="1898" y="309118"/>
                  </a:lnTo>
                  <a:lnTo>
                    <a:pt x="5341" y="323535"/>
                  </a:lnTo>
                  <a:lnTo>
                    <a:pt x="10083" y="336817"/>
                  </a:lnTo>
                  <a:lnTo>
                    <a:pt x="15691" y="349342"/>
                  </a:lnTo>
                  <a:lnTo>
                    <a:pt x="20654" y="361363"/>
                  </a:lnTo>
                  <a:lnTo>
                    <a:pt x="25185" y="373047"/>
                  </a:lnTo>
                  <a:lnTo>
                    <a:pt x="29430" y="384507"/>
                  </a:lnTo>
                  <a:lnTo>
                    <a:pt x="35930" y="394594"/>
                  </a:lnTo>
                  <a:lnTo>
                    <a:pt x="43934" y="403766"/>
                  </a:lnTo>
                  <a:lnTo>
                    <a:pt x="69474" y="428366"/>
                  </a:lnTo>
                  <a:lnTo>
                    <a:pt x="103989" y="462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396619" y="396416"/>
              <a:ext cx="143151" cy="187197"/>
            </a:xfrm>
            <a:custGeom>
              <a:avLst/>
              <a:gdLst/>
              <a:ahLst/>
              <a:cxnLst/>
              <a:rect l="0" t="0" r="0" b="0"/>
              <a:pathLst>
                <a:path w="143151" h="187197">
                  <a:moveTo>
                    <a:pt x="0" y="0"/>
                  </a:moveTo>
                  <a:lnTo>
                    <a:pt x="5845" y="23382"/>
                  </a:lnTo>
                  <a:lnTo>
                    <a:pt x="11238" y="33941"/>
                  </a:lnTo>
                  <a:lnTo>
                    <a:pt x="18503" y="44650"/>
                  </a:lnTo>
                  <a:lnTo>
                    <a:pt x="27018" y="55460"/>
                  </a:lnTo>
                  <a:lnTo>
                    <a:pt x="36364" y="65114"/>
                  </a:lnTo>
                  <a:lnTo>
                    <a:pt x="46266" y="73997"/>
                  </a:lnTo>
                  <a:lnTo>
                    <a:pt x="56538" y="82366"/>
                  </a:lnTo>
                  <a:lnTo>
                    <a:pt x="65832" y="91616"/>
                  </a:lnTo>
                  <a:lnTo>
                    <a:pt x="74476" y="101453"/>
                  </a:lnTo>
                  <a:lnTo>
                    <a:pt x="82685" y="111681"/>
                  </a:lnTo>
                  <a:lnTo>
                    <a:pt x="90605" y="122171"/>
                  </a:lnTo>
                  <a:lnTo>
                    <a:pt x="105930" y="143614"/>
                  </a:lnTo>
                  <a:lnTo>
                    <a:pt x="113443" y="153247"/>
                  </a:lnTo>
                  <a:lnTo>
                    <a:pt x="120898" y="162117"/>
                  </a:lnTo>
                  <a:lnTo>
                    <a:pt x="143150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407630" y="407427"/>
              <a:ext cx="132140" cy="209221"/>
            </a:xfrm>
            <a:custGeom>
              <a:avLst/>
              <a:gdLst/>
              <a:ahLst/>
              <a:cxnLst/>
              <a:rect l="0" t="0" r="0" b="0"/>
              <a:pathLst>
                <a:path w="132140" h="209221">
                  <a:moveTo>
                    <a:pt x="132139" y="0"/>
                  </a:moveTo>
                  <a:lnTo>
                    <a:pt x="120448" y="11692"/>
                  </a:lnTo>
                  <a:lnTo>
                    <a:pt x="115780" y="18806"/>
                  </a:lnTo>
                  <a:lnTo>
                    <a:pt x="111445" y="27220"/>
                  </a:lnTo>
                  <a:lnTo>
                    <a:pt x="107332" y="36499"/>
                  </a:lnTo>
                  <a:lnTo>
                    <a:pt x="102142" y="45132"/>
                  </a:lnTo>
                  <a:lnTo>
                    <a:pt x="96235" y="53335"/>
                  </a:lnTo>
                  <a:lnTo>
                    <a:pt x="89851" y="61250"/>
                  </a:lnTo>
                  <a:lnTo>
                    <a:pt x="81924" y="72645"/>
                  </a:lnTo>
                  <a:lnTo>
                    <a:pt x="72969" y="86359"/>
                  </a:lnTo>
                  <a:lnTo>
                    <a:pt x="63328" y="101619"/>
                  </a:lnTo>
                  <a:lnTo>
                    <a:pt x="53230" y="116686"/>
                  </a:lnTo>
                  <a:lnTo>
                    <a:pt x="32223" y="146479"/>
                  </a:lnTo>
                  <a:lnTo>
                    <a:pt x="23929" y="160051"/>
                  </a:lnTo>
                  <a:lnTo>
                    <a:pt x="17176" y="172770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649884" y="228085"/>
              <a:ext cx="143152" cy="131145"/>
            </a:xfrm>
            <a:custGeom>
              <a:avLst/>
              <a:gdLst/>
              <a:ahLst/>
              <a:cxnLst/>
              <a:rect l="0" t="0" r="0" b="0"/>
              <a:pathLst>
                <a:path w="143152" h="131145">
                  <a:moveTo>
                    <a:pt x="0" y="14169"/>
                  </a:moveTo>
                  <a:lnTo>
                    <a:pt x="17537" y="2478"/>
                  </a:lnTo>
                  <a:lnTo>
                    <a:pt x="27598" y="257"/>
                  </a:lnTo>
                  <a:lnTo>
                    <a:pt x="39198" y="0"/>
                  </a:lnTo>
                  <a:lnTo>
                    <a:pt x="51826" y="1053"/>
                  </a:lnTo>
                  <a:lnTo>
                    <a:pt x="61468" y="5425"/>
                  </a:lnTo>
                  <a:lnTo>
                    <a:pt x="69120" y="12010"/>
                  </a:lnTo>
                  <a:lnTo>
                    <a:pt x="75444" y="20071"/>
                  </a:lnTo>
                  <a:lnTo>
                    <a:pt x="78437" y="29115"/>
                  </a:lnTo>
                  <a:lnTo>
                    <a:pt x="79209" y="38815"/>
                  </a:lnTo>
                  <a:lnTo>
                    <a:pt x="78500" y="48952"/>
                  </a:lnTo>
                  <a:lnTo>
                    <a:pt x="75580" y="58157"/>
                  </a:lnTo>
                  <a:lnTo>
                    <a:pt x="71186" y="66741"/>
                  </a:lnTo>
                  <a:lnTo>
                    <a:pt x="65810" y="74911"/>
                  </a:lnTo>
                  <a:lnTo>
                    <a:pt x="58556" y="82804"/>
                  </a:lnTo>
                  <a:lnTo>
                    <a:pt x="50049" y="90513"/>
                  </a:lnTo>
                  <a:lnTo>
                    <a:pt x="40707" y="98100"/>
                  </a:lnTo>
                  <a:lnTo>
                    <a:pt x="32032" y="105605"/>
                  </a:lnTo>
                  <a:lnTo>
                    <a:pt x="23802" y="113055"/>
                  </a:lnTo>
                  <a:lnTo>
                    <a:pt x="15868" y="120468"/>
                  </a:lnTo>
                  <a:lnTo>
                    <a:pt x="15473" y="125411"/>
                  </a:lnTo>
                  <a:lnTo>
                    <a:pt x="20104" y="128706"/>
                  </a:lnTo>
                  <a:lnTo>
                    <a:pt x="28085" y="130903"/>
                  </a:lnTo>
                  <a:lnTo>
                    <a:pt x="37076" y="131144"/>
                  </a:lnTo>
                  <a:lnTo>
                    <a:pt x="46741" y="130081"/>
                  </a:lnTo>
                  <a:lnTo>
                    <a:pt x="56854" y="128149"/>
                  </a:lnTo>
                  <a:lnTo>
                    <a:pt x="68491" y="126861"/>
                  </a:lnTo>
                  <a:lnTo>
                    <a:pt x="81142" y="126002"/>
                  </a:lnTo>
                  <a:lnTo>
                    <a:pt x="143151" y="124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892139" y="165173"/>
              <a:ext cx="151970" cy="473498"/>
            </a:xfrm>
            <a:custGeom>
              <a:avLst/>
              <a:gdLst/>
              <a:ahLst/>
              <a:cxnLst/>
              <a:rect l="0" t="0" r="0" b="0"/>
              <a:pathLst>
                <a:path w="151970" h="473498">
                  <a:moveTo>
                    <a:pt x="0" y="0"/>
                  </a:moveTo>
                  <a:lnTo>
                    <a:pt x="17537" y="5846"/>
                  </a:lnTo>
                  <a:lnTo>
                    <a:pt x="26374" y="11238"/>
                  </a:lnTo>
                  <a:lnTo>
                    <a:pt x="35935" y="18504"/>
                  </a:lnTo>
                  <a:lnTo>
                    <a:pt x="45979" y="27018"/>
                  </a:lnTo>
                  <a:lnTo>
                    <a:pt x="55123" y="35141"/>
                  </a:lnTo>
                  <a:lnTo>
                    <a:pt x="71808" y="50692"/>
                  </a:lnTo>
                  <a:lnTo>
                    <a:pt x="79683" y="59488"/>
                  </a:lnTo>
                  <a:lnTo>
                    <a:pt x="87380" y="69023"/>
                  </a:lnTo>
                  <a:lnTo>
                    <a:pt x="94959" y="79050"/>
                  </a:lnTo>
                  <a:lnTo>
                    <a:pt x="101235" y="89405"/>
                  </a:lnTo>
                  <a:lnTo>
                    <a:pt x="106642" y="99979"/>
                  </a:lnTo>
                  <a:lnTo>
                    <a:pt x="111470" y="110699"/>
                  </a:lnTo>
                  <a:lnTo>
                    <a:pt x="115913" y="121516"/>
                  </a:lnTo>
                  <a:lnTo>
                    <a:pt x="120098" y="132398"/>
                  </a:lnTo>
                  <a:lnTo>
                    <a:pt x="128010" y="154277"/>
                  </a:lnTo>
                  <a:lnTo>
                    <a:pt x="146761" y="209235"/>
                  </a:lnTo>
                  <a:lnTo>
                    <a:pt x="149228" y="221465"/>
                  </a:lnTo>
                  <a:lnTo>
                    <a:pt x="150873" y="234512"/>
                  </a:lnTo>
                  <a:lnTo>
                    <a:pt x="151969" y="248104"/>
                  </a:lnTo>
                  <a:lnTo>
                    <a:pt x="151477" y="260836"/>
                  </a:lnTo>
                  <a:lnTo>
                    <a:pt x="149925" y="272995"/>
                  </a:lnTo>
                  <a:lnTo>
                    <a:pt x="147667" y="284771"/>
                  </a:lnTo>
                  <a:lnTo>
                    <a:pt x="144938" y="296293"/>
                  </a:lnTo>
                  <a:lnTo>
                    <a:pt x="141895" y="307644"/>
                  </a:lnTo>
                  <a:lnTo>
                    <a:pt x="135251" y="330045"/>
                  </a:lnTo>
                  <a:lnTo>
                    <a:pt x="128220" y="352236"/>
                  </a:lnTo>
                  <a:lnTo>
                    <a:pt x="123409" y="363292"/>
                  </a:lnTo>
                  <a:lnTo>
                    <a:pt x="117755" y="374333"/>
                  </a:lnTo>
                  <a:lnTo>
                    <a:pt x="111538" y="385365"/>
                  </a:lnTo>
                  <a:lnTo>
                    <a:pt x="104946" y="395166"/>
                  </a:lnTo>
                  <a:lnTo>
                    <a:pt x="98105" y="404147"/>
                  </a:lnTo>
                  <a:lnTo>
                    <a:pt x="91097" y="412582"/>
                  </a:lnTo>
                  <a:lnTo>
                    <a:pt x="73522" y="435004"/>
                  </a:lnTo>
                  <a:lnTo>
                    <a:pt x="44046" y="473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03902" y="1024075"/>
            <a:ext cx="514423" cy="3365466"/>
            <a:chOff x="903902" y="1024075"/>
            <a:chExt cx="514423" cy="3365466"/>
          </a:xfrm>
        </p:grpSpPr>
        <p:sp>
          <p:nvSpPr>
            <p:cNvPr id="9" name="Freeform 8"/>
            <p:cNvSpPr/>
            <p:nvPr/>
          </p:nvSpPr>
          <p:spPr>
            <a:xfrm>
              <a:off x="1014017" y="1024075"/>
              <a:ext cx="44048" cy="209220"/>
            </a:xfrm>
            <a:custGeom>
              <a:avLst/>
              <a:gdLst/>
              <a:ahLst/>
              <a:cxnLst/>
              <a:rect l="0" t="0" r="0" b="0"/>
              <a:pathLst>
                <a:path w="44048" h="209220">
                  <a:moveTo>
                    <a:pt x="0" y="0"/>
                  </a:moveTo>
                  <a:lnTo>
                    <a:pt x="5846" y="29228"/>
                  </a:lnTo>
                  <a:lnTo>
                    <a:pt x="7568" y="42732"/>
                  </a:lnTo>
                  <a:lnTo>
                    <a:pt x="8716" y="56628"/>
                  </a:lnTo>
                  <a:lnTo>
                    <a:pt x="9481" y="70787"/>
                  </a:lnTo>
                  <a:lnTo>
                    <a:pt x="11215" y="83896"/>
                  </a:lnTo>
                  <a:lnTo>
                    <a:pt x="13594" y="96307"/>
                  </a:lnTo>
                  <a:lnTo>
                    <a:pt x="16404" y="108250"/>
                  </a:lnTo>
                  <a:lnTo>
                    <a:pt x="19501" y="119884"/>
                  </a:lnTo>
                  <a:lnTo>
                    <a:pt x="29705" y="155017"/>
                  </a:lnTo>
                  <a:lnTo>
                    <a:pt x="44047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31544" y="1387456"/>
              <a:ext cx="148544" cy="121128"/>
            </a:xfrm>
            <a:custGeom>
              <a:avLst/>
              <a:gdLst/>
              <a:ahLst/>
              <a:cxnLst/>
              <a:rect l="0" t="0" r="0" b="0"/>
              <a:pathLst>
                <a:path w="148544" h="121128">
                  <a:moveTo>
                    <a:pt x="16404" y="0"/>
                  </a:moveTo>
                  <a:lnTo>
                    <a:pt x="10558" y="23383"/>
                  </a:lnTo>
                  <a:lnTo>
                    <a:pt x="8836" y="35165"/>
                  </a:lnTo>
                  <a:lnTo>
                    <a:pt x="7688" y="47913"/>
                  </a:lnTo>
                  <a:lnTo>
                    <a:pt x="6923" y="61306"/>
                  </a:lnTo>
                  <a:lnTo>
                    <a:pt x="5189" y="73906"/>
                  </a:lnTo>
                  <a:lnTo>
                    <a:pt x="2810" y="85976"/>
                  </a:lnTo>
                  <a:lnTo>
                    <a:pt x="0" y="97693"/>
                  </a:lnTo>
                  <a:lnTo>
                    <a:pt x="3021" y="105504"/>
                  </a:lnTo>
                  <a:lnTo>
                    <a:pt x="9929" y="110712"/>
                  </a:lnTo>
                  <a:lnTo>
                    <a:pt x="19429" y="114184"/>
                  </a:lnTo>
                  <a:lnTo>
                    <a:pt x="31879" y="116498"/>
                  </a:lnTo>
                  <a:lnTo>
                    <a:pt x="46297" y="118041"/>
                  </a:lnTo>
                  <a:lnTo>
                    <a:pt x="62026" y="119070"/>
                  </a:lnTo>
                  <a:lnTo>
                    <a:pt x="77407" y="119756"/>
                  </a:lnTo>
                  <a:lnTo>
                    <a:pt x="148543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47506" y="1387456"/>
              <a:ext cx="21570" cy="253267"/>
            </a:xfrm>
            <a:custGeom>
              <a:avLst/>
              <a:gdLst/>
              <a:ahLst/>
              <a:cxnLst/>
              <a:rect l="0" t="0" r="0" b="0"/>
              <a:pathLst>
                <a:path w="21570" h="253267">
                  <a:moveTo>
                    <a:pt x="10558" y="0"/>
                  </a:moveTo>
                  <a:lnTo>
                    <a:pt x="4712" y="17537"/>
                  </a:lnTo>
                  <a:lnTo>
                    <a:pt x="2990" y="27597"/>
                  </a:lnTo>
                  <a:lnTo>
                    <a:pt x="1842" y="39198"/>
                  </a:lnTo>
                  <a:lnTo>
                    <a:pt x="1077" y="51826"/>
                  </a:lnTo>
                  <a:lnTo>
                    <a:pt x="226" y="78907"/>
                  </a:lnTo>
                  <a:lnTo>
                    <a:pt x="0" y="92981"/>
                  </a:lnTo>
                  <a:lnTo>
                    <a:pt x="1072" y="106033"/>
                  </a:lnTo>
                  <a:lnTo>
                    <a:pt x="3010" y="118406"/>
                  </a:lnTo>
                  <a:lnTo>
                    <a:pt x="5526" y="130324"/>
                  </a:lnTo>
                  <a:lnTo>
                    <a:pt x="7203" y="143164"/>
                  </a:lnTo>
                  <a:lnTo>
                    <a:pt x="8321" y="156618"/>
                  </a:lnTo>
                  <a:lnTo>
                    <a:pt x="9067" y="170482"/>
                  </a:lnTo>
                  <a:lnTo>
                    <a:pt x="10787" y="183394"/>
                  </a:lnTo>
                  <a:lnTo>
                    <a:pt x="13158" y="195673"/>
                  </a:lnTo>
                  <a:lnTo>
                    <a:pt x="21569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952499" y="1726007"/>
              <a:ext cx="133434" cy="256074"/>
            </a:xfrm>
            <a:custGeom>
              <a:avLst/>
              <a:gdLst/>
              <a:ahLst/>
              <a:cxnLst/>
              <a:rect l="0" t="0" r="0" b="0"/>
              <a:pathLst>
                <a:path w="133434" h="256074">
                  <a:moveTo>
                    <a:pt x="127588" y="68877"/>
                  </a:moveTo>
                  <a:lnTo>
                    <a:pt x="133433" y="51340"/>
                  </a:lnTo>
                  <a:lnTo>
                    <a:pt x="132708" y="42504"/>
                  </a:lnTo>
                  <a:lnTo>
                    <a:pt x="129778" y="32942"/>
                  </a:lnTo>
                  <a:lnTo>
                    <a:pt x="125377" y="22897"/>
                  </a:lnTo>
                  <a:lnTo>
                    <a:pt x="117550" y="14977"/>
                  </a:lnTo>
                  <a:lnTo>
                    <a:pt x="107437" y="8474"/>
                  </a:lnTo>
                  <a:lnTo>
                    <a:pt x="95801" y="2914"/>
                  </a:lnTo>
                  <a:lnTo>
                    <a:pt x="84374" y="432"/>
                  </a:lnTo>
                  <a:lnTo>
                    <a:pt x="73085" y="0"/>
                  </a:lnTo>
                  <a:lnTo>
                    <a:pt x="61888" y="936"/>
                  </a:lnTo>
                  <a:lnTo>
                    <a:pt x="51977" y="4007"/>
                  </a:lnTo>
                  <a:lnTo>
                    <a:pt x="42922" y="8501"/>
                  </a:lnTo>
                  <a:lnTo>
                    <a:pt x="34439" y="13944"/>
                  </a:lnTo>
                  <a:lnTo>
                    <a:pt x="26336" y="22467"/>
                  </a:lnTo>
                  <a:lnTo>
                    <a:pt x="18488" y="33043"/>
                  </a:lnTo>
                  <a:lnTo>
                    <a:pt x="10808" y="44988"/>
                  </a:lnTo>
                  <a:lnTo>
                    <a:pt x="5688" y="57845"/>
                  </a:lnTo>
                  <a:lnTo>
                    <a:pt x="2275" y="71310"/>
                  </a:lnTo>
                  <a:lnTo>
                    <a:pt x="0" y="85181"/>
                  </a:lnTo>
                  <a:lnTo>
                    <a:pt x="930" y="96875"/>
                  </a:lnTo>
                  <a:lnTo>
                    <a:pt x="3997" y="107119"/>
                  </a:lnTo>
                  <a:lnTo>
                    <a:pt x="8489" y="116395"/>
                  </a:lnTo>
                  <a:lnTo>
                    <a:pt x="17601" y="122579"/>
                  </a:lnTo>
                  <a:lnTo>
                    <a:pt x="29793" y="126701"/>
                  </a:lnTo>
                  <a:lnTo>
                    <a:pt x="44039" y="129450"/>
                  </a:lnTo>
                  <a:lnTo>
                    <a:pt x="57206" y="128835"/>
                  </a:lnTo>
                  <a:lnTo>
                    <a:pt x="69655" y="125978"/>
                  </a:lnTo>
                  <a:lnTo>
                    <a:pt x="81625" y="121626"/>
                  </a:lnTo>
                  <a:lnTo>
                    <a:pt x="92052" y="116278"/>
                  </a:lnTo>
                  <a:lnTo>
                    <a:pt x="101450" y="110266"/>
                  </a:lnTo>
                  <a:lnTo>
                    <a:pt x="110163" y="103810"/>
                  </a:lnTo>
                  <a:lnTo>
                    <a:pt x="114748" y="105624"/>
                  </a:lnTo>
                  <a:lnTo>
                    <a:pt x="116581" y="112951"/>
                  </a:lnTo>
                  <a:lnTo>
                    <a:pt x="116577" y="162821"/>
                  </a:lnTo>
                  <a:lnTo>
                    <a:pt x="117800" y="175552"/>
                  </a:lnTo>
                  <a:lnTo>
                    <a:pt x="119839" y="187711"/>
                  </a:lnTo>
                  <a:lnTo>
                    <a:pt x="127588" y="2560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47948" y="2070173"/>
              <a:ext cx="11013" cy="242255"/>
            </a:xfrm>
            <a:custGeom>
              <a:avLst/>
              <a:gdLst/>
              <a:ahLst/>
              <a:cxnLst/>
              <a:rect l="0" t="0" r="0" b="0"/>
              <a:pathLst>
                <a:path w="11013" h="242255">
                  <a:moveTo>
                    <a:pt x="0" y="0"/>
                  </a:moveTo>
                  <a:lnTo>
                    <a:pt x="0" y="109384"/>
                  </a:lnTo>
                  <a:lnTo>
                    <a:pt x="1224" y="126757"/>
                  </a:lnTo>
                  <a:lnTo>
                    <a:pt x="3263" y="144456"/>
                  </a:lnTo>
                  <a:lnTo>
                    <a:pt x="5846" y="162374"/>
                  </a:lnTo>
                  <a:lnTo>
                    <a:pt x="7568" y="179212"/>
                  </a:lnTo>
                  <a:lnTo>
                    <a:pt x="8716" y="195332"/>
                  </a:lnTo>
                  <a:lnTo>
                    <a:pt x="11012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16002" y="2092196"/>
              <a:ext cx="139394" cy="242255"/>
            </a:xfrm>
            <a:custGeom>
              <a:avLst/>
              <a:gdLst/>
              <a:ahLst/>
              <a:cxnLst/>
              <a:rect l="0" t="0" r="0" b="0"/>
              <a:pathLst>
                <a:path w="139394" h="242255">
                  <a:moveTo>
                    <a:pt x="20039" y="0"/>
                  </a:moveTo>
                  <a:lnTo>
                    <a:pt x="14193" y="17537"/>
                  </a:lnTo>
                  <a:lnTo>
                    <a:pt x="11247" y="28820"/>
                  </a:lnTo>
                  <a:lnTo>
                    <a:pt x="4712" y="57671"/>
                  </a:lnTo>
                  <a:lnTo>
                    <a:pt x="2480" y="73929"/>
                  </a:lnTo>
                  <a:lnTo>
                    <a:pt x="992" y="90885"/>
                  </a:lnTo>
                  <a:lnTo>
                    <a:pt x="0" y="108307"/>
                  </a:lnTo>
                  <a:lnTo>
                    <a:pt x="562" y="123592"/>
                  </a:lnTo>
                  <a:lnTo>
                    <a:pt x="2160" y="137452"/>
                  </a:lnTo>
                  <a:lnTo>
                    <a:pt x="4449" y="150363"/>
                  </a:lnTo>
                  <a:lnTo>
                    <a:pt x="9646" y="161417"/>
                  </a:lnTo>
                  <a:lnTo>
                    <a:pt x="16780" y="171234"/>
                  </a:lnTo>
                  <a:lnTo>
                    <a:pt x="25207" y="180225"/>
                  </a:lnTo>
                  <a:lnTo>
                    <a:pt x="34496" y="187443"/>
                  </a:lnTo>
                  <a:lnTo>
                    <a:pt x="44359" y="193479"/>
                  </a:lnTo>
                  <a:lnTo>
                    <a:pt x="54605" y="198726"/>
                  </a:lnTo>
                  <a:lnTo>
                    <a:pt x="66329" y="201000"/>
                  </a:lnTo>
                  <a:lnTo>
                    <a:pt x="79040" y="201293"/>
                  </a:lnTo>
                  <a:lnTo>
                    <a:pt x="92407" y="200265"/>
                  </a:lnTo>
                  <a:lnTo>
                    <a:pt x="104990" y="197132"/>
                  </a:lnTo>
                  <a:lnTo>
                    <a:pt x="117048" y="192597"/>
                  </a:lnTo>
                  <a:lnTo>
                    <a:pt x="128758" y="187126"/>
                  </a:lnTo>
                  <a:lnTo>
                    <a:pt x="135341" y="178585"/>
                  </a:lnTo>
                  <a:lnTo>
                    <a:pt x="138506" y="167997"/>
                  </a:lnTo>
                  <a:lnTo>
                    <a:pt x="139393" y="156044"/>
                  </a:lnTo>
                  <a:lnTo>
                    <a:pt x="135090" y="148076"/>
                  </a:lnTo>
                  <a:lnTo>
                    <a:pt x="127327" y="142764"/>
                  </a:lnTo>
                  <a:lnTo>
                    <a:pt x="117258" y="139222"/>
                  </a:lnTo>
                  <a:lnTo>
                    <a:pt x="106875" y="138084"/>
                  </a:lnTo>
                  <a:lnTo>
                    <a:pt x="96282" y="138550"/>
                  </a:lnTo>
                  <a:lnTo>
                    <a:pt x="85549" y="140083"/>
                  </a:lnTo>
                  <a:lnTo>
                    <a:pt x="77171" y="146000"/>
                  </a:lnTo>
                  <a:lnTo>
                    <a:pt x="70362" y="154838"/>
                  </a:lnTo>
                  <a:lnTo>
                    <a:pt x="64599" y="165624"/>
                  </a:lnTo>
                  <a:lnTo>
                    <a:pt x="60757" y="177709"/>
                  </a:lnTo>
                  <a:lnTo>
                    <a:pt x="58196" y="190660"/>
                  </a:lnTo>
                  <a:lnTo>
                    <a:pt x="53073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21981" y="2463177"/>
              <a:ext cx="125072" cy="158665"/>
            </a:xfrm>
            <a:custGeom>
              <a:avLst/>
              <a:gdLst/>
              <a:ahLst/>
              <a:cxnLst/>
              <a:rect l="0" t="0" r="0" b="0"/>
              <a:pathLst>
                <a:path w="125072" h="158665">
                  <a:moveTo>
                    <a:pt x="3944" y="36447"/>
                  </a:moveTo>
                  <a:lnTo>
                    <a:pt x="9790" y="18910"/>
                  </a:lnTo>
                  <a:lnTo>
                    <a:pt x="15182" y="12520"/>
                  </a:lnTo>
                  <a:lnTo>
                    <a:pt x="22448" y="7037"/>
                  </a:lnTo>
                  <a:lnTo>
                    <a:pt x="30962" y="2158"/>
                  </a:lnTo>
                  <a:lnTo>
                    <a:pt x="40309" y="129"/>
                  </a:lnTo>
                  <a:lnTo>
                    <a:pt x="50210" y="0"/>
                  </a:lnTo>
                  <a:lnTo>
                    <a:pt x="60482" y="1137"/>
                  </a:lnTo>
                  <a:lnTo>
                    <a:pt x="69776" y="4343"/>
                  </a:lnTo>
                  <a:lnTo>
                    <a:pt x="78420" y="8926"/>
                  </a:lnTo>
                  <a:lnTo>
                    <a:pt x="86629" y="14429"/>
                  </a:lnTo>
                  <a:lnTo>
                    <a:pt x="89655" y="21768"/>
                  </a:lnTo>
                  <a:lnTo>
                    <a:pt x="89225" y="30332"/>
                  </a:lnTo>
                  <a:lnTo>
                    <a:pt x="86492" y="39711"/>
                  </a:lnTo>
                  <a:lnTo>
                    <a:pt x="82223" y="50858"/>
                  </a:lnTo>
                  <a:lnTo>
                    <a:pt x="76929" y="63184"/>
                  </a:lnTo>
                  <a:lnTo>
                    <a:pt x="70953" y="76294"/>
                  </a:lnTo>
                  <a:lnTo>
                    <a:pt x="64523" y="87482"/>
                  </a:lnTo>
                  <a:lnTo>
                    <a:pt x="57788" y="97388"/>
                  </a:lnTo>
                  <a:lnTo>
                    <a:pt x="50852" y="106438"/>
                  </a:lnTo>
                  <a:lnTo>
                    <a:pt x="43780" y="114919"/>
                  </a:lnTo>
                  <a:lnTo>
                    <a:pt x="36619" y="123020"/>
                  </a:lnTo>
                  <a:lnTo>
                    <a:pt x="29398" y="130867"/>
                  </a:lnTo>
                  <a:lnTo>
                    <a:pt x="20913" y="138546"/>
                  </a:lnTo>
                  <a:lnTo>
                    <a:pt x="11586" y="146112"/>
                  </a:lnTo>
                  <a:lnTo>
                    <a:pt x="1698" y="153603"/>
                  </a:lnTo>
                  <a:lnTo>
                    <a:pt x="0" y="157374"/>
                  </a:lnTo>
                  <a:lnTo>
                    <a:pt x="3761" y="158664"/>
                  </a:lnTo>
                  <a:lnTo>
                    <a:pt x="11163" y="158301"/>
                  </a:lnTo>
                  <a:lnTo>
                    <a:pt x="35701" y="157897"/>
                  </a:lnTo>
                  <a:lnTo>
                    <a:pt x="50809" y="157789"/>
                  </a:lnTo>
                  <a:lnTo>
                    <a:pt x="64552" y="156494"/>
                  </a:lnTo>
                  <a:lnTo>
                    <a:pt x="77384" y="154407"/>
                  </a:lnTo>
                  <a:lnTo>
                    <a:pt x="125071" y="1355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03641" y="2455578"/>
              <a:ext cx="109544" cy="180768"/>
            </a:xfrm>
            <a:custGeom>
              <a:avLst/>
              <a:gdLst/>
              <a:ahLst/>
              <a:cxnLst/>
              <a:rect l="0" t="0" r="0" b="0"/>
              <a:pathLst>
                <a:path w="109544" h="180768">
                  <a:moveTo>
                    <a:pt x="9480" y="0"/>
                  </a:moveTo>
                  <a:lnTo>
                    <a:pt x="3635" y="17536"/>
                  </a:lnTo>
                  <a:lnTo>
                    <a:pt x="1913" y="27596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4383" y="60243"/>
                  </a:lnTo>
                  <a:lnTo>
                    <a:pt x="12200" y="65856"/>
                  </a:lnTo>
                  <a:lnTo>
                    <a:pt x="32712" y="73315"/>
                  </a:lnTo>
                  <a:lnTo>
                    <a:pt x="54064" y="80709"/>
                  </a:lnTo>
                  <a:lnTo>
                    <a:pt x="63673" y="85617"/>
                  </a:lnTo>
                  <a:lnTo>
                    <a:pt x="72526" y="91336"/>
                  </a:lnTo>
                  <a:lnTo>
                    <a:pt x="80875" y="97596"/>
                  </a:lnTo>
                  <a:lnTo>
                    <a:pt x="88888" y="105440"/>
                  </a:lnTo>
                  <a:lnTo>
                    <a:pt x="96677" y="114339"/>
                  </a:lnTo>
                  <a:lnTo>
                    <a:pt x="104317" y="123943"/>
                  </a:lnTo>
                  <a:lnTo>
                    <a:pt x="108186" y="135239"/>
                  </a:lnTo>
                  <a:lnTo>
                    <a:pt x="109543" y="147664"/>
                  </a:lnTo>
                  <a:lnTo>
                    <a:pt x="109223" y="160841"/>
                  </a:lnTo>
                  <a:lnTo>
                    <a:pt x="104116" y="169626"/>
                  </a:lnTo>
                  <a:lnTo>
                    <a:pt x="95818" y="175483"/>
                  </a:lnTo>
                  <a:lnTo>
                    <a:pt x="85391" y="179387"/>
                  </a:lnTo>
                  <a:lnTo>
                    <a:pt x="74770" y="180767"/>
                  </a:lnTo>
                  <a:lnTo>
                    <a:pt x="64018" y="180463"/>
                  </a:lnTo>
                  <a:lnTo>
                    <a:pt x="20492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069075" y="2435085"/>
              <a:ext cx="242256" cy="9482"/>
            </a:xfrm>
            <a:custGeom>
              <a:avLst/>
              <a:gdLst/>
              <a:ahLst/>
              <a:cxnLst/>
              <a:rect l="0" t="0" r="0" b="0"/>
              <a:pathLst>
                <a:path w="242256" h="9482">
                  <a:moveTo>
                    <a:pt x="0" y="9481"/>
                  </a:moveTo>
                  <a:lnTo>
                    <a:pt x="23383" y="3635"/>
                  </a:lnTo>
                  <a:lnTo>
                    <a:pt x="36388" y="1913"/>
                  </a:lnTo>
                  <a:lnTo>
                    <a:pt x="51176" y="765"/>
                  </a:lnTo>
                  <a:lnTo>
                    <a:pt x="67152" y="0"/>
                  </a:lnTo>
                  <a:lnTo>
                    <a:pt x="82697" y="713"/>
                  </a:lnTo>
                  <a:lnTo>
                    <a:pt x="97954" y="2412"/>
                  </a:lnTo>
                  <a:lnTo>
                    <a:pt x="113019" y="4769"/>
                  </a:lnTo>
                  <a:lnTo>
                    <a:pt x="129181" y="6340"/>
                  </a:lnTo>
                  <a:lnTo>
                    <a:pt x="146072" y="7387"/>
                  </a:lnTo>
                  <a:lnTo>
                    <a:pt x="179931" y="8550"/>
                  </a:lnTo>
                  <a:lnTo>
                    <a:pt x="242255" y="9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03902" y="2771756"/>
              <a:ext cx="121610" cy="201366"/>
            </a:xfrm>
            <a:custGeom>
              <a:avLst/>
              <a:gdLst/>
              <a:ahLst/>
              <a:cxnLst/>
              <a:rect l="0" t="0" r="0" b="0"/>
              <a:pathLst>
                <a:path w="121610" h="201366">
                  <a:moveTo>
                    <a:pt x="0" y="14168"/>
                  </a:moveTo>
                  <a:lnTo>
                    <a:pt x="11691" y="2477"/>
                  </a:lnTo>
                  <a:lnTo>
                    <a:pt x="21253" y="257"/>
                  </a:lnTo>
                  <a:lnTo>
                    <a:pt x="33745" y="0"/>
                  </a:lnTo>
                  <a:lnTo>
                    <a:pt x="48190" y="1052"/>
                  </a:lnTo>
                  <a:lnTo>
                    <a:pt x="60267" y="4201"/>
                  </a:lnTo>
                  <a:lnTo>
                    <a:pt x="70766" y="8747"/>
                  </a:lnTo>
                  <a:lnTo>
                    <a:pt x="80212" y="14225"/>
                  </a:lnTo>
                  <a:lnTo>
                    <a:pt x="85286" y="21547"/>
                  </a:lnTo>
                  <a:lnTo>
                    <a:pt x="87445" y="30099"/>
                  </a:lnTo>
                  <a:lnTo>
                    <a:pt x="87661" y="39471"/>
                  </a:lnTo>
                  <a:lnTo>
                    <a:pt x="84134" y="46942"/>
                  </a:lnTo>
                  <a:lnTo>
                    <a:pt x="78112" y="53147"/>
                  </a:lnTo>
                  <a:lnTo>
                    <a:pt x="70427" y="58507"/>
                  </a:lnTo>
                  <a:lnTo>
                    <a:pt x="62857" y="64527"/>
                  </a:lnTo>
                  <a:lnTo>
                    <a:pt x="55363" y="70987"/>
                  </a:lnTo>
                  <a:lnTo>
                    <a:pt x="47920" y="77741"/>
                  </a:lnTo>
                  <a:lnTo>
                    <a:pt x="47852" y="83468"/>
                  </a:lnTo>
                  <a:lnTo>
                    <a:pt x="52701" y="88508"/>
                  </a:lnTo>
                  <a:lnTo>
                    <a:pt x="60828" y="93093"/>
                  </a:lnTo>
                  <a:lnTo>
                    <a:pt x="69916" y="98596"/>
                  </a:lnTo>
                  <a:lnTo>
                    <a:pt x="89802" y="111236"/>
                  </a:lnTo>
                  <a:lnTo>
                    <a:pt x="99020" y="118032"/>
                  </a:lnTo>
                  <a:lnTo>
                    <a:pt x="107613" y="125010"/>
                  </a:lnTo>
                  <a:lnTo>
                    <a:pt x="115788" y="132109"/>
                  </a:lnTo>
                  <a:lnTo>
                    <a:pt x="120015" y="141736"/>
                  </a:lnTo>
                  <a:lnTo>
                    <a:pt x="121609" y="153048"/>
                  </a:lnTo>
                  <a:lnTo>
                    <a:pt x="121448" y="165483"/>
                  </a:lnTo>
                  <a:lnTo>
                    <a:pt x="117671" y="174997"/>
                  </a:lnTo>
                  <a:lnTo>
                    <a:pt x="111482" y="182563"/>
                  </a:lnTo>
                  <a:lnTo>
                    <a:pt x="103685" y="188830"/>
                  </a:lnTo>
                  <a:lnTo>
                    <a:pt x="93593" y="193008"/>
                  </a:lnTo>
                  <a:lnTo>
                    <a:pt x="81972" y="195794"/>
                  </a:lnTo>
                  <a:lnTo>
                    <a:pt x="22023" y="2013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91098" y="2807947"/>
              <a:ext cx="129527" cy="187198"/>
            </a:xfrm>
            <a:custGeom>
              <a:avLst/>
              <a:gdLst/>
              <a:ahLst/>
              <a:cxnLst/>
              <a:rect l="0" t="0" r="0" b="0"/>
              <a:pathLst>
                <a:path w="129527" h="187198">
                  <a:moveTo>
                    <a:pt x="0" y="0"/>
                  </a:moveTo>
                  <a:lnTo>
                    <a:pt x="0" y="109385"/>
                  </a:lnTo>
                  <a:lnTo>
                    <a:pt x="2447" y="123087"/>
                  </a:lnTo>
                  <a:lnTo>
                    <a:pt x="6526" y="134669"/>
                  </a:lnTo>
                  <a:lnTo>
                    <a:pt x="11692" y="144837"/>
                  </a:lnTo>
                  <a:lnTo>
                    <a:pt x="18806" y="152840"/>
                  </a:lnTo>
                  <a:lnTo>
                    <a:pt x="27220" y="159398"/>
                  </a:lnTo>
                  <a:lnTo>
                    <a:pt x="36499" y="164994"/>
                  </a:lnTo>
                  <a:lnTo>
                    <a:pt x="46356" y="169948"/>
                  </a:lnTo>
                  <a:lnTo>
                    <a:pt x="56598" y="174474"/>
                  </a:lnTo>
                  <a:lnTo>
                    <a:pt x="67096" y="178715"/>
                  </a:lnTo>
                  <a:lnTo>
                    <a:pt x="77766" y="179096"/>
                  </a:lnTo>
                  <a:lnTo>
                    <a:pt x="88549" y="176902"/>
                  </a:lnTo>
                  <a:lnTo>
                    <a:pt x="99409" y="172993"/>
                  </a:lnTo>
                  <a:lnTo>
                    <a:pt x="109095" y="167939"/>
                  </a:lnTo>
                  <a:lnTo>
                    <a:pt x="118000" y="162124"/>
                  </a:lnTo>
                  <a:lnTo>
                    <a:pt x="126384" y="155800"/>
                  </a:lnTo>
                  <a:lnTo>
                    <a:pt x="129526" y="147913"/>
                  </a:lnTo>
                  <a:lnTo>
                    <a:pt x="129173" y="138984"/>
                  </a:lnTo>
                  <a:lnTo>
                    <a:pt x="126491" y="129362"/>
                  </a:lnTo>
                  <a:lnTo>
                    <a:pt x="119809" y="124170"/>
                  </a:lnTo>
                  <a:lnTo>
                    <a:pt x="110461" y="121933"/>
                  </a:lnTo>
                  <a:lnTo>
                    <a:pt x="99334" y="121664"/>
                  </a:lnTo>
                  <a:lnTo>
                    <a:pt x="89470" y="123932"/>
                  </a:lnTo>
                  <a:lnTo>
                    <a:pt x="80446" y="127892"/>
                  </a:lnTo>
                  <a:lnTo>
                    <a:pt x="71983" y="132978"/>
                  </a:lnTo>
                  <a:lnTo>
                    <a:pt x="63895" y="141263"/>
                  </a:lnTo>
                  <a:lnTo>
                    <a:pt x="56055" y="151680"/>
                  </a:lnTo>
                  <a:lnTo>
                    <a:pt x="33035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12437" y="3094248"/>
              <a:ext cx="134616" cy="99105"/>
            </a:xfrm>
            <a:custGeom>
              <a:avLst/>
              <a:gdLst/>
              <a:ahLst/>
              <a:cxnLst/>
              <a:rect l="0" t="0" r="0" b="0"/>
              <a:pathLst>
                <a:path w="134616" h="99105">
                  <a:moveTo>
                    <a:pt x="24499" y="0"/>
                  </a:moveTo>
                  <a:lnTo>
                    <a:pt x="18654" y="17537"/>
                  </a:lnTo>
                  <a:lnTo>
                    <a:pt x="14485" y="25150"/>
                  </a:lnTo>
                  <a:lnTo>
                    <a:pt x="9259" y="32672"/>
                  </a:lnTo>
                  <a:lnTo>
                    <a:pt x="3327" y="40134"/>
                  </a:lnTo>
                  <a:lnTo>
                    <a:pt x="597" y="48779"/>
                  </a:lnTo>
                  <a:lnTo>
                    <a:pt x="0" y="58213"/>
                  </a:lnTo>
                  <a:lnTo>
                    <a:pt x="825" y="68173"/>
                  </a:lnTo>
                  <a:lnTo>
                    <a:pt x="5046" y="73590"/>
                  </a:lnTo>
                  <a:lnTo>
                    <a:pt x="11531" y="75977"/>
                  </a:lnTo>
                  <a:lnTo>
                    <a:pt x="19524" y="76345"/>
                  </a:lnTo>
                  <a:lnTo>
                    <a:pt x="41457" y="76754"/>
                  </a:lnTo>
                  <a:lnTo>
                    <a:pt x="54157" y="76863"/>
                  </a:lnTo>
                  <a:lnTo>
                    <a:pt x="66294" y="78159"/>
                  </a:lnTo>
                  <a:lnTo>
                    <a:pt x="78056" y="80247"/>
                  </a:lnTo>
                  <a:lnTo>
                    <a:pt x="134615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014017" y="3072225"/>
              <a:ext cx="11013" cy="253267"/>
            </a:xfrm>
            <a:custGeom>
              <a:avLst/>
              <a:gdLst/>
              <a:ahLst/>
              <a:cxnLst/>
              <a:rect l="0" t="0" r="0" b="0"/>
              <a:pathLst>
                <a:path w="11013" h="253267">
                  <a:moveTo>
                    <a:pt x="11012" y="0"/>
                  </a:moveTo>
                  <a:lnTo>
                    <a:pt x="11012" y="23383"/>
                  </a:lnTo>
                  <a:lnTo>
                    <a:pt x="9789" y="33941"/>
                  </a:lnTo>
                  <a:lnTo>
                    <a:pt x="7749" y="44651"/>
                  </a:lnTo>
                  <a:lnTo>
                    <a:pt x="5166" y="55461"/>
                  </a:lnTo>
                  <a:lnTo>
                    <a:pt x="3444" y="67562"/>
                  </a:lnTo>
                  <a:lnTo>
                    <a:pt x="2296" y="80523"/>
                  </a:lnTo>
                  <a:lnTo>
                    <a:pt x="1531" y="94057"/>
                  </a:lnTo>
                  <a:lnTo>
                    <a:pt x="681" y="122147"/>
                  </a:lnTo>
                  <a:lnTo>
                    <a:pt x="60" y="209309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21523" y="3102515"/>
              <a:ext cx="123738" cy="267023"/>
            </a:xfrm>
            <a:custGeom>
              <a:avLst/>
              <a:gdLst/>
              <a:ahLst/>
              <a:cxnLst/>
              <a:rect l="0" t="0" r="0" b="0"/>
              <a:pathLst>
                <a:path w="123738" h="267023">
                  <a:moveTo>
                    <a:pt x="112726" y="101849"/>
                  </a:moveTo>
                  <a:lnTo>
                    <a:pt x="112726" y="72621"/>
                  </a:lnTo>
                  <a:lnTo>
                    <a:pt x="111502" y="60340"/>
                  </a:lnTo>
                  <a:lnTo>
                    <a:pt x="109463" y="48483"/>
                  </a:lnTo>
                  <a:lnTo>
                    <a:pt x="106880" y="36907"/>
                  </a:lnTo>
                  <a:lnTo>
                    <a:pt x="101488" y="27967"/>
                  </a:lnTo>
                  <a:lnTo>
                    <a:pt x="94222" y="20783"/>
                  </a:lnTo>
                  <a:lnTo>
                    <a:pt x="85708" y="14770"/>
                  </a:lnTo>
                  <a:lnTo>
                    <a:pt x="76361" y="9538"/>
                  </a:lnTo>
                  <a:lnTo>
                    <a:pt x="66460" y="4827"/>
                  </a:lnTo>
                  <a:lnTo>
                    <a:pt x="56188" y="462"/>
                  </a:lnTo>
                  <a:lnTo>
                    <a:pt x="45670" y="0"/>
                  </a:lnTo>
                  <a:lnTo>
                    <a:pt x="34987" y="2138"/>
                  </a:lnTo>
                  <a:lnTo>
                    <a:pt x="24195" y="6011"/>
                  </a:lnTo>
                  <a:lnTo>
                    <a:pt x="15776" y="12263"/>
                  </a:lnTo>
                  <a:lnTo>
                    <a:pt x="8940" y="20102"/>
                  </a:lnTo>
                  <a:lnTo>
                    <a:pt x="3160" y="28998"/>
                  </a:lnTo>
                  <a:lnTo>
                    <a:pt x="530" y="38600"/>
                  </a:lnTo>
                  <a:lnTo>
                    <a:pt x="0" y="48671"/>
                  </a:lnTo>
                  <a:lnTo>
                    <a:pt x="870" y="59056"/>
                  </a:lnTo>
                  <a:lnTo>
                    <a:pt x="5120" y="67203"/>
                  </a:lnTo>
                  <a:lnTo>
                    <a:pt x="11625" y="73857"/>
                  </a:lnTo>
                  <a:lnTo>
                    <a:pt x="19631" y="79517"/>
                  </a:lnTo>
                  <a:lnTo>
                    <a:pt x="28640" y="82067"/>
                  </a:lnTo>
                  <a:lnTo>
                    <a:pt x="38316" y="82544"/>
                  </a:lnTo>
                  <a:lnTo>
                    <a:pt x="48437" y="81638"/>
                  </a:lnTo>
                  <a:lnTo>
                    <a:pt x="57631" y="78587"/>
                  </a:lnTo>
                  <a:lnTo>
                    <a:pt x="66208" y="74105"/>
                  </a:lnTo>
                  <a:lnTo>
                    <a:pt x="74373" y="68671"/>
                  </a:lnTo>
                  <a:lnTo>
                    <a:pt x="82263" y="62601"/>
                  </a:lnTo>
                  <a:lnTo>
                    <a:pt x="89970" y="56108"/>
                  </a:lnTo>
                  <a:lnTo>
                    <a:pt x="97555" y="49331"/>
                  </a:lnTo>
                  <a:lnTo>
                    <a:pt x="102612" y="50932"/>
                  </a:lnTo>
                  <a:lnTo>
                    <a:pt x="105983" y="58116"/>
                  </a:lnTo>
                  <a:lnTo>
                    <a:pt x="108231" y="69023"/>
                  </a:lnTo>
                  <a:lnTo>
                    <a:pt x="109729" y="81188"/>
                  </a:lnTo>
                  <a:lnTo>
                    <a:pt x="110728" y="94193"/>
                  </a:lnTo>
                  <a:lnTo>
                    <a:pt x="111394" y="107756"/>
                  </a:lnTo>
                  <a:lnTo>
                    <a:pt x="113061" y="121693"/>
                  </a:lnTo>
                  <a:lnTo>
                    <a:pt x="115396" y="135878"/>
                  </a:lnTo>
                  <a:lnTo>
                    <a:pt x="118177" y="150228"/>
                  </a:lnTo>
                  <a:lnTo>
                    <a:pt x="120030" y="165913"/>
                  </a:lnTo>
                  <a:lnTo>
                    <a:pt x="121266" y="182487"/>
                  </a:lnTo>
                  <a:lnTo>
                    <a:pt x="123737" y="2670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91994" y="3446618"/>
              <a:ext cx="79973" cy="176158"/>
            </a:xfrm>
            <a:custGeom>
              <a:avLst/>
              <a:gdLst/>
              <a:ahLst/>
              <a:cxnLst/>
              <a:rect l="0" t="0" r="0" b="0"/>
              <a:pathLst>
                <a:path w="79973" h="176158">
                  <a:moveTo>
                    <a:pt x="11012" y="0"/>
                  </a:moveTo>
                  <a:lnTo>
                    <a:pt x="5166" y="17537"/>
                  </a:lnTo>
                  <a:lnTo>
                    <a:pt x="3444" y="28821"/>
                  </a:lnTo>
                  <a:lnTo>
                    <a:pt x="2296" y="42460"/>
                  </a:lnTo>
                  <a:lnTo>
                    <a:pt x="1531" y="57671"/>
                  </a:lnTo>
                  <a:lnTo>
                    <a:pt x="681" y="87623"/>
                  </a:lnTo>
                  <a:lnTo>
                    <a:pt x="454" y="102461"/>
                  </a:lnTo>
                  <a:lnTo>
                    <a:pt x="2750" y="116025"/>
                  </a:lnTo>
                  <a:lnTo>
                    <a:pt x="6727" y="128737"/>
                  </a:lnTo>
                  <a:lnTo>
                    <a:pt x="11826" y="140882"/>
                  </a:lnTo>
                  <a:lnTo>
                    <a:pt x="17672" y="151426"/>
                  </a:lnTo>
                  <a:lnTo>
                    <a:pt x="24017" y="160903"/>
                  </a:lnTo>
                  <a:lnTo>
                    <a:pt x="30693" y="169667"/>
                  </a:lnTo>
                  <a:lnTo>
                    <a:pt x="38815" y="174287"/>
                  </a:lnTo>
                  <a:lnTo>
                    <a:pt x="47900" y="176143"/>
                  </a:lnTo>
                  <a:lnTo>
                    <a:pt x="57627" y="176157"/>
                  </a:lnTo>
                  <a:lnTo>
                    <a:pt x="65335" y="172496"/>
                  </a:lnTo>
                  <a:lnTo>
                    <a:pt x="71698" y="166385"/>
                  </a:lnTo>
                  <a:lnTo>
                    <a:pt x="77163" y="158640"/>
                  </a:lnTo>
                  <a:lnTo>
                    <a:pt x="79583" y="149806"/>
                  </a:lnTo>
                  <a:lnTo>
                    <a:pt x="79972" y="140246"/>
                  </a:lnTo>
                  <a:lnTo>
                    <a:pt x="79009" y="130203"/>
                  </a:lnTo>
                  <a:lnTo>
                    <a:pt x="75919" y="121060"/>
                  </a:lnTo>
                  <a:lnTo>
                    <a:pt x="71412" y="112518"/>
                  </a:lnTo>
                  <a:lnTo>
                    <a:pt x="65961" y="104376"/>
                  </a:lnTo>
                  <a:lnTo>
                    <a:pt x="58656" y="101395"/>
                  </a:lnTo>
                  <a:lnTo>
                    <a:pt x="50116" y="101855"/>
                  </a:lnTo>
                  <a:lnTo>
                    <a:pt x="40752" y="104609"/>
                  </a:lnTo>
                  <a:lnTo>
                    <a:pt x="32062" y="110115"/>
                  </a:lnTo>
                  <a:lnTo>
                    <a:pt x="23822" y="117456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143372" y="3468641"/>
              <a:ext cx="167959" cy="77082"/>
            </a:xfrm>
            <a:custGeom>
              <a:avLst/>
              <a:gdLst/>
              <a:ahLst/>
              <a:cxnLst/>
              <a:rect l="0" t="0" r="0" b="0"/>
              <a:pathLst>
                <a:path w="167959" h="77082">
                  <a:moveTo>
                    <a:pt x="24807" y="0"/>
                  </a:moveTo>
                  <a:lnTo>
                    <a:pt x="13116" y="17537"/>
                  </a:lnTo>
                  <a:lnTo>
                    <a:pt x="8449" y="26374"/>
                  </a:lnTo>
                  <a:lnTo>
                    <a:pt x="4113" y="35935"/>
                  </a:lnTo>
                  <a:lnTo>
                    <a:pt x="0" y="45980"/>
                  </a:lnTo>
                  <a:lnTo>
                    <a:pt x="2151" y="52677"/>
                  </a:lnTo>
                  <a:lnTo>
                    <a:pt x="8480" y="57141"/>
                  </a:lnTo>
                  <a:lnTo>
                    <a:pt x="17593" y="60117"/>
                  </a:lnTo>
                  <a:lnTo>
                    <a:pt x="28562" y="63325"/>
                  </a:lnTo>
                  <a:lnTo>
                    <a:pt x="53801" y="70151"/>
                  </a:lnTo>
                  <a:lnTo>
                    <a:pt x="67383" y="72461"/>
                  </a:lnTo>
                  <a:lnTo>
                    <a:pt x="81332" y="74001"/>
                  </a:lnTo>
                  <a:lnTo>
                    <a:pt x="95525" y="75028"/>
                  </a:lnTo>
                  <a:lnTo>
                    <a:pt x="109881" y="75712"/>
                  </a:lnTo>
                  <a:lnTo>
                    <a:pt x="167958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278295" y="3435606"/>
              <a:ext cx="11012" cy="253267"/>
            </a:xfrm>
            <a:custGeom>
              <a:avLst/>
              <a:gdLst/>
              <a:ahLst/>
              <a:cxnLst/>
              <a:rect l="0" t="0" r="0" b="0"/>
              <a:pathLst>
                <a:path w="11012" h="253267">
                  <a:moveTo>
                    <a:pt x="11011" y="0"/>
                  </a:moveTo>
                  <a:lnTo>
                    <a:pt x="5166" y="17537"/>
                  </a:lnTo>
                  <a:lnTo>
                    <a:pt x="3444" y="27598"/>
                  </a:lnTo>
                  <a:lnTo>
                    <a:pt x="2296" y="39198"/>
                  </a:lnTo>
                  <a:lnTo>
                    <a:pt x="1531" y="51826"/>
                  </a:lnTo>
                  <a:lnTo>
                    <a:pt x="680" y="78907"/>
                  </a:lnTo>
                  <a:lnTo>
                    <a:pt x="90" y="158300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027449" y="3787976"/>
              <a:ext cx="113253" cy="220431"/>
            </a:xfrm>
            <a:custGeom>
              <a:avLst/>
              <a:gdLst/>
              <a:ahLst/>
              <a:cxnLst/>
              <a:rect l="0" t="0" r="0" b="0"/>
              <a:pathLst>
                <a:path w="113253" h="220431">
                  <a:moveTo>
                    <a:pt x="74661" y="55058"/>
                  </a:moveTo>
                  <a:lnTo>
                    <a:pt x="68815" y="37521"/>
                  </a:lnTo>
                  <a:lnTo>
                    <a:pt x="63423" y="31132"/>
                  </a:lnTo>
                  <a:lnTo>
                    <a:pt x="56157" y="25649"/>
                  </a:lnTo>
                  <a:lnTo>
                    <a:pt x="47643" y="20770"/>
                  </a:lnTo>
                  <a:lnTo>
                    <a:pt x="38296" y="18741"/>
                  </a:lnTo>
                  <a:lnTo>
                    <a:pt x="28395" y="18611"/>
                  </a:lnTo>
                  <a:lnTo>
                    <a:pt x="18123" y="19749"/>
                  </a:lnTo>
                  <a:lnTo>
                    <a:pt x="11275" y="25401"/>
                  </a:lnTo>
                  <a:lnTo>
                    <a:pt x="6710" y="34063"/>
                  </a:lnTo>
                  <a:lnTo>
                    <a:pt x="3667" y="44732"/>
                  </a:lnTo>
                  <a:lnTo>
                    <a:pt x="5308" y="55515"/>
                  </a:lnTo>
                  <a:lnTo>
                    <a:pt x="10073" y="66374"/>
                  </a:lnTo>
                  <a:lnTo>
                    <a:pt x="16920" y="77284"/>
                  </a:lnTo>
                  <a:lnTo>
                    <a:pt x="25156" y="89452"/>
                  </a:lnTo>
                  <a:lnTo>
                    <a:pt x="69547" y="152649"/>
                  </a:lnTo>
                  <a:lnTo>
                    <a:pt x="76145" y="164165"/>
                  </a:lnTo>
                  <a:lnTo>
                    <a:pt x="81768" y="175513"/>
                  </a:lnTo>
                  <a:lnTo>
                    <a:pt x="86740" y="186749"/>
                  </a:lnTo>
                  <a:lnTo>
                    <a:pt x="87608" y="196686"/>
                  </a:lnTo>
                  <a:lnTo>
                    <a:pt x="85739" y="205758"/>
                  </a:lnTo>
                  <a:lnTo>
                    <a:pt x="82046" y="214253"/>
                  </a:lnTo>
                  <a:lnTo>
                    <a:pt x="75914" y="218693"/>
                  </a:lnTo>
                  <a:lnTo>
                    <a:pt x="68155" y="220430"/>
                  </a:lnTo>
                  <a:lnTo>
                    <a:pt x="59312" y="220364"/>
                  </a:lnTo>
                  <a:lnTo>
                    <a:pt x="49746" y="219096"/>
                  </a:lnTo>
                  <a:lnTo>
                    <a:pt x="39699" y="217027"/>
                  </a:lnTo>
                  <a:lnTo>
                    <a:pt x="29330" y="214425"/>
                  </a:lnTo>
                  <a:lnTo>
                    <a:pt x="19970" y="210243"/>
                  </a:lnTo>
                  <a:lnTo>
                    <a:pt x="11283" y="205008"/>
                  </a:lnTo>
                  <a:lnTo>
                    <a:pt x="3045" y="199071"/>
                  </a:lnTo>
                  <a:lnTo>
                    <a:pt x="0" y="192666"/>
                  </a:lnTo>
                  <a:lnTo>
                    <a:pt x="417" y="185949"/>
                  </a:lnTo>
                  <a:lnTo>
                    <a:pt x="3142" y="179024"/>
                  </a:lnTo>
                  <a:lnTo>
                    <a:pt x="9852" y="171960"/>
                  </a:lnTo>
                  <a:lnTo>
                    <a:pt x="19220" y="164804"/>
                  </a:lnTo>
                  <a:lnTo>
                    <a:pt x="30359" y="157586"/>
                  </a:lnTo>
                  <a:lnTo>
                    <a:pt x="42679" y="151551"/>
                  </a:lnTo>
                  <a:lnTo>
                    <a:pt x="55787" y="146304"/>
                  </a:lnTo>
                  <a:lnTo>
                    <a:pt x="69419" y="141582"/>
                  </a:lnTo>
                  <a:lnTo>
                    <a:pt x="80955" y="135987"/>
                  </a:lnTo>
                  <a:lnTo>
                    <a:pt x="91092" y="129811"/>
                  </a:lnTo>
                  <a:lnTo>
                    <a:pt x="100297" y="123246"/>
                  </a:lnTo>
                  <a:lnTo>
                    <a:pt x="106434" y="113975"/>
                  </a:lnTo>
                  <a:lnTo>
                    <a:pt x="110525" y="102901"/>
                  </a:lnTo>
                  <a:lnTo>
                    <a:pt x="113252" y="90624"/>
                  </a:lnTo>
                  <a:lnTo>
                    <a:pt x="112624" y="79992"/>
                  </a:lnTo>
                  <a:lnTo>
                    <a:pt x="109757" y="70457"/>
                  </a:lnTo>
                  <a:lnTo>
                    <a:pt x="105400" y="61654"/>
                  </a:lnTo>
                  <a:lnTo>
                    <a:pt x="101271" y="52114"/>
                  </a:lnTo>
                  <a:lnTo>
                    <a:pt x="97295" y="42084"/>
                  </a:lnTo>
                  <a:lnTo>
                    <a:pt x="6364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234249" y="3843034"/>
              <a:ext cx="22024" cy="198209"/>
            </a:xfrm>
            <a:custGeom>
              <a:avLst/>
              <a:gdLst/>
              <a:ahLst/>
              <a:cxnLst/>
              <a:rect l="0" t="0" r="0" b="0"/>
              <a:pathLst>
                <a:path w="22024" h="198209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2" y="47913"/>
                  </a:lnTo>
                  <a:lnTo>
                    <a:pt x="5845" y="61306"/>
                  </a:lnTo>
                  <a:lnTo>
                    <a:pt x="7567" y="75129"/>
                  </a:lnTo>
                  <a:lnTo>
                    <a:pt x="8715" y="89239"/>
                  </a:lnTo>
                  <a:lnTo>
                    <a:pt x="9481" y="103539"/>
                  </a:lnTo>
                  <a:lnTo>
                    <a:pt x="11214" y="116743"/>
                  </a:lnTo>
                  <a:lnTo>
                    <a:pt x="13594" y="129216"/>
                  </a:lnTo>
                  <a:lnTo>
                    <a:pt x="22023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091098" y="4118323"/>
              <a:ext cx="11013" cy="242256"/>
            </a:xfrm>
            <a:custGeom>
              <a:avLst/>
              <a:gdLst/>
              <a:ahLst/>
              <a:cxnLst/>
              <a:rect l="0" t="0" r="0" b="0"/>
              <a:pathLst>
                <a:path w="11013" h="242256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8"/>
                  </a:lnTo>
                  <a:lnTo>
                    <a:pt x="1531" y="51826"/>
                  </a:lnTo>
                  <a:lnTo>
                    <a:pt x="681" y="82170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158075" y="4140346"/>
              <a:ext cx="95266" cy="196679"/>
            </a:xfrm>
            <a:custGeom>
              <a:avLst/>
              <a:gdLst/>
              <a:ahLst/>
              <a:cxnLst/>
              <a:rect l="0" t="0" r="0" b="0"/>
              <a:pathLst>
                <a:path w="95266" h="196679">
                  <a:moveTo>
                    <a:pt x="21116" y="11012"/>
                  </a:moveTo>
                  <a:lnTo>
                    <a:pt x="9425" y="34395"/>
                  </a:lnTo>
                  <a:lnTo>
                    <a:pt x="5981" y="46177"/>
                  </a:lnTo>
                  <a:lnTo>
                    <a:pt x="3685" y="58925"/>
                  </a:lnTo>
                  <a:lnTo>
                    <a:pt x="2154" y="72318"/>
                  </a:lnTo>
                  <a:lnTo>
                    <a:pt x="1134" y="86141"/>
                  </a:lnTo>
                  <a:lnTo>
                    <a:pt x="453" y="100250"/>
                  </a:lnTo>
                  <a:lnTo>
                    <a:pt x="0" y="114550"/>
                  </a:lnTo>
                  <a:lnTo>
                    <a:pt x="921" y="127754"/>
                  </a:lnTo>
                  <a:lnTo>
                    <a:pt x="2759" y="140227"/>
                  </a:lnTo>
                  <a:lnTo>
                    <a:pt x="5207" y="152213"/>
                  </a:lnTo>
                  <a:lnTo>
                    <a:pt x="9287" y="163874"/>
                  </a:lnTo>
                  <a:lnTo>
                    <a:pt x="14453" y="175319"/>
                  </a:lnTo>
                  <a:lnTo>
                    <a:pt x="20345" y="186620"/>
                  </a:lnTo>
                  <a:lnTo>
                    <a:pt x="27943" y="192930"/>
                  </a:lnTo>
                  <a:lnTo>
                    <a:pt x="36679" y="195912"/>
                  </a:lnTo>
                  <a:lnTo>
                    <a:pt x="46173" y="196678"/>
                  </a:lnTo>
                  <a:lnTo>
                    <a:pt x="54950" y="193517"/>
                  </a:lnTo>
                  <a:lnTo>
                    <a:pt x="63248" y="187740"/>
                  </a:lnTo>
                  <a:lnTo>
                    <a:pt x="71227" y="180218"/>
                  </a:lnTo>
                  <a:lnTo>
                    <a:pt x="77770" y="171533"/>
                  </a:lnTo>
                  <a:lnTo>
                    <a:pt x="83355" y="162072"/>
                  </a:lnTo>
                  <a:lnTo>
                    <a:pt x="88302" y="152095"/>
                  </a:lnTo>
                  <a:lnTo>
                    <a:pt x="91601" y="140549"/>
                  </a:lnTo>
                  <a:lnTo>
                    <a:pt x="93799" y="127958"/>
                  </a:lnTo>
                  <a:lnTo>
                    <a:pt x="95265" y="114669"/>
                  </a:lnTo>
                  <a:lnTo>
                    <a:pt x="95019" y="102140"/>
                  </a:lnTo>
                  <a:lnTo>
                    <a:pt x="93631" y="90117"/>
                  </a:lnTo>
                  <a:lnTo>
                    <a:pt x="91482" y="78430"/>
                  </a:lnTo>
                  <a:lnTo>
                    <a:pt x="87603" y="66969"/>
                  </a:lnTo>
                  <a:lnTo>
                    <a:pt x="82570" y="55658"/>
                  </a:lnTo>
                  <a:lnTo>
                    <a:pt x="76767" y="44447"/>
                  </a:lnTo>
                  <a:lnTo>
                    <a:pt x="70452" y="33301"/>
                  </a:lnTo>
                  <a:lnTo>
                    <a:pt x="63794" y="22201"/>
                  </a:lnTo>
                  <a:lnTo>
                    <a:pt x="56909" y="11130"/>
                  </a:lnTo>
                  <a:lnTo>
                    <a:pt x="48649" y="4973"/>
                  </a:lnTo>
                  <a:lnTo>
                    <a:pt x="39471" y="2092"/>
                  </a:lnTo>
                  <a:lnTo>
                    <a:pt x="10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82164" y="4173381"/>
              <a:ext cx="136161" cy="216160"/>
            </a:xfrm>
            <a:custGeom>
              <a:avLst/>
              <a:gdLst/>
              <a:ahLst/>
              <a:cxnLst/>
              <a:rect l="0" t="0" r="0" b="0"/>
              <a:pathLst>
                <a:path w="136161" h="216160">
                  <a:moveTo>
                    <a:pt x="40177" y="33035"/>
                  </a:moveTo>
                  <a:lnTo>
                    <a:pt x="9524" y="63688"/>
                  </a:lnTo>
                  <a:lnTo>
                    <a:pt x="5060" y="73047"/>
                  </a:lnTo>
                  <a:lnTo>
                    <a:pt x="2083" y="84180"/>
                  </a:lnTo>
                  <a:lnTo>
                    <a:pt x="99" y="96495"/>
                  </a:lnTo>
                  <a:lnTo>
                    <a:pt x="0" y="109600"/>
                  </a:lnTo>
                  <a:lnTo>
                    <a:pt x="1157" y="123231"/>
                  </a:lnTo>
                  <a:lnTo>
                    <a:pt x="3152" y="137212"/>
                  </a:lnTo>
                  <a:lnTo>
                    <a:pt x="6929" y="151426"/>
                  </a:lnTo>
                  <a:lnTo>
                    <a:pt x="11894" y="165797"/>
                  </a:lnTo>
                  <a:lnTo>
                    <a:pt x="17652" y="180271"/>
                  </a:lnTo>
                  <a:lnTo>
                    <a:pt x="25160" y="191144"/>
                  </a:lnTo>
                  <a:lnTo>
                    <a:pt x="33836" y="199616"/>
                  </a:lnTo>
                  <a:lnTo>
                    <a:pt x="43291" y="206488"/>
                  </a:lnTo>
                  <a:lnTo>
                    <a:pt x="54488" y="211069"/>
                  </a:lnTo>
                  <a:lnTo>
                    <a:pt x="66847" y="214123"/>
                  </a:lnTo>
                  <a:lnTo>
                    <a:pt x="79980" y="216159"/>
                  </a:lnTo>
                  <a:lnTo>
                    <a:pt x="91183" y="213846"/>
                  </a:lnTo>
                  <a:lnTo>
                    <a:pt x="101098" y="208634"/>
                  </a:lnTo>
                  <a:lnTo>
                    <a:pt x="110155" y="201488"/>
                  </a:lnTo>
                  <a:lnTo>
                    <a:pt x="117417" y="193054"/>
                  </a:lnTo>
                  <a:lnTo>
                    <a:pt x="123481" y="183760"/>
                  </a:lnTo>
                  <a:lnTo>
                    <a:pt x="128748" y="173894"/>
                  </a:lnTo>
                  <a:lnTo>
                    <a:pt x="132259" y="162423"/>
                  </a:lnTo>
                  <a:lnTo>
                    <a:pt x="134600" y="149881"/>
                  </a:lnTo>
                  <a:lnTo>
                    <a:pt x="136160" y="136626"/>
                  </a:lnTo>
                  <a:lnTo>
                    <a:pt x="135977" y="121672"/>
                  </a:lnTo>
                  <a:lnTo>
                    <a:pt x="134631" y="105584"/>
                  </a:lnTo>
                  <a:lnTo>
                    <a:pt x="132511" y="88742"/>
                  </a:lnTo>
                  <a:lnTo>
                    <a:pt x="128650" y="73844"/>
                  </a:lnTo>
                  <a:lnTo>
                    <a:pt x="123629" y="60241"/>
                  </a:lnTo>
                  <a:lnTo>
                    <a:pt x="117835" y="47502"/>
                  </a:lnTo>
                  <a:lnTo>
                    <a:pt x="111525" y="36562"/>
                  </a:lnTo>
                  <a:lnTo>
                    <a:pt x="104872" y="26822"/>
                  </a:lnTo>
                  <a:lnTo>
                    <a:pt x="97989" y="17881"/>
                  </a:lnTo>
                  <a:lnTo>
                    <a:pt x="89730" y="10697"/>
                  </a:lnTo>
                  <a:lnTo>
                    <a:pt x="80553" y="4684"/>
                  </a:lnTo>
                  <a:lnTo>
                    <a:pt x="2916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418642" y="1046098"/>
            <a:ext cx="506532" cy="594625"/>
            <a:chOff x="5418642" y="1046098"/>
            <a:chExt cx="506532" cy="594625"/>
          </a:xfrm>
        </p:grpSpPr>
        <p:sp>
          <p:nvSpPr>
            <p:cNvPr id="32" name="Freeform 31"/>
            <p:cNvSpPr/>
            <p:nvPr/>
          </p:nvSpPr>
          <p:spPr>
            <a:xfrm>
              <a:off x="5440665" y="1068121"/>
              <a:ext cx="11012" cy="220232"/>
            </a:xfrm>
            <a:custGeom>
              <a:avLst/>
              <a:gdLst/>
              <a:ahLst/>
              <a:cxnLst/>
              <a:rect l="0" t="0" r="0" b="0"/>
              <a:pathLst>
                <a:path w="11012" h="220232">
                  <a:moveTo>
                    <a:pt x="11011" y="0"/>
                  </a:moveTo>
                  <a:lnTo>
                    <a:pt x="11011" y="70787"/>
                  </a:lnTo>
                  <a:lnTo>
                    <a:pt x="9788" y="83897"/>
                  </a:lnTo>
                  <a:lnTo>
                    <a:pt x="7749" y="96307"/>
                  </a:lnTo>
                  <a:lnTo>
                    <a:pt x="5166" y="108251"/>
                  </a:lnTo>
                  <a:lnTo>
                    <a:pt x="3444" y="121107"/>
                  </a:lnTo>
                  <a:lnTo>
                    <a:pt x="2296" y="134573"/>
                  </a:lnTo>
                  <a:lnTo>
                    <a:pt x="1531" y="148443"/>
                  </a:lnTo>
                  <a:lnTo>
                    <a:pt x="681" y="176906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583815" y="1086732"/>
              <a:ext cx="154163" cy="165551"/>
            </a:xfrm>
            <a:custGeom>
              <a:avLst/>
              <a:gdLst/>
              <a:ahLst/>
              <a:cxnLst/>
              <a:rect l="0" t="0" r="0" b="0"/>
              <a:pathLst>
                <a:path w="154163" h="165551">
                  <a:moveTo>
                    <a:pt x="0" y="36447"/>
                  </a:moveTo>
                  <a:lnTo>
                    <a:pt x="5846" y="18910"/>
                  </a:lnTo>
                  <a:lnTo>
                    <a:pt x="11238" y="12520"/>
                  </a:lnTo>
                  <a:lnTo>
                    <a:pt x="18504" y="7037"/>
                  </a:lnTo>
                  <a:lnTo>
                    <a:pt x="27018" y="2158"/>
                  </a:lnTo>
                  <a:lnTo>
                    <a:pt x="37588" y="129"/>
                  </a:lnTo>
                  <a:lnTo>
                    <a:pt x="49529" y="0"/>
                  </a:lnTo>
                  <a:lnTo>
                    <a:pt x="62383" y="1137"/>
                  </a:lnTo>
                  <a:lnTo>
                    <a:pt x="72177" y="5566"/>
                  </a:lnTo>
                  <a:lnTo>
                    <a:pt x="79929" y="12189"/>
                  </a:lnTo>
                  <a:lnTo>
                    <a:pt x="86321" y="20275"/>
                  </a:lnTo>
                  <a:lnTo>
                    <a:pt x="89358" y="30560"/>
                  </a:lnTo>
                  <a:lnTo>
                    <a:pt x="90160" y="42310"/>
                  </a:lnTo>
                  <a:lnTo>
                    <a:pt x="89471" y="55038"/>
                  </a:lnTo>
                  <a:lnTo>
                    <a:pt x="85341" y="68417"/>
                  </a:lnTo>
                  <a:lnTo>
                    <a:pt x="78917" y="82230"/>
                  </a:lnTo>
                  <a:lnTo>
                    <a:pt x="70964" y="96333"/>
                  </a:lnTo>
                  <a:lnTo>
                    <a:pt x="61992" y="109406"/>
                  </a:lnTo>
                  <a:lnTo>
                    <a:pt x="52339" y="121791"/>
                  </a:lnTo>
                  <a:lnTo>
                    <a:pt x="42234" y="133719"/>
                  </a:lnTo>
                  <a:lnTo>
                    <a:pt x="31827" y="144118"/>
                  </a:lnTo>
                  <a:lnTo>
                    <a:pt x="21218" y="153497"/>
                  </a:lnTo>
                  <a:lnTo>
                    <a:pt x="10475" y="162197"/>
                  </a:lnTo>
                  <a:lnTo>
                    <a:pt x="5760" y="165550"/>
                  </a:lnTo>
                  <a:lnTo>
                    <a:pt x="5064" y="165338"/>
                  </a:lnTo>
                  <a:lnTo>
                    <a:pt x="7046" y="162750"/>
                  </a:lnTo>
                  <a:lnTo>
                    <a:pt x="14486" y="161025"/>
                  </a:lnTo>
                  <a:lnTo>
                    <a:pt x="25563" y="159874"/>
                  </a:lnTo>
                  <a:lnTo>
                    <a:pt x="39065" y="159108"/>
                  </a:lnTo>
                  <a:lnTo>
                    <a:pt x="67118" y="158255"/>
                  </a:lnTo>
                  <a:lnTo>
                    <a:pt x="154162" y="1575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914162" y="1046098"/>
              <a:ext cx="11012" cy="231244"/>
            </a:xfrm>
            <a:custGeom>
              <a:avLst/>
              <a:gdLst/>
              <a:ahLst/>
              <a:cxnLst/>
              <a:rect l="0" t="0" r="0" b="0"/>
              <a:pathLst>
                <a:path w="11012" h="231244">
                  <a:moveTo>
                    <a:pt x="0" y="0"/>
                  </a:moveTo>
                  <a:lnTo>
                    <a:pt x="0" y="147047"/>
                  </a:lnTo>
                  <a:lnTo>
                    <a:pt x="1223" y="160430"/>
                  </a:lnTo>
                  <a:lnTo>
                    <a:pt x="3262" y="173023"/>
                  </a:lnTo>
                  <a:lnTo>
                    <a:pt x="11011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418642" y="1420491"/>
              <a:ext cx="1" cy="220232"/>
            </a:xfrm>
            <a:custGeom>
              <a:avLst/>
              <a:gdLst/>
              <a:ahLst/>
              <a:cxnLst/>
              <a:rect l="0" t="0" r="0" b="0"/>
              <a:pathLst>
                <a:path w="1" h="220232">
                  <a:moveTo>
                    <a:pt x="0" y="0"/>
                  </a:move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535454" y="1420491"/>
              <a:ext cx="103420" cy="121128"/>
            </a:xfrm>
            <a:custGeom>
              <a:avLst/>
              <a:gdLst/>
              <a:ahLst/>
              <a:cxnLst/>
              <a:rect l="0" t="0" r="0" b="0"/>
              <a:pathLst>
                <a:path w="103420" h="121128">
                  <a:moveTo>
                    <a:pt x="15326" y="0"/>
                  </a:moveTo>
                  <a:lnTo>
                    <a:pt x="15326" y="23382"/>
                  </a:lnTo>
                  <a:lnTo>
                    <a:pt x="14103" y="33941"/>
                  </a:lnTo>
                  <a:lnTo>
                    <a:pt x="12064" y="44650"/>
                  </a:lnTo>
                  <a:lnTo>
                    <a:pt x="9481" y="55461"/>
                  </a:lnTo>
                  <a:lnTo>
                    <a:pt x="6536" y="66338"/>
                  </a:lnTo>
                  <a:lnTo>
                    <a:pt x="0" y="88212"/>
                  </a:lnTo>
                  <a:lnTo>
                    <a:pt x="1438" y="96736"/>
                  </a:lnTo>
                  <a:lnTo>
                    <a:pt x="6068" y="103643"/>
                  </a:lnTo>
                  <a:lnTo>
                    <a:pt x="12825" y="109471"/>
                  </a:lnTo>
                  <a:lnTo>
                    <a:pt x="23447" y="113356"/>
                  </a:lnTo>
                  <a:lnTo>
                    <a:pt x="36646" y="115947"/>
                  </a:lnTo>
                  <a:lnTo>
                    <a:pt x="103419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672042" y="1398468"/>
              <a:ext cx="10878" cy="242255"/>
            </a:xfrm>
            <a:custGeom>
              <a:avLst/>
              <a:gdLst/>
              <a:ahLst/>
              <a:cxnLst/>
              <a:rect l="0" t="0" r="0" b="0"/>
              <a:pathLst>
                <a:path w="10878" h="242255">
                  <a:moveTo>
                    <a:pt x="10877" y="0"/>
                  </a:moveTo>
                  <a:lnTo>
                    <a:pt x="5032" y="23382"/>
                  </a:lnTo>
                  <a:lnTo>
                    <a:pt x="3310" y="35164"/>
                  </a:lnTo>
                  <a:lnTo>
                    <a:pt x="2162" y="47913"/>
                  </a:lnTo>
                  <a:lnTo>
                    <a:pt x="1396" y="61306"/>
                  </a:lnTo>
                  <a:lnTo>
                    <a:pt x="546" y="92501"/>
                  </a:lnTo>
                  <a:lnTo>
                    <a:pt x="0" y="156528"/>
                  </a:lnTo>
                  <a:lnTo>
                    <a:pt x="1179" y="171645"/>
                  </a:lnTo>
                  <a:lnTo>
                    <a:pt x="10877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795019" y="1387456"/>
              <a:ext cx="130155" cy="121128"/>
            </a:xfrm>
            <a:custGeom>
              <a:avLst/>
              <a:gdLst/>
              <a:ahLst/>
              <a:cxnLst/>
              <a:rect l="0" t="0" r="0" b="0"/>
              <a:pathLst>
                <a:path w="130155" h="121128">
                  <a:moveTo>
                    <a:pt x="20039" y="0"/>
                  </a:moveTo>
                  <a:lnTo>
                    <a:pt x="14193" y="17537"/>
                  </a:lnTo>
                  <a:lnTo>
                    <a:pt x="11248" y="28821"/>
                  </a:lnTo>
                  <a:lnTo>
                    <a:pt x="4713" y="57671"/>
                  </a:lnTo>
                  <a:lnTo>
                    <a:pt x="2480" y="72706"/>
                  </a:lnTo>
                  <a:lnTo>
                    <a:pt x="992" y="87623"/>
                  </a:lnTo>
                  <a:lnTo>
                    <a:pt x="0" y="102461"/>
                  </a:lnTo>
                  <a:lnTo>
                    <a:pt x="3009" y="111131"/>
                  </a:lnTo>
                  <a:lnTo>
                    <a:pt x="8686" y="115686"/>
                  </a:lnTo>
                  <a:lnTo>
                    <a:pt x="16141" y="117500"/>
                  </a:lnTo>
                  <a:lnTo>
                    <a:pt x="26005" y="118709"/>
                  </a:lnTo>
                  <a:lnTo>
                    <a:pt x="37475" y="119515"/>
                  </a:lnTo>
                  <a:lnTo>
                    <a:pt x="50016" y="120053"/>
                  </a:lnTo>
                  <a:lnTo>
                    <a:pt x="77000" y="120650"/>
                  </a:lnTo>
                  <a:lnTo>
                    <a:pt x="130154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907818" y="1387456"/>
              <a:ext cx="17356" cy="231244"/>
            </a:xfrm>
            <a:custGeom>
              <a:avLst/>
              <a:gdLst/>
              <a:ahLst/>
              <a:cxnLst/>
              <a:rect l="0" t="0" r="0" b="0"/>
              <a:pathLst>
                <a:path w="17356" h="231244">
                  <a:moveTo>
                    <a:pt x="6344" y="0"/>
                  </a:moveTo>
                  <a:lnTo>
                    <a:pt x="6344" y="29228"/>
                  </a:lnTo>
                  <a:lnTo>
                    <a:pt x="5120" y="42732"/>
                  </a:lnTo>
                  <a:lnTo>
                    <a:pt x="3081" y="56629"/>
                  </a:lnTo>
                  <a:lnTo>
                    <a:pt x="498" y="70787"/>
                  </a:lnTo>
                  <a:lnTo>
                    <a:pt x="0" y="85120"/>
                  </a:lnTo>
                  <a:lnTo>
                    <a:pt x="891" y="99570"/>
                  </a:lnTo>
                  <a:lnTo>
                    <a:pt x="2709" y="114097"/>
                  </a:lnTo>
                  <a:lnTo>
                    <a:pt x="3920" y="128675"/>
                  </a:lnTo>
                  <a:lnTo>
                    <a:pt x="4728" y="143288"/>
                  </a:lnTo>
                  <a:lnTo>
                    <a:pt x="5267" y="157925"/>
                  </a:lnTo>
                  <a:lnTo>
                    <a:pt x="6849" y="171353"/>
                  </a:lnTo>
                  <a:lnTo>
                    <a:pt x="17355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462688" y="1725658"/>
            <a:ext cx="510229" cy="267435"/>
            <a:chOff x="5462688" y="1725658"/>
            <a:chExt cx="510229" cy="267435"/>
          </a:xfrm>
        </p:grpSpPr>
        <p:sp>
          <p:nvSpPr>
            <p:cNvPr id="41" name="Freeform 40"/>
            <p:cNvSpPr/>
            <p:nvPr/>
          </p:nvSpPr>
          <p:spPr>
            <a:xfrm>
              <a:off x="5462688" y="1772861"/>
              <a:ext cx="1" cy="220232"/>
            </a:xfrm>
            <a:custGeom>
              <a:avLst/>
              <a:gdLst/>
              <a:ahLst/>
              <a:cxnLst/>
              <a:rect l="0" t="0" r="0" b="0"/>
              <a:pathLst>
                <a:path w="1" h="220232">
                  <a:moveTo>
                    <a:pt x="0" y="0"/>
                  </a:move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28315" y="1772861"/>
              <a:ext cx="106728" cy="220232"/>
            </a:xfrm>
            <a:custGeom>
              <a:avLst/>
              <a:gdLst/>
              <a:ahLst/>
              <a:cxnLst/>
              <a:rect l="0" t="0" r="0" b="0"/>
              <a:pathLst>
                <a:path w="106728" h="220232">
                  <a:moveTo>
                    <a:pt x="10558" y="0"/>
                  </a:moveTo>
                  <a:lnTo>
                    <a:pt x="4712" y="17537"/>
                  </a:lnTo>
                  <a:lnTo>
                    <a:pt x="2990" y="28820"/>
                  </a:lnTo>
                  <a:lnTo>
                    <a:pt x="1842" y="42460"/>
                  </a:lnTo>
                  <a:lnTo>
                    <a:pt x="1077" y="57671"/>
                  </a:lnTo>
                  <a:lnTo>
                    <a:pt x="227" y="87622"/>
                  </a:lnTo>
                  <a:lnTo>
                    <a:pt x="0" y="102461"/>
                  </a:lnTo>
                  <a:lnTo>
                    <a:pt x="1072" y="117248"/>
                  </a:lnTo>
                  <a:lnTo>
                    <a:pt x="3011" y="131999"/>
                  </a:lnTo>
                  <a:lnTo>
                    <a:pt x="5527" y="146728"/>
                  </a:lnTo>
                  <a:lnTo>
                    <a:pt x="8427" y="160217"/>
                  </a:lnTo>
                  <a:lnTo>
                    <a:pt x="11584" y="172881"/>
                  </a:lnTo>
                  <a:lnTo>
                    <a:pt x="14913" y="184994"/>
                  </a:lnTo>
                  <a:lnTo>
                    <a:pt x="19579" y="195516"/>
                  </a:lnTo>
                  <a:lnTo>
                    <a:pt x="25136" y="204978"/>
                  </a:lnTo>
                  <a:lnTo>
                    <a:pt x="31288" y="213733"/>
                  </a:lnTo>
                  <a:lnTo>
                    <a:pt x="39060" y="218346"/>
                  </a:lnTo>
                  <a:lnTo>
                    <a:pt x="47912" y="220198"/>
                  </a:lnTo>
                  <a:lnTo>
                    <a:pt x="57484" y="220209"/>
                  </a:lnTo>
                  <a:lnTo>
                    <a:pt x="66312" y="217769"/>
                  </a:lnTo>
                  <a:lnTo>
                    <a:pt x="74644" y="213696"/>
                  </a:lnTo>
                  <a:lnTo>
                    <a:pt x="82646" y="208533"/>
                  </a:lnTo>
                  <a:lnTo>
                    <a:pt x="89205" y="201421"/>
                  </a:lnTo>
                  <a:lnTo>
                    <a:pt x="94800" y="193009"/>
                  </a:lnTo>
                  <a:lnTo>
                    <a:pt x="99754" y="183730"/>
                  </a:lnTo>
                  <a:lnTo>
                    <a:pt x="103057" y="172651"/>
                  </a:lnTo>
                  <a:lnTo>
                    <a:pt x="105259" y="160370"/>
                  </a:lnTo>
                  <a:lnTo>
                    <a:pt x="106727" y="147289"/>
                  </a:lnTo>
                  <a:lnTo>
                    <a:pt x="105258" y="136121"/>
                  </a:lnTo>
                  <a:lnTo>
                    <a:pt x="101832" y="126229"/>
                  </a:lnTo>
                  <a:lnTo>
                    <a:pt x="97101" y="117187"/>
                  </a:lnTo>
                  <a:lnTo>
                    <a:pt x="91500" y="113606"/>
                  </a:lnTo>
                  <a:lnTo>
                    <a:pt x="85319" y="113666"/>
                  </a:lnTo>
                  <a:lnTo>
                    <a:pt x="78752" y="116153"/>
                  </a:lnTo>
                  <a:lnTo>
                    <a:pt x="73150" y="121482"/>
                  </a:lnTo>
                  <a:lnTo>
                    <a:pt x="68191" y="128704"/>
                  </a:lnTo>
                  <a:lnTo>
                    <a:pt x="63662" y="137190"/>
                  </a:lnTo>
                  <a:lnTo>
                    <a:pt x="60643" y="147741"/>
                  </a:lnTo>
                  <a:lnTo>
                    <a:pt x="58630" y="159669"/>
                  </a:lnTo>
                  <a:lnTo>
                    <a:pt x="65616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847191" y="1725658"/>
              <a:ext cx="125726" cy="267435"/>
            </a:xfrm>
            <a:custGeom>
              <a:avLst/>
              <a:gdLst/>
              <a:ahLst/>
              <a:cxnLst/>
              <a:rect l="0" t="0" r="0" b="0"/>
              <a:pathLst>
                <a:path w="125726" h="267435">
                  <a:moveTo>
                    <a:pt x="122029" y="14168"/>
                  </a:moveTo>
                  <a:lnTo>
                    <a:pt x="104492" y="2477"/>
                  </a:lnTo>
                  <a:lnTo>
                    <a:pt x="95655" y="256"/>
                  </a:lnTo>
                  <a:lnTo>
                    <a:pt x="86094" y="0"/>
                  </a:lnTo>
                  <a:lnTo>
                    <a:pt x="76049" y="1052"/>
                  </a:lnTo>
                  <a:lnTo>
                    <a:pt x="65682" y="4200"/>
                  </a:lnTo>
                  <a:lnTo>
                    <a:pt x="55101" y="8746"/>
                  </a:lnTo>
                  <a:lnTo>
                    <a:pt x="44375" y="14224"/>
                  </a:lnTo>
                  <a:lnTo>
                    <a:pt x="34778" y="21547"/>
                  </a:lnTo>
                  <a:lnTo>
                    <a:pt x="25933" y="30099"/>
                  </a:lnTo>
                  <a:lnTo>
                    <a:pt x="17589" y="39471"/>
                  </a:lnTo>
                  <a:lnTo>
                    <a:pt x="10803" y="49389"/>
                  </a:lnTo>
                  <a:lnTo>
                    <a:pt x="5056" y="59672"/>
                  </a:lnTo>
                  <a:lnTo>
                    <a:pt x="0" y="70198"/>
                  </a:lnTo>
                  <a:lnTo>
                    <a:pt x="301" y="80885"/>
                  </a:lnTo>
                  <a:lnTo>
                    <a:pt x="4171" y="91681"/>
                  </a:lnTo>
                  <a:lnTo>
                    <a:pt x="10423" y="102549"/>
                  </a:lnTo>
                  <a:lnTo>
                    <a:pt x="19484" y="108570"/>
                  </a:lnTo>
                  <a:lnTo>
                    <a:pt x="30419" y="111361"/>
                  </a:lnTo>
                  <a:lnTo>
                    <a:pt x="42603" y="111998"/>
                  </a:lnTo>
                  <a:lnTo>
                    <a:pt x="53173" y="109976"/>
                  </a:lnTo>
                  <a:lnTo>
                    <a:pt x="62666" y="106181"/>
                  </a:lnTo>
                  <a:lnTo>
                    <a:pt x="71442" y="101203"/>
                  </a:lnTo>
                  <a:lnTo>
                    <a:pt x="78516" y="94215"/>
                  </a:lnTo>
                  <a:lnTo>
                    <a:pt x="84456" y="85885"/>
                  </a:lnTo>
                  <a:lnTo>
                    <a:pt x="89640" y="76662"/>
                  </a:lnTo>
                  <a:lnTo>
                    <a:pt x="95542" y="66842"/>
                  </a:lnTo>
                  <a:lnTo>
                    <a:pt x="108626" y="46143"/>
                  </a:lnTo>
                  <a:lnTo>
                    <a:pt x="114317" y="44050"/>
                  </a:lnTo>
                  <a:lnTo>
                    <a:pt x="119334" y="47548"/>
                  </a:lnTo>
                  <a:lnTo>
                    <a:pt x="123903" y="54774"/>
                  </a:lnTo>
                  <a:lnTo>
                    <a:pt x="125725" y="64485"/>
                  </a:lnTo>
                  <a:lnTo>
                    <a:pt x="125717" y="75853"/>
                  </a:lnTo>
                  <a:lnTo>
                    <a:pt x="124487" y="88326"/>
                  </a:lnTo>
                  <a:lnTo>
                    <a:pt x="123668" y="101536"/>
                  </a:lnTo>
                  <a:lnTo>
                    <a:pt x="122758" y="129263"/>
                  </a:lnTo>
                  <a:lnTo>
                    <a:pt x="122029" y="2674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418642" y="2114219"/>
            <a:ext cx="542775" cy="264279"/>
            <a:chOff x="5418642" y="2114219"/>
            <a:chExt cx="542775" cy="264279"/>
          </a:xfrm>
        </p:grpSpPr>
        <p:sp>
          <p:nvSpPr>
            <p:cNvPr id="45" name="Freeform 44"/>
            <p:cNvSpPr/>
            <p:nvPr/>
          </p:nvSpPr>
          <p:spPr>
            <a:xfrm>
              <a:off x="5418642" y="2125231"/>
              <a:ext cx="1" cy="220232"/>
            </a:xfrm>
            <a:custGeom>
              <a:avLst/>
              <a:gdLst/>
              <a:ahLst/>
              <a:cxnLst/>
              <a:rect l="0" t="0" r="0" b="0"/>
              <a:pathLst>
                <a:path w="1" h="220232">
                  <a:moveTo>
                    <a:pt x="0" y="0"/>
                  </a:move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531784" y="2115006"/>
              <a:ext cx="140125" cy="241468"/>
            </a:xfrm>
            <a:custGeom>
              <a:avLst/>
              <a:gdLst/>
              <a:ahLst/>
              <a:cxnLst/>
              <a:rect l="0" t="0" r="0" b="0"/>
              <a:pathLst>
                <a:path w="140125" h="241468">
                  <a:moveTo>
                    <a:pt x="96077" y="54271"/>
                  </a:moveTo>
                  <a:lnTo>
                    <a:pt x="80751" y="8291"/>
                  </a:lnTo>
                  <a:lnTo>
                    <a:pt x="73625" y="2818"/>
                  </a:lnTo>
                  <a:lnTo>
                    <a:pt x="63980" y="393"/>
                  </a:lnTo>
                  <a:lnTo>
                    <a:pt x="52656" y="0"/>
                  </a:lnTo>
                  <a:lnTo>
                    <a:pt x="42660" y="3408"/>
                  </a:lnTo>
                  <a:lnTo>
                    <a:pt x="33549" y="9351"/>
                  </a:lnTo>
                  <a:lnTo>
                    <a:pt x="25027" y="16983"/>
                  </a:lnTo>
                  <a:lnTo>
                    <a:pt x="18123" y="25742"/>
                  </a:lnTo>
                  <a:lnTo>
                    <a:pt x="12297" y="35252"/>
                  </a:lnTo>
                  <a:lnTo>
                    <a:pt x="7189" y="45262"/>
                  </a:lnTo>
                  <a:lnTo>
                    <a:pt x="3784" y="56830"/>
                  </a:lnTo>
                  <a:lnTo>
                    <a:pt x="1513" y="69435"/>
                  </a:lnTo>
                  <a:lnTo>
                    <a:pt x="0" y="82733"/>
                  </a:lnTo>
                  <a:lnTo>
                    <a:pt x="1438" y="94045"/>
                  </a:lnTo>
                  <a:lnTo>
                    <a:pt x="4844" y="104034"/>
                  </a:lnTo>
                  <a:lnTo>
                    <a:pt x="9561" y="113140"/>
                  </a:lnTo>
                  <a:lnTo>
                    <a:pt x="16377" y="117987"/>
                  </a:lnTo>
                  <a:lnTo>
                    <a:pt x="24591" y="119995"/>
                  </a:lnTo>
                  <a:lnTo>
                    <a:pt x="33738" y="120110"/>
                  </a:lnTo>
                  <a:lnTo>
                    <a:pt x="42283" y="117740"/>
                  </a:lnTo>
                  <a:lnTo>
                    <a:pt x="50426" y="113713"/>
                  </a:lnTo>
                  <a:lnTo>
                    <a:pt x="58302" y="108581"/>
                  </a:lnTo>
                  <a:lnTo>
                    <a:pt x="66000" y="101489"/>
                  </a:lnTo>
                  <a:lnTo>
                    <a:pt x="73579" y="93091"/>
                  </a:lnTo>
                  <a:lnTo>
                    <a:pt x="81078" y="83821"/>
                  </a:lnTo>
                  <a:lnTo>
                    <a:pt x="87302" y="73971"/>
                  </a:lnTo>
                  <a:lnTo>
                    <a:pt x="92674" y="63734"/>
                  </a:lnTo>
                  <a:lnTo>
                    <a:pt x="97479" y="53239"/>
                  </a:lnTo>
                  <a:lnTo>
                    <a:pt x="103129" y="43795"/>
                  </a:lnTo>
                  <a:lnTo>
                    <a:pt x="109343" y="35052"/>
                  </a:lnTo>
                  <a:lnTo>
                    <a:pt x="115933" y="26776"/>
                  </a:lnTo>
                  <a:lnTo>
                    <a:pt x="120326" y="26153"/>
                  </a:lnTo>
                  <a:lnTo>
                    <a:pt x="123255" y="30632"/>
                  </a:lnTo>
                  <a:lnTo>
                    <a:pt x="125207" y="38511"/>
                  </a:lnTo>
                  <a:lnTo>
                    <a:pt x="126509" y="48659"/>
                  </a:lnTo>
                  <a:lnTo>
                    <a:pt x="127377" y="60318"/>
                  </a:lnTo>
                  <a:lnTo>
                    <a:pt x="127955" y="72984"/>
                  </a:lnTo>
                  <a:lnTo>
                    <a:pt x="127117" y="85099"/>
                  </a:lnTo>
                  <a:lnTo>
                    <a:pt x="125335" y="96846"/>
                  </a:lnTo>
                  <a:lnTo>
                    <a:pt x="122923" y="108348"/>
                  </a:lnTo>
                  <a:lnTo>
                    <a:pt x="121316" y="120910"/>
                  </a:lnTo>
                  <a:lnTo>
                    <a:pt x="120244" y="134179"/>
                  </a:lnTo>
                  <a:lnTo>
                    <a:pt x="119529" y="147919"/>
                  </a:lnTo>
                  <a:lnTo>
                    <a:pt x="120277" y="160749"/>
                  </a:lnTo>
                  <a:lnTo>
                    <a:pt x="121998" y="172973"/>
                  </a:lnTo>
                  <a:lnTo>
                    <a:pt x="124369" y="184793"/>
                  </a:lnTo>
                  <a:lnTo>
                    <a:pt x="127174" y="196344"/>
                  </a:lnTo>
                  <a:lnTo>
                    <a:pt x="130267" y="207714"/>
                  </a:lnTo>
                  <a:lnTo>
                    <a:pt x="140124" y="2414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826069" y="2114219"/>
              <a:ext cx="135348" cy="264279"/>
            </a:xfrm>
            <a:custGeom>
              <a:avLst/>
              <a:gdLst/>
              <a:ahLst/>
              <a:cxnLst/>
              <a:rect l="0" t="0" r="0" b="0"/>
              <a:pathLst>
                <a:path w="135348" h="264279">
                  <a:moveTo>
                    <a:pt x="0" y="0"/>
                  </a:moveTo>
                  <a:lnTo>
                    <a:pt x="0" y="113020"/>
                  </a:lnTo>
                  <a:lnTo>
                    <a:pt x="1224" y="127957"/>
                  </a:lnTo>
                  <a:lnTo>
                    <a:pt x="3263" y="142810"/>
                  </a:lnTo>
                  <a:lnTo>
                    <a:pt x="5846" y="157605"/>
                  </a:lnTo>
                  <a:lnTo>
                    <a:pt x="10015" y="169916"/>
                  </a:lnTo>
                  <a:lnTo>
                    <a:pt x="15241" y="180570"/>
                  </a:lnTo>
                  <a:lnTo>
                    <a:pt x="21173" y="190120"/>
                  </a:lnTo>
                  <a:lnTo>
                    <a:pt x="30021" y="196487"/>
                  </a:lnTo>
                  <a:lnTo>
                    <a:pt x="40814" y="200731"/>
                  </a:lnTo>
                  <a:lnTo>
                    <a:pt x="52903" y="203561"/>
                  </a:lnTo>
                  <a:lnTo>
                    <a:pt x="64633" y="204224"/>
                  </a:lnTo>
                  <a:lnTo>
                    <a:pt x="76123" y="203442"/>
                  </a:lnTo>
                  <a:lnTo>
                    <a:pt x="87454" y="201697"/>
                  </a:lnTo>
                  <a:lnTo>
                    <a:pt x="97455" y="196864"/>
                  </a:lnTo>
                  <a:lnTo>
                    <a:pt x="106570" y="189971"/>
                  </a:lnTo>
                  <a:lnTo>
                    <a:pt x="115093" y="181705"/>
                  </a:lnTo>
                  <a:lnTo>
                    <a:pt x="121998" y="172524"/>
                  </a:lnTo>
                  <a:lnTo>
                    <a:pt x="127826" y="162733"/>
                  </a:lnTo>
                  <a:lnTo>
                    <a:pt x="132934" y="152535"/>
                  </a:lnTo>
                  <a:lnTo>
                    <a:pt x="135116" y="140842"/>
                  </a:lnTo>
                  <a:lnTo>
                    <a:pt x="135347" y="128153"/>
                  </a:lnTo>
                  <a:lnTo>
                    <a:pt x="134278" y="114800"/>
                  </a:lnTo>
                  <a:lnTo>
                    <a:pt x="129894" y="107121"/>
                  </a:lnTo>
                  <a:lnTo>
                    <a:pt x="123302" y="103225"/>
                  </a:lnTo>
                  <a:lnTo>
                    <a:pt x="115236" y="101852"/>
                  </a:lnTo>
                  <a:lnTo>
                    <a:pt x="107412" y="104606"/>
                  </a:lnTo>
                  <a:lnTo>
                    <a:pt x="99749" y="110113"/>
                  </a:lnTo>
                  <a:lnTo>
                    <a:pt x="92193" y="117455"/>
                  </a:lnTo>
                  <a:lnTo>
                    <a:pt x="85932" y="127244"/>
                  </a:lnTo>
                  <a:lnTo>
                    <a:pt x="80535" y="138664"/>
                  </a:lnTo>
                  <a:lnTo>
                    <a:pt x="71276" y="163179"/>
                  </a:lnTo>
                  <a:lnTo>
                    <a:pt x="63082" y="186310"/>
                  </a:lnTo>
                  <a:lnTo>
                    <a:pt x="61631" y="198841"/>
                  </a:lnTo>
                  <a:lnTo>
                    <a:pt x="61887" y="212089"/>
                  </a:lnTo>
                  <a:lnTo>
                    <a:pt x="77081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51044" y="2433554"/>
            <a:ext cx="552107" cy="209221"/>
            <a:chOff x="5351044" y="2433554"/>
            <a:chExt cx="552107" cy="209221"/>
          </a:xfrm>
        </p:grpSpPr>
        <p:sp>
          <p:nvSpPr>
            <p:cNvPr id="49" name="Freeform 48"/>
            <p:cNvSpPr/>
            <p:nvPr/>
          </p:nvSpPr>
          <p:spPr>
            <a:xfrm>
              <a:off x="5351044" y="2444566"/>
              <a:ext cx="122657" cy="198209"/>
            </a:xfrm>
            <a:custGeom>
              <a:avLst/>
              <a:gdLst/>
              <a:ahLst/>
              <a:cxnLst/>
              <a:rect l="0" t="0" r="0" b="0"/>
              <a:pathLst>
                <a:path w="122657" h="198209">
                  <a:moveTo>
                    <a:pt x="12540" y="0"/>
                  </a:moveTo>
                  <a:lnTo>
                    <a:pt x="35923" y="5846"/>
                  </a:lnTo>
                  <a:lnTo>
                    <a:pt x="44034" y="11238"/>
                  </a:lnTo>
                  <a:lnTo>
                    <a:pt x="50665" y="18504"/>
                  </a:lnTo>
                  <a:lnTo>
                    <a:pt x="56310" y="27018"/>
                  </a:lnTo>
                  <a:lnTo>
                    <a:pt x="58849" y="37588"/>
                  </a:lnTo>
                  <a:lnTo>
                    <a:pt x="59318" y="49529"/>
                  </a:lnTo>
                  <a:lnTo>
                    <a:pt x="58407" y="62383"/>
                  </a:lnTo>
                  <a:lnTo>
                    <a:pt x="56577" y="75847"/>
                  </a:lnTo>
                  <a:lnTo>
                    <a:pt x="54133" y="89717"/>
                  </a:lnTo>
                  <a:lnTo>
                    <a:pt x="51280" y="103858"/>
                  </a:lnTo>
                  <a:lnTo>
                    <a:pt x="48155" y="116955"/>
                  </a:lnTo>
                  <a:lnTo>
                    <a:pt x="44848" y="129357"/>
                  </a:lnTo>
                  <a:lnTo>
                    <a:pt x="41419" y="141296"/>
                  </a:lnTo>
                  <a:lnTo>
                    <a:pt x="36687" y="151702"/>
                  </a:lnTo>
                  <a:lnTo>
                    <a:pt x="31085" y="161087"/>
                  </a:lnTo>
                  <a:lnTo>
                    <a:pt x="24904" y="169790"/>
                  </a:lnTo>
                  <a:lnTo>
                    <a:pt x="18336" y="173145"/>
                  </a:lnTo>
                  <a:lnTo>
                    <a:pt x="11510" y="172935"/>
                  </a:lnTo>
                  <a:lnTo>
                    <a:pt x="4512" y="170348"/>
                  </a:lnTo>
                  <a:lnTo>
                    <a:pt x="1071" y="163729"/>
                  </a:lnTo>
                  <a:lnTo>
                    <a:pt x="0" y="154423"/>
                  </a:lnTo>
                  <a:lnTo>
                    <a:pt x="509" y="143324"/>
                  </a:lnTo>
                  <a:lnTo>
                    <a:pt x="3296" y="133478"/>
                  </a:lnTo>
                  <a:lnTo>
                    <a:pt x="7601" y="124467"/>
                  </a:lnTo>
                  <a:lnTo>
                    <a:pt x="12918" y="116013"/>
                  </a:lnTo>
                  <a:lnTo>
                    <a:pt x="18909" y="107930"/>
                  </a:lnTo>
                  <a:lnTo>
                    <a:pt x="25351" y="100094"/>
                  </a:lnTo>
                  <a:lnTo>
                    <a:pt x="32092" y="92423"/>
                  </a:lnTo>
                  <a:lnTo>
                    <a:pt x="41480" y="87309"/>
                  </a:lnTo>
                  <a:lnTo>
                    <a:pt x="52633" y="83900"/>
                  </a:lnTo>
                  <a:lnTo>
                    <a:pt x="64963" y="81627"/>
                  </a:lnTo>
                  <a:lnTo>
                    <a:pt x="74406" y="83782"/>
                  </a:lnTo>
                  <a:lnTo>
                    <a:pt x="81925" y="88889"/>
                  </a:lnTo>
                  <a:lnTo>
                    <a:pt x="88160" y="95965"/>
                  </a:lnTo>
                  <a:lnTo>
                    <a:pt x="93541" y="104352"/>
                  </a:lnTo>
                  <a:lnTo>
                    <a:pt x="98352" y="113614"/>
                  </a:lnTo>
                  <a:lnTo>
                    <a:pt x="102783" y="123460"/>
                  </a:lnTo>
                  <a:lnTo>
                    <a:pt x="106960" y="133694"/>
                  </a:lnTo>
                  <a:lnTo>
                    <a:pt x="110968" y="144187"/>
                  </a:lnTo>
                  <a:lnTo>
                    <a:pt x="122656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536826" y="2449158"/>
              <a:ext cx="124071" cy="171594"/>
            </a:xfrm>
            <a:custGeom>
              <a:avLst/>
              <a:gdLst/>
              <a:ahLst/>
              <a:cxnLst/>
              <a:rect l="0" t="0" r="0" b="0"/>
              <a:pathLst>
                <a:path w="124071" h="171594">
                  <a:moveTo>
                    <a:pt x="13954" y="28443"/>
                  </a:moveTo>
                  <a:lnTo>
                    <a:pt x="19800" y="10906"/>
                  </a:lnTo>
                  <a:lnTo>
                    <a:pt x="26416" y="5740"/>
                  </a:lnTo>
                  <a:lnTo>
                    <a:pt x="35721" y="2296"/>
                  </a:lnTo>
                  <a:lnTo>
                    <a:pt x="46818" y="0"/>
                  </a:lnTo>
                  <a:lnTo>
                    <a:pt x="55440" y="2140"/>
                  </a:lnTo>
                  <a:lnTo>
                    <a:pt x="62411" y="7237"/>
                  </a:lnTo>
                  <a:lnTo>
                    <a:pt x="68282" y="14305"/>
                  </a:lnTo>
                  <a:lnTo>
                    <a:pt x="70973" y="25135"/>
                  </a:lnTo>
                  <a:lnTo>
                    <a:pt x="71543" y="38473"/>
                  </a:lnTo>
                  <a:lnTo>
                    <a:pt x="70699" y="53482"/>
                  </a:lnTo>
                  <a:lnTo>
                    <a:pt x="68914" y="68382"/>
                  </a:lnTo>
                  <a:lnTo>
                    <a:pt x="66499" y="83210"/>
                  </a:lnTo>
                  <a:lnTo>
                    <a:pt x="63667" y="97989"/>
                  </a:lnTo>
                  <a:lnTo>
                    <a:pt x="59331" y="111512"/>
                  </a:lnTo>
                  <a:lnTo>
                    <a:pt x="53993" y="124198"/>
                  </a:lnTo>
                  <a:lnTo>
                    <a:pt x="47988" y="136326"/>
                  </a:lnTo>
                  <a:lnTo>
                    <a:pt x="40314" y="145634"/>
                  </a:lnTo>
                  <a:lnTo>
                    <a:pt x="31528" y="153064"/>
                  </a:lnTo>
                  <a:lnTo>
                    <a:pt x="22000" y="159240"/>
                  </a:lnTo>
                  <a:lnTo>
                    <a:pt x="14424" y="158464"/>
                  </a:lnTo>
                  <a:lnTo>
                    <a:pt x="8150" y="153052"/>
                  </a:lnTo>
                  <a:lnTo>
                    <a:pt x="2744" y="144550"/>
                  </a:lnTo>
                  <a:lnTo>
                    <a:pt x="363" y="135212"/>
                  </a:lnTo>
                  <a:lnTo>
                    <a:pt x="0" y="125316"/>
                  </a:lnTo>
                  <a:lnTo>
                    <a:pt x="981" y="115048"/>
                  </a:lnTo>
                  <a:lnTo>
                    <a:pt x="4082" y="105756"/>
                  </a:lnTo>
                  <a:lnTo>
                    <a:pt x="8596" y="97114"/>
                  </a:lnTo>
                  <a:lnTo>
                    <a:pt x="14053" y="88906"/>
                  </a:lnTo>
                  <a:lnTo>
                    <a:pt x="22585" y="84657"/>
                  </a:lnTo>
                  <a:lnTo>
                    <a:pt x="33167" y="83048"/>
                  </a:lnTo>
                  <a:lnTo>
                    <a:pt x="45115" y="83199"/>
                  </a:lnTo>
                  <a:lnTo>
                    <a:pt x="55528" y="85746"/>
                  </a:lnTo>
                  <a:lnTo>
                    <a:pt x="64917" y="89892"/>
                  </a:lnTo>
                  <a:lnTo>
                    <a:pt x="73623" y="95102"/>
                  </a:lnTo>
                  <a:lnTo>
                    <a:pt x="80651" y="103470"/>
                  </a:lnTo>
                  <a:lnTo>
                    <a:pt x="86559" y="113943"/>
                  </a:lnTo>
                  <a:lnTo>
                    <a:pt x="91722" y="125818"/>
                  </a:lnTo>
                  <a:lnTo>
                    <a:pt x="97611" y="136183"/>
                  </a:lnTo>
                  <a:lnTo>
                    <a:pt x="103983" y="145539"/>
                  </a:lnTo>
                  <a:lnTo>
                    <a:pt x="124070" y="1715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739508" y="2433554"/>
              <a:ext cx="81917" cy="178456"/>
            </a:xfrm>
            <a:custGeom>
              <a:avLst/>
              <a:gdLst/>
              <a:ahLst/>
              <a:cxnLst/>
              <a:rect l="0" t="0" r="0" b="0"/>
              <a:pathLst>
                <a:path w="81917" h="178456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6"/>
                  </a:lnTo>
                  <a:lnTo>
                    <a:pt x="1937" y="57797"/>
                  </a:lnTo>
                  <a:lnTo>
                    <a:pt x="5675" y="59331"/>
                  </a:lnTo>
                  <a:lnTo>
                    <a:pt x="10614" y="57907"/>
                  </a:lnTo>
                  <a:lnTo>
                    <a:pt x="18801" y="58181"/>
                  </a:lnTo>
                  <a:lnTo>
                    <a:pt x="29153" y="59587"/>
                  </a:lnTo>
                  <a:lnTo>
                    <a:pt x="40948" y="61748"/>
                  </a:lnTo>
                  <a:lnTo>
                    <a:pt x="51258" y="65636"/>
                  </a:lnTo>
                  <a:lnTo>
                    <a:pt x="60579" y="70674"/>
                  </a:lnTo>
                  <a:lnTo>
                    <a:pt x="69240" y="76481"/>
                  </a:lnTo>
                  <a:lnTo>
                    <a:pt x="75014" y="86469"/>
                  </a:lnTo>
                  <a:lnTo>
                    <a:pt x="78863" y="99245"/>
                  </a:lnTo>
                  <a:lnTo>
                    <a:pt x="81429" y="113881"/>
                  </a:lnTo>
                  <a:lnTo>
                    <a:pt x="81916" y="127308"/>
                  </a:lnTo>
                  <a:lnTo>
                    <a:pt x="81018" y="139930"/>
                  </a:lnTo>
                  <a:lnTo>
                    <a:pt x="79195" y="152015"/>
                  </a:lnTo>
                  <a:lnTo>
                    <a:pt x="74309" y="161295"/>
                  </a:lnTo>
                  <a:lnTo>
                    <a:pt x="67382" y="168706"/>
                  </a:lnTo>
                  <a:lnTo>
                    <a:pt x="59093" y="174869"/>
                  </a:lnTo>
                  <a:lnTo>
                    <a:pt x="49897" y="177755"/>
                  </a:lnTo>
                  <a:lnTo>
                    <a:pt x="40095" y="178455"/>
                  </a:lnTo>
                  <a:lnTo>
                    <a:pt x="9481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771012" y="2433554"/>
              <a:ext cx="132139" cy="6346"/>
            </a:xfrm>
            <a:custGeom>
              <a:avLst/>
              <a:gdLst/>
              <a:ahLst/>
              <a:cxnLst/>
              <a:rect l="0" t="0" r="0" b="0"/>
              <a:pathLst>
                <a:path w="132139" h="6346">
                  <a:moveTo>
                    <a:pt x="0" y="0"/>
                  </a:moveTo>
                  <a:lnTo>
                    <a:pt x="17537" y="5846"/>
                  </a:lnTo>
                  <a:lnTo>
                    <a:pt x="26373" y="6345"/>
                  </a:lnTo>
                  <a:lnTo>
                    <a:pt x="35934" y="5453"/>
                  </a:lnTo>
                  <a:lnTo>
                    <a:pt x="45979" y="3636"/>
                  </a:lnTo>
                  <a:lnTo>
                    <a:pt x="58794" y="2424"/>
                  </a:lnTo>
                  <a:lnTo>
                    <a:pt x="73454" y="1616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45922" y="2708843"/>
            <a:ext cx="581093" cy="244527"/>
            <a:chOff x="5345922" y="2708843"/>
            <a:chExt cx="581093" cy="244527"/>
          </a:xfrm>
        </p:grpSpPr>
        <p:sp>
          <p:nvSpPr>
            <p:cNvPr id="54" name="Freeform 53"/>
            <p:cNvSpPr/>
            <p:nvPr/>
          </p:nvSpPr>
          <p:spPr>
            <a:xfrm>
              <a:off x="5345922" y="2755498"/>
              <a:ext cx="127779" cy="195601"/>
            </a:xfrm>
            <a:custGeom>
              <a:avLst/>
              <a:gdLst/>
              <a:ahLst/>
              <a:cxnLst/>
              <a:rect l="0" t="0" r="0" b="0"/>
              <a:pathLst>
                <a:path w="127779" h="195601">
                  <a:moveTo>
                    <a:pt x="28673" y="41438"/>
                  </a:moveTo>
                  <a:lnTo>
                    <a:pt x="34519" y="23901"/>
                  </a:lnTo>
                  <a:lnTo>
                    <a:pt x="41135" y="16288"/>
                  </a:lnTo>
                  <a:lnTo>
                    <a:pt x="50440" y="8766"/>
                  </a:lnTo>
                  <a:lnTo>
                    <a:pt x="61537" y="1304"/>
                  </a:lnTo>
                  <a:lnTo>
                    <a:pt x="72606" y="0"/>
                  </a:lnTo>
                  <a:lnTo>
                    <a:pt x="83655" y="2801"/>
                  </a:lnTo>
                  <a:lnTo>
                    <a:pt x="94692" y="8339"/>
                  </a:lnTo>
                  <a:lnTo>
                    <a:pt x="100827" y="16925"/>
                  </a:lnTo>
                  <a:lnTo>
                    <a:pt x="103693" y="27543"/>
                  </a:lnTo>
                  <a:lnTo>
                    <a:pt x="104380" y="39516"/>
                  </a:lnTo>
                  <a:lnTo>
                    <a:pt x="103615" y="52392"/>
                  </a:lnTo>
                  <a:lnTo>
                    <a:pt x="101881" y="65870"/>
                  </a:lnTo>
                  <a:lnTo>
                    <a:pt x="99502" y="79749"/>
                  </a:lnTo>
                  <a:lnTo>
                    <a:pt x="94245" y="92672"/>
                  </a:lnTo>
                  <a:lnTo>
                    <a:pt x="87070" y="104958"/>
                  </a:lnTo>
                  <a:lnTo>
                    <a:pt x="78616" y="116820"/>
                  </a:lnTo>
                  <a:lnTo>
                    <a:pt x="70533" y="127174"/>
                  </a:lnTo>
                  <a:lnTo>
                    <a:pt x="62697" y="136524"/>
                  </a:lnTo>
                  <a:lnTo>
                    <a:pt x="55027" y="145204"/>
                  </a:lnTo>
                  <a:lnTo>
                    <a:pt x="39978" y="161375"/>
                  </a:lnTo>
                  <a:lnTo>
                    <a:pt x="32540" y="169113"/>
                  </a:lnTo>
                  <a:lnTo>
                    <a:pt x="23910" y="173048"/>
                  </a:lnTo>
                  <a:lnTo>
                    <a:pt x="14486" y="174447"/>
                  </a:lnTo>
                  <a:lnTo>
                    <a:pt x="4533" y="174157"/>
                  </a:lnTo>
                  <a:lnTo>
                    <a:pt x="345" y="170293"/>
                  </a:lnTo>
                  <a:lnTo>
                    <a:pt x="0" y="164047"/>
                  </a:lnTo>
                  <a:lnTo>
                    <a:pt x="2217" y="156212"/>
                  </a:lnTo>
                  <a:lnTo>
                    <a:pt x="6142" y="148541"/>
                  </a:lnTo>
                  <a:lnTo>
                    <a:pt x="11205" y="140981"/>
                  </a:lnTo>
                  <a:lnTo>
                    <a:pt x="17028" y="133494"/>
                  </a:lnTo>
                  <a:lnTo>
                    <a:pt x="25804" y="129726"/>
                  </a:lnTo>
                  <a:lnTo>
                    <a:pt x="36549" y="128437"/>
                  </a:lnTo>
                  <a:lnTo>
                    <a:pt x="48606" y="128801"/>
                  </a:lnTo>
                  <a:lnTo>
                    <a:pt x="59091" y="131491"/>
                  </a:lnTo>
                  <a:lnTo>
                    <a:pt x="68528" y="135732"/>
                  </a:lnTo>
                  <a:lnTo>
                    <a:pt x="77266" y="141006"/>
                  </a:lnTo>
                  <a:lnTo>
                    <a:pt x="85539" y="148192"/>
                  </a:lnTo>
                  <a:lnTo>
                    <a:pt x="93501" y="156654"/>
                  </a:lnTo>
                  <a:lnTo>
                    <a:pt x="127778" y="19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579954" y="2730867"/>
              <a:ext cx="77570" cy="209220"/>
            </a:xfrm>
            <a:custGeom>
              <a:avLst/>
              <a:gdLst/>
              <a:ahLst/>
              <a:cxnLst/>
              <a:rect l="0" t="0" r="0" b="0"/>
              <a:pathLst>
                <a:path w="77570" h="209220">
                  <a:moveTo>
                    <a:pt x="25884" y="0"/>
                  </a:moveTo>
                  <a:lnTo>
                    <a:pt x="0" y="77654"/>
                  </a:lnTo>
                  <a:lnTo>
                    <a:pt x="2511" y="84804"/>
                  </a:lnTo>
                  <a:lnTo>
                    <a:pt x="9078" y="89570"/>
                  </a:lnTo>
                  <a:lnTo>
                    <a:pt x="48938" y="103066"/>
                  </a:lnTo>
                  <a:lnTo>
                    <a:pt x="57159" y="109086"/>
                  </a:lnTo>
                  <a:lnTo>
                    <a:pt x="63863" y="116770"/>
                  </a:lnTo>
                  <a:lnTo>
                    <a:pt x="69556" y="125564"/>
                  </a:lnTo>
                  <a:lnTo>
                    <a:pt x="73352" y="136320"/>
                  </a:lnTo>
                  <a:lnTo>
                    <a:pt x="75882" y="148384"/>
                  </a:lnTo>
                  <a:lnTo>
                    <a:pt x="77569" y="161322"/>
                  </a:lnTo>
                  <a:lnTo>
                    <a:pt x="76246" y="172394"/>
                  </a:lnTo>
                  <a:lnTo>
                    <a:pt x="72918" y="182222"/>
                  </a:lnTo>
                  <a:lnTo>
                    <a:pt x="25884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72804" y="2742558"/>
              <a:ext cx="143151" cy="10333"/>
            </a:xfrm>
            <a:custGeom>
              <a:avLst/>
              <a:gdLst/>
              <a:ahLst/>
              <a:cxnLst/>
              <a:rect l="0" t="0" r="0" b="0"/>
              <a:pathLst>
                <a:path w="143151" h="10333">
                  <a:moveTo>
                    <a:pt x="0" y="10332"/>
                  </a:moveTo>
                  <a:lnTo>
                    <a:pt x="17536" y="4486"/>
                  </a:lnTo>
                  <a:lnTo>
                    <a:pt x="27596" y="2764"/>
                  </a:lnTo>
                  <a:lnTo>
                    <a:pt x="39197" y="1616"/>
                  </a:lnTo>
                  <a:lnTo>
                    <a:pt x="51825" y="851"/>
                  </a:lnTo>
                  <a:lnTo>
                    <a:pt x="78907" y="0"/>
                  </a:lnTo>
                  <a:lnTo>
                    <a:pt x="143150" y="103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795019" y="2708843"/>
              <a:ext cx="131996" cy="244527"/>
            </a:xfrm>
            <a:custGeom>
              <a:avLst/>
              <a:gdLst/>
              <a:ahLst/>
              <a:cxnLst/>
              <a:rect l="0" t="0" r="0" b="0"/>
              <a:pathLst>
                <a:path w="131996" h="244527">
                  <a:moveTo>
                    <a:pt x="20039" y="0"/>
                  </a:moveTo>
                  <a:lnTo>
                    <a:pt x="14193" y="17537"/>
                  </a:lnTo>
                  <a:lnTo>
                    <a:pt x="11248" y="27597"/>
                  </a:lnTo>
                  <a:lnTo>
                    <a:pt x="4713" y="51826"/>
                  </a:lnTo>
                  <a:lnTo>
                    <a:pt x="2480" y="65138"/>
                  </a:lnTo>
                  <a:lnTo>
                    <a:pt x="992" y="78907"/>
                  </a:lnTo>
                  <a:lnTo>
                    <a:pt x="0" y="92981"/>
                  </a:lnTo>
                  <a:lnTo>
                    <a:pt x="562" y="107257"/>
                  </a:lnTo>
                  <a:lnTo>
                    <a:pt x="2160" y="121669"/>
                  </a:lnTo>
                  <a:lnTo>
                    <a:pt x="4449" y="136170"/>
                  </a:lnTo>
                  <a:lnTo>
                    <a:pt x="7199" y="150732"/>
                  </a:lnTo>
                  <a:lnTo>
                    <a:pt x="13517" y="179963"/>
                  </a:lnTo>
                  <a:lnTo>
                    <a:pt x="18138" y="193386"/>
                  </a:lnTo>
                  <a:lnTo>
                    <a:pt x="23666" y="206005"/>
                  </a:lnTo>
                  <a:lnTo>
                    <a:pt x="29798" y="218088"/>
                  </a:lnTo>
                  <a:lnTo>
                    <a:pt x="37557" y="227367"/>
                  </a:lnTo>
                  <a:lnTo>
                    <a:pt x="46400" y="234777"/>
                  </a:lnTo>
                  <a:lnTo>
                    <a:pt x="55966" y="240940"/>
                  </a:lnTo>
                  <a:lnTo>
                    <a:pt x="66013" y="243825"/>
                  </a:lnTo>
                  <a:lnTo>
                    <a:pt x="76382" y="244526"/>
                  </a:lnTo>
                  <a:lnTo>
                    <a:pt x="86965" y="243769"/>
                  </a:lnTo>
                  <a:lnTo>
                    <a:pt x="96468" y="240817"/>
                  </a:lnTo>
                  <a:lnTo>
                    <a:pt x="105249" y="236402"/>
                  </a:lnTo>
                  <a:lnTo>
                    <a:pt x="113551" y="231012"/>
                  </a:lnTo>
                  <a:lnTo>
                    <a:pt x="120309" y="223748"/>
                  </a:lnTo>
                  <a:lnTo>
                    <a:pt x="126038" y="215235"/>
                  </a:lnTo>
                  <a:lnTo>
                    <a:pt x="131080" y="205889"/>
                  </a:lnTo>
                  <a:lnTo>
                    <a:pt x="131995" y="195988"/>
                  </a:lnTo>
                  <a:lnTo>
                    <a:pt x="130158" y="185717"/>
                  </a:lnTo>
                  <a:lnTo>
                    <a:pt x="126486" y="175199"/>
                  </a:lnTo>
                  <a:lnTo>
                    <a:pt x="120368" y="169410"/>
                  </a:lnTo>
                  <a:lnTo>
                    <a:pt x="112618" y="166774"/>
                  </a:lnTo>
                  <a:lnTo>
                    <a:pt x="103782" y="166241"/>
                  </a:lnTo>
                  <a:lnTo>
                    <a:pt x="95444" y="168332"/>
                  </a:lnTo>
                  <a:lnTo>
                    <a:pt x="87438" y="172174"/>
                  </a:lnTo>
                  <a:lnTo>
                    <a:pt x="79654" y="177182"/>
                  </a:lnTo>
                  <a:lnTo>
                    <a:pt x="73241" y="185414"/>
                  </a:lnTo>
                  <a:lnTo>
                    <a:pt x="67742" y="195796"/>
                  </a:lnTo>
                  <a:lnTo>
                    <a:pt x="53074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382739" y="3028179"/>
            <a:ext cx="520412" cy="308324"/>
            <a:chOff x="5382739" y="3028179"/>
            <a:chExt cx="520412" cy="308324"/>
          </a:xfrm>
        </p:grpSpPr>
        <p:sp>
          <p:nvSpPr>
            <p:cNvPr id="59" name="Freeform 58"/>
            <p:cNvSpPr/>
            <p:nvPr/>
          </p:nvSpPr>
          <p:spPr>
            <a:xfrm>
              <a:off x="5382739" y="3055077"/>
              <a:ext cx="112985" cy="248392"/>
            </a:xfrm>
            <a:custGeom>
              <a:avLst/>
              <a:gdLst/>
              <a:ahLst/>
              <a:cxnLst/>
              <a:rect l="0" t="0" r="0" b="0"/>
              <a:pathLst>
                <a:path w="112985" h="248392">
                  <a:moveTo>
                    <a:pt x="2868" y="61194"/>
                  </a:moveTo>
                  <a:lnTo>
                    <a:pt x="8714" y="37812"/>
                  </a:lnTo>
                  <a:lnTo>
                    <a:pt x="12883" y="28477"/>
                  </a:lnTo>
                  <a:lnTo>
                    <a:pt x="18109" y="19807"/>
                  </a:lnTo>
                  <a:lnTo>
                    <a:pt x="24041" y="11580"/>
                  </a:lnTo>
                  <a:lnTo>
                    <a:pt x="32889" y="6095"/>
                  </a:lnTo>
                  <a:lnTo>
                    <a:pt x="43681" y="2438"/>
                  </a:lnTo>
                  <a:lnTo>
                    <a:pt x="55771" y="0"/>
                  </a:lnTo>
                  <a:lnTo>
                    <a:pt x="66277" y="2046"/>
                  </a:lnTo>
                  <a:lnTo>
                    <a:pt x="75729" y="7080"/>
                  </a:lnTo>
                  <a:lnTo>
                    <a:pt x="84477" y="14106"/>
                  </a:lnTo>
                  <a:lnTo>
                    <a:pt x="90309" y="23685"/>
                  </a:lnTo>
                  <a:lnTo>
                    <a:pt x="94196" y="34964"/>
                  </a:lnTo>
                  <a:lnTo>
                    <a:pt x="96788" y="47378"/>
                  </a:lnTo>
                  <a:lnTo>
                    <a:pt x="97293" y="60548"/>
                  </a:lnTo>
                  <a:lnTo>
                    <a:pt x="96406" y="74222"/>
                  </a:lnTo>
                  <a:lnTo>
                    <a:pt x="94591" y="88232"/>
                  </a:lnTo>
                  <a:lnTo>
                    <a:pt x="92157" y="101243"/>
                  </a:lnTo>
                  <a:lnTo>
                    <a:pt x="89311" y="113587"/>
                  </a:lnTo>
                  <a:lnTo>
                    <a:pt x="86191" y="125487"/>
                  </a:lnTo>
                  <a:lnTo>
                    <a:pt x="81663" y="138314"/>
                  </a:lnTo>
                  <a:lnTo>
                    <a:pt x="76198" y="151760"/>
                  </a:lnTo>
                  <a:lnTo>
                    <a:pt x="70108" y="165617"/>
                  </a:lnTo>
                  <a:lnTo>
                    <a:pt x="63600" y="178526"/>
                  </a:lnTo>
                  <a:lnTo>
                    <a:pt x="56815" y="190803"/>
                  </a:lnTo>
                  <a:lnTo>
                    <a:pt x="49844" y="202658"/>
                  </a:lnTo>
                  <a:lnTo>
                    <a:pt x="41527" y="211785"/>
                  </a:lnTo>
                  <a:lnTo>
                    <a:pt x="32311" y="219093"/>
                  </a:lnTo>
                  <a:lnTo>
                    <a:pt x="22496" y="225188"/>
                  </a:lnTo>
                  <a:lnTo>
                    <a:pt x="14730" y="224358"/>
                  </a:lnTo>
                  <a:lnTo>
                    <a:pt x="8329" y="218910"/>
                  </a:lnTo>
                  <a:lnTo>
                    <a:pt x="2838" y="210385"/>
                  </a:lnTo>
                  <a:lnTo>
                    <a:pt x="401" y="201030"/>
                  </a:lnTo>
                  <a:lnTo>
                    <a:pt x="0" y="191123"/>
                  </a:lnTo>
                  <a:lnTo>
                    <a:pt x="956" y="180848"/>
                  </a:lnTo>
                  <a:lnTo>
                    <a:pt x="2817" y="170328"/>
                  </a:lnTo>
                  <a:lnTo>
                    <a:pt x="5281" y="159644"/>
                  </a:lnTo>
                  <a:lnTo>
                    <a:pt x="8147" y="148850"/>
                  </a:lnTo>
                  <a:lnTo>
                    <a:pt x="14952" y="142878"/>
                  </a:lnTo>
                  <a:lnTo>
                    <a:pt x="24383" y="140120"/>
                  </a:lnTo>
                  <a:lnTo>
                    <a:pt x="35564" y="139505"/>
                  </a:lnTo>
                  <a:lnTo>
                    <a:pt x="45465" y="141542"/>
                  </a:lnTo>
                  <a:lnTo>
                    <a:pt x="54513" y="145347"/>
                  </a:lnTo>
                  <a:lnTo>
                    <a:pt x="62992" y="150331"/>
                  </a:lnTo>
                  <a:lnTo>
                    <a:pt x="69868" y="158547"/>
                  </a:lnTo>
                  <a:lnTo>
                    <a:pt x="75675" y="168919"/>
                  </a:lnTo>
                  <a:lnTo>
                    <a:pt x="80770" y="180728"/>
                  </a:lnTo>
                  <a:lnTo>
                    <a:pt x="85390" y="192270"/>
                  </a:lnTo>
                  <a:lnTo>
                    <a:pt x="89694" y="203636"/>
                  </a:lnTo>
                  <a:lnTo>
                    <a:pt x="112984" y="248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609430" y="3028179"/>
              <a:ext cx="118039" cy="252996"/>
            </a:xfrm>
            <a:custGeom>
              <a:avLst/>
              <a:gdLst/>
              <a:ahLst/>
              <a:cxnLst/>
              <a:rect l="0" t="0" r="0" b="0"/>
              <a:pathLst>
                <a:path w="118039" h="252996">
                  <a:moveTo>
                    <a:pt x="62478" y="0"/>
                  </a:moveTo>
                  <a:lnTo>
                    <a:pt x="44941" y="11691"/>
                  </a:lnTo>
                  <a:lnTo>
                    <a:pt x="37328" y="17582"/>
                  </a:lnTo>
                  <a:lnTo>
                    <a:pt x="29806" y="23956"/>
                  </a:lnTo>
                  <a:lnTo>
                    <a:pt x="22344" y="30653"/>
                  </a:lnTo>
                  <a:lnTo>
                    <a:pt x="16146" y="38788"/>
                  </a:lnTo>
                  <a:lnTo>
                    <a:pt x="10790" y="47882"/>
                  </a:lnTo>
                  <a:lnTo>
                    <a:pt x="5996" y="57615"/>
                  </a:lnTo>
                  <a:lnTo>
                    <a:pt x="5247" y="67774"/>
                  </a:lnTo>
                  <a:lnTo>
                    <a:pt x="7195" y="78217"/>
                  </a:lnTo>
                  <a:lnTo>
                    <a:pt x="10940" y="88850"/>
                  </a:lnTo>
                  <a:lnTo>
                    <a:pt x="15884" y="98385"/>
                  </a:lnTo>
                  <a:lnTo>
                    <a:pt x="21627" y="107190"/>
                  </a:lnTo>
                  <a:lnTo>
                    <a:pt x="27903" y="115506"/>
                  </a:lnTo>
                  <a:lnTo>
                    <a:pt x="41401" y="134534"/>
                  </a:lnTo>
                  <a:lnTo>
                    <a:pt x="48427" y="144747"/>
                  </a:lnTo>
                  <a:lnTo>
                    <a:pt x="54334" y="155226"/>
                  </a:lnTo>
                  <a:lnTo>
                    <a:pt x="59496" y="165883"/>
                  </a:lnTo>
                  <a:lnTo>
                    <a:pt x="64160" y="176658"/>
                  </a:lnTo>
                  <a:lnTo>
                    <a:pt x="67270" y="188735"/>
                  </a:lnTo>
                  <a:lnTo>
                    <a:pt x="69343" y="201681"/>
                  </a:lnTo>
                  <a:lnTo>
                    <a:pt x="70725" y="215205"/>
                  </a:lnTo>
                  <a:lnTo>
                    <a:pt x="69200" y="226669"/>
                  </a:lnTo>
                  <a:lnTo>
                    <a:pt x="65735" y="236758"/>
                  </a:lnTo>
                  <a:lnTo>
                    <a:pt x="60979" y="245931"/>
                  </a:lnTo>
                  <a:lnTo>
                    <a:pt x="52914" y="250823"/>
                  </a:lnTo>
                  <a:lnTo>
                    <a:pt x="42643" y="252861"/>
                  </a:lnTo>
                  <a:lnTo>
                    <a:pt x="30902" y="252995"/>
                  </a:lnTo>
                  <a:lnTo>
                    <a:pt x="21851" y="249415"/>
                  </a:lnTo>
                  <a:lnTo>
                    <a:pt x="14594" y="243358"/>
                  </a:lnTo>
                  <a:lnTo>
                    <a:pt x="8532" y="235649"/>
                  </a:lnTo>
                  <a:lnTo>
                    <a:pt x="4491" y="225615"/>
                  </a:lnTo>
                  <a:lnTo>
                    <a:pt x="1797" y="214033"/>
                  </a:lnTo>
                  <a:lnTo>
                    <a:pt x="0" y="201417"/>
                  </a:lnTo>
                  <a:lnTo>
                    <a:pt x="1250" y="188112"/>
                  </a:lnTo>
                  <a:lnTo>
                    <a:pt x="4530" y="174348"/>
                  </a:lnTo>
                  <a:lnTo>
                    <a:pt x="9164" y="160278"/>
                  </a:lnTo>
                  <a:lnTo>
                    <a:pt x="15923" y="148451"/>
                  </a:lnTo>
                  <a:lnTo>
                    <a:pt x="24100" y="138119"/>
                  </a:lnTo>
                  <a:lnTo>
                    <a:pt x="57752" y="103956"/>
                  </a:lnTo>
                  <a:lnTo>
                    <a:pt x="66668" y="96221"/>
                  </a:lnTo>
                  <a:lnTo>
                    <a:pt x="76283" y="88617"/>
                  </a:lnTo>
                  <a:lnTo>
                    <a:pt x="86363" y="81101"/>
                  </a:lnTo>
                  <a:lnTo>
                    <a:pt x="95531" y="73644"/>
                  </a:lnTo>
                  <a:lnTo>
                    <a:pt x="104089" y="66225"/>
                  </a:lnTo>
                  <a:lnTo>
                    <a:pt x="112242" y="58832"/>
                  </a:lnTo>
                  <a:lnTo>
                    <a:pt x="116453" y="50233"/>
                  </a:lnTo>
                  <a:lnTo>
                    <a:pt x="118038" y="40829"/>
                  </a:lnTo>
                  <a:lnTo>
                    <a:pt x="117870" y="30890"/>
                  </a:lnTo>
                  <a:lnTo>
                    <a:pt x="112865" y="24264"/>
                  </a:lnTo>
                  <a:lnTo>
                    <a:pt x="104634" y="19846"/>
                  </a:lnTo>
                  <a:lnTo>
                    <a:pt x="40454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767863" y="3062598"/>
              <a:ext cx="135288" cy="273905"/>
            </a:xfrm>
            <a:custGeom>
              <a:avLst/>
              <a:gdLst/>
              <a:ahLst/>
              <a:cxnLst/>
              <a:rect l="0" t="0" r="0" b="0"/>
              <a:pathLst>
                <a:path w="135288" h="273905">
                  <a:moveTo>
                    <a:pt x="102253" y="42662"/>
                  </a:moveTo>
                  <a:lnTo>
                    <a:pt x="96408" y="25125"/>
                  </a:lnTo>
                  <a:lnTo>
                    <a:pt x="92238" y="17512"/>
                  </a:lnTo>
                  <a:lnTo>
                    <a:pt x="87012" y="9990"/>
                  </a:lnTo>
                  <a:lnTo>
                    <a:pt x="81081" y="2528"/>
                  </a:lnTo>
                  <a:lnTo>
                    <a:pt x="72233" y="0"/>
                  </a:lnTo>
                  <a:lnTo>
                    <a:pt x="61440" y="762"/>
                  </a:lnTo>
                  <a:lnTo>
                    <a:pt x="49351" y="3717"/>
                  </a:lnTo>
                  <a:lnTo>
                    <a:pt x="38844" y="11805"/>
                  </a:lnTo>
                  <a:lnTo>
                    <a:pt x="29393" y="23314"/>
                  </a:lnTo>
                  <a:lnTo>
                    <a:pt x="20645" y="37104"/>
                  </a:lnTo>
                  <a:lnTo>
                    <a:pt x="13589" y="51192"/>
                  </a:lnTo>
                  <a:lnTo>
                    <a:pt x="7662" y="65478"/>
                  </a:lnTo>
                  <a:lnTo>
                    <a:pt x="2487" y="79895"/>
                  </a:lnTo>
                  <a:lnTo>
                    <a:pt x="261" y="93178"/>
                  </a:lnTo>
                  <a:lnTo>
                    <a:pt x="0" y="105703"/>
                  </a:lnTo>
                  <a:lnTo>
                    <a:pt x="1050" y="117724"/>
                  </a:lnTo>
                  <a:lnTo>
                    <a:pt x="5420" y="122067"/>
                  </a:lnTo>
                  <a:lnTo>
                    <a:pt x="12004" y="121293"/>
                  </a:lnTo>
                  <a:lnTo>
                    <a:pt x="20064" y="117105"/>
                  </a:lnTo>
                  <a:lnTo>
                    <a:pt x="27884" y="111867"/>
                  </a:lnTo>
                  <a:lnTo>
                    <a:pt x="35545" y="105928"/>
                  </a:lnTo>
                  <a:lnTo>
                    <a:pt x="43098" y="99521"/>
                  </a:lnTo>
                  <a:lnTo>
                    <a:pt x="49358" y="91580"/>
                  </a:lnTo>
                  <a:lnTo>
                    <a:pt x="54754" y="82615"/>
                  </a:lnTo>
                  <a:lnTo>
                    <a:pt x="59576" y="72968"/>
                  </a:lnTo>
                  <a:lnTo>
                    <a:pt x="65237" y="62866"/>
                  </a:lnTo>
                  <a:lnTo>
                    <a:pt x="71458" y="52461"/>
                  </a:lnTo>
                  <a:lnTo>
                    <a:pt x="78053" y="41853"/>
                  </a:lnTo>
                  <a:lnTo>
                    <a:pt x="83672" y="38452"/>
                  </a:lnTo>
                  <a:lnTo>
                    <a:pt x="88643" y="39855"/>
                  </a:lnTo>
                  <a:lnTo>
                    <a:pt x="93180" y="44461"/>
                  </a:lnTo>
                  <a:lnTo>
                    <a:pt x="96204" y="52426"/>
                  </a:lnTo>
                  <a:lnTo>
                    <a:pt x="98220" y="62630"/>
                  </a:lnTo>
                  <a:lnTo>
                    <a:pt x="99565" y="74326"/>
                  </a:lnTo>
                  <a:lnTo>
                    <a:pt x="100461" y="89465"/>
                  </a:lnTo>
                  <a:lnTo>
                    <a:pt x="101457" y="125862"/>
                  </a:lnTo>
                  <a:lnTo>
                    <a:pt x="102017" y="181779"/>
                  </a:lnTo>
                  <a:lnTo>
                    <a:pt x="104543" y="199029"/>
                  </a:lnTo>
                  <a:lnTo>
                    <a:pt x="108674" y="215423"/>
                  </a:lnTo>
                  <a:lnTo>
                    <a:pt x="135287" y="273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330549" y="3369537"/>
            <a:ext cx="594625" cy="275290"/>
            <a:chOff x="5330549" y="3369537"/>
            <a:chExt cx="594625" cy="275290"/>
          </a:xfrm>
        </p:grpSpPr>
        <p:sp>
          <p:nvSpPr>
            <p:cNvPr id="63" name="Freeform 62"/>
            <p:cNvSpPr/>
            <p:nvPr/>
          </p:nvSpPr>
          <p:spPr>
            <a:xfrm>
              <a:off x="5330549" y="3389764"/>
              <a:ext cx="90785" cy="233040"/>
            </a:xfrm>
            <a:custGeom>
              <a:avLst/>
              <a:gdLst/>
              <a:ahLst/>
              <a:cxnLst/>
              <a:rect l="0" t="0" r="0" b="0"/>
              <a:pathLst>
                <a:path w="90785" h="233040">
                  <a:moveTo>
                    <a:pt x="0" y="34831"/>
                  </a:moveTo>
                  <a:lnTo>
                    <a:pt x="11691" y="23140"/>
                  </a:lnTo>
                  <a:lnTo>
                    <a:pt x="18806" y="17248"/>
                  </a:lnTo>
                  <a:lnTo>
                    <a:pt x="27220" y="10874"/>
                  </a:lnTo>
                  <a:lnTo>
                    <a:pt x="36499" y="4178"/>
                  </a:lnTo>
                  <a:lnTo>
                    <a:pt x="46356" y="937"/>
                  </a:lnTo>
                  <a:lnTo>
                    <a:pt x="56598" y="0"/>
                  </a:lnTo>
                  <a:lnTo>
                    <a:pt x="67096" y="599"/>
                  </a:lnTo>
                  <a:lnTo>
                    <a:pt x="75319" y="5892"/>
                  </a:lnTo>
                  <a:lnTo>
                    <a:pt x="82024" y="14315"/>
                  </a:lnTo>
                  <a:lnTo>
                    <a:pt x="87717" y="24824"/>
                  </a:lnTo>
                  <a:lnTo>
                    <a:pt x="89066" y="35501"/>
                  </a:lnTo>
                  <a:lnTo>
                    <a:pt x="87518" y="46289"/>
                  </a:lnTo>
                  <a:lnTo>
                    <a:pt x="73297" y="89977"/>
                  </a:lnTo>
                  <a:lnTo>
                    <a:pt x="68441" y="99736"/>
                  </a:lnTo>
                  <a:lnTo>
                    <a:pt x="62757" y="108689"/>
                  </a:lnTo>
                  <a:lnTo>
                    <a:pt x="56520" y="117104"/>
                  </a:lnTo>
                  <a:lnTo>
                    <a:pt x="54809" y="120267"/>
                  </a:lnTo>
                  <a:lnTo>
                    <a:pt x="56116" y="119929"/>
                  </a:lnTo>
                  <a:lnTo>
                    <a:pt x="59434" y="117257"/>
                  </a:lnTo>
                  <a:lnTo>
                    <a:pt x="64093" y="117922"/>
                  </a:lnTo>
                  <a:lnTo>
                    <a:pt x="69646" y="120813"/>
                  </a:lnTo>
                  <a:lnTo>
                    <a:pt x="75795" y="125187"/>
                  </a:lnTo>
                  <a:lnTo>
                    <a:pt x="81117" y="131774"/>
                  </a:lnTo>
                  <a:lnTo>
                    <a:pt x="85890" y="139835"/>
                  </a:lnTo>
                  <a:lnTo>
                    <a:pt x="90294" y="148880"/>
                  </a:lnTo>
                  <a:lnTo>
                    <a:pt x="90784" y="159804"/>
                  </a:lnTo>
                  <a:lnTo>
                    <a:pt x="88664" y="171980"/>
                  </a:lnTo>
                  <a:lnTo>
                    <a:pt x="84803" y="184992"/>
                  </a:lnTo>
                  <a:lnTo>
                    <a:pt x="79782" y="196114"/>
                  </a:lnTo>
                  <a:lnTo>
                    <a:pt x="73987" y="205975"/>
                  </a:lnTo>
                  <a:lnTo>
                    <a:pt x="67678" y="214997"/>
                  </a:lnTo>
                  <a:lnTo>
                    <a:pt x="59801" y="222234"/>
                  </a:lnTo>
                  <a:lnTo>
                    <a:pt x="50879" y="228283"/>
                  </a:lnTo>
                  <a:lnTo>
                    <a:pt x="11012" y="2330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550780" y="3401455"/>
              <a:ext cx="154163" cy="221349"/>
            </a:xfrm>
            <a:custGeom>
              <a:avLst/>
              <a:gdLst/>
              <a:ahLst/>
              <a:cxnLst/>
              <a:rect l="0" t="0" r="0" b="0"/>
              <a:pathLst>
                <a:path w="154163" h="221349">
                  <a:moveTo>
                    <a:pt x="0" y="45163"/>
                  </a:moveTo>
                  <a:lnTo>
                    <a:pt x="11692" y="27626"/>
                  </a:lnTo>
                  <a:lnTo>
                    <a:pt x="17583" y="20013"/>
                  </a:lnTo>
                  <a:lnTo>
                    <a:pt x="23957" y="12491"/>
                  </a:lnTo>
                  <a:lnTo>
                    <a:pt x="30654" y="5029"/>
                  </a:lnTo>
                  <a:lnTo>
                    <a:pt x="38788" y="1278"/>
                  </a:lnTo>
                  <a:lnTo>
                    <a:pt x="47882" y="0"/>
                  </a:lnTo>
                  <a:lnTo>
                    <a:pt x="57616" y="373"/>
                  </a:lnTo>
                  <a:lnTo>
                    <a:pt x="66551" y="3068"/>
                  </a:lnTo>
                  <a:lnTo>
                    <a:pt x="74955" y="7312"/>
                  </a:lnTo>
                  <a:lnTo>
                    <a:pt x="83005" y="12588"/>
                  </a:lnTo>
                  <a:lnTo>
                    <a:pt x="89595" y="20999"/>
                  </a:lnTo>
                  <a:lnTo>
                    <a:pt x="95212" y="31501"/>
                  </a:lnTo>
                  <a:lnTo>
                    <a:pt x="100180" y="43396"/>
                  </a:lnTo>
                  <a:lnTo>
                    <a:pt x="102269" y="56220"/>
                  </a:lnTo>
                  <a:lnTo>
                    <a:pt x="102438" y="69664"/>
                  </a:lnTo>
                  <a:lnTo>
                    <a:pt x="101326" y="83520"/>
                  </a:lnTo>
                  <a:lnTo>
                    <a:pt x="98139" y="96428"/>
                  </a:lnTo>
                  <a:lnTo>
                    <a:pt x="93567" y="108704"/>
                  </a:lnTo>
                  <a:lnTo>
                    <a:pt x="88072" y="120558"/>
                  </a:lnTo>
                  <a:lnTo>
                    <a:pt x="81961" y="130908"/>
                  </a:lnTo>
                  <a:lnTo>
                    <a:pt x="75440" y="140255"/>
                  </a:lnTo>
                  <a:lnTo>
                    <a:pt x="68646" y="148934"/>
                  </a:lnTo>
                  <a:lnTo>
                    <a:pt x="60446" y="153496"/>
                  </a:lnTo>
                  <a:lnTo>
                    <a:pt x="51309" y="155313"/>
                  </a:lnTo>
                  <a:lnTo>
                    <a:pt x="41548" y="155302"/>
                  </a:lnTo>
                  <a:lnTo>
                    <a:pt x="35039" y="150400"/>
                  </a:lnTo>
                  <a:lnTo>
                    <a:pt x="30701" y="142238"/>
                  </a:lnTo>
                  <a:lnTo>
                    <a:pt x="27808" y="131903"/>
                  </a:lnTo>
                  <a:lnTo>
                    <a:pt x="28327" y="122566"/>
                  </a:lnTo>
                  <a:lnTo>
                    <a:pt x="31120" y="113894"/>
                  </a:lnTo>
                  <a:lnTo>
                    <a:pt x="35429" y="105666"/>
                  </a:lnTo>
                  <a:lnTo>
                    <a:pt x="43195" y="101404"/>
                  </a:lnTo>
                  <a:lnTo>
                    <a:pt x="53267" y="99786"/>
                  </a:lnTo>
                  <a:lnTo>
                    <a:pt x="64876" y="99931"/>
                  </a:lnTo>
                  <a:lnTo>
                    <a:pt x="75062" y="102475"/>
                  </a:lnTo>
                  <a:lnTo>
                    <a:pt x="84300" y="106618"/>
                  </a:lnTo>
                  <a:lnTo>
                    <a:pt x="92905" y="111827"/>
                  </a:lnTo>
                  <a:lnTo>
                    <a:pt x="99866" y="118970"/>
                  </a:lnTo>
                  <a:lnTo>
                    <a:pt x="105730" y="127402"/>
                  </a:lnTo>
                  <a:lnTo>
                    <a:pt x="110862" y="136694"/>
                  </a:lnTo>
                  <a:lnTo>
                    <a:pt x="115508" y="146560"/>
                  </a:lnTo>
                  <a:lnTo>
                    <a:pt x="119828" y="156807"/>
                  </a:lnTo>
                  <a:lnTo>
                    <a:pt x="123932" y="167309"/>
                  </a:lnTo>
                  <a:lnTo>
                    <a:pt x="131754" y="188766"/>
                  </a:lnTo>
                  <a:lnTo>
                    <a:pt x="154162" y="2213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783554" y="3413583"/>
              <a:ext cx="141620" cy="84813"/>
            </a:xfrm>
            <a:custGeom>
              <a:avLst/>
              <a:gdLst/>
              <a:ahLst/>
              <a:cxnLst/>
              <a:rect l="0" t="0" r="0" b="0"/>
              <a:pathLst>
                <a:path w="141620" h="84813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6"/>
                  </a:lnTo>
                  <a:lnTo>
                    <a:pt x="4384" y="60244"/>
                  </a:lnTo>
                  <a:lnTo>
                    <a:pt x="12200" y="65856"/>
                  </a:lnTo>
                  <a:lnTo>
                    <a:pt x="32713" y="73316"/>
                  </a:lnTo>
                  <a:lnTo>
                    <a:pt x="54064" y="80710"/>
                  </a:lnTo>
                  <a:lnTo>
                    <a:pt x="66120" y="83171"/>
                  </a:lnTo>
                  <a:lnTo>
                    <a:pt x="79051" y="84812"/>
                  </a:lnTo>
                  <a:lnTo>
                    <a:pt x="141619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885795" y="3369537"/>
              <a:ext cx="28368" cy="275290"/>
            </a:xfrm>
            <a:custGeom>
              <a:avLst/>
              <a:gdLst/>
              <a:ahLst/>
              <a:cxnLst/>
              <a:rect l="0" t="0" r="0" b="0"/>
              <a:pathLst>
                <a:path w="28368" h="275290">
                  <a:moveTo>
                    <a:pt x="6344" y="0"/>
                  </a:moveTo>
                  <a:lnTo>
                    <a:pt x="499" y="17537"/>
                  </a:lnTo>
                  <a:lnTo>
                    <a:pt x="0" y="27597"/>
                  </a:lnTo>
                  <a:lnTo>
                    <a:pt x="892" y="39197"/>
                  </a:lnTo>
                  <a:lnTo>
                    <a:pt x="2709" y="51825"/>
                  </a:lnTo>
                  <a:lnTo>
                    <a:pt x="7991" y="82170"/>
                  </a:lnTo>
                  <a:lnTo>
                    <a:pt x="11113" y="98826"/>
                  </a:lnTo>
                  <a:lnTo>
                    <a:pt x="13194" y="114825"/>
                  </a:lnTo>
                  <a:lnTo>
                    <a:pt x="14581" y="130384"/>
                  </a:lnTo>
                  <a:lnTo>
                    <a:pt x="15506" y="145651"/>
                  </a:lnTo>
                  <a:lnTo>
                    <a:pt x="16534" y="178928"/>
                  </a:lnTo>
                  <a:lnTo>
                    <a:pt x="16808" y="196366"/>
                  </a:lnTo>
                  <a:lnTo>
                    <a:pt x="18214" y="211663"/>
                  </a:lnTo>
                  <a:lnTo>
                    <a:pt x="28367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308526" y="3655838"/>
            <a:ext cx="539568" cy="242255"/>
            <a:chOff x="5308526" y="3655838"/>
            <a:chExt cx="539568" cy="242255"/>
          </a:xfrm>
        </p:grpSpPr>
        <p:sp>
          <p:nvSpPr>
            <p:cNvPr id="68" name="Freeform 67"/>
            <p:cNvSpPr/>
            <p:nvPr/>
          </p:nvSpPr>
          <p:spPr>
            <a:xfrm>
              <a:off x="5308526" y="3707816"/>
              <a:ext cx="119589" cy="171605"/>
            </a:xfrm>
            <a:custGeom>
              <a:avLst/>
              <a:gdLst/>
              <a:ahLst/>
              <a:cxnLst/>
              <a:rect l="0" t="0" r="0" b="0"/>
              <a:pathLst>
                <a:path w="119589" h="171605">
                  <a:moveTo>
                    <a:pt x="0" y="25103"/>
                  </a:moveTo>
                  <a:lnTo>
                    <a:pt x="11691" y="13411"/>
                  </a:lnTo>
                  <a:lnTo>
                    <a:pt x="18806" y="8744"/>
                  </a:lnTo>
                  <a:lnTo>
                    <a:pt x="27220" y="4409"/>
                  </a:lnTo>
                  <a:lnTo>
                    <a:pt x="36499" y="296"/>
                  </a:lnTo>
                  <a:lnTo>
                    <a:pt x="45132" y="0"/>
                  </a:lnTo>
                  <a:lnTo>
                    <a:pt x="53335" y="2250"/>
                  </a:lnTo>
                  <a:lnTo>
                    <a:pt x="61250" y="6197"/>
                  </a:lnTo>
                  <a:lnTo>
                    <a:pt x="65304" y="12499"/>
                  </a:lnTo>
                  <a:lnTo>
                    <a:pt x="66783" y="20371"/>
                  </a:lnTo>
                  <a:lnTo>
                    <a:pt x="66545" y="29289"/>
                  </a:lnTo>
                  <a:lnTo>
                    <a:pt x="63939" y="37682"/>
                  </a:lnTo>
                  <a:lnTo>
                    <a:pt x="59755" y="45724"/>
                  </a:lnTo>
                  <a:lnTo>
                    <a:pt x="54519" y="53532"/>
                  </a:lnTo>
                  <a:lnTo>
                    <a:pt x="48581" y="61185"/>
                  </a:lnTo>
                  <a:lnTo>
                    <a:pt x="42175" y="68734"/>
                  </a:lnTo>
                  <a:lnTo>
                    <a:pt x="35458" y="76213"/>
                  </a:lnTo>
                  <a:lnTo>
                    <a:pt x="34650" y="79976"/>
                  </a:lnTo>
                  <a:lnTo>
                    <a:pt x="37782" y="81261"/>
                  </a:lnTo>
                  <a:lnTo>
                    <a:pt x="43541" y="80894"/>
                  </a:lnTo>
                  <a:lnTo>
                    <a:pt x="52274" y="81873"/>
                  </a:lnTo>
                  <a:lnTo>
                    <a:pt x="62990" y="83749"/>
                  </a:lnTo>
                  <a:lnTo>
                    <a:pt x="75028" y="86224"/>
                  </a:lnTo>
                  <a:lnTo>
                    <a:pt x="86724" y="90320"/>
                  </a:lnTo>
                  <a:lnTo>
                    <a:pt x="98192" y="95498"/>
                  </a:lnTo>
                  <a:lnTo>
                    <a:pt x="109508" y="101398"/>
                  </a:lnTo>
                  <a:lnTo>
                    <a:pt x="115828" y="109001"/>
                  </a:lnTo>
                  <a:lnTo>
                    <a:pt x="118818" y="117740"/>
                  </a:lnTo>
                  <a:lnTo>
                    <a:pt x="119588" y="127237"/>
                  </a:lnTo>
                  <a:lnTo>
                    <a:pt x="116430" y="136015"/>
                  </a:lnTo>
                  <a:lnTo>
                    <a:pt x="110655" y="144314"/>
                  </a:lnTo>
                  <a:lnTo>
                    <a:pt x="103134" y="152294"/>
                  </a:lnTo>
                  <a:lnTo>
                    <a:pt x="94450" y="158837"/>
                  </a:lnTo>
                  <a:lnTo>
                    <a:pt x="84990" y="164423"/>
                  </a:lnTo>
                  <a:lnTo>
                    <a:pt x="75012" y="169370"/>
                  </a:lnTo>
                  <a:lnTo>
                    <a:pt x="64690" y="171444"/>
                  </a:lnTo>
                  <a:lnTo>
                    <a:pt x="54139" y="171604"/>
                  </a:lnTo>
                  <a:lnTo>
                    <a:pt x="22023" y="1682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528757" y="3666849"/>
              <a:ext cx="101788" cy="220232"/>
            </a:xfrm>
            <a:custGeom>
              <a:avLst/>
              <a:gdLst/>
              <a:ahLst/>
              <a:cxnLst/>
              <a:rect l="0" t="0" r="0" b="0"/>
              <a:pathLst>
                <a:path w="101788" h="220232">
                  <a:moveTo>
                    <a:pt x="0" y="0"/>
                  </a:moveTo>
                  <a:lnTo>
                    <a:pt x="0" y="29228"/>
                  </a:lnTo>
                  <a:lnTo>
                    <a:pt x="1224" y="43956"/>
                  </a:lnTo>
                  <a:lnTo>
                    <a:pt x="3263" y="59892"/>
                  </a:lnTo>
                  <a:lnTo>
                    <a:pt x="5846" y="76633"/>
                  </a:lnTo>
                  <a:lnTo>
                    <a:pt x="7568" y="92688"/>
                  </a:lnTo>
                  <a:lnTo>
                    <a:pt x="8716" y="108286"/>
                  </a:lnTo>
                  <a:lnTo>
                    <a:pt x="9482" y="123578"/>
                  </a:lnTo>
                  <a:lnTo>
                    <a:pt x="11215" y="137443"/>
                  </a:lnTo>
                  <a:lnTo>
                    <a:pt x="13594" y="150357"/>
                  </a:lnTo>
                  <a:lnTo>
                    <a:pt x="16404" y="162637"/>
                  </a:lnTo>
                  <a:lnTo>
                    <a:pt x="20724" y="173271"/>
                  </a:lnTo>
                  <a:lnTo>
                    <a:pt x="26052" y="182807"/>
                  </a:lnTo>
                  <a:lnTo>
                    <a:pt x="32050" y="191611"/>
                  </a:lnTo>
                  <a:lnTo>
                    <a:pt x="40943" y="196257"/>
                  </a:lnTo>
                  <a:lnTo>
                    <a:pt x="51765" y="198131"/>
                  </a:lnTo>
                  <a:lnTo>
                    <a:pt x="63875" y="198157"/>
                  </a:lnTo>
                  <a:lnTo>
                    <a:pt x="73171" y="194504"/>
                  </a:lnTo>
                  <a:lnTo>
                    <a:pt x="80592" y="188397"/>
                  </a:lnTo>
                  <a:lnTo>
                    <a:pt x="86763" y="180656"/>
                  </a:lnTo>
                  <a:lnTo>
                    <a:pt x="92100" y="171825"/>
                  </a:lnTo>
                  <a:lnTo>
                    <a:pt x="96882" y="162267"/>
                  </a:lnTo>
                  <a:lnTo>
                    <a:pt x="101293" y="152224"/>
                  </a:lnTo>
                  <a:lnTo>
                    <a:pt x="101787" y="143082"/>
                  </a:lnTo>
                  <a:lnTo>
                    <a:pt x="99669" y="134541"/>
                  </a:lnTo>
                  <a:lnTo>
                    <a:pt x="95811" y="126399"/>
                  </a:lnTo>
                  <a:lnTo>
                    <a:pt x="90791" y="123418"/>
                  </a:lnTo>
                  <a:lnTo>
                    <a:pt x="84998" y="123878"/>
                  </a:lnTo>
                  <a:lnTo>
                    <a:pt x="78689" y="126632"/>
                  </a:lnTo>
                  <a:lnTo>
                    <a:pt x="72035" y="130915"/>
                  </a:lnTo>
                  <a:lnTo>
                    <a:pt x="65153" y="136217"/>
                  </a:lnTo>
                  <a:lnTo>
                    <a:pt x="58117" y="142199"/>
                  </a:lnTo>
                  <a:lnTo>
                    <a:pt x="53427" y="151081"/>
                  </a:lnTo>
                  <a:lnTo>
                    <a:pt x="50300" y="161896"/>
                  </a:lnTo>
                  <a:lnTo>
                    <a:pt x="44047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826069" y="3655838"/>
              <a:ext cx="22025" cy="242255"/>
            </a:xfrm>
            <a:custGeom>
              <a:avLst/>
              <a:gdLst/>
              <a:ahLst/>
              <a:cxnLst/>
              <a:rect l="0" t="0" r="0" b="0"/>
              <a:pathLst>
                <a:path w="22025" h="242255">
                  <a:moveTo>
                    <a:pt x="0" y="0"/>
                  </a:moveTo>
                  <a:lnTo>
                    <a:pt x="5846" y="17537"/>
                  </a:lnTo>
                  <a:lnTo>
                    <a:pt x="7568" y="30043"/>
                  </a:lnTo>
                  <a:lnTo>
                    <a:pt x="8717" y="45723"/>
                  </a:lnTo>
                  <a:lnTo>
                    <a:pt x="9482" y="63516"/>
                  </a:lnTo>
                  <a:lnTo>
                    <a:pt x="10332" y="99600"/>
                  </a:lnTo>
                  <a:lnTo>
                    <a:pt x="10559" y="117787"/>
                  </a:lnTo>
                  <a:lnTo>
                    <a:pt x="11933" y="136030"/>
                  </a:lnTo>
                  <a:lnTo>
                    <a:pt x="14074" y="154309"/>
                  </a:lnTo>
                  <a:lnTo>
                    <a:pt x="22024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293986" y="3986331"/>
            <a:ext cx="612594" cy="286155"/>
            <a:chOff x="5293986" y="3986331"/>
            <a:chExt cx="612594" cy="286155"/>
          </a:xfrm>
        </p:grpSpPr>
        <p:sp>
          <p:nvSpPr>
            <p:cNvPr id="72" name="Freeform 71"/>
            <p:cNvSpPr/>
            <p:nvPr/>
          </p:nvSpPr>
          <p:spPr>
            <a:xfrm>
              <a:off x="5293986" y="4074277"/>
              <a:ext cx="157691" cy="93998"/>
            </a:xfrm>
            <a:custGeom>
              <a:avLst/>
              <a:gdLst/>
              <a:ahLst/>
              <a:cxnLst/>
              <a:rect l="0" t="0" r="0" b="0"/>
              <a:pathLst>
                <a:path w="157691" h="93998">
                  <a:moveTo>
                    <a:pt x="58586" y="0"/>
                  </a:moveTo>
                  <a:lnTo>
                    <a:pt x="41049" y="5846"/>
                  </a:lnTo>
                  <a:lnTo>
                    <a:pt x="34660" y="11238"/>
                  </a:lnTo>
                  <a:lnTo>
                    <a:pt x="29177" y="18504"/>
                  </a:lnTo>
                  <a:lnTo>
                    <a:pt x="24298" y="27018"/>
                  </a:lnTo>
                  <a:lnTo>
                    <a:pt x="19822" y="36365"/>
                  </a:lnTo>
                  <a:lnTo>
                    <a:pt x="15614" y="46266"/>
                  </a:lnTo>
                  <a:lnTo>
                    <a:pt x="11586" y="56538"/>
                  </a:lnTo>
                  <a:lnTo>
                    <a:pt x="3847" y="77739"/>
                  </a:lnTo>
                  <a:lnTo>
                    <a:pt x="70" y="88531"/>
                  </a:lnTo>
                  <a:lnTo>
                    <a:pt x="0" y="93279"/>
                  </a:lnTo>
                  <a:lnTo>
                    <a:pt x="2400" y="93997"/>
                  </a:lnTo>
                  <a:lnTo>
                    <a:pt x="6447" y="92029"/>
                  </a:lnTo>
                  <a:lnTo>
                    <a:pt x="14038" y="90717"/>
                  </a:lnTo>
                  <a:lnTo>
                    <a:pt x="23994" y="89842"/>
                  </a:lnTo>
                  <a:lnTo>
                    <a:pt x="35525" y="89259"/>
                  </a:lnTo>
                  <a:lnTo>
                    <a:pt x="61387" y="88611"/>
                  </a:lnTo>
                  <a:lnTo>
                    <a:pt x="157690" y="880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407630" y="4030231"/>
              <a:ext cx="22024" cy="242255"/>
            </a:xfrm>
            <a:custGeom>
              <a:avLst/>
              <a:gdLst/>
              <a:ahLst/>
              <a:cxnLst/>
              <a:rect l="0" t="0" r="0" b="0"/>
              <a:pathLst>
                <a:path w="22024" h="242255">
                  <a:moveTo>
                    <a:pt x="0" y="0"/>
                  </a:moveTo>
                  <a:lnTo>
                    <a:pt x="0" y="29228"/>
                  </a:lnTo>
                  <a:lnTo>
                    <a:pt x="1224" y="42732"/>
                  </a:lnTo>
                  <a:lnTo>
                    <a:pt x="3263" y="56628"/>
                  </a:lnTo>
                  <a:lnTo>
                    <a:pt x="5846" y="70787"/>
                  </a:lnTo>
                  <a:lnTo>
                    <a:pt x="8792" y="83896"/>
                  </a:lnTo>
                  <a:lnTo>
                    <a:pt x="11979" y="96307"/>
                  </a:lnTo>
                  <a:lnTo>
                    <a:pt x="15327" y="108250"/>
                  </a:lnTo>
                  <a:lnTo>
                    <a:pt x="17559" y="121107"/>
                  </a:lnTo>
                  <a:lnTo>
                    <a:pt x="19047" y="134572"/>
                  </a:lnTo>
                  <a:lnTo>
                    <a:pt x="20039" y="148443"/>
                  </a:lnTo>
                  <a:lnTo>
                    <a:pt x="20701" y="163808"/>
                  </a:lnTo>
                  <a:lnTo>
                    <a:pt x="22023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539769" y="4035409"/>
              <a:ext cx="129285" cy="226335"/>
            </a:xfrm>
            <a:custGeom>
              <a:avLst/>
              <a:gdLst/>
              <a:ahLst/>
              <a:cxnLst/>
              <a:rect l="0" t="0" r="0" b="0"/>
              <a:pathLst>
                <a:path w="129285" h="226335">
                  <a:moveTo>
                    <a:pt x="0" y="38868"/>
                  </a:moveTo>
                  <a:lnTo>
                    <a:pt x="0" y="68097"/>
                  </a:lnTo>
                  <a:lnTo>
                    <a:pt x="1224" y="82824"/>
                  </a:lnTo>
                  <a:lnTo>
                    <a:pt x="3263" y="98759"/>
                  </a:lnTo>
                  <a:lnTo>
                    <a:pt x="5845" y="115501"/>
                  </a:lnTo>
                  <a:lnTo>
                    <a:pt x="8791" y="131556"/>
                  </a:lnTo>
                  <a:lnTo>
                    <a:pt x="15327" y="162446"/>
                  </a:lnTo>
                  <a:lnTo>
                    <a:pt x="20006" y="176311"/>
                  </a:lnTo>
                  <a:lnTo>
                    <a:pt x="25573" y="189225"/>
                  </a:lnTo>
                  <a:lnTo>
                    <a:pt x="31730" y="201505"/>
                  </a:lnTo>
                  <a:lnTo>
                    <a:pt x="39506" y="210915"/>
                  </a:lnTo>
                  <a:lnTo>
                    <a:pt x="48361" y="218412"/>
                  </a:lnTo>
                  <a:lnTo>
                    <a:pt x="57934" y="224633"/>
                  </a:lnTo>
                  <a:lnTo>
                    <a:pt x="66763" y="226334"/>
                  </a:lnTo>
                  <a:lnTo>
                    <a:pt x="75097" y="225021"/>
                  </a:lnTo>
                  <a:lnTo>
                    <a:pt x="83099" y="221698"/>
                  </a:lnTo>
                  <a:lnTo>
                    <a:pt x="90881" y="215813"/>
                  </a:lnTo>
                  <a:lnTo>
                    <a:pt x="98516" y="208218"/>
                  </a:lnTo>
                  <a:lnTo>
                    <a:pt x="106053" y="199485"/>
                  </a:lnTo>
                  <a:lnTo>
                    <a:pt x="112301" y="188769"/>
                  </a:lnTo>
                  <a:lnTo>
                    <a:pt x="117690" y="176731"/>
                  </a:lnTo>
                  <a:lnTo>
                    <a:pt x="122506" y="163811"/>
                  </a:lnTo>
                  <a:lnTo>
                    <a:pt x="125717" y="150304"/>
                  </a:lnTo>
                  <a:lnTo>
                    <a:pt x="127858" y="136406"/>
                  </a:lnTo>
                  <a:lnTo>
                    <a:pt x="129284" y="122246"/>
                  </a:lnTo>
                  <a:lnTo>
                    <a:pt x="129012" y="107912"/>
                  </a:lnTo>
                  <a:lnTo>
                    <a:pt x="127607" y="93462"/>
                  </a:lnTo>
                  <a:lnTo>
                    <a:pt x="125447" y="78934"/>
                  </a:lnTo>
                  <a:lnTo>
                    <a:pt x="122784" y="65579"/>
                  </a:lnTo>
                  <a:lnTo>
                    <a:pt x="119785" y="53005"/>
                  </a:lnTo>
                  <a:lnTo>
                    <a:pt x="116562" y="40952"/>
                  </a:lnTo>
                  <a:lnTo>
                    <a:pt x="111966" y="30469"/>
                  </a:lnTo>
                  <a:lnTo>
                    <a:pt x="106455" y="21034"/>
                  </a:lnTo>
                  <a:lnTo>
                    <a:pt x="100334" y="12297"/>
                  </a:lnTo>
                  <a:lnTo>
                    <a:pt x="91360" y="6471"/>
                  </a:lnTo>
                  <a:lnTo>
                    <a:pt x="80482" y="2588"/>
                  </a:lnTo>
                  <a:lnTo>
                    <a:pt x="68337" y="0"/>
                  </a:lnTo>
                  <a:lnTo>
                    <a:pt x="57793" y="720"/>
                  </a:lnTo>
                  <a:lnTo>
                    <a:pt x="48317" y="3648"/>
                  </a:lnTo>
                  <a:lnTo>
                    <a:pt x="39552" y="8047"/>
                  </a:lnTo>
                  <a:lnTo>
                    <a:pt x="32486" y="14650"/>
                  </a:lnTo>
                  <a:lnTo>
                    <a:pt x="26551" y="22723"/>
                  </a:lnTo>
                  <a:lnTo>
                    <a:pt x="21371" y="31775"/>
                  </a:lnTo>
                  <a:lnTo>
                    <a:pt x="17918" y="42704"/>
                  </a:lnTo>
                  <a:lnTo>
                    <a:pt x="15616" y="54884"/>
                  </a:lnTo>
                  <a:lnTo>
                    <a:pt x="11011" y="1049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760454" y="3986331"/>
              <a:ext cx="146126" cy="234535"/>
            </a:xfrm>
            <a:custGeom>
              <a:avLst/>
              <a:gdLst/>
              <a:ahLst/>
              <a:cxnLst/>
              <a:rect l="0" t="0" r="0" b="0"/>
              <a:pathLst>
                <a:path w="146126" h="234535">
                  <a:moveTo>
                    <a:pt x="10558" y="54911"/>
                  </a:moveTo>
                  <a:lnTo>
                    <a:pt x="4712" y="78294"/>
                  </a:lnTo>
                  <a:lnTo>
                    <a:pt x="2990" y="91299"/>
                  </a:lnTo>
                  <a:lnTo>
                    <a:pt x="1842" y="106087"/>
                  </a:lnTo>
                  <a:lnTo>
                    <a:pt x="1077" y="122063"/>
                  </a:lnTo>
                  <a:lnTo>
                    <a:pt x="227" y="156128"/>
                  </a:lnTo>
                  <a:lnTo>
                    <a:pt x="0" y="173776"/>
                  </a:lnTo>
                  <a:lnTo>
                    <a:pt x="2296" y="189212"/>
                  </a:lnTo>
                  <a:lnTo>
                    <a:pt x="6273" y="203174"/>
                  </a:lnTo>
                  <a:lnTo>
                    <a:pt x="11372" y="216152"/>
                  </a:lnTo>
                  <a:lnTo>
                    <a:pt x="19665" y="224804"/>
                  </a:lnTo>
                  <a:lnTo>
                    <a:pt x="30087" y="230572"/>
                  </a:lnTo>
                  <a:lnTo>
                    <a:pt x="41930" y="234417"/>
                  </a:lnTo>
                  <a:lnTo>
                    <a:pt x="53496" y="234534"/>
                  </a:lnTo>
                  <a:lnTo>
                    <a:pt x="64877" y="232164"/>
                  </a:lnTo>
                  <a:lnTo>
                    <a:pt x="76135" y="228138"/>
                  </a:lnTo>
                  <a:lnTo>
                    <a:pt x="86087" y="221783"/>
                  </a:lnTo>
                  <a:lnTo>
                    <a:pt x="95169" y="213876"/>
                  </a:lnTo>
                  <a:lnTo>
                    <a:pt x="103671" y="204934"/>
                  </a:lnTo>
                  <a:lnTo>
                    <a:pt x="111785" y="194079"/>
                  </a:lnTo>
                  <a:lnTo>
                    <a:pt x="119642" y="181948"/>
                  </a:lnTo>
                  <a:lnTo>
                    <a:pt x="127327" y="168966"/>
                  </a:lnTo>
                  <a:lnTo>
                    <a:pt x="133674" y="155418"/>
                  </a:lnTo>
                  <a:lnTo>
                    <a:pt x="139128" y="141492"/>
                  </a:lnTo>
                  <a:lnTo>
                    <a:pt x="143988" y="127314"/>
                  </a:lnTo>
                  <a:lnTo>
                    <a:pt x="146004" y="111744"/>
                  </a:lnTo>
                  <a:lnTo>
                    <a:pt x="146125" y="95247"/>
                  </a:lnTo>
                  <a:lnTo>
                    <a:pt x="144982" y="78131"/>
                  </a:lnTo>
                  <a:lnTo>
                    <a:pt x="142997" y="63050"/>
                  </a:lnTo>
                  <a:lnTo>
                    <a:pt x="140450" y="49326"/>
                  </a:lnTo>
                  <a:lnTo>
                    <a:pt x="137528" y="36506"/>
                  </a:lnTo>
                  <a:lnTo>
                    <a:pt x="133134" y="25512"/>
                  </a:lnTo>
                  <a:lnTo>
                    <a:pt x="127757" y="15736"/>
                  </a:lnTo>
                  <a:lnTo>
                    <a:pt x="121725" y="6771"/>
                  </a:lnTo>
                  <a:lnTo>
                    <a:pt x="114034" y="2018"/>
                  </a:lnTo>
                  <a:lnTo>
                    <a:pt x="105236" y="73"/>
                  </a:lnTo>
                  <a:lnTo>
                    <a:pt x="95699" y="0"/>
                  </a:lnTo>
                  <a:lnTo>
                    <a:pt x="85672" y="2398"/>
                  </a:lnTo>
                  <a:lnTo>
                    <a:pt x="75315" y="6444"/>
                  </a:lnTo>
                  <a:lnTo>
                    <a:pt x="64741" y="11588"/>
                  </a:lnTo>
                  <a:lnTo>
                    <a:pt x="55244" y="19912"/>
                  </a:lnTo>
                  <a:lnTo>
                    <a:pt x="46466" y="30355"/>
                  </a:lnTo>
                  <a:lnTo>
                    <a:pt x="38167" y="42211"/>
                  </a:lnTo>
                  <a:lnTo>
                    <a:pt x="31411" y="53785"/>
                  </a:lnTo>
                  <a:lnTo>
                    <a:pt x="25683" y="65172"/>
                  </a:lnTo>
                  <a:lnTo>
                    <a:pt x="10558" y="989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Freeform 76"/>
          <p:cNvSpPr/>
          <p:nvPr/>
        </p:nvSpPr>
        <p:spPr>
          <a:xfrm>
            <a:off x="4589104" y="1640722"/>
            <a:ext cx="499192" cy="2741434"/>
          </a:xfrm>
          <a:custGeom>
            <a:avLst/>
            <a:gdLst/>
            <a:ahLst/>
            <a:cxnLst/>
            <a:rect l="0" t="0" r="0" b="0"/>
            <a:pathLst>
              <a:path w="499192" h="2741434">
                <a:moveTo>
                  <a:pt x="444133" y="0"/>
                </a:moveTo>
                <a:lnTo>
                  <a:pt x="398153" y="15327"/>
                </a:lnTo>
                <a:lnTo>
                  <a:pt x="386563" y="16335"/>
                </a:lnTo>
                <a:lnTo>
                  <a:pt x="373942" y="15784"/>
                </a:lnTo>
                <a:lnTo>
                  <a:pt x="360634" y="14193"/>
                </a:lnTo>
                <a:lnTo>
                  <a:pt x="345644" y="13133"/>
                </a:lnTo>
                <a:lnTo>
                  <a:pt x="329533" y="12426"/>
                </a:lnTo>
                <a:lnTo>
                  <a:pt x="296543" y="11640"/>
                </a:lnTo>
                <a:lnTo>
                  <a:pt x="176298" y="11036"/>
                </a:lnTo>
                <a:lnTo>
                  <a:pt x="161579" y="12252"/>
                </a:lnTo>
                <a:lnTo>
                  <a:pt x="146872" y="14285"/>
                </a:lnTo>
                <a:lnTo>
                  <a:pt x="132172" y="16865"/>
                </a:lnTo>
                <a:lnTo>
                  <a:pt x="117479" y="18584"/>
                </a:lnTo>
                <a:lnTo>
                  <a:pt x="102790" y="19730"/>
                </a:lnTo>
                <a:lnTo>
                  <a:pt x="88103" y="20495"/>
                </a:lnTo>
                <a:lnTo>
                  <a:pt x="79535" y="24675"/>
                </a:lnTo>
                <a:lnTo>
                  <a:pt x="75046" y="31132"/>
                </a:lnTo>
                <a:lnTo>
                  <a:pt x="73278" y="39107"/>
                </a:lnTo>
                <a:lnTo>
                  <a:pt x="74575" y="61019"/>
                </a:lnTo>
                <a:lnTo>
                  <a:pt x="79938" y="138045"/>
                </a:lnTo>
                <a:lnTo>
                  <a:pt x="83853" y="209661"/>
                </a:lnTo>
                <a:lnTo>
                  <a:pt x="90201" y="282717"/>
                </a:lnTo>
                <a:lnTo>
                  <a:pt x="100273" y="360236"/>
                </a:lnTo>
                <a:lnTo>
                  <a:pt x="102280" y="430325"/>
                </a:lnTo>
                <a:lnTo>
                  <a:pt x="102773" y="750567"/>
                </a:lnTo>
                <a:lnTo>
                  <a:pt x="94059" y="820165"/>
                </a:lnTo>
                <a:lnTo>
                  <a:pt x="90842" y="898527"/>
                </a:lnTo>
                <a:lnTo>
                  <a:pt x="82322" y="972589"/>
                </a:lnTo>
                <a:lnTo>
                  <a:pt x="73494" y="1061667"/>
                </a:lnTo>
                <a:lnTo>
                  <a:pt x="70235" y="1147056"/>
                </a:lnTo>
                <a:lnTo>
                  <a:pt x="66543" y="1222044"/>
                </a:lnTo>
                <a:lnTo>
                  <a:pt x="59758" y="1303230"/>
                </a:lnTo>
                <a:lnTo>
                  <a:pt x="58864" y="1379658"/>
                </a:lnTo>
                <a:lnTo>
                  <a:pt x="58728" y="1708928"/>
                </a:lnTo>
                <a:lnTo>
                  <a:pt x="67444" y="1783671"/>
                </a:lnTo>
                <a:lnTo>
                  <a:pt x="75132" y="1865944"/>
                </a:lnTo>
                <a:lnTo>
                  <a:pt x="79642" y="1941286"/>
                </a:lnTo>
                <a:lnTo>
                  <a:pt x="80605" y="2018248"/>
                </a:lnTo>
                <a:lnTo>
                  <a:pt x="89448" y="2101914"/>
                </a:lnTo>
                <a:lnTo>
                  <a:pt x="91306" y="2179354"/>
                </a:lnTo>
                <a:lnTo>
                  <a:pt x="82987" y="2256764"/>
                </a:lnTo>
                <a:lnTo>
                  <a:pt x="75348" y="2327670"/>
                </a:lnTo>
                <a:lnTo>
                  <a:pt x="58500" y="2434112"/>
                </a:lnTo>
                <a:lnTo>
                  <a:pt x="44001" y="2515912"/>
                </a:lnTo>
                <a:lnTo>
                  <a:pt x="29355" y="2589756"/>
                </a:lnTo>
                <a:lnTo>
                  <a:pt x="14681" y="2649476"/>
                </a:lnTo>
                <a:lnTo>
                  <a:pt x="0" y="2696981"/>
                </a:lnTo>
                <a:lnTo>
                  <a:pt x="0" y="2707053"/>
                </a:lnTo>
                <a:lnTo>
                  <a:pt x="2447" y="2716214"/>
                </a:lnTo>
                <a:lnTo>
                  <a:pt x="6525" y="2724769"/>
                </a:lnTo>
                <a:lnTo>
                  <a:pt x="14139" y="2730472"/>
                </a:lnTo>
                <a:lnTo>
                  <a:pt x="24108" y="2734274"/>
                </a:lnTo>
                <a:lnTo>
                  <a:pt x="35648" y="2736809"/>
                </a:lnTo>
                <a:lnTo>
                  <a:pt x="49459" y="2738499"/>
                </a:lnTo>
                <a:lnTo>
                  <a:pt x="64784" y="2739626"/>
                </a:lnTo>
                <a:lnTo>
                  <a:pt x="81118" y="2740376"/>
                </a:lnTo>
                <a:lnTo>
                  <a:pt x="115580" y="2741211"/>
                </a:lnTo>
                <a:lnTo>
                  <a:pt x="133335" y="2741433"/>
                </a:lnTo>
                <a:lnTo>
                  <a:pt x="151289" y="2740359"/>
                </a:lnTo>
                <a:lnTo>
                  <a:pt x="169376" y="2738418"/>
                </a:lnTo>
                <a:lnTo>
                  <a:pt x="187551" y="2735901"/>
                </a:lnTo>
                <a:lnTo>
                  <a:pt x="207009" y="2734223"/>
                </a:lnTo>
                <a:lnTo>
                  <a:pt x="227322" y="2733105"/>
                </a:lnTo>
                <a:lnTo>
                  <a:pt x="268245" y="2731862"/>
                </a:lnTo>
                <a:lnTo>
                  <a:pt x="362937" y="2730998"/>
                </a:lnTo>
                <a:lnTo>
                  <a:pt x="499191" y="273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419100"/>
            <a:ext cx="655320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Homework:  Complete in FIVE STAR NOTEBOOK!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Pgs. 740-742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9, 15, 24, 29, 33, 35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292100"/>
            <a:ext cx="99568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Title: Converse of the Pythagorean Theorem and the Triplets                 Date:9.06.11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638800" y="2540000"/>
            <a:ext cx="1206501" cy="2120901"/>
          </a:xfrm>
          <a:custGeom>
            <a:avLst/>
            <a:gdLst/>
            <a:ahLst/>
            <a:cxnLst/>
            <a:rect l="0" t="0" r="0" b="0"/>
            <a:pathLst>
              <a:path w="1206501" h="2120901">
                <a:moveTo>
                  <a:pt x="0" y="0"/>
                </a:moveTo>
                <a:lnTo>
                  <a:pt x="1206500" y="2120900"/>
                </a:lnTo>
                <a:lnTo>
                  <a:pt x="0" y="21209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956300" y="4813300"/>
            <a:ext cx="454660" cy="190501"/>
            <a:chOff x="5956300" y="4813300"/>
            <a:chExt cx="454660" cy="190501"/>
          </a:xfrm>
        </p:grpSpPr>
        <p:sp>
          <p:nvSpPr>
            <p:cNvPr id="4" name="Freeform 3"/>
            <p:cNvSpPr/>
            <p:nvPr/>
          </p:nvSpPr>
          <p:spPr>
            <a:xfrm>
              <a:off x="5956300" y="48133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032500" y="48387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12700" y="124459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159500" y="4860290"/>
              <a:ext cx="76201" cy="116840"/>
            </a:xfrm>
            <a:custGeom>
              <a:avLst/>
              <a:gdLst/>
              <a:ahLst/>
              <a:cxnLst/>
              <a:rect l="0" t="0" r="0" b="0"/>
              <a:pathLst>
                <a:path w="76201" h="116840">
                  <a:moveTo>
                    <a:pt x="50800" y="29210"/>
                  </a:moveTo>
                  <a:lnTo>
                    <a:pt x="44450" y="15239"/>
                  </a:lnTo>
                  <a:lnTo>
                    <a:pt x="39370" y="10160"/>
                  </a:lnTo>
                  <a:lnTo>
                    <a:pt x="33020" y="5080"/>
                  </a:lnTo>
                  <a:lnTo>
                    <a:pt x="26670" y="0"/>
                  </a:lnTo>
                  <a:lnTo>
                    <a:pt x="20320" y="0"/>
                  </a:lnTo>
                  <a:lnTo>
                    <a:pt x="15240" y="2539"/>
                  </a:lnTo>
                  <a:lnTo>
                    <a:pt x="10159" y="7619"/>
                  </a:lnTo>
                  <a:lnTo>
                    <a:pt x="6350" y="12700"/>
                  </a:lnTo>
                  <a:lnTo>
                    <a:pt x="5079" y="20319"/>
                  </a:lnTo>
                  <a:lnTo>
                    <a:pt x="2540" y="26669"/>
                  </a:lnTo>
                  <a:lnTo>
                    <a:pt x="2540" y="35560"/>
                  </a:lnTo>
                  <a:lnTo>
                    <a:pt x="1270" y="43180"/>
                  </a:lnTo>
                  <a:lnTo>
                    <a:pt x="1270" y="50800"/>
                  </a:lnTo>
                  <a:lnTo>
                    <a:pt x="0" y="71119"/>
                  </a:lnTo>
                  <a:lnTo>
                    <a:pt x="0" y="82550"/>
                  </a:lnTo>
                  <a:lnTo>
                    <a:pt x="1270" y="91439"/>
                  </a:lnTo>
                  <a:lnTo>
                    <a:pt x="3809" y="99060"/>
                  </a:lnTo>
                  <a:lnTo>
                    <a:pt x="6350" y="105410"/>
                  </a:lnTo>
                  <a:lnTo>
                    <a:pt x="12700" y="109219"/>
                  </a:lnTo>
                  <a:lnTo>
                    <a:pt x="21590" y="113030"/>
                  </a:lnTo>
                  <a:lnTo>
                    <a:pt x="31750" y="114300"/>
                  </a:lnTo>
                  <a:lnTo>
                    <a:pt x="40640" y="115569"/>
                  </a:lnTo>
                  <a:lnTo>
                    <a:pt x="49529" y="116839"/>
                  </a:lnTo>
                  <a:lnTo>
                    <a:pt x="7620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248400" y="4813300"/>
              <a:ext cx="162560" cy="152401"/>
            </a:xfrm>
            <a:custGeom>
              <a:avLst/>
              <a:gdLst/>
              <a:ahLst/>
              <a:cxnLst/>
              <a:rect l="0" t="0" r="0" b="0"/>
              <a:pathLst>
                <a:path w="162560" h="152401">
                  <a:moveTo>
                    <a:pt x="0" y="50800"/>
                  </a:moveTo>
                  <a:lnTo>
                    <a:pt x="6350" y="64770"/>
                  </a:lnTo>
                  <a:lnTo>
                    <a:pt x="8890" y="71120"/>
                  </a:lnTo>
                  <a:lnTo>
                    <a:pt x="10159" y="78740"/>
                  </a:lnTo>
                  <a:lnTo>
                    <a:pt x="11429" y="86359"/>
                  </a:lnTo>
                  <a:lnTo>
                    <a:pt x="11429" y="95250"/>
                  </a:lnTo>
                  <a:lnTo>
                    <a:pt x="12700" y="116840"/>
                  </a:lnTo>
                  <a:lnTo>
                    <a:pt x="13970" y="125729"/>
                  </a:lnTo>
                  <a:lnTo>
                    <a:pt x="16509" y="133350"/>
                  </a:lnTo>
                  <a:lnTo>
                    <a:pt x="19050" y="139700"/>
                  </a:lnTo>
                  <a:lnTo>
                    <a:pt x="21590" y="140970"/>
                  </a:lnTo>
                  <a:lnTo>
                    <a:pt x="22859" y="139700"/>
                  </a:lnTo>
                  <a:lnTo>
                    <a:pt x="24129" y="134620"/>
                  </a:lnTo>
                  <a:lnTo>
                    <a:pt x="24129" y="128270"/>
                  </a:lnTo>
                  <a:lnTo>
                    <a:pt x="24129" y="119379"/>
                  </a:lnTo>
                  <a:lnTo>
                    <a:pt x="25400" y="90170"/>
                  </a:lnTo>
                  <a:lnTo>
                    <a:pt x="25400" y="48259"/>
                  </a:lnTo>
                  <a:lnTo>
                    <a:pt x="26670" y="39370"/>
                  </a:lnTo>
                  <a:lnTo>
                    <a:pt x="29209" y="31750"/>
                  </a:lnTo>
                  <a:lnTo>
                    <a:pt x="31750" y="25400"/>
                  </a:lnTo>
                  <a:lnTo>
                    <a:pt x="35559" y="22859"/>
                  </a:lnTo>
                  <a:lnTo>
                    <a:pt x="39370" y="21590"/>
                  </a:lnTo>
                  <a:lnTo>
                    <a:pt x="43179" y="22859"/>
                  </a:lnTo>
                  <a:lnTo>
                    <a:pt x="48259" y="25400"/>
                  </a:lnTo>
                  <a:lnTo>
                    <a:pt x="54609" y="27940"/>
                  </a:lnTo>
                  <a:lnTo>
                    <a:pt x="62229" y="31750"/>
                  </a:lnTo>
                  <a:lnTo>
                    <a:pt x="68579" y="36829"/>
                  </a:lnTo>
                  <a:lnTo>
                    <a:pt x="73659" y="43179"/>
                  </a:lnTo>
                  <a:lnTo>
                    <a:pt x="78740" y="49529"/>
                  </a:lnTo>
                  <a:lnTo>
                    <a:pt x="83820" y="57150"/>
                  </a:lnTo>
                  <a:lnTo>
                    <a:pt x="87629" y="64770"/>
                  </a:lnTo>
                  <a:lnTo>
                    <a:pt x="92709" y="72390"/>
                  </a:lnTo>
                  <a:lnTo>
                    <a:pt x="96520" y="80009"/>
                  </a:lnTo>
                  <a:lnTo>
                    <a:pt x="101600" y="85090"/>
                  </a:lnTo>
                  <a:lnTo>
                    <a:pt x="105409" y="91440"/>
                  </a:lnTo>
                  <a:lnTo>
                    <a:pt x="107950" y="91440"/>
                  </a:lnTo>
                  <a:lnTo>
                    <a:pt x="110490" y="88900"/>
                  </a:lnTo>
                  <a:lnTo>
                    <a:pt x="111759" y="85090"/>
                  </a:lnTo>
                  <a:lnTo>
                    <a:pt x="113029" y="77470"/>
                  </a:lnTo>
                  <a:lnTo>
                    <a:pt x="113029" y="68579"/>
                  </a:lnTo>
                  <a:lnTo>
                    <a:pt x="113029" y="58420"/>
                  </a:lnTo>
                  <a:lnTo>
                    <a:pt x="115570" y="50800"/>
                  </a:lnTo>
                  <a:lnTo>
                    <a:pt x="118109" y="43179"/>
                  </a:lnTo>
                  <a:lnTo>
                    <a:pt x="120650" y="36829"/>
                  </a:lnTo>
                  <a:lnTo>
                    <a:pt x="123190" y="29209"/>
                  </a:lnTo>
                  <a:lnTo>
                    <a:pt x="124459" y="19050"/>
                  </a:lnTo>
                  <a:lnTo>
                    <a:pt x="125729" y="8890"/>
                  </a:lnTo>
                  <a:lnTo>
                    <a:pt x="128270" y="2540"/>
                  </a:lnTo>
                  <a:lnTo>
                    <a:pt x="133350" y="0"/>
                  </a:lnTo>
                  <a:lnTo>
                    <a:pt x="139700" y="0"/>
                  </a:lnTo>
                  <a:lnTo>
                    <a:pt x="143509" y="2540"/>
                  </a:lnTo>
                  <a:lnTo>
                    <a:pt x="147320" y="7620"/>
                  </a:lnTo>
                  <a:lnTo>
                    <a:pt x="148590" y="13970"/>
                  </a:lnTo>
                  <a:lnTo>
                    <a:pt x="149859" y="21590"/>
                  </a:lnTo>
                  <a:lnTo>
                    <a:pt x="151129" y="31750"/>
                  </a:lnTo>
                  <a:lnTo>
                    <a:pt x="151129" y="41909"/>
                  </a:lnTo>
                  <a:lnTo>
                    <a:pt x="152400" y="60959"/>
                  </a:lnTo>
                  <a:lnTo>
                    <a:pt x="152400" y="71120"/>
                  </a:lnTo>
                  <a:lnTo>
                    <a:pt x="153670" y="80009"/>
                  </a:lnTo>
                  <a:lnTo>
                    <a:pt x="156209" y="88900"/>
                  </a:lnTo>
                  <a:lnTo>
                    <a:pt x="158750" y="96520"/>
                  </a:lnTo>
                  <a:lnTo>
                    <a:pt x="161290" y="106679"/>
                  </a:lnTo>
                  <a:lnTo>
                    <a:pt x="162559" y="118109"/>
                  </a:lnTo>
                  <a:lnTo>
                    <a:pt x="1524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914900" y="2959100"/>
            <a:ext cx="2222501" cy="673101"/>
            <a:chOff x="4914900" y="2959100"/>
            <a:chExt cx="2222501" cy="673101"/>
          </a:xfrm>
        </p:grpSpPr>
        <p:sp>
          <p:nvSpPr>
            <p:cNvPr id="9" name="Freeform 8"/>
            <p:cNvSpPr/>
            <p:nvPr/>
          </p:nvSpPr>
          <p:spPr>
            <a:xfrm>
              <a:off x="4914900" y="3403600"/>
              <a:ext cx="1" cy="228601"/>
            </a:xfrm>
            <a:custGeom>
              <a:avLst/>
              <a:gdLst/>
              <a:ahLst/>
              <a:cxnLst/>
              <a:rect l="0" t="0" r="0" b="0"/>
              <a:pathLst>
                <a:path w="1" h="228601">
                  <a:moveTo>
                    <a:pt x="0" y="0"/>
                  </a:move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016500" y="33909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0" y="0"/>
                  </a:moveTo>
                  <a:lnTo>
                    <a:pt x="0" y="20320"/>
                  </a:lnTo>
                  <a:lnTo>
                    <a:pt x="1270" y="27940"/>
                  </a:lnTo>
                  <a:lnTo>
                    <a:pt x="3809" y="34290"/>
                  </a:lnTo>
                  <a:lnTo>
                    <a:pt x="10159" y="45720"/>
                  </a:lnTo>
                  <a:lnTo>
                    <a:pt x="17779" y="60959"/>
                  </a:lnTo>
                  <a:lnTo>
                    <a:pt x="20320" y="68579"/>
                  </a:lnTo>
                  <a:lnTo>
                    <a:pt x="21590" y="77470"/>
                  </a:lnTo>
                  <a:lnTo>
                    <a:pt x="22859" y="85090"/>
                  </a:lnTo>
                  <a:lnTo>
                    <a:pt x="24129" y="95250"/>
                  </a:lnTo>
                  <a:lnTo>
                    <a:pt x="24129" y="105409"/>
                  </a:lnTo>
                  <a:lnTo>
                    <a:pt x="24129" y="116840"/>
                  </a:lnTo>
                  <a:lnTo>
                    <a:pt x="26670" y="121920"/>
                  </a:lnTo>
                  <a:lnTo>
                    <a:pt x="29209" y="121920"/>
                  </a:lnTo>
                  <a:lnTo>
                    <a:pt x="31750" y="119379"/>
                  </a:lnTo>
                  <a:lnTo>
                    <a:pt x="36829" y="118109"/>
                  </a:lnTo>
                  <a:lnTo>
                    <a:pt x="43179" y="116840"/>
                  </a:lnTo>
                  <a:lnTo>
                    <a:pt x="49529" y="115570"/>
                  </a:lnTo>
                  <a:lnTo>
                    <a:pt x="58420" y="115570"/>
                  </a:lnTo>
                  <a:lnTo>
                    <a:pt x="80009" y="114300"/>
                  </a:lnTo>
                  <a:lnTo>
                    <a:pt x="107950" y="114300"/>
                  </a:lnTo>
                  <a:lnTo>
                    <a:pt x="114300" y="118109"/>
                  </a:lnTo>
                  <a:lnTo>
                    <a:pt x="119379" y="125729"/>
                  </a:lnTo>
                  <a:lnTo>
                    <a:pt x="121920" y="134620"/>
                  </a:lnTo>
                  <a:lnTo>
                    <a:pt x="123190" y="143509"/>
                  </a:lnTo>
                  <a:lnTo>
                    <a:pt x="124459" y="152400"/>
                  </a:lnTo>
                  <a:lnTo>
                    <a:pt x="125729" y="160020"/>
                  </a:lnTo>
                  <a:lnTo>
                    <a:pt x="125729" y="170179"/>
                  </a:lnTo>
                  <a:lnTo>
                    <a:pt x="127000" y="193040"/>
                  </a:lnTo>
                  <a:lnTo>
                    <a:pt x="124459" y="200659"/>
                  </a:lnTo>
                  <a:lnTo>
                    <a:pt x="119379" y="205740"/>
                  </a:lnTo>
                  <a:lnTo>
                    <a:pt x="113029" y="209550"/>
                  </a:lnTo>
                  <a:lnTo>
                    <a:pt x="105409" y="210820"/>
                  </a:lnTo>
                  <a:lnTo>
                    <a:pt x="95250" y="213359"/>
                  </a:lnTo>
                  <a:lnTo>
                    <a:pt x="381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029200" y="34036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71120" y="12700"/>
                  </a:lnTo>
                  <a:lnTo>
                    <a:pt x="80009" y="11429"/>
                  </a:lnTo>
                  <a:lnTo>
                    <a:pt x="88900" y="889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32400" y="3441700"/>
              <a:ext cx="76201" cy="138430"/>
            </a:xfrm>
            <a:custGeom>
              <a:avLst/>
              <a:gdLst/>
              <a:ahLst/>
              <a:cxnLst/>
              <a:rect l="0" t="0" r="0" b="0"/>
              <a:pathLst>
                <a:path w="76201" h="138430">
                  <a:moveTo>
                    <a:pt x="12700" y="0"/>
                  </a:moveTo>
                  <a:lnTo>
                    <a:pt x="6350" y="6350"/>
                  </a:lnTo>
                  <a:lnTo>
                    <a:pt x="3809" y="12700"/>
                  </a:lnTo>
                  <a:lnTo>
                    <a:pt x="2540" y="21590"/>
                  </a:lnTo>
                  <a:lnTo>
                    <a:pt x="1270" y="31750"/>
                  </a:lnTo>
                  <a:lnTo>
                    <a:pt x="1270" y="40640"/>
                  </a:lnTo>
                  <a:lnTo>
                    <a:pt x="0" y="58420"/>
                  </a:lnTo>
                  <a:lnTo>
                    <a:pt x="0" y="111759"/>
                  </a:lnTo>
                  <a:lnTo>
                    <a:pt x="0" y="120650"/>
                  </a:lnTo>
                  <a:lnTo>
                    <a:pt x="2540" y="127000"/>
                  </a:lnTo>
                  <a:lnTo>
                    <a:pt x="7620" y="130809"/>
                  </a:lnTo>
                  <a:lnTo>
                    <a:pt x="13970" y="134620"/>
                  </a:lnTo>
                  <a:lnTo>
                    <a:pt x="21590" y="135890"/>
                  </a:lnTo>
                  <a:lnTo>
                    <a:pt x="31750" y="137159"/>
                  </a:lnTo>
                  <a:lnTo>
                    <a:pt x="41909" y="138429"/>
                  </a:lnTo>
                  <a:lnTo>
                    <a:pt x="50800" y="137159"/>
                  </a:lnTo>
                  <a:lnTo>
                    <a:pt x="57150" y="134620"/>
                  </a:lnTo>
                  <a:lnTo>
                    <a:pt x="63500" y="132079"/>
                  </a:lnTo>
                  <a:lnTo>
                    <a:pt x="68579" y="128270"/>
                  </a:lnTo>
                  <a:lnTo>
                    <a:pt x="71120" y="121920"/>
                  </a:lnTo>
                  <a:lnTo>
                    <a:pt x="7620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321300" y="3380740"/>
              <a:ext cx="152401" cy="138431"/>
            </a:xfrm>
            <a:custGeom>
              <a:avLst/>
              <a:gdLst/>
              <a:ahLst/>
              <a:cxnLst/>
              <a:rect l="0" t="0" r="0" b="0"/>
              <a:pathLst>
                <a:path w="152401" h="138431">
                  <a:moveTo>
                    <a:pt x="12700" y="10160"/>
                  </a:moveTo>
                  <a:lnTo>
                    <a:pt x="19050" y="24130"/>
                  </a:lnTo>
                  <a:lnTo>
                    <a:pt x="21590" y="30480"/>
                  </a:lnTo>
                  <a:lnTo>
                    <a:pt x="22859" y="38100"/>
                  </a:lnTo>
                  <a:lnTo>
                    <a:pt x="24129" y="45719"/>
                  </a:lnTo>
                  <a:lnTo>
                    <a:pt x="24129" y="54610"/>
                  </a:lnTo>
                  <a:lnTo>
                    <a:pt x="25400" y="76200"/>
                  </a:lnTo>
                  <a:lnTo>
                    <a:pt x="25400" y="105410"/>
                  </a:lnTo>
                  <a:lnTo>
                    <a:pt x="26670" y="114300"/>
                  </a:lnTo>
                  <a:lnTo>
                    <a:pt x="29209" y="123189"/>
                  </a:lnTo>
                  <a:lnTo>
                    <a:pt x="31750" y="132080"/>
                  </a:lnTo>
                  <a:lnTo>
                    <a:pt x="31750" y="137160"/>
                  </a:lnTo>
                  <a:lnTo>
                    <a:pt x="27940" y="138430"/>
                  </a:lnTo>
                  <a:lnTo>
                    <a:pt x="22859" y="138430"/>
                  </a:lnTo>
                  <a:lnTo>
                    <a:pt x="19050" y="134619"/>
                  </a:lnTo>
                  <a:lnTo>
                    <a:pt x="17779" y="129539"/>
                  </a:lnTo>
                  <a:lnTo>
                    <a:pt x="15240" y="124460"/>
                  </a:lnTo>
                  <a:lnTo>
                    <a:pt x="12700" y="116839"/>
                  </a:lnTo>
                  <a:lnTo>
                    <a:pt x="10159" y="109219"/>
                  </a:lnTo>
                  <a:lnTo>
                    <a:pt x="6350" y="101600"/>
                  </a:lnTo>
                  <a:lnTo>
                    <a:pt x="5079" y="92710"/>
                  </a:lnTo>
                  <a:lnTo>
                    <a:pt x="2540" y="82550"/>
                  </a:lnTo>
                  <a:lnTo>
                    <a:pt x="2540" y="71119"/>
                  </a:lnTo>
                  <a:lnTo>
                    <a:pt x="1270" y="60960"/>
                  </a:lnTo>
                  <a:lnTo>
                    <a:pt x="0" y="41910"/>
                  </a:lnTo>
                  <a:lnTo>
                    <a:pt x="5079" y="35560"/>
                  </a:lnTo>
                  <a:lnTo>
                    <a:pt x="11429" y="31750"/>
                  </a:lnTo>
                  <a:lnTo>
                    <a:pt x="20320" y="27939"/>
                  </a:lnTo>
                  <a:lnTo>
                    <a:pt x="27940" y="29210"/>
                  </a:lnTo>
                  <a:lnTo>
                    <a:pt x="34290" y="33019"/>
                  </a:lnTo>
                  <a:lnTo>
                    <a:pt x="39370" y="38100"/>
                  </a:lnTo>
                  <a:lnTo>
                    <a:pt x="45720" y="43180"/>
                  </a:lnTo>
                  <a:lnTo>
                    <a:pt x="53340" y="46989"/>
                  </a:lnTo>
                  <a:lnTo>
                    <a:pt x="60959" y="52069"/>
                  </a:lnTo>
                  <a:lnTo>
                    <a:pt x="67309" y="57150"/>
                  </a:lnTo>
                  <a:lnTo>
                    <a:pt x="73659" y="64769"/>
                  </a:lnTo>
                  <a:lnTo>
                    <a:pt x="78740" y="72389"/>
                  </a:lnTo>
                  <a:lnTo>
                    <a:pt x="82550" y="80010"/>
                  </a:lnTo>
                  <a:lnTo>
                    <a:pt x="83820" y="87630"/>
                  </a:lnTo>
                  <a:lnTo>
                    <a:pt x="86359" y="95250"/>
                  </a:lnTo>
                  <a:lnTo>
                    <a:pt x="85090" y="99060"/>
                  </a:lnTo>
                  <a:lnTo>
                    <a:pt x="83820" y="100330"/>
                  </a:lnTo>
                  <a:lnTo>
                    <a:pt x="81279" y="100330"/>
                  </a:lnTo>
                  <a:lnTo>
                    <a:pt x="80009" y="95250"/>
                  </a:lnTo>
                  <a:lnTo>
                    <a:pt x="78740" y="88900"/>
                  </a:lnTo>
                  <a:lnTo>
                    <a:pt x="77470" y="78739"/>
                  </a:lnTo>
                  <a:lnTo>
                    <a:pt x="77470" y="69850"/>
                  </a:lnTo>
                  <a:lnTo>
                    <a:pt x="76200" y="53339"/>
                  </a:lnTo>
                  <a:lnTo>
                    <a:pt x="76200" y="20319"/>
                  </a:lnTo>
                  <a:lnTo>
                    <a:pt x="78740" y="12700"/>
                  </a:lnTo>
                  <a:lnTo>
                    <a:pt x="83820" y="7619"/>
                  </a:lnTo>
                  <a:lnTo>
                    <a:pt x="90170" y="3810"/>
                  </a:lnTo>
                  <a:lnTo>
                    <a:pt x="96520" y="2539"/>
                  </a:lnTo>
                  <a:lnTo>
                    <a:pt x="104140" y="0"/>
                  </a:lnTo>
                  <a:lnTo>
                    <a:pt x="111759" y="0"/>
                  </a:lnTo>
                  <a:lnTo>
                    <a:pt x="116840" y="1269"/>
                  </a:lnTo>
                  <a:lnTo>
                    <a:pt x="120650" y="6350"/>
                  </a:lnTo>
                  <a:lnTo>
                    <a:pt x="121920" y="11430"/>
                  </a:lnTo>
                  <a:lnTo>
                    <a:pt x="124459" y="17780"/>
                  </a:lnTo>
                  <a:lnTo>
                    <a:pt x="124459" y="25400"/>
                  </a:lnTo>
                  <a:lnTo>
                    <a:pt x="125729" y="33019"/>
                  </a:lnTo>
                  <a:lnTo>
                    <a:pt x="129540" y="40639"/>
                  </a:lnTo>
                  <a:lnTo>
                    <a:pt x="133350" y="49530"/>
                  </a:lnTo>
                  <a:lnTo>
                    <a:pt x="152400" y="86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26200" y="29591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0" y="0"/>
                  </a:moveTo>
                  <a:lnTo>
                    <a:pt x="0" y="20320"/>
                  </a:lnTo>
                  <a:lnTo>
                    <a:pt x="1270" y="27939"/>
                  </a:lnTo>
                  <a:lnTo>
                    <a:pt x="3809" y="34289"/>
                  </a:lnTo>
                  <a:lnTo>
                    <a:pt x="6350" y="39370"/>
                  </a:lnTo>
                  <a:lnTo>
                    <a:pt x="8890" y="49529"/>
                  </a:lnTo>
                  <a:lnTo>
                    <a:pt x="10159" y="60960"/>
                  </a:lnTo>
                  <a:lnTo>
                    <a:pt x="11429" y="74929"/>
                  </a:lnTo>
                  <a:lnTo>
                    <a:pt x="11429" y="87629"/>
                  </a:lnTo>
                  <a:lnTo>
                    <a:pt x="12700" y="114300"/>
                  </a:lnTo>
                  <a:lnTo>
                    <a:pt x="12700" y="190500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502400" y="2984500"/>
              <a:ext cx="139701" cy="304801"/>
            </a:xfrm>
            <a:custGeom>
              <a:avLst/>
              <a:gdLst/>
              <a:ahLst/>
              <a:cxnLst/>
              <a:rect l="0" t="0" r="0" b="0"/>
              <a:pathLst>
                <a:path w="139701" h="304801">
                  <a:moveTo>
                    <a:pt x="0" y="12700"/>
                  </a:moveTo>
                  <a:lnTo>
                    <a:pt x="13969" y="12700"/>
                  </a:lnTo>
                  <a:lnTo>
                    <a:pt x="21590" y="11429"/>
                  </a:lnTo>
                  <a:lnTo>
                    <a:pt x="31750" y="8889"/>
                  </a:lnTo>
                  <a:lnTo>
                    <a:pt x="41909" y="6350"/>
                  </a:lnTo>
                  <a:lnTo>
                    <a:pt x="52069" y="3810"/>
                  </a:lnTo>
                  <a:lnTo>
                    <a:pt x="60959" y="2539"/>
                  </a:lnTo>
                  <a:lnTo>
                    <a:pt x="71119" y="1270"/>
                  </a:lnTo>
                  <a:lnTo>
                    <a:pt x="81280" y="1270"/>
                  </a:lnTo>
                  <a:lnTo>
                    <a:pt x="104140" y="0"/>
                  </a:lnTo>
                  <a:lnTo>
                    <a:pt x="113030" y="1270"/>
                  </a:lnTo>
                  <a:lnTo>
                    <a:pt x="120650" y="3810"/>
                  </a:lnTo>
                  <a:lnTo>
                    <a:pt x="127000" y="6350"/>
                  </a:lnTo>
                  <a:lnTo>
                    <a:pt x="130809" y="11429"/>
                  </a:lnTo>
                  <a:lnTo>
                    <a:pt x="134619" y="17779"/>
                  </a:lnTo>
                  <a:lnTo>
                    <a:pt x="135890" y="24129"/>
                  </a:lnTo>
                  <a:lnTo>
                    <a:pt x="137159" y="33020"/>
                  </a:lnTo>
                  <a:lnTo>
                    <a:pt x="138430" y="43179"/>
                  </a:lnTo>
                  <a:lnTo>
                    <a:pt x="138430" y="54610"/>
                  </a:lnTo>
                  <a:lnTo>
                    <a:pt x="139700" y="73660"/>
                  </a:lnTo>
                  <a:lnTo>
                    <a:pt x="139700" y="109220"/>
                  </a:lnTo>
                  <a:lnTo>
                    <a:pt x="1397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78600" y="31496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41909" y="12700"/>
                  </a:lnTo>
                  <a:lnTo>
                    <a:pt x="50800" y="11429"/>
                  </a:lnTo>
                  <a:lnTo>
                    <a:pt x="57150" y="8889"/>
                  </a:lnTo>
                  <a:lnTo>
                    <a:pt x="63500" y="6350"/>
                  </a:lnTo>
                  <a:lnTo>
                    <a:pt x="72390" y="3810"/>
                  </a:lnTo>
                  <a:lnTo>
                    <a:pt x="82550" y="2539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859269" y="3136900"/>
              <a:ext cx="100332" cy="128271"/>
            </a:xfrm>
            <a:custGeom>
              <a:avLst/>
              <a:gdLst/>
              <a:ahLst/>
              <a:cxnLst/>
              <a:rect l="0" t="0" r="0" b="0"/>
              <a:pathLst>
                <a:path w="100332" h="128271">
                  <a:moveTo>
                    <a:pt x="36831" y="0"/>
                  </a:moveTo>
                  <a:lnTo>
                    <a:pt x="30481" y="6350"/>
                  </a:lnTo>
                  <a:lnTo>
                    <a:pt x="26671" y="11429"/>
                  </a:lnTo>
                  <a:lnTo>
                    <a:pt x="22861" y="17779"/>
                  </a:lnTo>
                  <a:lnTo>
                    <a:pt x="19050" y="24129"/>
                  </a:lnTo>
                  <a:lnTo>
                    <a:pt x="15240" y="30479"/>
                  </a:lnTo>
                  <a:lnTo>
                    <a:pt x="11431" y="35560"/>
                  </a:lnTo>
                  <a:lnTo>
                    <a:pt x="6350" y="40639"/>
                  </a:lnTo>
                  <a:lnTo>
                    <a:pt x="3811" y="48260"/>
                  </a:lnTo>
                  <a:lnTo>
                    <a:pt x="2540" y="57150"/>
                  </a:lnTo>
                  <a:lnTo>
                    <a:pt x="1271" y="68579"/>
                  </a:lnTo>
                  <a:lnTo>
                    <a:pt x="0" y="77470"/>
                  </a:lnTo>
                  <a:lnTo>
                    <a:pt x="0" y="87629"/>
                  </a:lnTo>
                  <a:lnTo>
                    <a:pt x="0" y="96520"/>
                  </a:lnTo>
                  <a:lnTo>
                    <a:pt x="2540" y="105410"/>
                  </a:lnTo>
                  <a:lnTo>
                    <a:pt x="6350" y="114300"/>
                  </a:lnTo>
                  <a:lnTo>
                    <a:pt x="12700" y="121920"/>
                  </a:lnTo>
                  <a:lnTo>
                    <a:pt x="17781" y="127000"/>
                  </a:lnTo>
                  <a:lnTo>
                    <a:pt x="22861" y="128270"/>
                  </a:lnTo>
                  <a:lnTo>
                    <a:pt x="27940" y="128270"/>
                  </a:lnTo>
                  <a:lnTo>
                    <a:pt x="33021" y="125729"/>
                  </a:lnTo>
                  <a:lnTo>
                    <a:pt x="40640" y="123190"/>
                  </a:lnTo>
                  <a:lnTo>
                    <a:pt x="46990" y="120650"/>
                  </a:lnTo>
                  <a:lnTo>
                    <a:pt x="57150" y="118109"/>
                  </a:lnTo>
                  <a:lnTo>
                    <a:pt x="67311" y="116840"/>
                  </a:lnTo>
                  <a:lnTo>
                    <a:pt x="100331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002780" y="3086100"/>
              <a:ext cx="134621" cy="165101"/>
            </a:xfrm>
            <a:custGeom>
              <a:avLst/>
              <a:gdLst/>
              <a:ahLst/>
              <a:cxnLst/>
              <a:rect l="0" t="0" r="0" b="0"/>
              <a:pathLst>
                <a:path w="134621" h="165101">
                  <a:moveTo>
                    <a:pt x="7620" y="0"/>
                  </a:moveTo>
                  <a:lnTo>
                    <a:pt x="7620" y="53339"/>
                  </a:lnTo>
                  <a:lnTo>
                    <a:pt x="8889" y="63500"/>
                  </a:lnTo>
                  <a:lnTo>
                    <a:pt x="11429" y="73660"/>
                  </a:lnTo>
                  <a:lnTo>
                    <a:pt x="13970" y="82550"/>
                  </a:lnTo>
                  <a:lnTo>
                    <a:pt x="16510" y="91439"/>
                  </a:lnTo>
                  <a:lnTo>
                    <a:pt x="17779" y="100329"/>
                  </a:lnTo>
                  <a:lnTo>
                    <a:pt x="19050" y="109220"/>
                  </a:lnTo>
                  <a:lnTo>
                    <a:pt x="17779" y="118110"/>
                  </a:lnTo>
                  <a:lnTo>
                    <a:pt x="15239" y="127000"/>
                  </a:lnTo>
                  <a:lnTo>
                    <a:pt x="12700" y="135889"/>
                  </a:lnTo>
                  <a:lnTo>
                    <a:pt x="11429" y="138429"/>
                  </a:lnTo>
                  <a:lnTo>
                    <a:pt x="10160" y="137160"/>
                  </a:lnTo>
                  <a:lnTo>
                    <a:pt x="8889" y="133350"/>
                  </a:lnTo>
                  <a:lnTo>
                    <a:pt x="7620" y="128270"/>
                  </a:lnTo>
                  <a:lnTo>
                    <a:pt x="5079" y="121920"/>
                  </a:lnTo>
                  <a:lnTo>
                    <a:pt x="1270" y="115570"/>
                  </a:lnTo>
                  <a:lnTo>
                    <a:pt x="0" y="106679"/>
                  </a:lnTo>
                  <a:lnTo>
                    <a:pt x="1270" y="96520"/>
                  </a:lnTo>
                  <a:lnTo>
                    <a:pt x="3810" y="85089"/>
                  </a:lnTo>
                  <a:lnTo>
                    <a:pt x="5079" y="74929"/>
                  </a:lnTo>
                  <a:lnTo>
                    <a:pt x="6350" y="66039"/>
                  </a:lnTo>
                  <a:lnTo>
                    <a:pt x="6350" y="57150"/>
                  </a:lnTo>
                  <a:lnTo>
                    <a:pt x="6350" y="46989"/>
                  </a:lnTo>
                  <a:lnTo>
                    <a:pt x="7620" y="30479"/>
                  </a:lnTo>
                  <a:lnTo>
                    <a:pt x="10160" y="22860"/>
                  </a:lnTo>
                  <a:lnTo>
                    <a:pt x="15239" y="16510"/>
                  </a:lnTo>
                  <a:lnTo>
                    <a:pt x="21589" y="11429"/>
                  </a:lnTo>
                  <a:lnTo>
                    <a:pt x="27939" y="8889"/>
                  </a:lnTo>
                  <a:lnTo>
                    <a:pt x="35560" y="8889"/>
                  </a:lnTo>
                  <a:lnTo>
                    <a:pt x="43179" y="10160"/>
                  </a:lnTo>
                  <a:lnTo>
                    <a:pt x="49529" y="12700"/>
                  </a:lnTo>
                  <a:lnTo>
                    <a:pt x="55879" y="15239"/>
                  </a:lnTo>
                  <a:lnTo>
                    <a:pt x="60960" y="19050"/>
                  </a:lnTo>
                  <a:lnTo>
                    <a:pt x="63500" y="24129"/>
                  </a:lnTo>
                  <a:lnTo>
                    <a:pt x="66039" y="30479"/>
                  </a:lnTo>
                  <a:lnTo>
                    <a:pt x="68579" y="36829"/>
                  </a:lnTo>
                  <a:lnTo>
                    <a:pt x="68579" y="44450"/>
                  </a:lnTo>
                  <a:lnTo>
                    <a:pt x="69850" y="52070"/>
                  </a:lnTo>
                  <a:lnTo>
                    <a:pt x="69850" y="59689"/>
                  </a:lnTo>
                  <a:lnTo>
                    <a:pt x="71120" y="76200"/>
                  </a:lnTo>
                  <a:lnTo>
                    <a:pt x="71120" y="85089"/>
                  </a:lnTo>
                  <a:lnTo>
                    <a:pt x="71120" y="87629"/>
                  </a:lnTo>
                  <a:lnTo>
                    <a:pt x="71120" y="82550"/>
                  </a:lnTo>
                  <a:lnTo>
                    <a:pt x="71120" y="41910"/>
                  </a:lnTo>
                  <a:lnTo>
                    <a:pt x="73660" y="34289"/>
                  </a:lnTo>
                  <a:lnTo>
                    <a:pt x="78739" y="29210"/>
                  </a:lnTo>
                  <a:lnTo>
                    <a:pt x="85089" y="22860"/>
                  </a:lnTo>
                  <a:lnTo>
                    <a:pt x="92710" y="20320"/>
                  </a:lnTo>
                  <a:lnTo>
                    <a:pt x="102870" y="17779"/>
                  </a:lnTo>
                  <a:lnTo>
                    <a:pt x="113029" y="16510"/>
                  </a:lnTo>
                  <a:lnTo>
                    <a:pt x="120650" y="17779"/>
                  </a:lnTo>
                  <a:lnTo>
                    <a:pt x="125729" y="21589"/>
                  </a:lnTo>
                  <a:lnTo>
                    <a:pt x="128270" y="26670"/>
                  </a:lnTo>
                  <a:lnTo>
                    <a:pt x="130810" y="33020"/>
                  </a:lnTo>
                  <a:lnTo>
                    <a:pt x="132079" y="40639"/>
                  </a:lnTo>
                  <a:lnTo>
                    <a:pt x="133350" y="48260"/>
                  </a:lnTo>
                  <a:lnTo>
                    <a:pt x="133350" y="57150"/>
                  </a:lnTo>
                  <a:lnTo>
                    <a:pt x="133350" y="68579"/>
                  </a:lnTo>
                  <a:lnTo>
                    <a:pt x="134620" y="99060"/>
                  </a:lnTo>
                  <a:lnTo>
                    <a:pt x="134620" y="134620"/>
                  </a:lnTo>
                  <a:lnTo>
                    <a:pt x="132079" y="142239"/>
                  </a:lnTo>
                  <a:lnTo>
                    <a:pt x="127000" y="148589"/>
                  </a:lnTo>
                  <a:lnTo>
                    <a:pt x="9652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reeform 19"/>
          <p:cNvSpPr/>
          <p:nvPr/>
        </p:nvSpPr>
        <p:spPr>
          <a:xfrm>
            <a:off x="5664200" y="4404359"/>
            <a:ext cx="199391" cy="218442"/>
          </a:xfrm>
          <a:custGeom>
            <a:avLst/>
            <a:gdLst/>
            <a:ahLst/>
            <a:cxnLst/>
            <a:rect l="0" t="0" r="0" b="0"/>
            <a:pathLst>
              <a:path w="199391" h="218442">
                <a:moveTo>
                  <a:pt x="0" y="15241"/>
                </a:moveTo>
                <a:lnTo>
                  <a:pt x="171450" y="15241"/>
                </a:lnTo>
                <a:lnTo>
                  <a:pt x="179070" y="12700"/>
                </a:lnTo>
                <a:lnTo>
                  <a:pt x="185420" y="7620"/>
                </a:lnTo>
                <a:lnTo>
                  <a:pt x="191770" y="1270"/>
                </a:lnTo>
                <a:lnTo>
                  <a:pt x="195579" y="0"/>
                </a:lnTo>
                <a:lnTo>
                  <a:pt x="198120" y="2541"/>
                </a:lnTo>
                <a:lnTo>
                  <a:pt x="199390" y="6350"/>
                </a:lnTo>
                <a:lnTo>
                  <a:pt x="199390" y="12700"/>
                </a:lnTo>
                <a:lnTo>
                  <a:pt x="198120" y="19050"/>
                </a:lnTo>
                <a:lnTo>
                  <a:pt x="195579" y="26670"/>
                </a:lnTo>
                <a:lnTo>
                  <a:pt x="194309" y="34291"/>
                </a:lnTo>
                <a:lnTo>
                  <a:pt x="193040" y="41911"/>
                </a:lnTo>
                <a:lnTo>
                  <a:pt x="191770" y="49531"/>
                </a:lnTo>
                <a:lnTo>
                  <a:pt x="190500" y="57150"/>
                </a:lnTo>
                <a:lnTo>
                  <a:pt x="187959" y="62231"/>
                </a:lnTo>
                <a:lnTo>
                  <a:pt x="184150" y="68581"/>
                </a:lnTo>
                <a:lnTo>
                  <a:pt x="181609" y="76200"/>
                </a:lnTo>
                <a:lnTo>
                  <a:pt x="180340" y="85091"/>
                </a:lnTo>
                <a:lnTo>
                  <a:pt x="179070" y="95250"/>
                </a:lnTo>
                <a:lnTo>
                  <a:pt x="179070" y="105411"/>
                </a:lnTo>
                <a:lnTo>
                  <a:pt x="177800" y="124461"/>
                </a:lnTo>
                <a:lnTo>
                  <a:pt x="179070" y="133350"/>
                </a:lnTo>
                <a:lnTo>
                  <a:pt x="181609" y="142241"/>
                </a:lnTo>
                <a:lnTo>
                  <a:pt x="184150" y="149861"/>
                </a:lnTo>
                <a:lnTo>
                  <a:pt x="186690" y="158750"/>
                </a:lnTo>
                <a:lnTo>
                  <a:pt x="187959" y="167641"/>
                </a:lnTo>
                <a:lnTo>
                  <a:pt x="189229" y="176531"/>
                </a:lnTo>
                <a:lnTo>
                  <a:pt x="189229" y="184150"/>
                </a:lnTo>
                <a:lnTo>
                  <a:pt x="189229" y="193041"/>
                </a:lnTo>
                <a:lnTo>
                  <a:pt x="190500" y="2184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753100" y="3836670"/>
            <a:ext cx="114301" cy="318771"/>
            <a:chOff x="5753100" y="3836670"/>
            <a:chExt cx="114301" cy="318771"/>
          </a:xfrm>
        </p:grpSpPr>
        <p:sp>
          <p:nvSpPr>
            <p:cNvPr id="21" name="Freeform 20"/>
            <p:cNvSpPr/>
            <p:nvPr/>
          </p:nvSpPr>
          <p:spPr>
            <a:xfrm>
              <a:off x="5765800" y="3836670"/>
              <a:ext cx="101601" cy="214631"/>
            </a:xfrm>
            <a:custGeom>
              <a:avLst/>
              <a:gdLst/>
              <a:ahLst/>
              <a:cxnLst/>
              <a:rect l="0" t="0" r="0" b="0"/>
              <a:pathLst>
                <a:path w="101601" h="214631">
                  <a:moveTo>
                    <a:pt x="0" y="49530"/>
                  </a:moveTo>
                  <a:lnTo>
                    <a:pt x="0" y="35559"/>
                  </a:lnTo>
                  <a:lnTo>
                    <a:pt x="2540" y="30480"/>
                  </a:lnTo>
                  <a:lnTo>
                    <a:pt x="7620" y="25400"/>
                  </a:lnTo>
                  <a:lnTo>
                    <a:pt x="13970" y="20320"/>
                  </a:lnTo>
                  <a:lnTo>
                    <a:pt x="19050" y="16509"/>
                  </a:lnTo>
                  <a:lnTo>
                    <a:pt x="24129" y="11430"/>
                  </a:lnTo>
                  <a:lnTo>
                    <a:pt x="29209" y="7620"/>
                  </a:lnTo>
                  <a:lnTo>
                    <a:pt x="35559" y="5080"/>
                  </a:lnTo>
                  <a:lnTo>
                    <a:pt x="45720" y="2539"/>
                  </a:lnTo>
                  <a:lnTo>
                    <a:pt x="55879" y="1270"/>
                  </a:lnTo>
                  <a:lnTo>
                    <a:pt x="64770" y="0"/>
                  </a:lnTo>
                  <a:lnTo>
                    <a:pt x="74929" y="0"/>
                  </a:lnTo>
                  <a:lnTo>
                    <a:pt x="83820" y="0"/>
                  </a:lnTo>
                  <a:lnTo>
                    <a:pt x="90170" y="2539"/>
                  </a:lnTo>
                  <a:lnTo>
                    <a:pt x="93979" y="6350"/>
                  </a:lnTo>
                  <a:lnTo>
                    <a:pt x="96520" y="12700"/>
                  </a:lnTo>
                  <a:lnTo>
                    <a:pt x="97790" y="20320"/>
                  </a:lnTo>
                  <a:lnTo>
                    <a:pt x="99059" y="30480"/>
                  </a:lnTo>
                  <a:lnTo>
                    <a:pt x="100329" y="40639"/>
                  </a:lnTo>
                  <a:lnTo>
                    <a:pt x="100329" y="50800"/>
                  </a:lnTo>
                  <a:lnTo>
                    <a:pt x="101600" y="69850"/>
                  </a:lnTo>
                  <a:lnTo>
                    <a:pt x="100329" y="77470"/>
                  </a:lnTo>
                  <a:lnTo>
                    <a:pt x="97790" y="83820"/>
                  </a:lnTo>
                  <a:lnTo>
                    <a:pt x="95250" y="88900"/>
                  </a:lnTo>
                  <a:lnTo>
                    <a:pt x="88900" y="92709"/>
                  </a:lnTo>
                  <a:lnTo>
                    <a:pt x="80009" y="95250"/>
                  </a:lnTo>
                  <a:lnTo>
                    <a:pt x="69850" y="96520"/>
                  </a:lnTo>
                  <a:lnTo>
                    <a:pt x="60959" y="97789"/>
                  </a:lnTo>
                  <a:lnTo>
                    <a:pt x="52070" y="99059"/>
                  </a:lnTo>
                  <a:lnTo>
                    <a:pt x="43179" y="99059"/>
                  </a:lnTo>
                  <a:lnTo>
                    <a:pt x="35559" y="102870"/>
                  </a:lnTo>
                  <a:lnTo>
                    <a:pt x="29209" y="107950"/>
                  </a:lnTo>
                  <a:lnTo>
                    <a:pt x="24129" y="113030"/>
                  </a:lnTo>
                  <a:lnTo>
                    <a:pt x="20320" y="120650"/>
                  </a:lnTo>
                  <a:lnTo>
                    <a:pt x="17779" y="128270"/>
                  </a:lnTo>
                  <a:lnTo>
                    <a:pt x="16509" y="135889"/>
                  </a:lnTo>
                  <a:lnTo>
                    <a:pt x="15240" y="144780"/>
                  </a:lnTo>
                  <a:lnTo>
                    <a:pt x="13970" y="154939"/>
                  </a:lnTo>
                  <a:lnTo>
                    <a:pt x="13970" y="176530"/>
                  </a:lnTo>
                  <a:lnTo>
                    <a:pt x="12700" y="2146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753100" y="4123690"/>
              <a:ext cx="50801" cy="31751"/>
            </a:xfrm>
            <a:custGeom>
              <a:avLst/>
              <a:gdLst/>
              <a:ahLst/>
              <a:cxnLst/>
              <a:rect l="0" t="0" r="0" b="0"/>
              <a:pathLst>
                <a:path w="50801" h="31751">
                  <a:moveTo>
                    <a:pt x="0" y="16510"/>
                  </a:moveTo>
                  <a:lnTo>
                    <a:pt x="6350" y="30480"/>
                  </a:lnTo>
                  <a:lnTo>
                    <a:pt x="10159" y="31750"/>
                  </a:lnTo>
                  <a:lnTo>
                    <a:pt x="13970" y="29210"/>
                  </a:lnTo>
                  <a:lnTo>
                    <a:pt x="21590" y="20319"/>
                  </a:lnTo>
                  <a:lnTo>
                    <a:pt x="30479" y="12700"/>
                  </a:lnTo>
                  <a:lnTo>
                    <a:pt x="31750" y="7619"/>
                  </a:lnTo>
                  <a:lnTo>
                    <a:pt x="30479" y="3810"/>
                  </a:lnTo>
                  <a:lnTo>
                    <a:pt x="29209" y="0"/>
                  </a:lnTo>
                  <a:lnTo>
                    <a:pt x="26670" y="0"/>
                  </a:lnTo>
                  <a:lnTo>
                    <a:pt x="22859" y="2539"/>
                  </a:lnTo>
                  <a:lnTo>
                    <a:pt x="20320" y="7619"/>
                  </a:lnTo>
                  <a:lnTo>
                    <a:pt x="20320" y="12700"/>
                  </a:lnTo>
                  <a:lnTo>
                    <a:pt x="22859" y="20319"/>
                  </a:lnTo>
                  <a:lnTo>
                    <a:pt x="27940" y="26669"/>
                  </a:lnTo>
                  <a:lnTo>
                    <a:pt x="31750" y="29210"/>
                  </a:lnTo>
                  <a:lnTo>
                    <a:pt x="50800" y="16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02000" y="1155700"/>
            <a:ext cx="47752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Is this a right triangle?  Use Pythagorean's Theorem to justify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your answer.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43100" y="1409700"/>
            <a:ext cx="14986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Warm-up: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26" name="Picture 25" descr="images[5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" y="4381500"/>
            <a:ext cx="3225800" cy="2527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33" name="Group 32"/>
          <p:cNvGrpSpPr/>
          <p:nvPr/>
        </p:nvGrpSpPr>
        <p:grpSpPr>
          <a:xfrm>
            <a:off x="470159" y="3853939"/>
            <a:ext cx="982217" cy="393764"/>
            <a:chOff x="470159" y="3853939"/>
            <a:chExt cx="982217" cy="393764"/>
          </a:xfrm>
        </p:grpSpPr>
        <p:sp>
          <p:nvSpPr>
            <p:cNvPr id="27" name="Freeform 26"/>
            <p:cNvSpPr/>
            <p:nvPr/>
          </p:nvSpPr>
          <p:spPr>
            <a:xfrm>
              <a:off x="470159" y="4073244"/>
              <a:ext cx="176447" cy="174459"/>
            </a:xfrm>
            <a:custGeom>
              <a:avLst/>
              <a:gdLst/>
              <a:ahLst/>
              <a:cxnLst/>
              <a:rect l="0" t="0" r="0" b="0"/>
              <a:pathLst>
                <a:path w="176447" h="174459">
                  <a:moveTo>
                    <a:pt x="116760" y="94876"/>
                  </a:moveTo>
                  <a:lnTo>
                    <a:pt x="116760" y="68471"/>
                  </a:lnTo>
                  <a:lnTo>
                    <a:pt x="115654" y="57377"/>
                  </a:lnTo>
                  <a:lnTo>
                    <a:pt x="113812" y="46665"/>
                  </a:lnTo>
                  <a:lnTo>
                    <a:pt x="111479" y="36208"/>
                  </a:lnTo>
                  <a:lnTo>
                    <a:pt x="107712" y="27026"/>
                  </a:lnTo>
                  <a:lnTo>
                    <a:pt x="102991" y="18694"/>
                  </a:lnTo>
                  <a:lnTo>
                    <a:pt x="97633" y="10928"/>
                  </a:lnTo>
                  <a:lnTo>
                    <a:pt x="89639" y="5751"/>
                  </a:lnTo>
                  <a:lnTo>
                    <a:pt x="79889" y="2301"/>
                  </a:lnTo>
                  <a:lnTo>
                    <a:pt x="68968" y="0"/>
                  </a:lnTo>
                  <a:lnTo>
                    <a:pt x="59476" y="676"/>
                  </a:lnTo>
                  <a:lnTo>
                    <a:pt x="50938" y="3338"/>
                  </a:lnTo>
                  <a:lnTo>
                    <a:pt x="43035" y="7323"/>
                  </a:lnTo>
                  <a:lnTo>
                    <a:pt x="35556" y="12191"/>
                  </a:lnTo>
                  <a:lnTo>
                    <a:pt x="28359" y="17646"/>
                  </a:lnTo>
                  <a:lnTo>
                    <a:pt x="21351" y="23494"/>
                  </a:lnTo>
                  <a:lnTo>
                    <a:pt x="15573" y="30708"/>
                  </a:lnTo>
                  <a:lnTo>
                    <a:pt x="10616" y="38834"/>
                  </a:lnTo>
                  <a:lnTo>
                    <a:pt x="6206" y="47566"/>
                  </a:lnTo>
                  <a:lnTo>
                    <a:pt x="3266" y="57810"/>
                  </a:lnTo>
                  <a:lnTo>
                    <a:pt x="1306" y="69060"/>
                  </a:lnTo>
                  <a:lnTo>
                    <a:pt x="0" y="80981"/>
                  </a:lnTo>
                  <a:lnTo>
                    <a:pt x="1339" y="91139"/>
                  </a:lnTo>
                  <a:lnTo>
                    <a:pt x="4443" y="100122"/>
                  </a:lnTo>
                  <a:lnTo>
                    <a:pt x="8722" y="108321"/>
                  </a:lnTo>
                  <a:lnTo>
                    <a:pt x="15997" y="113787"/>
                  </a:lnTo>
                  <a:lnTo>
                    <a:pt x="25268" y="117431"/>
                  </a:lnTo>
                  <a:lnTo>
                    <a:pt x="35869" y="119860"/>
                  </a:lnTo>
                  <a:lnTo>
                    <a:pt x="45148" y="119269"/>
                  </a:lnTo>
                  <a:lnTo>
                    <a:pt x="53544" y="116664"/>
                  </a:lnTo>
                  <a:lnTo>
                    <a:pt x="61352" y="112717"/>
                  </a:lnTo>
                  <a:lnTo>
                    <a:pt x="68768" y="106770"/>
                  </a:lnTo>
                  <a:lnTo>
                    <a:pt x="75923" y="99489"/>
                  </a:lnTo>
                  <a:lnTo>
                    <a:pt x="82903" y="91320"/>
                  </a:lnTo>
                  <a:lnTo>
                    <a:pt x="89767" y="82557"/>
                  </a:lnTo>
                  <a:lnTo>
                    <a:pt x="96554" y="73400"/>
                  </a:lnTo>
                  <a:lnTo>
                    <a:pt x="103289" y="63979"/>
                  </a:lnTo>
                  <a:lnTo>
                    <a:pt x="109990" y="55487"/>
                  </a:lnTo>
                  <a:lnTo>
                    <a:pt x="116668" y="47616"/>
                  </a:lnTo>
                  <a:lnTo>
                    <a:pt x="123330" y="40158"/>
                  </a:lnTo>
                  <a:lnTo>
                    <a:pt x="126667" y="38501"/>
                  </a:lnTo>
                  <a:lnTo>
                    <a:pt x="127785" y="40713"/>
                  </a:lnTo>
                  <a:lnTo>
                    <a:pt x="127426" y="45504"/>
                  </a:lnTo>
                  <a:lnTo>
                    <a:pt x="126081" y="52013"/>
                  </a:lnTo>
                  <a:lnTo>
                    <a:pt x="124079" y="59669"/>
                  </a:lnTo>
                  <a:lnTo>
                    <a:pt x="121639" y="68088"/>
                  </a:lnTo>
                  <a:lnTo>
                    <a:pt x="121118" y="77018"/>
                  </a:lnTo>
                  <a:lnTo>
                    <a:pt x="121876" y="86286"/>
                  </a:lnTo>
                  <a:lnTo>
                    <a:pt x="123486" y="95781"/>
                  </a:lnTo>
                  <a:lnTo>
                    <a:pt x="125665" y="105427"/>
                  </a:lnTo>
                  <a:lnTo>
                    <a:pt x="128223" y="115174"/>
                  </a:lnTo>
                  <a:lnTo>
                    <a:pt x="131034" y="124988"/>
                  </a:lnTo>
                  <a:lnTo>
                    <a:pt x="135118" y="133741"/>
                  </a:lnTo>
                  <a:lnTo>
                    <a:pt x="140052" y="141787"/>
                  </a:lnTo>
                  <a:lnTo>
                    <a:pt x="176446" y="174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86396" y="3876552"/>
              <a:ext cx="89531" cy="132404"/>
            </a:xfrm>
            <a:custGeom>
              <a:avLst/>
              <a:gdLst/>
              <a:ahLst/>
              <a:cxnLst/>
              <a:rect l="0" t="0" r="0" b="0"/>
              <a:pathLst>
                <a:path w="89531" h="132404">
                  <a:moveTo>
                    <a:pt x="0" y="32926"/>
                  </a:moveTo>
                  <a:lnTo>
                    <a:pt x="5281" y="17083"/>
                  </a:lnTo>
                  <a:lnTo>
                    <a:pt x="10153" y="11311"/>
                  </a:lnTo>
                  <a:lnTo>
                    <a:pt x="16716" y="6357"/>
                  </a:lnTo>
                  <a:lnTo>
                    <a:pt x="24408" y="1950"/>
                  </a:lnTo>
                  <a:lnTo>
                    <a:pt x="33957" y="116"/>
                  </a:lnTo>
                  <a:lnTo>
                    <a:pt x="44744" y="0"/>
                  </a:lnTo>
                  <a:lnTo>
                    <a:pt x="56357" y="1027"/>
                  </a:lnTo>
                  <a:lnTo>
                    <a:pt x="62994" y="6133"/>
                  </a:lnTo>
                  <a:lnTo>
                    <a:pt x="66313" y="13959"/>
                  </a:lnTo>
                  <a:lnTo>
                    <a:pt x="67420" y="23597"/>
                  </a:lnTo>
                  <a:lnTo>
                    <a:pt x="67053" y="33338"/>
                  </a:lnTo>
                  <a:lnTo>
                    <a:pt x="65703" y="43148"/>
                  </a:lnTo>
                  <a:lnTo>
                    <a:pt x="63698" y="53005"/>
                  </a:lnTo>
                  <a:lnTo>
                    <a:pt x="60150" y="61786"/>
                  </a:lnTo>
                  <a:lnTo>
                    <a:pt x="55575" y="69850"/>
                  </a:lnTo>
                  <a:lnTo>
                    <a:pt x="50314" y="77438"/>
                  </a:lnTo>
                  <a:lnTo>
                    <a:pt x="44596" y="84706"/>
                  </a:lnTo>
                  <a:lnTo>
                    <a:pt x="38573" y="91763"/>
                  </a:lnTo>
                  <a:lnTo>
                    <a:pt x="32347" y="98678"/>
                  </a:lnTo>
                  <a:lnTo>
                    <a:pt x="19535" y="112256"/>
                  </a:lnTo>
                  <a:lnTo>
                    <a:pt x="13023" y="118971"/>
                  </a:lnTo>
                  <a:lnTo>
                    <a:pt x="11998" y="122343"/>
                  </a:lnTo>
                  <a:lnTo>
                    <a:pt x="14631" y="123486"/>
                  </a:lnTo>
                  <a:lnTo>
                    <a:pt x="19702" y="123143"/>
                  </a:lnTo>
                  <a:lnTo>
                    <a:pt x="26398" y="124019"/>
                  </a:lnTo>
                  <a:lnTo>
                    <a:pt x="34179" y="125708"/>
                  </a:lnTo>
                  <a:lnTo>
                    <a:pt x="89530" y="1324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45039" y="4038799"/>
              <a:ext cx="19896" cy="189009"/>
            </a:xfrm>
            <a:custGeom>
              <a:avLst/>
              <a:gdLst/>
              <a:ahLst/>
              <a:cxnLst/>
              <a:rect l="0" t="0" r="0" b="0"/>
              <a:pathLst>
                <a:path w="19896" h="189009">
                  <a:moveTo>
                    <a:pt x="0" y="0"/>
                  </a:moveTo>
                  <a:lnTo>
                    <a:pt x="0" y="55383"/>
                  </a:lnTo>
                  <a:lnTo>
                    <a:pt x="1105" y="66765"/>
                  </a:lnTo>
                  <a:lnTo>
                    <a:pt x="2947" y="77669"/>
                  </a:lnTo>
                  <a:lnTo>
                    <a:pt x="5281" y="88254"/>
                  </a:lnTo>
                  <a:lnTo>
                    <a:pt x="6836" y="99733"/>
                  </a:lnTo>
                  <a:lnTo>
                    <a:pt x="7873" y="111806"/>
                  </a:lnTo>
                  <a:lnTo>
                    <a:pt x="8565" y="124276"/>
                  </a:lnTo>
                  <a:lnTo>
                    <a:pt x="10131" y="137011"/>
                  </a:lnTo>
                  <a:lnTo>
                    <a:pt x="12280" y="149922"/>
                  </a:lnTo>
                  <a:lnTo>
                    <a:pt x="19895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85352" y="4108433"/>
              <a:ext cx="159165" cy="26974"/>
            </a:xfrm>
            <a:custGeom>
              <a:avLst/>
              <a:gdLst/>
              <a:ahLst/>
              <a:cxnLst/>
              <a:rect l="0" t="0" r="0" b="0"/>
              <a:pathLst>
                <a:path w="159165" h="26974">
                  <a:moveTo>
                    <a:pt x="0" y="0"/>
                  </a:moveTo>
                  <a:lnTo>
                    <a:pt x="15843" y="5281"/>
                  </a:lnTo>
                  <a:lnTo>
                    <a:pt x="24931" y="7942"/>
                  </a:lnTo>
                  <a:lnTo>
                    <a:pt x="58845" y="16968"/>
                  </a:lnTo>
                  <a:lnTo>
                    <a:pt x="83998" y="23384"/>
                  </a:lnTo>
                  <a:lnTo>
                    <a:pt x="96895" y="25537"/>
                  </a:lnTo>
                  <a:lnTo>
                    <a:pt x="109914" y="26973"/>
                  </a:lnTo>
                  <a:lnTo>
                    <a:pt x="159164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134168" y="3919425"/>
              <a:ext cx="156184" cy="328085"/>
            </a:xfrm>
            <a:custGeom>
              <a:avLst/>
              <a:gdLst/>
              <a:ahLst/>
              <a:cxnLst/>
              <a:rect l="0" t="0" r="0" b="0"/>
              <a:pathLst>
                <a:path w="156184" h="328085">
                  <a:moveTo>
                    <a:pt x="9826" y="0"/>
                  </a:moveTo>
                  <a:lnTo>
                    <a:pt x="4545" y="15843"/>
                  </a:lnTo>
                  <a:lnTo>
                    <a:pt x="2990" y="24931"/>
                  </a:lnTo>
                  <a:lnTo>
                    <a:pt x="1953" y="35411"/>
                  </a:lnTo>
                  <a:lnTo>
                    <a:pt x="1261" y="46819"/>
                  </a:lnTo>
                  <a:lnTo>
                    <a:pt x="493" y="74232"/>
                  </a:lnTo>
                  <a:lnTo>
                    <a:pt x="0" y="142142"/>
                  </a:lnTo>
                  <a:lnTo>
                    <a:pt x="1065" y="158869"/>
                  </a:lnTo>
                  <a:lnTo>
                    <a:pt x="2880" y="174442"/>
                  </a:lnTo>
                  <a:lnTo>
                    <a:pt x="5195" y="189245"/>
                  </a:lnTo>
                  <a:lnTo>
                    <a:pt x="6739" y="203535"/>
                  </a:lnTo>
                  <a:lnTo>
                    <a:pt x="7768" y="217483"/>
                  </a:lnTo>
                  <a:lnTo>
                    <a:pt x="8454" y="231203"/>
                  </a:lnTo>
                  <a:lnTo>
                    <a:pt x="11122" y="237034"/>
                  </a:lnTo>
                  <a:lnTo>
                    <a:pt x="15111" y="237604"/>
                  </a:lnTo>
                  <a:lnTo>
                    <a:pt x="19982" y="234669"/>
                  </a:lnTo>
                  <a:lnTo>
                    <a:pt x="25439" y="230502"/>
                  </a:lnTo>
                  <a:lnTo>
                    <a:pt x="31288" y="225513"/>
                  </a:lnTo>
                  <a:lnTo>
                    <a:pt x="37398" y="219976"/>
                  </a:lnTo>
                  <a:lnTo>
                    <a:pt x="45892" y="216286"/>
                  </a:lnTo>
                  <a:lnTo>
                    <a:pt x="55976" y="213825"/>
                  </a:lnTo>
                  <a:lnTo>
                    <a:pt x="67120" y="212184"/>
                  </a:lnTo>
                  <a:lnTo>
                    <a:pt x="78971" y="213301"/>
                  </a:lnTo>
                  <a:lnTo>
                    <a:pt x="91293" y="216257"/>
                  </a:lnTo>
                  <a:lnTo>
                    <a:pt x="103928" y="220437"/>
                  </a:lnTo>
                  <a:lnTo>
                    <a:pt x="114563" y="225435"/>
                  </a:lnTo>
                  <a:lnTo>
                    <a:pt x="123863" y="230978"/>
                  </a:lnTo>
                  <a:lnTo>
                    <a:pt x="132274" y="236884"/>
                  </a:lnTo>
                  <a:lnTo>
                    <a:pt x="138986" y="244136"/>
                  </a:lnTo>
                  <a:lnTo>
                    <a:pt x="144566" y="252288"/>
                  </a:lnTo>
                  <a:lnTo>
                    <a:pt x="149392" y="261038"/>
                  </a:lnTo>
                  <a:lnTo>
                    <a:pt x="152609" y="271292"/>
                  </a:lnTo>
                  <a:lnTo>
                    <a:pt x="154754" y="282550"/>
                  </a:lnTo>
                  <a:lnTo>
                    <a:pt x="156183" y="294477"/>
                  </a:lnTo>
                  <a:lnTo>
                    <a:pt x="153821" y="304638"/>
                  </a:lnTo>
                  <a:lnTo>
                    <a:pt x="148930" y="313623"/>
                  </a:lnTo>
                  <a:lnTo>
                    <a:pt x="142353" y="321823"/>
                  </a:lnTo>
                  <a:lnTo>
                    <a:pt x="133547" y="326185"/>
                  </a:lnTo>
                  <a:lnTo>
                    <a:pt x="123256" y="327988"/>
                  </a:lnTo>
                  <a:lnTo>
                    <a:pt x="111973" y="328084"/>
                  </a:lnTo>
                  <a:lnTo>
                    <a:pt x="101136" y="324832"/>
                  </a:lnTo>
                  <a:lnTo>
                    <a:pt x="90595" y="319349"/>
                  </a:lnTo>
                  <a:lnTo>
                    <a:pt x="80252" y="312377"/>
                  </a:lnTo>
                  <a:lnTo>
                    <a:pt x="71146" y="305519"/>
                  </a:lnTo>
                  <a:lnTo>
                    <a:pt x="62864" y="298736"/>
                  </a:lnTo>
                  <a:lnTo>
                    <a:pt x="3967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63368" y="3853939"/>
              <a:ext cx="189008" cy="194808"/>
            </a:xfrm>
            <a:custGeom>
              <a:avLst/>
              <a:gdLst/>
              <a:ahLst/>
              <a:cxnLst/>
              <a:rect l="0" t="0" r="0" b="0"/>
              <a:pathLst>
                <a:path w="189008" h="194808">
                  <a:moveTo>
                    <a:pt x="0" y="25695"/>
                  </a:moveTo>
                  <a:lnTo>
                    <a:pt x="10561" y="9853"/>
                  </a:lnTo>
                  <a:lnTo>
                    <a:pt x="18094" y="5186"/>
                  </a:lnTo>
                  <a:lnTo>
                    <a:pt x="27537" y="2075"/>
                  </a:lnTo>
                  <a:lnTo>
                    <a:pt x="38253" y="0"/>
                  </a:lnTo>
                  <a:lnTo>
                    <a:pt x="48714" y="828"/>
                  </a:lnTo>
                  <a:lnTo>
                    <a:pt x="59003" y="3591"/>
                  </a:lnTo>
                  <a:lnTo>
                    <a:pt x="69179" y="7643"/>
                  </a:lnTo>
                  <a:lnTo>
                    <a:pt x="78173" y="12555"/>
                  </a:lnTo>
                  <a:lnTo>
                    <a:pt x="86380" y="18040"/>
                  </a:lnTo>
                  <a:lnTo>
                    <a:pt x="94062" y="23908"/>
                  </a:lnTo>
                  <a:lnTo>
                    <a:pt x="100288" y="31135"/>
                  </a:lnTo>
                  <a:lnTo>
                    <a:pt x="105544" y="39269"/>
                  </a:lnTo>
                  <a:lnTo>
                    <a:pt x="110154" y="48008"/>
                  </a:lnTo>
                  <a:lnTo>
                    <a:pt x="112122" y="58255"/>
                  </a:lnTo>
                  <a:lnTo>
                    <a:pt x="112328" y="69508"/>
                  </a:lnTo>
                  <a:lnTo>
                    <a:pt x="111361" y="81431"/>
                  </a:lnTo>
                  <a:lnTo>
                    <a:pt x="109610" y="92696"/>
                  </a:lnTo>
                  <a:lnTo>
                    <a:pt x="107338" y="103521"/>
                  </a:lnTo>
                  <a:lnTo>
                    <a:pt x="104718" y="114054"/>
                  </a:lnTo>
                  <a:lnTo>
                    <a:pt x="100760" y="123287"/>
                  </a:lnTo>
                  <a:lnTo>
                    <a:pt x="95912" y="131653"/>
                  </a:lnTo>
                  <a:lnTo>
                    <a:pt x="90468" y="139441"/>
                  </a:lnTo>
                  <a:lnTo>
                    <a:pt x="84629" y="146843"/>
                  </a:lnTo>
                  <a:lnTo>
                    <a:pt x="78525" y="153989"/>
                  </a:lnTo>
                  <a:lnTo>
                    <a:pt x="72246" y="160963"/>
                  </a:lnTo>
                  <a:lnTo>
                    <a:pt x="71375" y="166718"/>
                  </a:lnTo>
                  <a:lnTo>
                    <a:pt x="74111" y="171660"/>
                  </a:lnTo>
                  <a:lnTo>
                    <a:pt x="79250" y="176060"/>
                  </a:lnTo>
                  <a:lnTo>
                    <a:pt x="87098" y="180098"/>
                  </a:lnTo>
                  <a:lnTo>
                    <a:pt x="96751" y="183896"/>
                  </a:lnTo>
                  <a:lnTo>
                    <a:pt x="107608" y="187533"/>
                  </a:lnTo>
                  <a:lnTo>
                    <a:pt x="119267" y="189958"/>
                  </a:lnTo>
                  <a:lnTo>
                    <a:pt x="131461" y="191574"/>
                  </a:lnTo>
                  <a:lnTo>
                    <a:pt x="189007" y="194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>
            <a:off x="1641383" y="6426266"/>
            <a:ext cx="19897" cy="9949"/>
          </a:xfrm>
          <a:custGeom>
            <a:avLst/>
            <a:gdLst/>
            <a:ahLst/>
            <a:cxnLst/>
            <a:rect l="0" t="0" r="0" b="0"/>
            <a:pathLst>
              <a:path w="19897" h="9949">
                <a:moveTo>
                  <a:pt x="0" y="9948"/>
                </a:moveTo>
                <a:lnTo>
                  <a:pt x="1989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36135" y="5710026"/>
            <a:ext cx="9949" cy="1"/>
          </a:xfrm>
          <a:custGeom>
            <a:avLst/>
            <a:gdLst/>
            <a:ahLst/>
            <a:cxnLst/>
            <a:rect l="0" t="0" r="0" b="0"/>
            <a:pathLst>
              <a:path w="9949" h="1">
                <a:moveTo>
                  <a:pt x="9948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561801" y="3825478"/>
            <a:ext cx="686398" cy="402330"/>
            <a:chOff x="1561801" y="3825478"/>
            <a:chExt cx="686398" cy="402330"/>
          </a:xfrm>
        </p:grpSpPr>
        <p:sp>
          <p:nvSpPr>
            <p:cNvPr id="36" name="Freeform 35"/>
            <p:cNvSpPr/>
            <p:nvPr/>
          </p:nvSpPr>
          <p:spPr>
            <a:xfrm>
              <a:off x="1591644" y="4112649"/>
              <a:ext cx="139270" cy="5733"/>
            </a:xfrm>
            <a:custGeom>
              <a:avLst/>
              <a:gdLst/>
              <a:ahLst/>
              <a:cxnLst/>
              <a:rect l="0" t="0" r="0" b="0"/>
              <a:pathLst>
                <a:path w="139270" h="5733">
                  <a:moveTo>
                    <a:pt x="0" y="5732"/>
                  </a:moveTo>
                  <a:lnTo>
                    <a:pt x="15843" y="451"/>
                  </a:lnTo>
                  <a:lnTo>
                    <a:pt x="26037" y="0"/>
                  </a:lnTo>
                  <a:lnTo>
                    <a:pt x="38359" y="806"/>
                  </a:lnTo>
                  <a:lnTo>
                    <a:pt x="52100" y="2448"/>
                  </a:lnTo>
                  <a:lnTo>
                    <a:pt x="65682" y="3542"/>
                  </a:lnTo>
                  <a:lnTo>
                    <a:pt x="79158" y="4272"/>
                  </a:lnTo>
                  <a:lnTo>
                    <a:pt x="139269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561801" y="4175216"/>
              <a:ext cx="198957" cy="52592"/>
            </a:xfrm>
            <a:custGeom>
              <a:avLst/>
              <a:gdLst/>
              <a:ahLst/>
              <a:cxnLst/>
              <a:rect l="0" t="0" r="0" b="0"/>
              <a:pathLst>
                <a:path w="198957" h="52592">
                  <a:moveTo>
                    <a:pt x="0" y="12799"/>
                  </a:moveTo>
                  <a:lnTo>
                    <a:pt x="10562" y="2237"/>
                  </a:lnTo>
                  <a:lnTo>
                    <a:pt x="18094" y="231"/>
                  </a:lnTo>
                  <a:lnTo>
                    <a:pt x="27537" y="0"/>
                  </a:lnTo>
                  <a:lnTo>
                    <a:pt x="38254" y="950"/>
                  </a:lnTo>
                  <a:lnTo>
                    <a:pt x="48714" y="2689"/>
                  </a:lnTo>
                  <a:lnTo>
                    <a:pt x="59003" y="4954"/>
                  </a:lnTo>
                  <a:lnTo>
                    <a:pt x="69179" y="7569"/>
                  </a:lnTo>
                  <a:lnTo>
                    <a:pt x="81489" y="11523"/>
                  </a:lnTo>
                  <a:lnTo>
                    <a:pt x="95223" y="16370"/>
                  </a:lnTo>
                  <a:lnTo>
                    <a:pt x="123009" y="26544"/>
                  </a:lnTo>
                  <a:lnTo>
                    <a:pt x="198956" y="52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887009" y="4055842"/>
              <a:ext cx="152287" cy="159180"/>
            </a:xfrm>
            <a:custGeom>
              <a:avLst/>
              <a:gdLst/>
              <a:ahLst/>
              <a:cxnLst/>
              <a:rect l="0" t="0" r="0" b="0"/>
              <a:pathLst>
                <a:path w="152287" h="159180">
                  <a:moveTo>
                    <a:pt x="112494" y="12800"/>
                  </a:moveTo>
                  <a:lnTo>
                    <a:pt x="96652" y="2238"/>
                  </a:lnTo>
                  <a:lnTo>
                    <a:pt x="87564" y="232"/>
                  </a:lnTo>
                  <a:lnTo>
                    <a:pt x="77084" y="0"/>
                  </a:lnTo>
                  <a:lnTo>
                    <a:pt x="65676" y="951"/>
                  </a:lnTo>
                  <a:lnTo>
                    <a:pt x="55860" y="4900"/>
                  </a:lnTo>
                  <a:lnTo>
                    <a:pt x="47105" y="10850"/>
                  </a:lnTo>
                  <a:lnTo>
                    <a:pt x="39058" y="18132"/>
                  </a:lnTo>
                  <a:lnTo>
                    <a:pt x="31483" y="26302"/>
                  </a:lnTo>
                  <a:lnTo>
                    <a:pt x="24222" y="35065"/>
                  </a:lnTo>
                  <a:lnTo>
                    <a:pt x="17171" y="44223"/>
                  </a:lnTo>
                  <a:lnTo>
                    <a:pt x="11365" y="53644"/>
                  </a:lnTo>
                  <a:lnTo>
                    <a:pt x="6389" y="63241"/>
                  </a:lnTo>
                  <a:lnTo>
                    <a:pt x="1966" y="72955"/>
                  </a:lnTo>
                  <a:lnTo>
                    <a:pt x="123" y="83852"/>
                  </a:lnTo>
                  <a:lnTo>
                    <a:pt x="0" y="95537"/>
                  </a:lnTo>
                  <a:lnTo>
                    <a:pt x="1023" y="107749"/>
                  </a:lnTo>
                  <a:lnTo>
                    <a:pt x="5021" y="118101"/>
                  </a:lnTo>
                  <a:lnTo>
                    <a:pt x="11002" y="127213"/>
                  </a:lnTo>
                  <a:lnTo>
                    <a:pt x="18305" y="135498"/>
                  </a:lnTo>
                  <a:lnTo>
                    <a:pt x="27596" y="142127"/>
                  </a:lnTo>
                  <a:lnTo>
                    <a:pt x="38210" y="147652"/>
                  </a:lnTo>
                  <a:lnTo>
                    <a:pt x="49708" y="152440"/>
                  </a:lnTo>
                  <a:lnTo>
                    <a:pt x="61794" y="155632"/>
                  </a:lnTo>
                  <a:lnTo>
                    <a:pt x="74273" y="157760"/>
                  </a:lnTo>
                  <a:lnTo>
                    <a:pt x="87013" y="159179"/>
                  </a:lnTo>
                  <a:lnTo>
                    <a:pt x="99928" y="159020"/>
                  </a:lnTo>
                  <a:lnTo>
                    <a:pt x="112960" y="157808"/>
                  </a:lnTo>
                  <a:lnTo>
                    <a:pt x="152286" y="1421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108929" y="3825478"/>
              <a:ext cx="139270" cy="163583"/>
            </a:xfrm>
            <a:custGeom>
              <a:avLst/>
              <a:gdLst/>
              <a:ahLst/>
              <a:cxnLst/>
              <a:rect l="0" t="0" r="0" b="0"/>
              <a:pathLst>
                <a:path w="139270" h="163583">
                  <a:moveTo>
                    <a:pt x="0" y="34260"/>
                  </a:moveTo>
                  <a:lnTo>
                    <a:pt x="5281" y="13136"/>
                  </a:lnTo>
                  <a:lnTo>
                    <a:pt x="11258" y="6914"/>
                  </a:lnTo>
                  <a:lnTo>
                    <a:pt x="19664" y="2766"/>
                  </a:lnTo>
                  <a:lnTo>
                    <a:pt x="29689" y="0"/>
                  </a:lnTo>
                  <a:lnTo>
                    <a:pt x="38583" y="367"/>
                  </a:lnTo>
                  <a:lnTo>
                    <a:pt x="46723" y="2823"/>
                  </a:lnTo>
                  <a:lnTo>
                    <a:pt x="54360" y="6670"/>
                  </a:lnTo>
                  <a:lnTo>
                    <a:pt x="60557" y="12551"/>
                  </a:lnTo>
                  <a:lnTo>
                    <a:pt x="65793" y="19788"/>
                  </a:lnTo>
                  <a:lnTo>
                    <a:pt x="70390" y="27928"/>
                  </a:lnTo>
                  <a:lnTo>
                    <a:pt x="72348" y="36671"/>
                  </a:lnTo>
                  <a:lnTo>
                    <a:pt x="72549" y="45815"/>
                  </a:lnTo>
                  <a:lnTo>
                    <a:pt x="71578" y="55227"/>
                  </a:lnTo>
                  <a:lnTo>
                    <a:pt x="69825" y="64818"/>
                  </a:lnTo>
                  <a:lnTo>
                    <a:pt x="67551" y="74528"/>
                  </a:lnTo>
                  <a:lnTo>
                    <a:pt x="64929" y="84317"/>
                  </a:lnTo>
                  <a:lnTo>
                    <a:pt x="60971" y="93053"/>
                  </a:lnTo>
                  <a:lnTo>
                    <a:pt x="56122" y="101088"/>
                  </a:lnTo>
                  <a:lnTo>
                    <a:pt x="50678" y="108656"/>
                  </a:lnTo>
                  <a:lnTo>
                    <a:pt x="43733" y="115911"/>
                  </a:lnTo>
                  <a:lnTo>
                    <a:pt x="35787" y="122959"/>
                  </a:lnTo>
                  <a:lnTo>
                    <a:pt x="27174" y="129868"/>
                  </a:lnTo>
                  <a:lnTo>
                    <a:pt x="25853" y="134474"/>
                  </a:lnTo>
                  <a:lnTo>
                    <a:pt x="29394" y="137545"/>
                  </a:lnTo>
                  <a:lnTo>
                    <a:pt x="44013" y="142062"/>
                  </a:lnTo>
                  <a:lnTo>
                    <a:pt x="61563" y="147754"/>
                  </a:lnTo>
                  <a:lnTo>
                    <a:pt x="71990" y="150819"/>
                  </a:lnTo>
                  <a:lnTo>
                    <a:pt x="83364" y="153968"/>
                  </a:lnTo>
                  <a:lnTo>
                    <a:pt x="139269" y="163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40"/>
          <p:cNvSpPr/>
          <p:nvPr/>
        </p:nvSpPr>
        <p:spPr>
          <a:xfrm>
            <a:off x="586919" y="4456605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368067" y="1817591"/>
            <a:ext cx="2039296" cy="380869"/>
            <a:chOff x="368067" y="1817591"/>
            <a:chExt cx="2039296" cy="380869"/>
          </a:xfrm>
        </p:grpSpPr>
        <p:sp>
          <p:nvSpPr>
            <p:cNvPr id="42" name="Freeform 41"/>
            <p:cNvSpPr/>
            <p:nvPr/>
          </p:nvSpPr>
          <p:spPr>
            <a:xfrm>
              <a:off x="368067" y="1979608"/>
              <a:ext cx="29845" cy="169113"/>
            </a:xfrm>
            <a:custGeom>
              <a:avLst/>
              <a:gdLst/>
              <a:ahLst/>
              <a:cxnLst/>
              <a:rect l="0" t="0" r="0" b="0"/>
              <a:pathLst>
                <a:path w="29845" h="169113">
                  <a:moveTo>
                    <a:pt x="0" y="0"/>
                  </a:moveTo>
                  <a:lnTo>
                    <a:pt x="5281" y="15843"/>
                  </a:lnTo>
                  <a:lnTo>
                    <a:pt x="6837" y="26036"/>
                  </a:lnTo>
                  <a:lnTo>
                    <a:pt x="7874" y="38358"/>
                  </a:lnTo>
                  <a:lnTo>
                    <a:pt x="8565" y="52099"/>
                  </a:lnTo>
                  <a:lnTo>
                    <a:pt x="10132" y="64576"/>
                  </a:lnTo>
                  <a:lnTo>
                    <a:pt x="12281" y="76210"/>
                  </a:lnTo>
                  <a:lnTo>
                    <a:pt x="17617" y="100190"/>
                  </a:lnTo>
                  <a:lnTo>
                    <a:pt x="20587" y="114321"/>
                  </a:lnTo>
                  <a:lnTo>
                    <a:pt x="29844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83952" y="1989556"/>
              <a:ext cx="152337" cy="171958"/>
            </a:xfrm>
            <a:custGeom>
              <a:avLst/>
              <a:gdLst/>
              <a:ahLst/>
              <a:cxnLst/>
              <a:rect l="0" t="0" r="0" b="0"/>
              <a:pathLst>
                <a:path w="152337" h="171958">
                  <a:moveTo>
                    <a:pt x="23384" y="0"/>
                  </a:moveTo>
                  <a:lnTo>
                    <a:pt x="0" y="70152"/>
                  </a:lnTo>
                  <a:lnTo>
                    <a:pt x="2268" y="76611"/>
                  </a:lnTo>
                  <a:lnTo>
                    <a:pt x="8202" y="80917"/>
                  </a:lnTo>
                  <a:lnTo>
                    <a:pt x="16579" y="83788"/>
                  </a:lnTo>
                  <a:lnTo>
                    <a:pt x="25479" y="84597"/>
                  </a:lnTo>
                  <a:lnTo>
                    <a:pt x="34729" y="84030"/>
                  </a:lnTo>
                  <a:lnTo>
                    <a:pt x="44211" y="82548"/>
                  </a:lnTo>
                  <a:lnTo>
                    <a:pt x="54954" y="81559"/>
                  </a:lnTo>
                  <a:lnTo>
                    <a:pt x="66537" y="80900"/>
                  </a:lnTo>
                  <a:lnTo>
                    <a:pt x="78680" y="80461"/>
                  </a:lnTo>
                  <a:lnTo>
                    <a:pt x="91197" y="81273"/>
                  </a:lnTo>
                  <a:lnTo>
                    <a:pt x="103963" y="82920"/>
                  </a:lnTo>
                  <a:lnTo>
                    <a:pt x="116894" y="85123"/>
                  </a:lnTo>
                  <a:lnTo>
                    <a:pt x="127726" y="88803"/>
                  </a:lnTo>
                  <a:lnTo>
                    <a:pt x="137158" y="93466"/>
                  </a:lnTo>
                  <a:lnTo>
                    <a:pt x="145656" y="98786"/>
                  </a:lnTo>
                  <a:lnTo>
                    <a:pt x="150217" y="106754"/>
                  </a:lnTo>
                  <a:lnTo>
                    <a:pt x="152152" y="116487"/>
                  </a:lnTo>
                  <a:lnTo>
                    <a:pt x="152336" y="127397"/>
                  </a:lnTo>
                  <a:lnTo>
                    <a:pt x="149143" y="136881"/>
                  </a:lnTo>
                  <a:lnTo>
                    <a:pt x="143699" y="145414"/>
                  </a:lnTo>
                  <a:lnTo>
                    <a:pt x="136753" y="153313"/>
                  </a:lnTo>
                  <a:lnTo>
                    <a:pt x="128807" y="159685"/>
                  </a:lnTo>
                  <a:lnTo>
                    <a:pt x="120194" y="165038"/>
                  </a:lnTo>
                  <a:lnTo>
                    <a:pt x="111135" y="169712"/>
                  </a:lnTo>
                  <a:lnTo>
                    <a:pt x="101780" y="171722"/>
                  </a:lnTo>
                  <a:lnTo>
                    <a:pt x="92228" y="171957"/>
                  </a:lnTo>
                  <a:lnTo>
                    <a:pt x="53228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7232" y="1989556"/>
              <a:ext cx="89531" cy="29844"/>
            </a:xfrm>
            <a:custGeom>
              <a:avLst/>
              <a:gdLst/>
              <a:ahLst/>
              <a:cxnLst/>
              <a:rect l="0" t="0" r="0" b="0"/>
              <a:pathLst>
                <a:path w="89531" h="29844">
                  <a:moveTo>
                    <a:pt x="0" y="29843"/>
                  </a:moveTo>
                  <a:lnTo>
                    <a:pt x="21124" y="19281"/>
                  </a:lnTo>
                  <a:lnTo>
                    <a:pt x="30662" y="15065"/>
                  </a:lnTo>
                  <a:lnTo>
                    <a:pt x="40337" y="11148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16240" y="1838479"/>
              <a:ext cx="119374" cy="141130"/>
            </a:xfrm>
            <a:custGeom>
              <a:avLst/>
              <a:gdLst/>
              <a:ahLst/>
              <a:cxnLst/>
              <a:rect l="0" t="0" r="0" b="0"/>
              <a:pathLst>
                <a:path w="119374" h="141130">
                  <a:moveTo>
                    <a:pt x="0" y="31703"/>
                  </a:moveTo>
                  <a:lnTo>
                    <a:pt x="10562" y="15860"/>
                  </a:lnTo>
                  <a:lnTo>
                    <a:pt x="16989" y="10088"/>
                  </a:lnTo>
                  <a:lnTo>
                    <a:pt x="24589" y="5135"/>
                  </a:lnTo>
                  <a:lnTo>
                    <a:pt x="32972" y="727"/>
                  </a:lnTo>
                  <a:lnTo>
                    <a:pt x="40772" y="0"/>
                  </a:lnTo>
                  <a:lnTo>
                    <a:pt x="48182" y="1725"/>
                  </a:lnTo>
                  <a:lnTo>
                    <a:pt x="55333" y="5086"/>
                  </a:lnTo>
                  <a:lnTo>
                    <a:pt x="60100" y="11748"/>
                  </a:lnTo>
                  <a:lnTo>
                    <a:pt x="63278" y="20610"/>
                  </a:lnTo>
                  <a:lnTo>
                    <a:pt x="65397" y="30940"/>
                  </a:lnTo>
                  <a:lnTo>
                    <a:pt x="65704" y="41142"/>
                  </a:lnTo>
                  <a:lnTo>
                    <a:pt x="64803" y="51260"/>
                  </a:lnTo>
                  <a:lnTo>
                    <a:pt x="63098" y="61320"/>
                  </a:lnTo>
                  <a:lnTo>
                    <a:pt x="59750" y="70238"/>
                  </a:lnTo>
                  <a:lnTo>
                    <a:pt x="55308" y="78394"/>
                  </a:lnTo>
                  <a:lnTo>
                    <a:pt x="50135" y="86042"/>
                  </a:lnTo>
                  <a:lnTo>
                    <a:pt x="43371" y="93351"/>
                  </a:lnTo>
                  <a:lnTo>
                    <a:pt x="35546" y="100435"/>
                  </a:lnTo>
                  <a:lnTo>
                    <a:pt x="27013" y="107367"/>
                  </a:lnTo>
                  <a:lnTo>
                    <a:pt x="19114" y="114200"/>
                  </a:lnTo>
                  <a:lnTo>
                    <a:pt x="11637" y="120966"/>
                  </a:lnTo>
                  <a:lnTo>
                    <a:pt x="4442" y="127687"/>
                  </a:lnTo>
                  <a:lnTo>
                    <a:pt x="2961" y="131062"/>
                  </a:lnTo>
                  <a:lnTo>
                    <a:pt x="5290" y="132207"/>
                  </a:lnTo>
                  <a:lnTo>
                    <a:pt x="10158" y="131865"/>
                  </a:lnTo>
                  <a:lnTo>
                    <a:pt x="27358" y="131485"/>
                  </a:lnTo>
                  <a:lnTo>
                    <a:pt x="38134" y="131384"/>
                  </a:lnTo>
                  <a:lnTo>
                    <a:pt x="49739" y="132422"/>
                  </a:lnTo>
                  <a:lnTo>
                    <a:pt x="61898" y="134219"/>
                  </a:lnTo>
                  <a:lnTo>
                    <a:pt x="119373" y="1411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24621" y="1979608"/>
              <a:ext cx="19896" cy="208904"/>
            </a:xfrm>
            <a:custGeom>
              <a:avLst/>
              <a:gdLst/>
              <a:ahLst/>
              <a:cxnLst/>
              <a:rect l="0" t="0" r="0" b="0"/>
              <a:pathLst>
                <a:path w="19896" h="208904">
                  <a:moveTo>
                    <a:pt x="0" y="0"/>
                  </a:moveTo>
                  <a:lnTo>
                    <a:pt x="0" y="63949"/>
                  </a:lnTo>
                  <a:lnTo>
                    <a:pt x="1105" y="75792"/>
                  </a:lnTo>
                  <a:lnTo>
                    <a:pt x="2947" y="87003"/>
                  </a:lnTo>
                  <a:lnTo>
                    <a:pt x="5281" y="97793"/>
                  </a:lnTo>
                  <a:lnTo>
                    <a:pt x="6836" y="110513"/>
                  </a:lnTo>
                  <a:lnTo>
                    <a:pt x="7874" y="124520"/>
                  </a:lnTo>
                  <a:lnTo>
                    <a:pt x="8565" y="139384"/>
                  </a:lnTo>
                  <a:lnTo>
                    <a:pt x="10131" y="152609"/>
                  </a:lnTo>
                  <a:lnTo>
                    <a:pt x="19895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45039" y="2098981"/>
              <a:ext cx="189009" cy="9949"/>
            </a:xfrm>
            <a:custGeom>
              <a:avLst/>
              <a:gdLst/>
              <a:ahLst/>
              <a:cxnLst/>
              <a:rect l="0" t="0" r="0" b="0"/>
              <a:pathLst>
                <a:path w="189009" h="9949">
                  <a:moveTo>
                    <a:pt x="0" y="9948"/>
                  </a:moveTo>
                  <a:lnTo>
                    <a:pt x="15842" y="4667"/>
                  </a:lnTo>
                  <a:lnTo>
                    <a:pt x="27141" y="3112"/>
                  </a:lnTo>
                  <a:lnTo>
                    <a:pt x="41305" y="2074"/>
                  </a:lnTo>
                  <a:lnTo>
                    <a:pt x="57380" y="1383"/>
                  </a:lnTo>
                  <a:lnTo>
                    <a:pt x="89979" y="615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263368" y="1959712"/>
              <a:ext cx="19896" cy="238748"/>
            </a:xfrm>
            <a:custGeom>
              <a:avLst/>
              <a:gdLst/>
              <a:ahLst/>
              <a:cxnLst/>
              <a:rect l="0" t="0" r="0" b="0"/>
              <a:pathLst>
                <a:path w="19896" h="238748">
                  <a:moveTo>
                    <a:pt x="0" y="0"/>
                  </a:moveTo>
                  <a:lnTo>
                    <a:pt x="5281" y="15843"/>
                  </a:lnTo>
                  <a:lnTo>
                    <a:pt x="7941" y="24931"/>
                  </a:lnTo>
                  <a:lnTo>
                    <a:pt x="13846" y="46819"/>
                  </a:lnTo>
                  <a:lnTo>
                    <a:pt x="15862" y="58845"/>
                  </a:lnTo>
                  <a:lnTo>
                    <a:pt x="17206" y="71284"/>
                  </a:lnTo>
                  <a:lnTo>
                    <a:pt x="18103" y="83998"/>
                  </a:lnTo>
                  <a:lnTo>
                    <a:pt x="18700" y="96895"/>
                  </a:lnTo>
                  <a:lnTo>
                    <a:pt x="19364" y="123016"/>
                  </a:lnTo>
                  <a:lnTo>
                    <a:pt x="19895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382741" y="1959712"/>
              <a:ext cx="19897" cy="218852"/>
            </a:xfrm>
            <a:custGeom>
              <a:avLst/>
              <a:gdLst/>
              <a:ahLst/>
              <a:cxnLst/>
              <a:rect l="0" t="0" r="0" b="0"/>
              <a:pathLst>
                <a:path w="19897" h="218852">
                  <a:moveTo>
                    <a:pt x="19896" y="0"/>
                  </a:moveTo>
                  <a:lnTo>
                    <a:pt x="19896" y="147949"/>
                  </a:lnTo>
                  <a:lnTo>
                    <a:pt x="18790" y="161636"/>
                  </a:lnTo>
                  <a:lnTo>
                    <a:pt x="16948" y="174076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432480" y="1826504"/>
              <a:ext cx="159165" cy="83470"/>
            </a:xfrm>
            <a:custGeom>
              <a:avLst/>
              <a:gdLst/>
              <a:ahLst/>
              <a:cxnLst/>
              <a:rect l="0" t="0" r="0" b="0"/>
              <a:pathLst>
                <a:path w="159165" h="83470">
                  <a:moveTo>
                    <a:pt x="0" y="23783"/>
                  </a:moveTo>
                  <a:lnTo>
                    <a:pt x="10562" y="13221"/>
                  </a:lnTo>
                  <a:lnTo>
                    <a:pt x="16989" y="9004"/>
                  </a:lnTo>
                  <a:lnTo>
                    <a:pt x="24590" y="5088"/>
                  </a:lnTo>
                  <a:lnTo>
                    <a:pt x="32973" y="1372"/>
                  </a:lnTo>
                  <a:lnTo>
                    <a:pt x="41877" y="0"/>
                  </a:lnTo>
                  <a:lnTo>
                    <a:pt x="51130" y="190"/>
                  </a:lnTo>
                  <a:lnTo>
                    <a:pt x="60614" y="1422"/>
                  </a:lnTo>
                  <a:lnTo>
                    <a:pt x="69147" y="4455"/>
                  </a:lnTo>
                  <a:lnTo>
                    <a:pt x="77047" y="8687"/>
                  </a:lnTo>
                  <a:lnTo>
                    <a:pt x="84524" y="13719"/>
                  </a:lnTo>
                  <a:lnTo>
                    <a:pt x="88403" y="20389"/>
                  </a:lnTo>
                  <a:lnTo>
                    <a:pt x="89884" y="28152"/>
                  </a:lnTo>
                  <a:lnTo>
                    <a:pt x="89766" y="36644"/>
                  </a:lnTo>
                  <a:lnTo>
                    <a:pt x="86371" y="44515"/>
                  </a:lnTo>
                  <a:lnTo>
                    <a:pt x="80792" y="51973"/>
                  </a:lnTo>
                  <a:lnTo>
                    <a:pt x="53294" y="79827"/>
                  </a:lnTo>
                  <a:lnTo>
                    <a:pt x="52109" y="82146"/>
                  </a:lnTo>
                  <a:lnTo>
                    <a:pt x="54635" y="81482"/>
                  </a:lnTo>
                  <a:lnTo>
                    <a:pt x="59635" y="78829"/>
                  </a:lnTo>
                  <a:lnTo>
                    <a:pt x="68494" y="77060"/>
                  </a:lnTo>
                  <a:lnTo>
                    <a:pt x="79927" y="75880"/>
                  </a:lnTo>
                  <a:lnTo>
                    <a:pt x="93076" y="75094"/>
                  </a:lnTo>
                  <a:lnTo>
                    <a:pt x="105158" y="75675"/>
                  </a:lnTo>
                  <a:lnTo>
                    <a:pt x="116528" y="77168"/>
                  </a:lnTo>
                  <a:lnTo>
                    <a:pt x="159164" y="83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601592" y="19099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681174" y="2009451"/>
              <a:ext cx="119375" cy="1"/>
            </a:xfrm>
            <a:custGeom>
              <a:avLst/>
              <a:gdLst/>
              <a:ahLst/>
              <a:cxnLst/>
              <a:rect l="0" t="0" r="0" b="0"/>
              <a:pathLst>
                <a:path w="119375" h="1">
                  <a:moveTo>
                    <a:pt x="0" y="0"/>
                  </a:move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681174" y="2089033"/>
              <a:ext cx="129323" cy="8567"/>
            </a:xfrm>
            <a:custGeom>
              <a:avLst/>
              <a:gdLst/>
              <a:ahLst/>
              <a:cxnLst/>
              <a:rect l="0" t="0" r="0" b="0"/>
              <a:pathLst>
                <a:path w="129323" h="8567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6"/>
                  </a:lnTo>
                  <a:lnTo>
                    <a:pt x="58846" y="7921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954278" y="1929869"/>
              <a:ext cx="25331" cy="248695"/>
            </a:xfrm>
            <a:custGeom>
              <a:avLst/>
              <a:gdLst/>
              <a:ahLst/>
              <a:cxnLst/>
              <a:rect l="0" t="0" r="0" b="0"/>
              <a:pathLst>
                <a:path w="25331" h="248695">
                  <a:moveTo>
                    <a:pt x="25330" y="0"/>
                  </a:moveTo>
                  <a:lnTo>
                    <a:pt x="20049" y="15843"/>
                  </a:lnTo>
                  <a:lnTo>
                    <a:pt x="18493" y="24931"/>
                  </a:lnTo>
                  <a:lnTo>
                    <a:pt x="17456" y="35411"/>
                  </a:lnTo>
                  <a:lnTo>
                    <a:pt x="16765" y="46819"/>
                  </a:lnTo>
                  <a:lnTo>
                    <a:pt x="15199" y="58845"/>
                  </a:lnTo>
                  <a:lnTo>
                    <a:pt x="13049" y="71284"/>
                  </a:lnTo>
                  <a:lnTo>
                    <a:pt x="10511" y="83998"/>
                  </a:lnTo>
                  <a:lnTo>
                    <a:pt x="8819" y="98000"/>
                  </a:lnTo>
                  <a:lnTo>
                    <a:pt x="7691" y="112862"/>
                  </a:lnTo>
                  <a:lnTo>
                    <a:pt x="6938" y="128296"/>
                  </a:lnTo>
                  <a:lnTo>
                    <a:pt x="5332" y="143007"/>
                  </a:lnTo>
                  <a:lnTo>
                    <a:pt x="3155" y="157235"/>
                  </a:lnTo>
                  <a:lnTo>
                    <a:pt x="599" y="171142"/>
                  </a:lnTo>
                  <a:lnTo>
                    <a:pt x="0" y="184834"/>
                  </a:lnTo>
                  <a:lnTo>
                    <a:pt x="706" y="198384"/>
                  </a:lnTo>
                  <a:lnTo>
                    <a:pt x="5434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039295" y="1886776"/>
              <a:ext cx="149460" cy="281841"/>
            </a:xfrm>
            <a:custGeom>
              <a:avLst/>
              <a:gdLst/>
              <a:ahLst/>
              <a:cxnLst/>
              <a:rect l="0" t="0" r="0" b="0"/>
              <a:pathLst>
                <a:path w="149460" h="281841">
                  <a:moveTo>
                    <a:pt x="0" y="53041"/>
                  </a:moveTo>
                  <a:lnTo>
                    <a:pt x="10561" y="42479"/>
                  </a:lnTo>
                  <a:lnTo>
                    <a:pt x="16988" y="38262"/>
                  </a:lnTo>
                  <a:lnTo>
                    <a:pt x="24589" y="34346"/>
                  </a:lnTo>
                  <a:lnTo>
                    <a:pt x="32972" y="30630"/>
                  </a:lnTo>
                  <a:lnTo>
                    <a:pt x="41877" y="27047"/>
                  </a:lnTo>
                  <a:lnTo>
                    <a:pt x="60613" y="20119"/>
                  </a:lnTo>
                  <a:lnTo>
                    <a:pt x="109547" y="3333"/>
                  </a:lnTo>
                  <a:lnTo>
                    <a:pt x="119454" y="7"/>
                  </a:lnTo>
                  <a:lnTo>
                    <a:pt x="128270" y="0"/>
                  </a:lnTo>
                  <a:lnTo>
                    <a:pt x="136357" y="2206"/>
                  </a:lnTo>
                  <a:lnTo>
                    <a:pt x="143960" y="5887"/>
                  </a:lnTo>
                  <a:lnTo>
                    <a:pt x="147922" y="11657"/>
                  </a:lnTo>
                  <a:lnTo>
                    <a:pt x="149459" y="18820"/>
                  </a:lnTo>
                  <a:lnTo>
                    <a:pt x="149378" y="26911"/>
                  </a:lnTo>
                  <a:lnTo>
                    <a:pt x="148219" y="35621"/>
                  </a:lnTo>
                  <a:lnTo>
                    <a:pt x="146341" y="44743"/>
                  </a:lnTo>
                  <a:lnTo>
                    <a:pt x="135385" y="88491"/>
                  </a:lnTo>
                  <a:lnTo>
                    <a:pt x="131153" y="102096"/>
                  </a:lnTo>
                  <a:lnTo>
                    <a:pt x="126121" y="116693"/>
                  </a:lnTo>
                  <a:lnTo>
                    <a:pt x="120556" y="131951"/>
                  </a:lnTo>
                  <a:lnTo>
                    <a:pt x="115740" y="146544"/>
                  </a:lnTo>
                  <a:lnTo>
                    <a:pt x="111425" y="160694"/>
                  </a:lnTo>
                  <a:lnTo>
                    <a:pt x="107442" y="174548"/>
                  </a:lnTo>
                  <a:lnTo>
                    <a:pt x="104787" y="188206"/>
                  </a:lnTo>
                  <a:lnTo>
                    <a:pt x="103017" y="201732"/>
                  </a:lnTo>
                  <a:lnTo>
                    <a:pt x="101837" y="215171"/>
                  </a:lnTo>
                  <a:lnTo>
                    <a:pt x="101051" y="228551"/>
                  </a:lnTo>
                  <a:lnTo>
                    <a:pt x="99477" y="281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297937" y="1817591"/>
              <a:ext cx="109426" cy="102331"/>
            </a:xfrm>
            <a:custGeom>
              <a:avLst/>
              <a:gdLst/>
              <a:ahLst/>
              <a:cxnLst/>
              <a:rect l="0" t="0" r="0" b="0"/>
              <a:pathLst>
                <a:path w="109426" h="102331">
                  <a:moveTo>
                    <a:pt x="0" y="12800"/>
                  </a:moveTo>
                  <a:lnTo>
                    <a:pt x="15843" y="2238"/>
                  </a:lnTo>
                  <a:lnTo>
                    <a:pt x="23825" y="232"/>
                  </a:lnTo>
                  <a:lnTo>
                    <a:pt x="32463" y="0"/>
                  </a:lnTo>
                  <a:lnTo>
                    <a:pt x="41538" y="951"/>
                  </a:lnTo>
                  <a:lnTo>
                    <a:pt x="49798" y="3795"/>
                  </a:lnTo>
                  <a:lnTo>
                    <a:pt x="57515" y="7902"/>
                  </a:lnTo>
                  <a:lnTo>
                    <a:pt x="64871" y="12851"/>
                  </a:lnTo>
                  <a:lnTo>
                    <a:pt x="68669" y="19466"/>
                  </a:lnTo>
                  <a:lnTo>
                    <a:pt x="70096" y="27192"/>
                  </a:lnTo>
                  <a:lnTo>
                    <a:pt x="69942" y="35658"/>
                  </a:lnTo>
                  <a:lnTo>
                    <a:pt x="67629" y="43513"/>
                  </a:lnTo>
                  <a:lnTo>
                    <a:pt x="63876" y="50960"/>
                  </a:lnTo>
                  <a:lnTo>
                    <a:pt x="59164" y="58136"/>
                  </a:lnTo>
                  <a:lnTo>
                    <a:pt x="52706" y="65130"/>
                  </a:lnTo>
                  <a:lnTo>
                    <a:pt x="45085" y="72004"/>
                  </a:lnTo>
                  <a:lnTo>
                    <a:pt x="36689" y="78796"/>
                  </a:lnTo>
                  <a:lnTo>
                    <a:pt x="27775" y="84430"/>
                  </a:lnTo>
                  <a:lnTo>
                    <a:pt x="18517" y="89292"/>
                  </a:lnTo>
                  <a:lnTo>
                    <a:pt x="9028" y="93638"/>
                  </a:lnTo>
                  <a:lnTo>
                    <a:pt x="8229" y="96535"/>
                  </a:lnTo>
                  <a:lnTo>
                    <a:pt x="13223" y="98467"/>
                  </a:lnTo>
                  <a:lnTo>
                    <a:pt x="22079" y="99755"/>
                  </a:lnTo>
                  <a:lnTo>
                    <a:pt x="32404" y="100613"/>
                  </a:lnTo>
                  <a:lnTo>
                    <a:pt x="43709" y="101186"/>
                  </a:lnTo>
                  <a:lnTo>
                    <a:pt x="109425" y="1023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68590" y="2452292"/>
            <a:ext cx="935092" cy="223662"/>
            <a:chOff x="268590" y="2452292"/>
            <a:chExt cx="935092" cy="223662"/>
          </a:xfrm>
        </p:grpSpPr>
        <p:sp>
          <p:nvSpPr>
            <p:cNvPr id="58" name="Freeform 57"/>
            <p:cNvSpPr/>
            <p:nvPr/>
          </p:nvSpPr>
          <p:spPr>
            <a:xfrm>
              <a:off x="268590" y="2452292"/>
              <a:ext cx="143271" cy="203766"/>
            </a:xfrm>
            <a:custGeom>
              <a:avLst/>
              <a:gdLst/>
              <a:ahLst/>
              <a:cxnLst/>
              <a:rect l="0" t="0" r="0" b="0"/>
              <a:pathLst>
                <a:path w="143271" h="203766">
                  <a:moveTo>
                    <a:pt x="0" y="14757"/>
                  </a:moveTo>
                  <a:lnTo>
                    <a:pt x="41537" y="911"/>
                  </a:lnTo>
                  <a:lnTo>
                    <a:pt x="50903" y="0"/>
                  </a:lnTo>
                  <a:lnTo>
                    <a:pt x="60463" y="498"/>
                  </a:lnTo>
                  <a:lnTo>
                    <a:pt x="70152" y="1935"/>
                  </a:lnTo>
                  <a:lnTo>
                    <a:pt x="78822" y="5104"/>
                  </a:lnTo>
                  <a:lnTo>
                    <a:pt x="86812" y="9427"/>
                  </a:lnTo>
                  <a:lnTo>
                    <a:pt x="94350" y="14520"/>
                  </a:lnTo>
                  <a:lnTo>
                    <a:pt x="101586" y="20125"/>
                  </a:lnTo>
                  <a:lnTo>
                    <a:pt x="108620" y="26073"/>
                  </a:lnTo>
                  <a:lnTo>
                    <a:pt x="115520" y="32249"/>
                  </a:lnTo>
                  <a:lnTo>
                    <a:pt x="121226" y="39682"/>
                  </a:lnTo>
                  <a:lnTo>
                    <a:pt x="126135" y="47953"/>
                  </a:lnTo>
                  <a:lnTo>
                    <a:pt x="130513" y="56783"/>
                  </a:lnTo>
                  <a:lnTo>
                    <a:pt x="134537" y="65986"/>
                  </a:lnTo>
                  <a:lnTo>
                    <a:pt x="138324" y="75437"/>
                  </a:lnTo>
                  <a:lnTo>
                    <a:pt x="141955" y="85054"/>
                  </a:lnTo>
                  <a:lnTo>
                    <a:pt x="143270" y="94781"/>
                  </a:lnTo>
                  <a:lnTo>
                    <a:pt x="143042" y="104581"/>
                  </a:lnTo>
                  <a:lnTo>
                    <a:pt x="141784" y="114431"/>
                  </a:lnTo>
                  <a:lnTo>
                    <a:pt x="138735" y="125419"/>
                  </a:lnTo>
                  <a:lnTo>
                    <a:pt x="134491" y="137165"/>
                  </a:lnTo>
                  <a:lnTo>
                    <a:pt x="129452" y="149417"/>
                  </a:lnTo>
                  <a:lnTo>
                    <a:pt x="122776" y="159796"/>
                  </a:lnTo>
                  <a:lnTo>
                    <a:pt x="115010" y="168926"/>
                  </a:lnTo>
                  <a:lnTo>
                    <a:pt x="106517" y="177223"/>
                  </a:lnTo>
                  <a:lnTo>
                    <a:pt x="95328" y="182754"/>
                  </a:lnTo>
                  <a:lnTo>
                    <a:pt x="82342" y="186442"/>
                  </a:lnTo>
                  <a:lnTo>
                    <a:pt x="68158" y="188901"/>
                  </a:lnTo>
                  <a:lnTo>
                    <a:pt x="55386" y="189434"/>
                  </a:lnTo>
                  <a:lnTo>
                    <a:pt x="43556" y="188684"/>
                  </a:lnTo>
                  <a:lnTo>
                    <a:pt x="32353" y="187080"/>
                  </a:lnTo>
                  <a:lnTo>
                    <a:pt x="23779" y="182694"/>
                  </a:lnTo>
                  <a:lnTo>
                    <a:pt x="16958" y="176454"/>
                  </a:lnTo>
                  <a:lnTo>
                    <a:pt x="11305" y="168978"/>
                  </a:lnTo>
                  <a:lnTo>
                    <a:pt x="9747" y="160678"/>
                  </a:lnTo>
                  <a:lnTo>
                    <a:pt x="10919" y="151829"/>
                  </a:lnTo>
                  <a:lnTo>
                    <a:pt x="13911" y="142613"/>
                  </a:lnTo>
                  <a:lnTo>
                    <a:pt x="20327" y="136470"/>
                  </a:lnTo>
                  <a:lnTo>
                    <a:pt x="29026" y="132374"/>
                  </a:lnTo>
                  <a:lnTo>
                    <a:pt x="39246" y="129644"/>
                  </a:lnTo>
                  <a:lnTo>
                    <a:pt x="49375" y="130034"/>
                  </a:lnTo>
                  <a:lnTo>
                    <a:pt x="59444" y="132505"/>
                  </a:lnTo>
                  <a:lnTo>
                    <a:pt x="69473" y="136363"/>
                  </a:lnTo>
                  <a:lnTo>
                    <a:pt x="79474" y="141145"/>
                  </a:lnTo>
                  <a:lnTo>
                    <a:pt x="89458" y="146544"/>
                  </a:lnTo>
                  <a:lnTo>
                    <a:pt x="99430" y="152354"/>
                  </a:lnTo>
                  <a:lnTo>
                    <a:pt x="108288" y="158438"/>
                  </a:lnTo>
                  <a:lnTo>
                    <a:pt x="116404" y="164704"/>
                  </a:lnTo>
                  <a:lnTo>
                    <a:pt x="129321" y="203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81148" y="2496892"/>
              <a:ext cx="145563" cy="149218"/>
            </a:xfrm>
            <a:custGeom>
              <a:avLst/>
              <a:gdLst/>
              <a:ahLst/>
              <a:cxnLst/>
              <a:rect l="0" t="0" r="0" b="0"/>
              <a:pathLst>
                <a:path w="145563" h="149218">
                  <a:moveTo>
                    <a:pt x="56032" y="0"/>
                  </a:moveTo>
                  <a:lnTo>
                    <a:pt x="77155" y="0"/>
                  </a:lnTo>
                  <a:lnTo>
                    <a:pt x="87799" y="3316"/>
                  </a:lnTo>
                  <a:lnTo>
                    <a:pt x="99316" y="8843"/>
                  </a:lnTo>
                  <a:lnTo>
                    <a:pt x="111415" y="15843"/>
                  </a:lnTo>
                  <a:lnTo>
                    <a:pt x="120587" y="24931"/>
                  </a:lnTo>
                  <a:lnTo>
                    <a:pt x="127806" y="35411"/>
                  </a:lnTo>
                  <a:lnTo>
                    <a:pt x="133725" y="46819"/>
                  </a:lnTo>
                  <a:lnTo>
                    <a:pt x="137671" y="59951"/>
                  </a:lnTo>
                  <a:lnTo>
                    <a:pt x="140301" y="74232"/>
                  </a:lnTo>
                  <a:lnTo>
                    <a:pt x="142054" y="89279"/>
                  </a:lnTo>
                  <a:lnTo>
                    <a:pt x="141013" y="101521"/>
                  </a:lnTo>
                  <a:lnTo>
                    <a:pt x="138108" y="111893"/>
                  </a:lnTo>
                  <a:lnTo>
                    <a:pt x="133961" y="121019"/>
                  </a:lnTo>
                  <a:lnTo>
                    <a:pt x="127880" y="128208"/>
                  </a:lnTo>
                  <a:lnTo>
                    <a:pt x="120510" y="134106"/>
                  </a:lnTo>
                  <a:lnTo>
                    <a:pt x="112281" y="139143"/>
                  </a:lnTo>
                  <a:lnTo>
                    <a:pt x="101268" y="142501"/>
                  </a:lnTo>
                  <a:lnTo>
                    <a:pt x="88400" y="144740"/>
                  </a:lnTo>
                  <a:lnTo>
                    <a:pt x="74295" y="146232"/>
                  </a:lnTo>
                  <a:lnTo>
                    <a:pt x="60470" y="146122"/>
                  </a:lnTo>
                  <a:lnTo>
                    <a:pt x="46832" y="144943"/>
                  </a:lnTo>
                  <a:lnTo>
                    <a:pt x="33319" y="143052"/>
                  </a:lnTo>
                  <a:lnTo>
                    <a:pt x="22100" y="139580"/>
                  </a:lnTo>
                  <a:lnTo>
                    <a:pt x="12409" y="135056"/>
                  </a:lnTo>
                  <a:lnTo>
                    <a:pt x="3739" y="129828"/>
                  </a:lnTo>
                  <a:lnTo>
                    <a:pt x="169" y="124133"/>
                  </a:lnTo>
                  <a:lnTo>
                    <a:pt x="0" y="118125"/>
                  </a:lnTo>
                  <a:lnTo>
                    <a:pt x="2097" y="111910"/>
                  </a:lnTo>
                  <a:lnTo>
                    <a:pt x="7917" y="107766"/>
                  </a:lnTo>
                  <a:lnTo>
                    <a:pt x="16218" y="105003"/>
                  </a:lnTo>
                  <a:lnTo>
                    <a:pt x="26173" y="103162"/>
                  </a:lnTo>
                  <a:lnTo>
                    <a:pt x="37231" y="103039"/>
                  </a:lnTo>
                  <a:lnTo>
                    <a:pt x="49025" y="104063"/>
                  </a:lnTo>
                  <a:lnTo>
                    <a:pt x="61308" y="105851"/>
                  </a:lnTo>
                  <a:lnTo>
                    <a:pt x="73918" y="108148"/>
                  </a:lnTo>
                  <a:lnTo>
                    <a:pt x="86746" y="110785"/>
                  </a:lnTo>
                  <a:lnTo>
                    <a:pt x="99720" y="113648"/>
                  </a:lnTo>
                  <a:lnTo>
                    <a:pt x="111684" y="117767"/>
                  </a:lnTo>
                  <a:lnTo>
                    <a:pt x="122977" y="122724"/>
                  </a:lnTo>
                  <a:lnTo>
                    <a:pt x="145562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65979" y="2476997"/>
              <a:ext cx="111034" cy="186353"/>
            </a:xfrm>
            <a:custGeom>
              <a:avLst/>
              <a:gdLst/>
              <a:ahLst/>
              <a:cxnLst/>
              <a:rect l="0" t="0" r="0" b="0"/>
              <a:pathLst>
                <a:path w="111034" h="186353">
                  <a:moveTo>
                    <a:pt x="29843" y="0"/>
                  </a:moveTo>
                  <a:lnTo>
                    <a:pt x="24562" y="15843"/>
                  </a:lnTo>
                  <a:lnTo>
                    <a:pt x="20796" y="24931"/>
                  </a:lnTo>
                  <a:lnTo>
                    <a:pt x="16074" y="35411"/>
                  </a:lnTo>
                  <a:lnTo>
                    <a:pt x="10716" y="46819"/>
                  </a:lnTo>
                  <a:lnTo>
                    <a:pt x="9355" y="56634"/>
                  </a:lnTo>
                  <a:lnTo>
                    <a:pt x="10657" y="65389"/>
                  </a:lnTo>
                  <a:lnTo>
                    <a:pt x="13737" y="73436"/>
                  </a:lnTo>
                  <a:lnTo>
                    <a:pt x="20211" y="79906"/>
                  </a:lnTo>
                  <a:lnTo>
                    <a:pt x="28948" y="85325"/>
                  </a:lnTo>
                  <a:lnTo>
                    <a:pt x="39194" y="90042"/>
                  </a:lnTo>
                  <a:lnTo>
                    <a:pt x="49341" y="94293"/>
                  </a:lnTo>
                  <a:lnTo>
                    <a:pt x="59421" y="98232"/>
                  </a:lnTo>
                  <a:lnTo>
                    <a:pt x="69457" y="101963"/>
                  </a:lnTo>
                  <a:lnTo>
                    <a:pt x="78359" y="106661"/>
                  </a:lnTo>
                  <a:lnTo>
                    <a:pt x="86504" y="112004"/>
                  </a:lnTo>
                  <a:lnTo>
                    <a:pt x="94144" y="117776"/>
                  </a:lnTo>
                  <a:lnTo>
                    <a:pt x="100343" y="124940"/>
                  </a:lnTo>
                  <a:lnTo>
                    <a:pt x="105581" y="133033"/>
                  </a:lnTo>
                  <a:lnTo>
                    <a:pt x="110178" y="141743"/>
                  </a:lnTo>
                  <a:lnTo>
                    <a:pt x="111033" y="149761"/>
                  </a:lnTo>
                  <a:lnTo>
                    <a:pt x="109391" y="157317"/>
                  </a:lnTo>
                  <a:lnTo>
                    <a:pt x="106087" y="164565"/>
                  </a:lnTo>
                  <a:lnTo>
                    <a:pt x="100568" y="170502"/>
                  </a:lnTo>
                  <a:lnTo>
                    <a:pt x="93572" y="175565"/>
                  </a:lnTo>
                  <a:lnTo>
                    <a:pt x="85593" y="180046"/>
                  </a:lnTo>
                  <a:lnTo>
                    <a:pt x="75852" y="183033"/>
                  </a:lnTo>
                  <a:lnTo>
                    <a:pt x="64937" y="185025"/>
                  </a:lnTo>
                  <a:lnTo>
                    <a:pt x="53239" y="186352"/>
                  </a:lnTo>
                  <a:lnTo>
                    <a:pt x="42124" y="185027"/>
                  </a:lnTo>
                  <a:lnTo>
                    <a:pt x="31399" y="181933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05770" y="2496892"/>
              <a:ext cx="149217" cy="19897"/>
            </a:xfrm>
            <a:custGeom>
              <a:avLst/>
              <a:gdLst/>
              <a:ahLst/>
              <a:cxnLst/>
              <a:rect l="0" t="0" r="0" b="0"/>
              <a:pathLst>
                <a:path w="149217" h="19897">
                  <a:moveTo>
                    <a:pt x="0" y="19896"/>
                  </a:moveTo>
                  <a:lnTo>
                    <a:pt x="15843" y="14615"/>
                  </a:lnTo>
                  <a:lnTo>
                    <a:pt x="26036" y="11954"/>
                  </a:lnTo>
                  <a:lnTo>
                    <a:pt x="52099" y="6050"/>
                  </a:lnTo>
                  <a:lnTo>
                    <a:pt x="66787" y="4034"/>
                  </a:lnTo>
                  <a:lnTo>
                    <a:pt x="82105" y="2689"/>
                  </a:ln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104203" y="2546631"/>
              <a:ext cx="9949" cy="129323"/>
            </a:xfrm>
            <a:custGeom>
              <a:avLst/>
              <a:gdLst/>
              <a:ahLst/>
              <a:cxnLst/>
              <a:rect l="0" t="0" r="0" b="0"/>
              <a:pathLst>
                <a:path w="9949" h="129323">
                  <a:moveTo>
                    <a:pt x="9948" y="0"/>
                  </a:moveTo>
                  <a:lnTo>
                    <a:pt x="4667" y="15843"/>
                  </a:lnTo>
                  <a:lnTo>
                    <a:pt x="3111" y="24931"/>
                  </a:lnTo>
                  <a:lnTo>
                    <a:pt x="2074" y="35411"/>
                  </a:lnTo>
                  <a:lnTo>
                    <a:pt x="1383" y="46819"/>
                  </a:lnTo>
                  <a:lnTo>
                    <a:pt x="615" y="71284"/>
                  </a:lnTo>
                  <a:lnTo>
                    <a:pt x="0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024621" y="2596370"/>
              <a:ext cx="179061" cy="19897"/>
            </a:xfrm>
            <a:custGeom>
              <a:avLst/>
              <a:gdLst/>
              <a:ahLst/>
              <a:cxnLst/>
              <a:rect l="0" t="0" r="0" b="0"/>
              <a:pathLst>
                <a:path w="179061" h="19897">
                  <a:moveTo>
                    <a:pt x="0" y="19896"/>
                  </a:moveTo>
                  <a:lnTo>
                    <a:pt x="21124" y="14615"/>
                  </a:lnTo>
                  <a:lnTo>
                    <a:pt x="46232" y="9075"/>
                  </a:lnTo>
                  <a:lnTo>
                    <a:pt x="60665" y="6050"/>
                  </a:lnTo>
                  <a:lnTo>
                    <a:pt x="74708" y="4033"/>
                  </a:lnTo>
                  <a:lnTo>
                    <a:pt x="88491" y="2689"/>
                  </a:lnTo>
                  <a:lnTo>
                    <a:pt x="102101" y="1793"/>
                  </a:lnTo>
                  <a:lnTo>
                    <a:pt x="116701" y="1195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342950" y="2427258"/>
            <a:ext cx="726189" cy="248696"/>
            <a:chOff x="1342950" y="2427258"/>
            <a:chExt cx="726189" cy="248696"/>
          </a:xfrm>
        </p:grpSpPr>
        <p:sp>
          <p:nvSpPr>
            <p:cNvPr id="65" name="Freeform 64"/>
            <p:cNvSpPr/>
            <p:nvPr/>
          </p:nvSpPr>
          <p:spPr>
            <a:xfrm>
              <a:off x="1342950" y="2467049"/>
              <a:ext cx="39792" cy="198957"/>
            </a:xfrm>
            <a:custGeom>
              <a:avLst/>
              <a:gdLst/>
              <a:ahLst/>
              <a:cxnLst/>
              <a:rect l="0" t="0" r="0" b="0"/>
              <a:pathLst>
                <a:path w="39792" h="198957">
                  <a:moveTo>
                    <a:pt x="39791" y="0"/>
                  </a:moveTo>
                  <a:lnTo>
                    <a:pt x="34510" y="15843"/>
                  </a:lnTo>
                  <a:lnTo>
                    <a:pt x="31849" y="24931"/>
                  </a:lnTo>
                  <a:lnTo>
                    <a:pt x="25945" y="46819"/>
                  </a:lnTo>
                  <a:lnTo>
                    <a:pt x="16407" y="83998"/>
                  </a:lnTo>
                  <a:lnTo>
                    <a:pt x="13149" y="95790"/>
                  </a:lnTo>
                  <a:lnTo>
                    <a:pt x="6581" y="117734"/>
                  </a:lnTo>
                  <a:lnTo>
                    <a:pt x="4387" y="129334"/>
                  </a:lnTo>
                  <a:lnTo>
                    <a:pt x="2925" y="141488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451581" y="2493005"/>
              <a:ext cx="159960" cy="154956"/>
            </a:xfrm>
            <a:custGeom>
              <a:avLst/>
              <a:gdLst/>
              <a:ahLst/>
              <a:cxnLst/>
              <a:rect l="0" t="0" r="0" b="0"/>
              <a:pathLst>
                <a:path w="159960" h="154956">
                  <a:moveTo>
                    <a:pt x="30638" y="23783"/>
                  </a:moveTo>
                  <a:lnTo>
                    <a:pt x="41200" y="13221"/>
                  </a:lnTo>
                  <a:lnTo>
                    <a:pt x="48732" y="9005"/>
                  </a:lnTo>
                  <a:lnTo>
                    <a:pt x="58175" y="5088"/>
                  </a:lnTo>
                  <a:lnTo>
                    <a:pt x="68892" y="1372"/>
                  </a:lnTo>
                  <a:lnTo>
                    <a:pt x="79352" y="0"/>
                  </a:lnTo>
                  <a:lnTo>
                    <a:pt x="89641" y="190"/>
                  </a:lnTo>
                  <a:lnTo>
                    <a:pt x="99817" y="1423"/>
                  </a:lnTo>
                  <a:lnTo>
                    <a:pt x="107706" y="5560"/>
                  </a:lnTo>
                  <a:lnTo>
                    <a:pt x="114070" y="11635"/>
                  </a:lnTo>
                  <a:lnTo>
                    <a:pt x="119419" y="19000"/>
                  </a:lnTo>
                  <a:lnTo>
                    <a:pt x="122984" y="29437"/>
                  </a:lnTo>
                  <a:lnTo>
                    <a:pt x="125361" y="41921"/>
                  </a:lnTo>
                  <a:lnTo>
                    <a:pt x="126946" y="55771"/>
                  </a:lnTo>
                  <a:lnTo>
                    <a:pt x="125792" y="68320"/>
                  </a:lnTo>
                  <a:lnTo>
                    <a:pt x="122812" y="80002"/>
                  </a:lnTo>
                  <a:lnTo>
                    <a:pt x="118615" y="91105"/>
                  </a:lnTo>
                  <a:lnTo>
                    <a:pt x="112501" y="100719"/>
                  </a:lnTo>
                  <a:lnTo>
                    <a:pt x="105108" y="109338"/>
                  </a:lnTo>
                  <a:lnTo>
                    <a:pt x="96865" y="117295"/>
                  </a:lnTo>
                  <a:lnTo>
                    <a:pt x="88053" y="124810"/>
                  </a:lnTo>
                  <a:lnTo>
                    <a:pt x="78862" y="132031"/>
                  </a:lnTo>
                  <a:lnTo>
                    <a:pt x="69419" y="139055"/>
                  </a:lnTo>
                  <a:lnTo>
                    <a:pt x="59808" y="144844"/>
                  </a:lnTo>
                  <a:lnTo>
                    <a:pt x="50085" y="149808"/>
                  </a:lnTo>
                  <a:lnTo>
                    <a:pt x="40286" y="154223"/>
                  </a:lnTo>
                  <a:lnTo>
                    <a:pt x="31544" y="154955"/>
                  </a:lnTo>
                  <a:lnTo>
                    <a:pt x="23505" y="153233"/>
                  </a:lnTo>
                  <a:lnTo>
                    <a:pt x="15934" y="149874"/>
                  </a:lnTo>
                  <a:lnTo>
                    <a:pt x="9782" y="144319"/>
                  </a:lnTo>
                  <a:lnTo>
                    <a:pt x="4576" y="137300"/>
                  </a:lnTo>
                  <a:lnTo>
                    <a:pt x="0" y="129304"/>
                  </a:lnTo>
                  <a:lnTo>
                    <a:pt x="1370" y="123974"/>
                  </a:lnTo>
                  <a:lnTo>
                    <a:pt x="6704" y="120420"/>
                  </a:lnTo>
                  <a:lnTo>
                    <a:pt x="14682" y="118051"/>
                  </a:lnTo>
                  <a:lnTo>
                    <a:pt x="24422" y="117577"/>
                  </a:lnTo>
                  <a:lnTo>
                    <a:pt x="35336" y="118366"/>
                  </a:lnTo>
                  <a:lnTo>
                    <a:pt x="47034" y="119998"/>
                  </a:lnTo>
                  <a:lnTo>
                    <a:pt x="60359" y="121086"/>
                  </a:lnTo>
                  <a:lnTo>
                    <a:pt x="74769" y="121811"/>
                  </a:lnTo>
                  <a:lnTo>
                    <a:pt x="89902" y="122294"/>
                  </a:lnTo>
                  <a:lnTo>
                    <a:pt x="103306" y="121511"/>
                  </a:lnTo>
                  <a:lnTo>
                    <a:pt x="115559" y="119884"/>
                  </a:lnTo>
                  <a:lnTo>
                    <a:pt x="159959" y="113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711018" y="2427258"/>
              <a:ext cx="19775" cy="238748"/>
            </a:xfrm>
            <a:custGeom>
              <a:avLst/>
              <a:gdLst/>
              <a:ahLst/>
              <a:cxnLst/>
              <a:rect l="0" t="0" r="0" b="0"/>
              <a:pathLst>
                <a:path w="19775" h="238748">
                  <a:moveTo>
                    <a:pt x="9948" y="0"/>
                  </a:moveTo>
                  <a:lnTo>
                    <a:pt x="9948" y="21124"/>
                  </a:lnTo>
                  <a:lnTo>
                    <a:pt x="11053" y="30662"/>
                  </a:lnTo>
                  <a:lnTo>
                    <a:pt x="12895" y="40337"/>
                  </a:lnTo>
                  <a:lnTo>
                    <a:pt x="15228" y="50103"/>
                  </a:lnTo>
                  <a:lnTo>
                    <a:pt x="16784" y="61035"/>
                  </a:lnTo>
                  <a:lnTo>
                    <a:pt x="17821" y="72744"/>
                  </a:lnTo>
                  <a:lnTo>
                    <a:pt x="18513" y="84971"/>
                  </a:lnTo>
                  <a:lnTo>
                    <a:pt x="19281" y="110347"/>
                  </a:lnTo>
                  <a:lnTo>
                    <a:pt x="19774" y="162662"/>
                  </a:lnTo>
                  <a:lnTo>
                    <a:pt x="18709" y="175865"/>
                  </a:lnTo>
                  <a:lnTo>
                    <a:pt x="16894" y="189089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909973" y="2536684"/>
              <a:ext cx="159166" cy="19896"/>
            </a:xfrm>
            <a:custGeom>
              <a:avLst/>
              <a:gdLst/>
              <a:ahLst/>
              <a:cxnLst/>
              <a:rect l="0" t="0" r="0" b="0"/>
              <a:pathLst>
                <a:path w="159166" h="19896">
                  <a:moveTo>
                    <a:pt x="0" y="19895"/>
                  </a:moveTo>
                  <a:lnTo>
                    <a:pt x="15843" y="14614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46819" y="11330"/>
                  </a:lnTo>
                  <a:lnTo>
                    <a:pt x="71285" y="10562"/>
                  </a:lnTo>
                  <a:lnTo>
                    <a:pt x="83998" y="10357"/>
                  </a:lnTo>
                  <a:lnTo>
                    <a:pt x="95790" y="9115"/>
                  </a:lnTo>
                  <a:lnTo>
                    <a:pt x="106967" y="7182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919921" y="2648311"/>
              <a:ext cx="149218" cy="27643"/>
            </a:xfrm>
            <a:custGeom>
              <a:avLst/>
              <a:gdLst/>
              <a:ahLst/>
              <a:cxnLst/>
              <a:rect l="0" t="0" r="0" b="0"/>
              <a:pathLst>
                <a:path w="149218" h="27643">
                  <a:moveTo>
                    <a:pt x="0" y="27642"/>
                  </a:moveTo>
                  <a:lnTo>
                    <a:pt x="10562" y="17080"/>
                  </a:lnTo>
                  <a:lnTo>
                    <a:pt x="16989" y="12863"/>
                  </a:lnTo>
                  <a:lnTo>
                    <a:pt x="24590" y="8947"/>
                  </a:lnTo>
                  <a:lnTo>
                    <a:pt x="32973" y="5231"/>
                  </a:lnTo>
                  <a:lnTo>
                    <a:pt x="44088" y="2753"/>
                  </a:lnTo>
                  <a:lnTo>
                    <a:pt x="57025" y="1102"/>
                  </a:lnTo>
                  <a:lnTo>
                    <a:pt x="71176" y="0"/>
                  </a:lnTo>
                  <a:lnTo>
                    <a:pt x="86137" y="372"/>
                  </a:lnTo>
                  <a:lnTo>
                    <a:pt x="101637" y="1724"/>
                  </a:lnTo>
                  <a:lnTo>
                    <a:pt x="149217" y="7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880130" y="2288399"/>
            <a:ext cx="974884" cy="477085"/>
            <a:chOff x="1880130" y="2288399"/>
            <a:chExt cx="974884" cy="477085"/>
          </a:xfrm>
        </p:grpSpPr>
        <p:sp>
          <p:nvSpPr>
            <p:cNvPr id="71" name="Freeform 70"/>
            <p:cNvSpPr/>
            <p:nvPr/>
          </p:nvSpPr>
          <p:spPr>
            <a:xfrm>
              <a:off x="2255874" y="2479762"/>
              <a:ext cx="167149" cy="219116"/>
            </a:xfrm>
            <a:custGeom>
              <a:avLst/>
              <a:gdLst/>
              <a:ahLst/>
              <a:cxnLst/>
              <a:rect l="0" t="0" r="0" b="0"/>
              <a:pathLst>
                <a:path w="167149" h="219116">
                  <a:moveTo>
                    <a:pt x="32115" y="17130"/>
                  </a:moveTo>
                  <a:lnTo>
                    <a:pt x="42677" y="6569"/>
                  </a:lnTo>
                  <a:lnTo>
                    <a:pt x="50209" y="3457"/>
                  </a:lnTo>
                  <a:lnTo>
                    <a:pt x="59652" y="1383"/>
                  </a:lnTo>
                  <a:lnTo>
                    <a:pt x="70369" y="0"/>
                  </a:lnTo>
                  <a:lnTo>
                    <a:pt x="81934" y="184"/>
                  </a:lnTo>
                  <a:lnTo>
                    <a:pt x="94066" y="1412"/>
                  </a:lnTo>
                  <a:lnTo>
                    <a:pt x="106575" y="3335"/>
                  </a:lnTo>
                  <a:lnTo>
                    <a:pt x="117125" y="6829"/>
                  </a:lnTo>
                  <a:lnTo>
                    <a:pt x="126369" y="11368"/>
                  </a:lnTo>
                  <a:lnTo>
                    <a:pt x="134742" y="16605"/>
                  </a:lnTo>
                  <a:lnTo>
                    <a:pt x="142535" y="23412"/>
                  </a:lnTo>
                  <a:lnTo>
                    <a:pt x="149941" y="31266"/>
                  </a:lnTo>
                  <a:lnTo>
                    <a:pt x="157088" y="39818"/>
                  </a:lnTo>
                  <a:lnTo>
                    <a:pt x="161854" y="49940"/>
                  </a:lnTo>
                  <a:lnTo>
                    <a:pt x="165030" y="61110"/>
                  </a:lnTo>
                  <a:lnTo>
                    <a:pt x="167148" y="72977"/>
                  </a:lnTo>
                  <a:lnTo>
                    <a:pt x="166350" y="85310"/>
                  </a:lnTo>
                  <a:lnTo>
                    <a:pt x="163606" y="97954"/>
                  </a:lnTo>
                  <a:lnTo>
                    <a:pt x="159567" y="110804"/>
                  </a:lnTo>
                  <a:lnTo>
                    <a:pt x="153558" y="123792"/>
                  </a:lnTo>
                  <a:lnTo>
                    <a:pt x="146237" y="136872"/>
                  </a:lnTo>
                  <a:lnTo>
                    <a:pt x="138039" y="150013"/>
                  </a:lnTo>
                  <a:lnTo>
                    <a:pt x="130364" y="160984"/>
                  </a:lnTo>
                  <a:lnTo>
                    <a:pt x="123036" y="170509"/>
                  </a:lnTo>
                  <a:lnTo>
                    <a:pt x="115941" y="179070"/>
                  </a:lnTo>
                  <a:lnTo>
                    <a:pt x="106789" y="186987"/>
                  </a:lnTo>
                  <a:lnTo>
                    <a:pt x="96267" y="194476"/>
                  </a:lnTo>
                  <a:lnTo>
                    <a:pt x="84831" y="201679"/>
                  </a:lnTo>
                  <a:lnTo>
                    <a:pt x="73891" y="207587"/>
                  </a:lnTo>
                  <a:lnTo>
                    <a:pt x="63281" y="212631"/>
                  </a:lnTo>
                  <a:lnTo>
                    <a:pt x="52893" y="217098"/>
                  </a:lnTo>
                  <a:lnTo>
                    <a:pt x="42651" y="218972"/>
                  </a:lnTo>
                  <a:lnTo>
                    <a:pt x="32507" y="219115"/>
                  </a:lnTo>
                  <a:lnTo>
                    <a:pt x="22429" y="218105"/>
                  </a:lnTo>
                  <a:lnTo>
                    <a:pt x="14604" y="214116"/>
                  </a:lnTo>
                  <a:lnTo>
                    <a:pt x="8283" y="208141"/>
                  </a:lnTo>
                  <a:lnTo>
                    <a:pt x="2963" y="200842"/>
                  </a:lnTo>
                  <a:lnTo>
                    <a:pt x="522" y="191554"/>
                  </a:lnTo>
                  <a:lnTo>
                    <a:pt x="0" y="180941"/>
                  </a:lnTo>
                  <a:lnTo>
                    <a:pt x="757" y="169445"/>
                  </a:lnTo>
                  <a:lnTo>
                    <a:pt x="4578" y="160675"/>
                  </a:lnTo>
                  <a:lnTo>
                    <a:pt x="10441" y="153723"/>
                  </a:lnTo>
                  <a:lnTo>
                    <a:pt x="17666" y="147984"/>
                  </a:lnTo>
                  <a:lnTo>
                    <a:pt x="26903" y="144157"/>
                  </a:lnTo>
                  <a:lnTo>
                    <a:pt x="37483" y="141606"/>
                  </a:lnTo>
                  <a:lnTo>
                    <a:pt x="48957" y="139905"/>
                  </a:lnTo>
                  <a:lnTo>
                    <a:pt x="59923" y="140982"/>
                  </a:lnTo>
                  <a:lnTo>
                    <a:pt x="70549" y="143911"/>
                  </a:lnTo>
                  <a:lnTo>
                    <a:pt x="80949" y="148074"/>
                  </a:lnTo>
                  <a:lnTo>
                    <a:pt x="90093" y="154165"/>
                  </a:lnTo>
                  <a:lnTo>
                    <a:pt x="98400" y="161542"/>
                  </a:lnTo>
                  <a:lnTo>
                    <a:pt x="113525" y="177475"/>
                  </a:lnTo>
                  <a:lnTo>
                    <a:pt x="141541" y="206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499885" y="2469815"/>
              <a:ext cx="144657" cy="220172"/>
            </a:xfrm>
            <a:custGeom>
              <a:avLst/>
              <a:gdLst/>
              <a:ahLst/>
              <a:cxnLst/>
              <a:rect l="0" t="0" r="0" b="0"/>
              <a:pathLst>
                <a:path w="144657" h="220172">
                  <a:moveTo>
                    <a:pt x="76590" y="17130"/>
                  </a:moveTo>
                  <a:lnTo>
                    <a:pt x="60747" y="6568"/>
                  </a:lnTo>
                  <a:lnTo>
                    <a:pt x="51659" y="3457"/>
                  </a:lnTo>
                  <a:lnTo>
                    <a:pt x="41179" y="1382"/>
                  </a:lnTo>
                  <a:lnTo>
                    <a:pt x="29771" y="0"/>
                  </a:lnTo>
                  <a:lnTo>
                    <a:pt x="19955" y="1289"/>
                  </a:lnTo>
                  <a:lnTo>
                    <a:pt x="11201" y="4358"/>
                  </a:lnTo>
                  <a:lnTo>
                    <a:pt x="3154" y="8616"/>
                  </a:lnTo>
                  <a:lnTo>
                    <a:pt x="0" y="14769"/>
                  </a:lnTo>
                  <a:lnTo>
                    <a:pt x="108" y="22188"/>
                  </a:lnTo>
                  <a:lnTo>
                    <a:pt x="2390" y="30450"/>
                  </a:lnTo>
                  <a:lnTo>
                    <a:pt x="7228" y="40379"/>
                  </a:lnTo>
                  <a:lnTo>
                    <a:pt x="13769" y="51419"/>
                  </a:lnTo>
                  <a:lnTo>
                    <a:pt x="21445" y="63201"/>
                  </a:lnTo>
                  <a:lnTo>
                    <a:pt x="30984" y="74371"/>
                  </a:lnTo>
                  <a:lnTo>
                    <a:pt x="41765" y="85134"/>
                  </a:lnTo>
                  <a:lnTo>
                    <a:pt x="63323" y="104830"/>
                  </a:lnTo>
                  <a:lnTo>
                    <a:pt x="80273" y="120952"/>
                  </a:lnTo>
                  <a:lnTo>
                    <a:pt x="87887" y="129452"/>
                  </a:lnTo>
                  <a:lnTo>
                    <a:pt x="95175" y="138434"/>
                  </a:lnTo>
                  <a:lnTo>
                    <a:pt x="102243" y="147738"/>
                  </a:lnTo>
                  <a:lnTo>
                    <a:pt x="108061" y="157257"/>
                  </a:lnTo>
                  <a:lnTo>
                    <a:pt x="113045" y="166919"/>
                  </a:lnTo>
                  <a:lnTo>
                    <a:pt x="117473" y="176675"/>
                  </a:lnTo>
                  <a:lnTo>
                    <a:pt x="119320" y="186496"/>
                  </a:lnTo>
                  <a:lnTo>
                    <a:pt x="119445" y="196359"/>
                  </a:lnTo>
                  <a:lnTo>
                    <a:pt x="118424" y="206250"/>
                  </a:lnTo>
                  <a:lnTo>
                    <a:pt x="113321" y="212845"/>
                  </a:lnTo>
                  <a:lnTo>
                    <a:pt x="105499" y="217241"/>
                  </a:lnTo>
                  <a:lnTo>
                    <a:pt x="95862" y="220171"/>
                  </a:lnTo>
                  <a:lnTo>
                    <a:pt x="86122" y="219915"/>
                  </a:lnTo>
                  <a:lnTo>
                    <a:pt x="76313" y="217533"/>
                  </a:lnTo>
                  <a:lnTo>
                    <a:pt x="66457" y="213734"/>
                  </a:lnTo>
                  <a:lnTo>
                    <a:pt x="46664" y="206566"/>
                  </a:lnTo>
                  <a:lnTo>
                    <a:pt x="36744" y="203108"/>
                  </a:lnTo>
                  <a:lnTo>
                    <a:pt x="27920" y="198591"/>
                  </a:lnTo>
                  <a:lnTo>
                    <a:pt x="19826" y="193369"/>
                  </a:lnTo>
                  <a:lnTo>
                    <a:pt x="12220" y="187678"/>
                  </a:lnTo>
                  <a:lnTo>
                    <a:pt x="8254" y="180567"/>
                  </a:lnTo>
                  <a:lnTo>
                    <a:pt x="6716" y="172511"/>
                  </a:lnTo>
                  <a:lnTo>
                    <a:pt x="6796" y="163824"/>
                  </a:lnTo>
                  <a:lnTo>
                    <a:pt x="11270" y="155822"/>
                  </a:lnTo>
                  <a:lnTo>
                    <a:pt x="18674" y="148277"/>
                  </a:lnTo>
                  <a:lnTo>
                    <a:pt x="28032" y="141037"/>
                  </a:lnTo>
                  <a:lnTo>
                    <a:pt x="38691" y="133999"/>
                  </a:lnTo>
                  <a:lnTo>
                    <a:pt x="50219" y="127097"/>
                  </a:lnTo>
                  <a:lnTo>
                    <a:pt x="62325" y="120284"/>
                  </a:lnTo>
                  <a:lnTo>
                    <a:pt x="73712" y="113532"/>
                  </a:lnTo>
                  <a:lnTo>
                    <a:pt x="95206" y="100135"/>
                  </a:lnTo>
                  <a:lnTo>
                    <a:pt x="104475" y="93467"/>
                  </a:lnTo>
                  <a:lnTo>
                    <a:pt x="112865" y="86812"/>
                  </a:lnTo>
                  <a:lnTo>
                    <a:pt x="120669" y="80164"/>
                  </a:lnTo>
                  <a:lnTo>
                    <a:pt x="128082" y="73522"/>
                  </a:lnTo>
                  <a:lnTo>
                    <a:pt x="142214" y="60246"/>
                  </a:lnTo>
                  <a:lnTo>
                    <a:pt x="144656" y="53611"/>
                  </a:lnTo>
                  <a:lnTo>
                    <a:pt x="144073" y="46977"/>
                  </a:lnTo>
                  <a:lnTo>
                    <a:pt x="116381" y="17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727092" y="2421791"/>
              <a:ext cx="127922" cy="343693"/>
            </a:xfrm>
            <a:custGeom>
              <a:avLst/>
              <a:gdLst/>
              <a:ahLst/>
              <a:cxnLst/>
              <a:rect l="0" t="0" r="0" b="0"/>
              <a:pathLst>
                <a:path w="127922" h="343693">
                  <a:moveTo>
                    <a:pt x="127921" y="85049"/>
                  </a:moveTo>
                  <a:lnTo>
                    <a:pt x="127921" y="63926"/>
                  </a:lnTo>
                  <a:lnTo>
                    <a:pt x="126815" y="54387"/>
                  </a:lnTo>
                  <a:lnTo>
                    <a:pt x="124973" y="44712"/>
                  </a:lnTo>
                  <a:lnTo>
                    <a:pt x="122640" y="34946"/>
                  </a:lnTo>
                  <a:lnTo>
                    <a:pt x="118874" y="26225"/>
                  </a:lnTo>
                  <a:lnTo>
                    <a:pt x="114152" y="18200"/>
                  </a:lnTo>
                  <a:lnTo>
                    <a:pt x="108794" y="10640"/>
                  </a:lnTo>
                  <a:lnTo>
                    <a:pt x="99695" y="5600"/>
                  </a:lnTo>
                  <a:lnTo>
                    <a:pt x="88103" y="2240"/>
                  </a:lnTo>
                  <a:lnTo>
                    <a:pt x="74848" y="0"/>
                  </a:lnTo>
                  <a:lnTo>
                    <a:pt x="62695" y="717"/>
                  </a:lnTo>
                  <a:lnTo>
                    <a:pt x="51278" y="3405"/>
                  </a:lnTo>
                  <a:lnTo>
                    <a:pt x="40350" y="7409"/>
                  </a:lnTo>
                  <a:lnTo>
                    <a:pt x="29749" y="13393"/>
                  </a:lnTo>
                  <a:lnTo>
                    <a:pt x="19366" y="20699"/>
                  </a:lnTo>
                  <a:lnTo>
                    <a:pt x="9128" y="28885"/>
                  </a:lnTo>
                  <a:lnTo>
                    <a:pt x="3408" y="39869"/>
                  </a:lnTo>
                  <a:lnTo>
                    <a:pt x="700" y="52719"/>
                  </a:lnTo>
                  <a:lnTo>
                    <a:pt x="0" y="66812"/>
                  </a:lnTo>
                  <a:lnTo>
                    <a:pt x="2849" y="77312"/>
                  </a:lnTo>
                  <a:lnTo>
                    <a:pt x="8064" y="85418"/>
                  </a:lnTo>
                  <a:lnTo>
                    <a:pt x="14857" y="91927"/>
                  </a:lnTo>
                  <a:lnTo>
                    <a:pt x="23807" y="95161"/>
                  </a:lnTo>
                  <a:lnTo>
                    <a:pt x="34195" y="96212"/>
                  </a:lnTo>
                  <a:lnTo>
                    <a:pt x="45541" y="95807"/>
                  </a:lnTo>
                  <a:lnTo>
                    <a:pt x="55316" y="93326"/>
                  </a:lnTo>
                  <a:lnTo>
                    <a:pt x="64043" y="89462"/>
                  </a:lnTo>
                  <a:lnTo>
                    <a:pt x="72072" y="84675"/>
                  </a:lnTo>
                  <a:lnTo>
                    <a:pt x="79635" y="79273"/>
                  </a:lnTo>
                  <a:lnTo>
                    <a:pt x="86888" y="73461"/>
                  </a:lnTo>
                  <a:lnTo>
                    <a:pt x="93934" y="67376"/>
                  </a:lnTo>
                  <a:lnTo>
                    <a:pt x="100841" y="61109"/>
                  </a:lnTo>
                  <a:lnTo>
                    <a:pt x="114412" y="48250"/>
                  </a:lnTo>
                  <a:lnTo>
                    <a:pt x="117809" y="48358"/>
                  </a:lnTo>
                  <a:lnTo>
                    <a:pt x="118969" y="52851"/>
                  </a:lnTo>
                  <a:lnTo>
                    <a:pt x="118637" y="60268"/>
                  </a:lnTo>
                  <a:lnTo>
                    <a:pt x="117310" y="71844"/>
                  </a:lnTo>
                  <a:lnTo>
                    <a:pt x="112889" y="102392"/>
                  </a:lnTo>
                  <a:lnTo>
                    <a:pt x="111268" y="117612"/>
                  </a:lnTo>
                  <a:lnTo>
                    <a:pt x="110187" y="132180"/>
                  </a:lnTo>
                  <a:lnTo>
                    <a:pt x="109466" y="146313"/>
                  </a:lnTo>
                  <a:lnTo>
                    <a:pt x="108665" y="176754"/>
                  </a:lnTo>
                  <a:lnTo>
                    <a:pt x="108452" y="192609"/>
                  </a:lnTo>
                  <a:lnTo>
                    <a:pt x="107204" y="206495"/>
                  </a:lnTo>
                  <a:lnTo>
                    <a:pt x="105267" y="219068"/>
                  </a:lnTo>
                  <a:lnTo>
                    <a:pt x="102871" y="230766"/>
                  </a:lnTo>
                  <a:lnTo>
                    <a:pt x="101273" y="242986"/>
                  </a:lnTo>
                  <a:lnTo>
                    <a:pt x="100208" y="255553"/>
                  </a:lnTo>
                  <a:lnTo>
                    <a:pt x="99498" y="268353"/>
                  </a:lnTo>
                  <a:lnTo>
                    <a:pt x="100130" y="280202"/>
                  </a:lnTo>
                  <a:lnTo>
                    <a:pt x="108025" y="3436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880130" y="2288399"/>
              <a:ext cx="115930" cy="128912"/>
            </a:xfrm>
            <a:custGeom>
              <a:avLst/>
              <a:gdLst/>
              <a:ahLst/>
              <a:cxnLst/>
              <a:rect l="0" t="0" r="0" b="0"/>
              <a:pathLst>
                <a:path w="115930" h="128912">
                  <a:moveTo>
                    <a:pt x="0" y="9538"/>
                  </a:moveTo>
                  <a:lnTo>
                    <a:pt x="15843" y="4257"/>
                  </a:lnTo>
                  <a:lnTo>
                    <a:pt x="24931" y="2701"/>
                  </a:lnTo>
                  <a:lnTo>
                    <a:pt x="35411" y="1664"/>
                  </a:lnTo>
                  <a:lnTo>
                    <a:pt x="46819" y="973"/>
                  </a:lnTo>
                  <a:lnTo>
                    <a:pt x="71284" y="205"/>
                  </a:lnTo>
                  <a:lnTo>
                    <a:pt x="83998" y="0"/>
                  </a:lnTo>
                  <a:lnTo>
                    <a:pt x="94684" y="2074"/>
                  </a:lnTo>
                  <a:lnTo>
                    <a:pt x="104019" y="5667"/>
                  </a:lnTo>
                  <a:lnTo>
                    <a:pt x="112453" y="10273"/>
                  </a:lnTo>
                  <a:lnTo>
                    <a:pt x="115865" y="15555"/>
                  </a:lnTo>
                  <a:lnTo>
                    <a:pt x="115929" y="21286"/>
                  </a:lnTo>
                  <a:lnTo>
                    <a:pt x="113762" y="27318"/>
                  </a:lnTo>
                  <a:lnTo>
                    <a:pt x="110106" y="33550"/>
                  </a:lnTo>
                  <a:lnTo>
                    <a:pt x="105458" y="39915"/>
                  </a:lnTo>
                  <a:lnTo>
                    <a:pt x="100148" y="46369"/>
                  </a:lnTo>
                  <a:lnTo>
                    <a:pt x="94398" y="53987"/>
                  </a:lnTo>
                  <a:lnTo>
                    <a:pt x="82114" y="71295"/>
                  </a:lnTo>
                  <a:lnTo>
                    <a:pt x="69286" y="90040"/>
                  </a:lnTo>
                  <a:lnTo>
                    <a:pt x="39791" y="128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939817" y="2467049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Freeform 76"/>
          <p:cNvSpPr/>
          <p:nvPr/>
        </p:nvSpPr>
        <p:spPr>
          <a:xfrm>
            <a:off x="228798" y="2725691"/>
            <a:ext cx="149218" cy="9949"/>
          </a:xfrm>
          <a:custGeom>
            <a:avLst/>
            <a:gdLst/>
            <a:ahLst/>
            <a:cxnLst/>
            <a:rect l="0" t="0" r="0" b="0"/>
            <a:pathLst>
              <a:path w="149218" h="9949">
                <a:moveTo>
                  <a:pt x="0" y="0"/>
                </a:moveTo>
                <a:lnTo>
                  <a:pt x="26405" y="0"/>
                </a:lnTo>
                <a:lnTo>
                  <a:pt x="37499" y="1106"/>
                </a:lnTo>
                <a:lnTo>
                  <a:pt x="48211" y="2948"/>
                </a:lnTo>
                <a:lnTo>
                  <a:pt x="58668" y="5281"/>
                </a:lnTo>
                <a:lnTo>
                  <a:pt x="71166" y="6837"/>
                </a:lnTo>
                <a:lnTo>
                  <a:pt x="85025" y="7874"/>
                </a:lnTo>
                <a:lnTo>
                  <a:pt x="149217" y="99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263368" y="2765483"/>
            <a:ext cx="159165" cy="9539"/>
          </a:xfrm>
          <a:custGeom>
            <a:avLst/>
            <a:gdLst/>
            <a:ahLst/>
            <a:cxnLst/>
            <a:rect l="0" t="0" r="0" b="0"/>
            <a:pathLst>
              <a:path w="159165" h="9539">
                <a:moveTo>
                  <a:pt x="0" y="0"/>
                </a:moveTo>
                <a:lnTo>
                  <a:pt x="15842" y="5281"/>
                </a:lnTo>
                <a:lnTo>
                  <a:pt x="24930" y="6836"/>
                </a:lnTo>
                <a:lnTo>
                  <a:pt x="35410" y="7873"/>
                </a:lnTo>
                <a:lnTo>
                  <a:pt x="46818" y="8564"/>
                </a:lnTo>
                <a:lnTo>
                  <a:pt x="71284" y="9333"/>
                </a:lnTo>
                <a:lnTo>
                  <a:pt x="83998" y="9538"/>
                </a:lnTo>
                <a:lnTo>
                  <a:pt x="95789" y="8569"/>
                </a:lnTo>
                <a:lnTo>
                  <a:pt x="106966" y="6818"/>
                </a:lnTo>
                <a:lnTo>
                  <a:pt x="1591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905248" y="3004229"/>
            <a:ext cx="1955497" cy="387965"/>
            <a:chOff x="905248" y="3004229"/>
            <a:chExt cx="1955497" cy="387965"/>
          </a:xfrm>
        </p:grpSpPr>
        <p:sp>
          <p:nvSpPr>
            <p:cNvPr id="79" name="Freeform 78"/>
            <p:cNvSpPr/>
            <p:nvPr/>
          </p:nvSpPr>
          <p:spPr>
            <a:xfrm>
              <a:off x="905248" y="3095142"/>
              <a:ext cx="150078" cy="187943"/>
            </a:xfrm>
            <a:custGeom>
              <a:avLst/>
              <a:gdLst/>
              <a:ahLst/>
              <a:cxnLst/>
              <a:rect l="0" t="0" r="0" b="0"/>
              <a:pathLst>
                <a:path w="150078" h="187943">
                  <a:moveTo>
                    <a:pt x="0" y="8565"/>
                  </a:moveTo>
                  <a:lnTo>
                    <a:pt x="21123" y="3284"/>
                  </a:lnTo>
                  <a:lnTo>
                    <a:pt x="32872" y="1729"/>
                  </a:lnTo>
                  <a:lnTo>
                    <a:pt x="46232" y="691"/>
                  </a:lnTo>
                  <a:lnTo>
                    <a:pt x="60664" y="0"/>
                  </a:lnTo>
                  <a:lnTo>
                    <a:pt x="75813" y="644"/>
                  </a:lnTo>
                  <a:lnTo>
                    <a:pt x="91438" y="2179"/>
                  </a:lnTo>
                  <a:lnTo>
                    <a:pt x="107381" y="4308"/>
                  </a:lnTo>
                  <a:lnTo>
                    <a:pt x="119116" y="9043"/>
                  </a:lnTo>
                  <a:lnTo>
                    <a:pt x="128044" y="15515"/>
                  </a:lnTo>
                  <a:lnTo>
                    <a:pt x="135101" y="23146"/>
                  </a:lnTo>
                  <a:lnTo>
                    <a:pt x="136490" y="30444"/>
                  </a:lnTo>
                  <a:lnTo>
                    <a:pt x="134101" y="37520"/>
                  </a:lnTo>
                  <a:lnTo>
                    <a:pt x="129191" y="44448"/>
                  </a:lnTo>
                  <a:lnTo>
                    <a:pt x="121497" y="50172"/>
                  </a:lnTo>
                  <a:lnTo>
                    <a:pt x="111947" y="55094"/>
                  </a:lnTo>
                  <a:lnTo>
                    <a:pt x="101158" y="59479"/>
                  </a:lnTo>
                  <a:lnTo>
                    <a:pt x="89545" y="62404"/>
                  </a:lnTo>
                  <a:lnTo>
                    <a:pt x="77381" y="64353"/>
                  </a:lnTo>
                  <a:lnTo>
                    <a:pt x="64851" y="65652"/>
                  </a:lnTo>
                  <a:lnTo>
                    <a:pt x="52076" y="66519"/>
                  </a:lnTo>
                  <a:lnTo>
                    <a:pt x="39139" y="67096"/>
                  </a:lnTo>
                  <a:lnTo>
                    <a:pt x="26092" y="67482"/>
                  </a:lnTo>
                  <a:lnTo>
                    <a:pt x="20711" y="66633"/>
                  </a:lnTo>
                  <a:lnTo>
                    <a:pt x="20439" y="64962"/>
                  </a:lnTo>
                  <a:lnTo>
                    <a:pt x="23573" y="62743"/>
                  </a:lnTo>
                  <a:lnTo>
                    <a:pt x="28979" y="62368"/>
                  </a:lnTo>
                  <a:lnTo>
                    <a:pt x="35899" y="63224"/>
                  </a:lnTo>
                  <a:lnTo>
                    <a:pt x="43828" y="64900"/>
                  </a:lnTo>
                  <a:lnTo>
                    <a:pt x="52430" y="67123"/>
                  </a:lnTo>
                  <a:lnTo>
                    <a:pt x="61481" y="69710"/>
                  </a:lnTo>
                  <a:lnTo>
                    <a:pt x="70830" y="72540"/>
                  </a:lnTo>
                  <a:lnTo>
                    <a:pt x="80379" y="76637"/>
                  </a:lnTo>
                  <a:lnTo>
                    <a:pt x="90061" y="81579"/>
                  </a:lnTo>
                  <a:lnTo>
                    <a:pt x="99832" y="87084"/>
                  </a:lnTo>
                  <a:lnTo>
                    <a:pt x="108556" y="92965"/>
                  </a:lnTo>
                  <a:lnTo>
                    <a:pt x="116583" y="99096"/>
                  </a:lnTo>
                  <a:lnTo>
                    <a:pt x="124145" y="105394"/>
                  </a:lnTo>
                  <a:lnTo>
                    <a:pt x="131397" y="112909"/>
                  </a:lnTo>
                  <a:lnTo>
                    <a:pt x="138442" y="121235"/>
                  </a:lnTo>
                  <a:lnTo>
                    <a:pt x="145349" y="130101"/>
                  </a:lnTo>
                  <a:lnTo>
                    <a:pt x="148849" y="139328"/>
                  </a:lnTo>
                  <a:lnTo>
                    <a:pt x="150077" y="148795"/>
                  </a:lnTo>
                  <a:lnTo>
                    <a:pt x="149790" y="158423"/>
                  </a:lnTo>
                  <a:lnTo>
                    <a:pt x="146283" y="167051"/>
                  </a:lnTo>
                  <a:lnTo>
                    <a:pt x="140629" y="175015"/>
                  </a:lnTo>
                  <a:lnTo>
                    <a:pt x="133544" y="182534"/>
                  </a:lnTo>
                  <a:lnTo>
                    <a:pt x="125504" y="186442"/>
                  </a:lnTo>
                  <a:lnTo>
                    <a:pt x="116828" y="187942"/>
                  </a:lnTo>
                  <a:lnTo>
                    <a:pt x="107729" y="187836"/>
                  </a:lnTo>
                  <a:lnTo>
                    <a:pt x="98346" y="186661"/>
                  </a:lnTo>
                  <a:lnTo>
                    <a:pt x="88776" y="184771"/>
                  </a:lnTo>
                  <a:lnTo>
                    <a:pt x="79079" y="182407"/>
                  </a:lnTo>
                  <a:lnTo>
                    <a:pt x="69299" y="179725"/>
                  </a:lnTo>
                  <a:lnTo>
                    <a:pt x="59463" y="176832"/>
                  </a:lnTo>
                  <a:lnTo>
                    <a:pt x="9947" y="157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183785" y="3272819"/>
              <a:ext cx="189009" cy="9949"/>
            </a:xfrm>
            <a:custGeom>
              <a:avLst/>
              <a:gdLst/>
              <a:ahLst/>
              <a:cxnLst/>
              <a:rect l="0" t="0" r="0" b="0"/>
              <a:pathLst>
                <a:path w="189009" h="9949">
                  <a:moveTo>
                    <a:pt x="0" y="0"/>
                  </a:moveTo>
                  <a:lnTo>
                    <a:pt x="103075" y="0"/>
                  </a:lnTo>
                  <a:lnTo>
                    <a:pt x="115139" y="1106"/>
                  </a:lnTo>
                  <a:lnTo>
                    <a:pt x="126499" y="2948"/>
                  </a:lnTo>
                  <a:lnTo>
                    <a:pt x="18900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492167" y="3282767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9948"/>
                  </a:moveTo>
                  <a:lnTo>
                    <a:pt x="15842" y="4667"/>
                  </a:lnTo>
                  <a:lnTo>
                    <a:pt x="26036" y="3111"/>
                  </a:lnTo>
                  <a:lnTo>
                    <a:pt x="38358" y="2074"/>
                  </a:lnTo>
                  <a:lnTo>
                    <a:pt x="52099" y="1383"/>
                  </a:lnTo>
                  <a:lnTo>
                    <a:pt x="82105" y="615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780652" y="3113655"/>
              <a:ext cx="278539" cy="19896"/>
            </a:xfrm>
            <a:custGeom>
              <a:avLst/>
              <a:gdLst/>
              <a:ahLst/>
              <a:cxnLst/>
              <a:rect l="0" t="0" r="0" b="0"/>
              <a:pathLst>
                <a:path w="278539" h="19896">
                  <a:moveTo>
                    <a:pt x="0" y="19895"/>
                  </a:moveTo>
                  <a:lnTo>
                    <a:pt x="21124" y="14615"/>
                  </a:lnTo>
                  <a:lnTo>
                    <a:pt x="32873" y="13059"/>
                  </a:lnTo>
                  <a:lnTo>
                    <a:pt x="46232" y="12022"/>
                  </a:lnTo>
                  <a:lnTo>
                    <a:pt x="60665" y="11330"/>
                  </a:lnTo>
                  <a:lnTo>
                    <a:pt x="91439" y="10562"/>
                  </a:lnTo>
                  <a:lnTo>
                    <a:pt x="200419" y="9984"/>
                  </a:lnTo>
                  <a:lnTo>
                    <a:pt x="213195" y="8867"/>
                  </a:lnTo>
                  <a:lnTo>
                    <a:pt x="225028" y="7016"/>
                  </a:lnTo>
                  <a:lnTo>
                    <a:pt x="2785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880130" y="3213133"/>
              <a:ext cx="198957" cy="29844"/>
            </a:xfrm>
            <a:custGeom>
              <a:avLst/>
              <a:gdLst/>
              <a:ahLst/>
              <a:cxnLst/>
              <a:rect l="0" t="0" r="0" b="0"/>
              <a:pathLst>
                <a:path w="198957" h="29844">
                  <a:moveTo>
                    <a:pt x="0" y="29843"/>
                  </a:moveTo>
                  <a:lnTo>
                    <a:pt x="10562" y="19281"/>
                  </a:lnTo>
                  <a:lnTo>
                    <a:pt x="16989" y="15065"/>
                  </a:lnTo>
                  <a:lnTo>
                    <a:pt x="24590" y="11148"/>
                  </a:lnTo>
                  <a:lnTo>
                    <a:pt x="32973" y="7432"/>
                  </a:lnTo>
                  <a:lnTo>
                    <a:pt x="44088" y="4955"/>
                  </a:lnTo>
                  <a:lnTo>
                    <a:pt x="57025" y="3303"/>
                  </a:lnTo>
                  <a:lnTo>
                    <a:pt x="71176" y="2202"/>
                  </a:lnTo>
                  <a:lnTo>
                    <a:pt x="85031" y="1468"/>
                  </a:lnTo>
                  <a:lnTo>
                    <a:pt x="112216" y="652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939817" y="3004229"/>
              <a:ext cx="79583" cy="387965"/>
            </a:xfrm>
            <a:custGeom>
              <a:avLst/>
              <a:gdLst/>
              <a:ahLst/>
              <a:cxnLst/>
              <a:rect l="0" t="0" r="0" b="0"/>
              <a:pathLst>
                <a:path w="79583" h="387965">
                  <a:moveTo>
                    <a:pt x="79582" y="0"/>
                  </a:moveTo>
                  <a:lnTo>
                    <a:pt x="74301" y="21124"/>
                  </a:lnTo>
                  <a:lnTo>
                    <a:pt x="71640" y="33978"/>
                  </a:lnTo>
                  <a:lnTo>
                    <a:pt x="62614" y="83755"/>
                  </a:lnTo>
                  <a:lnTo>
                    <a:pt x="39768" y="216148"/>
                  </a:lnTo>
                  <a:lnTo>
                    <a:pt x="36460" y="233629"/>
                  </a:lnTo>
                  <a:lnTo>
                    <a:pt x="33149" y="248599"/>
                  </a:lnTo>
                  <a:lnTo>
                    <a:pt x="29836" y="261895"/>
                  </a:lnTo>
                  <a:lnTo>
                    <a:pt x="19893" y="299397"/>
                  </a:lnTo>
                  <a:lnTo>
                    <a:pt x="16578" y="312340"/>
                  </a:lnTo>
                  <a:lnTo>
                    <a:pt x="13263" y="324284"/>
                  </a:lnTo>
                  <a:lnTo>
                    <a:pt x="9947" y="335563"/>
                  </a:lnTo>
                  <a:lnTo>
                    <a:pt x="0" y="387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241120" y="3056171"/>
              <a:ext cx="176191" cy="196754"/>
            </a:xfrm>
            <a:custGeom>
              <a:avLst/>
              <a:gdLst/>
              <a:ahLst/>
              <a:cxnLst/>
              <a:rect l="0" t="0" r="0" b="0"/>
              <a:pathLst>
                <a:path w="176191" h="196754">
                  <a:moveTo>
                    <a:pt x="36921" y="27641"/>
                  </a:moveTo>
                  <a:lnTo>
                    <a:pt x="47483" y="17079"/>
                  </a:lnTo>
                  <a:lnTo>
                    <a:pt x="53910" y="12862"/>
                  </a:lnTo>
                  <a:lnTo>
                    <a:pt x="61511" y="8946"/>
                  </a:lnTo>
                  <a:lnTo>
                    <a:pt x="69894" y="5230"/>
                  </a:lnTo>
                  <a:lnTo>
                    <a:pt x="79904" y="2752"/>
                  </a:lnTo>
                  <a:lnTo>
                    <a:pt x="90998" y="1101"/>
                  </a:lnTo>
                  <a:lnTo>
                    <a:pt x="102816" y="0"/>
                  </a:lnTo>
                  <a:lnTo>
                    <a:pt x="112905" y="1476"/>
                  </a:lnTo>
                  <a:lnTo>
                    <a:pt x="121842" y="4671"/>
                  </a:lnTo>
                  <a:lnTo>
                    <a:pt x="130010" y="9012"/>
                  </a:lnTo>
                  <a:lnTo>
                    <a:pt x="136561" y="16327"/>
                  </a:lnTo>
                  <a:lnTo>
                    <a:pt x="142034" y="25624"/>
                  </a:lnTo>
                  <a:lnTo>
                    <a:pt x="146787" y="36244"/>
                  </a:lnTo>
                  <a:lnTo>
                    <a:pt x="149956" y="48851"/>
                  </a:lnTo>
                  <a:lnTo>
                    <a:pt x="152069" y="62782"/>
                  </a:lnTo>
                  <a:lnTo>
                    <a:pt x="153478" y="77595"/>
                  </a:lnTo>
                  <a:lnTo>
                    <a:pt x="152206" y="91892"/>
                  </a:lnTo>
                  <a:lnTo>
                    <a:pt x="149148" y="105845"/>
                  </a:lnTo>
                  <a:lnTo>
                    <a:pt x="144898" y="119568"/>
                  </a:lnTo>
                  <a:lnTo>
                    <a:pt x="138749" y="130927"/>
                  </a:lnTo>
                  <a:lnTo>
                    <a:pt x="131334" y="140711"/>
                  </a:lnTo>
                  <a:lnTo>
                    <a:pt x="123075" y="149444"/>
                  </a:lnTo>
                  <a:lnTo>
                    <a:pt x="113147" y="156371"/>
                  </a:lnTo>
                  <a:lnTo>
                    <a:pt x="102108" y="162094"/>
                  </a:lnTo>
                  <a:lnTo>
                    <a:pt x="90327" y="167015"/>
                  </a:lnTo>
                  <a:lnTo>
                    <a:pt x="78051" y="171401"/>
                  </a:lnTo>
                  <a:lnTo>
                    <a:pt x="65447" y="175431"/>
                  </a:lnTo>
                  <a:lnTo>
                    <a:pt x="52622" y="179222"/>
                  </a:lnTo>
                  <a:lnTo>
                    <a:pt x="41862" y="179539"/>
                  </a:lnTo>
                  <a:lnTo>
                    <a:pt x="32478" y="177540"/>
                  </a:lnTo>
                  <a:lnTo>
                    <a:pt x="24011" y="173996"/>
                  </a:lnTo>
                  <a:lnTo>
                    <a:pt x="17262" y="168318"/>
                  </a:lnTo>
                  <a:lnTo>
                    <a:pt x="11656" y="161217"/>
                  </a:lnTo>
                  <a:lnTo>
                    <a:pt x="6814" y="153167"/>
                  </a:lnTo>
                  <a:lnTo>
                    <a:pt x="3586" y="143379"/>
                  </a:lnTo>
                  <a:lnTo>
                    <a:pt x="1434" y="132432"/>
                  </a:lnTo>
                  <a:lnTo>
                    <a:pt x="0" y="120713"/>
                  </a:lnTo>
                  <a:lnTo>
                    <a:pt x="1254" y="110690"/>
                  </a:lnTo>
                  <a:lnTo>
                    <a:pt x="4300" y="101797"/>
                  </a:lnTo>
                  <a:lnTo>
                    <a:pt x="8542" y="93658"/>
                  </a:lnTo>
                  <a:lnTo>
                    <a:pt x="14686" y="89337"/>
                  </a:lnTo>
                  <a:lnTo>
                    <a:pt x="22098" y="87562"/>
                  </a:lnTo>
                  <a:lnTo>
                    <a:pt x="30355" y="87484"/>
                  </a:lnTo>
                  <a:lnTo>
                    <a:pt x="39176" y="90747"/>
                  </a:lnTo>
                  <a:lnTo>
                    <a:pt x="48372" y="96239"/>
                  </a:lnTo>
                  <a:lnTo>
                    <a:pt x="57819" y="103216"/>
                  </a:lnTo>
                  <a:lnTo>
                    <a:pt x="67433" y="111184"/>
                  </a:lnTo>
                  <a:lnTo>
                    <a:pt x="77158" y="119811"/>
                  </a:lnTo>
                  <a:lnTo>
                    <a:pt x="95701" y="137135"/>
                  </a:lnTo>
                  <a:lnTo>
                    <a:pt x="125617" y="166268"/>
                  </a:lnTo>
                  <a:lnTo>
                    <a:pt x="132527" y="173114"/>
                  </a:lnTo>
                  <a:lnTo>
                    <a:pt x="140450" y="178783"/>
                  </a:lnTo>
                  <a:lnTo>
                    <a:pt x="149047" y="183668"/>
                  </a:lnTo>
                  <a:lnTo>
                    <a:pt x="176190" y="196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506451" y="3031605"/>
              <a:ext cx="148120" cy="205961"/>
            </a:xfrm>
            <a:custGeom>
              <a:avLst/>
              <a:gdLst/>
              <a:ahLst/>
              <a:cxnLst/>
              <a:rect l="0" t="0" r="0" b="0"/>
              <a:pathLst>
                <a:path w="148120" h="205961">
                  <a:moveTo>
                    <a:pt x="79971" y="42259"/>
                  </a:moveTo>
                  <a:lnTo>
                    <a:pt x="74691" y="21135"/>
                  </a:lnTo>
                  <a:lnTo>
                    <a:pt x="69819" y="13807"/>
                  </a:lnTo>
                  <a:lnTo>
                    <a:pt x="63256" y="7817"/>
                  </a:lnTo>
                  <a:lnTo>
                    <a:pt x="55564" y="2718"/>
                  </a:lnTo>
                  <a:lnTo>
                    <a:pt x="47120" y="424"/>
                  </a:lnTo>
                  <a:lnTo>
                    <a:pt x="38175" y="0"/>
                  </a:lnTo>
                  <a:lnTo>
                    <a:pt x="28896" y="822"/>
                  </a:lnTo>
                  <a:lnTo>
                    <a:pt x="23815" y="4687"/>
                  </a:lnTo>
                  <a:lnTo>
                    <a:pt x="21533" y="10579"/>
                  </a:lnTo>
                  <a:lnTo>
                    <a:pt x="21117" y="17823"/>
                  </a:lnTo>
                  <a:lnTo>
                    <a:pt x="21945" y="25968"/>
                  </a:lnTo>
                  <a:lnTo>
                    <a:pt x="23602" y="34714"/>
                  </a:lnTo>
                  <a:lnTo>
                    <a:pt x="25812" y="43861"/>
                  </a:lnTo>
                  <a:lnTo>
                    <a:pt x="30602" y="54380"/>
                  </a:lnTo>
                  <a:lnTo>
                    <a:pt x="37110" y="65814"/>
                  </a:lnTo>
                  <a:lnTo>
                    <a:pt x="44766" y="77858"/>
                  </a:lnTo>
                  <a:lnTo>
                    <a:pt x="53185" y="90308"/>
                  </a:lnTo>
                  <a:lnTo>
                    <a:pt x="71382" y="115932"/>
                  </a:lnTo>
                  <a:lnTo>
                    <a:pt x="79772" y="128955"/>
                  </a:lnTo>
                  <a:lnTo>
                    <a:pt x="87575" y="142058"/>
                  </a:lnTo>
                  <a:lnTo>
                    <a:pt x="94989" y="155214"/>
                  </a:lnTo>
                  <a:lnTo>
                    <a:pt x="98825" y="167301"/>
                  </a:lnTo>
                  <a:lnTo>
                    <a:pt x="100278" y="178675"/>
                  </a:lnTo>
                  <a:lnTo>
                    <a:pt x="100141" y="189574"/>
                  </a:lnTo>
                  <a:lnTo>
                    <a:pt x="95628" y="196840"/>
                  </a:lnTo>
                  <a:lnTo>
                    <a:pt x="88199" y="201683"/>
                  </a:lnTo>
                  <a:lnTo>
                    <a:pt x="78825" y="204913"/>
                  </a:lnTo>
                  <a:lnTo>
                    <a:pt x="68154" y="205960"/>
                  </a:lnTo>
                  <a:lnTo>
                    <a:pt x="56619" y="205553"/>
                  </a:lnTo>
                  <a:lnTo>
                    <a:pt x="44507" y="204177"/>
                  </a:lnTo>
                  <a:lnTo>
                    <a:pt x="34222" y="201048"/>
                  </a:lnTo>
                  <a:lnTo>
                    <a:pt x="25155" y="196752"/>
                  </a:lnTo>
                  <a:lnTo>
                    <a:pt x="16900" y="191677"/>
                  </a:lnTo>
                  <a:lnTo>
                    <a:pt x="10291" y="184978"/>
                  </a:lnTo>
                  <a:lnTo>
                    <a:pt x="4780" y="177196"/>
                  </a:lnTo>
                  <a:lnTo>
                    <a:pt x="0" y="168692"/>
                  </a:lnTo>
                  <a:lnTo>
                    <a:pt x="1235" y="160812"/>
                  </a:lnTo>
                  <a:lnTo>
                    <a:pt x="6480" y="153348"/>
                  </a:lnTo>
                  <a:lnTo>
                    <a:pt x="14398" y="146162"/>
                  </a:lnTo>
                  <a:lnTo>
                    <a:pt x="22992" y="140265"/>
                  </a:lnTo>
                  <a:lnTo>
                    <a:pt x="32037" y="135229"/>
                  </a:lnTo>
                  <a:lnTo>
                    <a:pt x="41383" y="130767"/>
                  </a:lnTo>
                  <a:lnTo>
                    <a:pt x="50930" y="125581"/>
                  </a:lnTo>
                  <a:lnTo>
                    <a:pt x="60611" y="119913"/>
                  </a:lnTo>
                  <a:lnTo>
                    <a:pt x="80209" y="107721"/>
                  </a:lnTo>
                  <a:lnTo>
                    <a:pt x="99973" y="94933"/>
                  </a:lnTo>
                  <a:lnTo>
                    <a:pt x="108780" y="88428"/>
                  </a:lnTo>
                  <a:lnTo>
                    <a:pt x="116862" y="81881"/>
                  </a:lnTo>
                  <a:lnTo>
                    <a:pt x="124461" y="75305"/>
                  </a:lnTo>
                  <a:lnTo>
                    <a:pt x="131737" y="68711"/>
                  </a:lnTo>
                  <a:lnTo>
                    <a:pt x="145717" y="55489"/>
                  </a:lnTo>
                  <a:lnTo>
                    <a:pt x="148119" y="47763"/>
                  </a:lnTo>
                  <a:lnTo>
                    <a:pt x="147509" y="39296"/>
                  </a:lnTo>
                  <a:lnTo>
                    <a:pt x="139658" y="124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715715" y="3028097"/>
              <a:ext cx="145030" cy="314358"/>
            </a:xfrm>
            <a:custGeom>
              <a:avLst/>
              <a:gdLst/>
              <a:ahLst/>
              <a:cxnLst/>
              <a:rect l="0" t="0" r="0" b="0"/>
              <a:pathLst>
                <a:path w="145030" h="314358">
                  <a:moveTo>
                    <a:pt x="139298" y="115401"/>
                  </a:moveTo>
                  <a:lnTo>
                    <a:pt x="144579" y="99558"/>
                  </a:lnTo>
                  <a:lnTo>
                    <a:pt x="145029" y="89365"/>
                  </a:lnTo>
                  <a:lnTo>
                    <a:pt x="144224" y="77043"/>
                  </a:lnTo>
                  <a:lnTo>
                    <a:pt x="142582" y="63302"/>
                  </a:lnTo>
                  <a:lnTo>
                    <a:pt x="139277" y="51930"/>
                  </a:lnTo>
                  <a:lnTo>
                    <a:pt x="134862" y="42139"/>
                  </a:lnTo>
                  <a:lnTo>
                    <a:pt x="129709" y="33400"/>
                  </a:lnTo>
                  <a:lnTo>
                    <a:pt x="121852" y="25364"/>
                  </a:lnTo>
                  <a:lnTo>
                    <a:pt x="112193" y="17796"/>
                  </a:lnTo>
                  <a:lnTo>
                    <a:pt x="101332" y="10540"/>
                  </a:lnTo>
                  <a:lnTo>
                    <a:pt x="89671" y="5702"/>
                  </a:lnTo>
                  <a:lnTo>
                    <a:pt x="77475" y="2478"/>
                  </a:lnTo>
                  <a:lnTo>
                    <a:pt x="64923" y="328"/>
                  </a:lnTo>
                  <a:lnTo>
                    <a:pt x="53240" y="0"/>
                  </a:lnTo>
                  <a:lnTo>
                    <a:pt x="42134" y="886"/>
                  </a:lnTo>
                  <a:lnTo>
                    <a:pt x="31415" y="2583"/>
                  </a:lnTo>
                  <a:lnTo>
                    <a:pt x="22058" y="5924"/>
                  </a:lnTo>
                  <a:lnTo>
                    <a:pt x="13610" y="10363"/>
                  </a:lnTo>
                  <a:lnTo>
                    <a:pt x="5767" y="15532"/>
                  </a:lnTo>
                  <a:lnTo>
                    <a:pt x="1643" y="22295"/>
                  </a:lnTo>
                  <a:lnTo>
                    <a:pt x="0" y="30119"/>
                  </a:lnTo>
                  <a:lnTo>
                    <a:pt x="9" y="38651"/>
                  </a:lnTo>
                  <a:lnTo>
                    <a:pt x="2227" y="46549"/>
                  </a:lnTo>
                  <a:lnTo>
                    <a:pt x="5915" y="54025"/>
                  </a:lnTo>
                  <a:lnTo>
                    <a:pt x="10585" y="61220"/>
                  </a:lnTo>
                  <a:lnTo>
                    <a:pt x="18119" y="64912"/>
                  </a:lnTo>
                  <a:lnTo>
                    <a:pt x="27563" y="66267"/>
                  </a:lnTo>
                  <a:lnTo>
                    <a:pt x="38281" y="66066"/>
                  </a:lnTo>
                  <a:lnTo>
                    <a:pt x="48742" y="64826"/>
                  </a:lnTo>
                  <a:lnTo>
                    <a:pt x="59031" y="62894"/>
                  </a:lnTo>
                  <a:lnTo>
                    <a:pt x="69207" y="60501"/>
                  </a:lnTo>
                  <a:lnTo>
                    <a:pt x="79307" y="57800"/>
                  </a:lnTo>
                  <a:lnTo>
                    <a:pt x="99371" y="51852"/>
                  </a:lnTo>
                  <a:lnTo>
                    <a:pt x="104943" y="54245"/>
                  </a:lnTo>
                  <a:lnTo>
                    <a:pt x="107552" y="60261"/>
                  </a:lnTo>
                  <a:lnTo>
                    <a:pt x="108186" y="68694"/>
                  </a:lnTo>
                  <a:lnTo>
                    <a:pt x="107504" y="79842"/>
                  </a:lnTo>
                  <a:lnTo>
                    <a:pt x="105943" y="92800"/>
                  </a:lnTo>
                  <a:lnTo>
                    <a:pt x="103798" y="106966"/>
                  </a:lnTo>
                  <a:lnTo>
                    <a:pt x="98466" y="137443"/>
                  </a:lnTo>
                  <a:lnTo>
                    <a:pt x="95497" y="153307"/>
                  </a:lnTo>
                  <a:lnTo>
                    <a:pt x="93517" y="169410"/>
                  </a:lnTo>
                  <a:lnTo>
                    <a:pt x="92198" y="185671"/>
                  </a:lnTo>
                  <a:lnTo>
                    <a:pt x="91318" y="202039"/>
                  </a:lnTo>
                  <a:lnTo>
                    <a:pt x="89626" y="216267"/>
                  </a:lnTo>
                  <a:lnTo>
                    <a:pt x="87393" y="229068"/>
                  </a:lnTo>
                  <a:lnTo>
                    <a:pt x="84799" y="240918"/>
                  </a:lnTo>
                  <a:lnTo>
                    <a:pt x="83070" y="253239"/>
                  </a:lnTo>
                  <a:lnTo>
                    <a:pt x="81917" y="265875"/>
                  </a:lnTo>
                  <a:lnTo>
                    <a:pt x="79611" y="3143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203185" y="3302663"/>
            <a:ext cx="606816" cy="328277"/>
            <a:chOff x="3203185" y="3302663"/>
            <a:chExt cx="606816" cy="328277"/>
          </a:xfrm>
        </p:grpSpPr>
        <p:sp>
          <p:nvSpPr>
            <p:cNvPr id="89" name="Freeform 88"/>
            <p:cNvSpPr/>
            <p:nvPr/>
          </p:nvSpPr>
          <p:spPr>
            <a:xfrm>
              <a:off x="3203185" y="3372297"/>
              <a:ext cx="19896" cy="179061"/>
            </a:xfrm>
            <a:custGeom>
              <a:avLst/>
              <a:gdLst/>
              <a:ahLst/>
              <a:cxnLst/>
              <a:rect l="0" t="0" r="0" b="0"/>
              <a:pathLst>
                <a:path w="19896" h="179061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6836" y="62140"/>
                  </a:lnTo>
                  <a:lnTo>
                    <a:pt x="7874" y="75692"/>
                  </a:lnTo>
                  <a:lnTo>
                    <a:pt x="8565" y="90252"/>
                  </a:lnTo>
                  <a:lnTo>
                    <a:pt x="10131" y="104381"/>
                  </a:lnTo>
                  <a:lnTo>
                    <a:pt x="12281" y="118221"/>
                  </a:lnTo>
                  <a:lnTo>
                    <a:pt x="19895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203185" y="3312610"/>
              <a:ext cx="231689" cy="260363"/>
            </a:xfrm>
            <a:custGeom>
              <a:avLst/>
              <a:gdLst/>
              <a:ahLst/>
              <a:cxnLst/>
              <a:rect l="0" t="0" r="0" b="0"/>
              <a:pathLst>
                <a:path w="231689" h="260363">
                  <a:moveTo>
                    <a:pt x="0" y="39791"/>
                  </a:moveTo>
                  <a:lnTo>
                    <a:pt x="5281" y="55634"/>
                  </a:lnTo>
                  <a:lnTo>
                    <a:pt x="9047" y="62512"/>
                  </a:lnTo>
                  <a:lnTo>
                    <a:pt x="13769" y="69307"/>
                  </a:lnTo>
                  <a:lnTo>
                    <a:pt x="19127" y="76049"/>
                  </a:lnTo>
                  <a:lnTo>
                    <a:pt x="26015" y="86069"/>
                  </a:lnTo>
                  <a:lnTo>
                    <a:pt x="65159" y="147014"/>
                  </a:lnTo>
                  <a:lnTo>
                    <a:pt x="72177" y="156591"/>
                  </a:lnTo>
                  <a:lnTo>
                    <a:pt x="79067" y="165186"/>
                  </a:lnTo>
                  <a:lnTo>
                    <a:pt x="85870" y="173127"/>
                  </a:lnTo>
                  <a:lnTo>
                    <a:pt x="92617" y="180631"/>
                  </a:lnTo>
                  <a:lnTo>
                    <a:pt x="106008" y="194865"/>
                  </a:lnTo>
                  <a:lnTo>
                    <a:pt x="112674" y="202860"/>
                  </a:lnTo>
                  <a:lnTo>
                    <a:pt x="119328" y="211507"/>
                  </a:lnTo>
                  <a:lnTo>
                    <a:pt x="125975" y="220587"/>
                  </a:lnTo>
                  <a:lnTo>
                    <a:pt x="134827" y="228851"/>
                  </a:lnTo>
                  <a:lnTo>
                    <a:pt x="145150" y="236571"/>
                  </a:lnTo>
                  <a:lnTo>
                    <a:pt x="156454" y="243928"/>
                  </a:lnTo>
                  <a:lnTo>
                    <a:pt x="167305" y="249938"/>
                  </a:lnTo>
                  <a:lnTo>
                    <a:pt x="177855" y="255050"/>
                  </a:lnTo>
                  <a:lnTo>
                    <a:pt x="188205" y="259564"/>
                  </a:lnTo>
                  <a:lnTo>
                    <a:pt x="197315" y="260362"/>
                  </a:lnTo>
                  <a:lnTo>
                    <a:pt x="205599" y="258684"/>
                  </a:lnTo>
                  <a:lnTo>
                    <a:pt x="213332" y="255354"/>
                  </a:lnTo>
                  <a:lnTo>
                    <a:pt x="219593" y="247608"/>
                  </a:lnTo>
                  <a:lnTo>
                    <a:pt x="224872" y="236917"/>
                  </a:lnTo>
                  <a:lnTo>
                    <a:pt x="229497" y="224264"/>
                  </a:lnTo>
                  <a:lnTo>
                    <a:pt x="231475" y="210301"/>
                  </a:lnTo>
                  <a:lnTo>
                    <a:pt x="231688" y="195466"/>
                  </a:lnTo>
                  <a:lnTo>
                    <a:pt x="230725" y="180050"/>
                  </a:lnTo>
                  <a:lnTo>
                    <a:pt x="228977" y="164246"/>
                  </a:lnTo>
                  <a:lnTo>
                    <a:pt x="226707" y="148184"/>
                  </a:lnTo>
                  <a:lnTo>
                    <a:pt x="224088" y="131949"/>
                  </a:lnTo>
                  <a:lnTo>
                    <a:pt x="220132" y="118915"/>
                  </a:lnTo>
                  <a:lnTo>
                    <a:pt x="215284" y="108014"/>
                  </a:lnTo>
                  <a:lnTo>
                    <a:pt x="209841" y="98537"/>
                  </a:lnTo>
                  <a:lnTo>
                    <a:pt x="205107" y="88903"/>
                  </a:lnTo>
                  <a:lnTo>
                    <a:pt x="200846" y="79165"/>
                  </a:lnTo>
                  <a:lnTo>
                    <a:pt x="196900" y="69356"/>
                  </a:lnTo>
                  <a:lnTo>
                    <a:pt x="192059" y="59501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531462" y="3490506"/>
              <a:ext cx="82037" cy="103450"/>
            </a:xfrm>
            <a:custGeom>
              <a:avLst/>
              <a:gdLst/>
              <a:ahLst/>
              <a:cxnLst/>
              <a:rect l="0" t="0" r="0" b="0"/>
              <a:pathLst>
                <a:path w="82037" h="103450">
                  <a:moveTo>
                    <a:pt x="29843" y="11112"/>
                  </a:moveTo>
                  <a:lnTo>
                    <a:pt x="19281" y="26955"/>
                  </a:lnTo>
                  <a:lnTo>
                    <a:pt x="15064" y="36043"/>
                  </a:lnTo>
                  <a:lnTo>
                    <a:pt x="11148" y="46523"/>
                  </a:lnTo>
                  <a:lnTo>
                    <a:pt x="7432" y="57931"/>
                  </a:lnTo>
                  <a:lnTo>
                    <a:pt x="7165" y="67747"/>
                  </a:lnTo>
                  <a:lnTo>
                    <a:pt x="9198" y="76502"/>
                  </a:lnTo>
                  <a:lnTo>
                    <a:pt x="12764" y="84549"/>
                  </a:lnTo>
                  <a:lnTo>
                    <a:pt x="18457" y="91019"/>
                  </a:lnTo>
                  <a:lnTo>
                    <a:pt x="25568" y="96437"/>
                  </a:lnTo>
                  <a:lnTo>
                    <a:pt x="33625" y="101155"/>
                  </a:lnTo>
                  <a:lnTo>
                    <a:pt x="42312" y="103195"/>
                  </a:lnTo>
                  <a:lnTo>
                    <a:pt x="51420" y="103449"/>
                  </a:lnTo>
                  <a:lnTo>
                    <a:pt x="60807" y="102514"/>
                  </a:lnTo>
                  <a:lnTo>
                    <a:pt x="68170" y="98574"/>
                  </a:lnTo>
                  <a:lnTo>
                    <a:pt x="74185" y="92631"/>
                  </a:lnTo>
                  <a:lnTo>
                    <a:pt x="79300" y="85354"/>
                  </a:lnTo>
                  <a:lnTo>
                    <a:pt x="81605" y="74976"/>
                  </a:lnTo>
                  <a:lnTo>
                    <a:pt x="82036" y="62531"/>
                  </a:lnTo>
                  <a:lnTo>
                    <a:pt x="81218" y="48707"/>
                  </a:lnTo>
                  <a:lnTo>
                    <a:pt x="78462" y="37281"/>
                  </a:lnTo>
                  <a:lnTo>
                    <a:pt x="74414" y="27453"/>
                  </a:lnTo>
                  <a:lnTo>
                    <a:pt x="69505" y="18690"/>
                  </a:lnTo>
                  <a:lnTo>
                    <a:pt x="62916" y="11743"/>
                  </a:lnTo>
                  <a:lnTo>
                    <a:pt x="55207" y="6006"/>
                  </a:lnTo>
                  <a:lnTo>
                    <a:pt x="46753" y="1076"/>
                  </a:lnTo>
                  <a:lnTo>
                    <a:pt x="37800" y="0"/>
                  </a:lnTo>
                  <a:lnTo>
                    <a:pt x="28516" y="1494"/>
                  </a:lnTo>
                  <a:lnTo>
                    <a:pt x="0" y="11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770209" y="3302663"/>
              <a:ext cx="19896" cy="149217"/>
            </a:xfrm>
            <a:custGeom>
              <a:avLst/>
              <a:gdLst/>
              <a:ahLst/>
              <a:cxnLst/>
              <a:rect l="0" t="0" r="0" b="0"/>
              <a:pathLst>
                <a:path w="19896" h="149217">
                  <a:moveTo>
                    <a:pt x="0" y="0"/>
                  </a:moveTo>
                  <a:lnTo>
                    <a:pt x="0" y="21124"/>
                  </a:lnTo>
                  <a:lnTo>
                    <a:pt x="1105" y="32872"/>
                  </a:lnTo>
                  <a:lnTo>
                    <a:pt x="2947" y="46232"/>
                  </a:lnTo>
                  <a:lnTo>
                    <a:pt x="5281" y="60665"/>
                  </a:lnTo>
                  <a:lnTo>
                    <a:pt x="7942" y="74707"/>
                  </a:lnTo>
                  <a:lnTo>
                    <a:pt x="10821" y="88491"/>
                  </a:lnTo>
                  <a:lnTo>
                    <a:pt x="19895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800052" y="3620992"/>
              <a:ext cx="9949" cy="9948"/>
            </a:xfrm>
            <a:custGeom>
              <a:avLst/>
              <a:gdLst/>
              <a:ahLst/>
              <a:cxnLst/>
              <a:rect l="0" t="0" r="0" b="0"/>
              <a:pathLst>
                <a:path w="9949" h="9948">
                  <a:moveTo>
                    <a:pt x="9948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747250" y="5600901"/>
            <a:ext cx="1014328" cy="407559"/>
            <a:chOff x="4747250" y="5600901"/>
            <a:chExt cx="1014328" cy="407559"/>
          </a:xfrm>
        </p:grpSpPr>
        <p:sp>
          <p:nvSpPr>
            <p:cNvPr id="95" name="Freeform 94"/>
            <p:cNvSpPr/>
            <p:nvPr/>
          </p:nvSpPr>
          <p:spPr>
            <a:xfrm>
              <a:off x="4747250" y="5600901"/>
              <a:ext cx="147059" cy="308081"/>
            </a:xfrm>
            <a:custGeom>
              <a:avLst/>
              <a:gdLst/>
              <a:ahLst/>
              <a:cxnLst/>
              <a:rect l="0" t="0" r="0" b="0"/>
              <a:pathLst>
                <a:path w="147059" h="308081">
                  <a:moveTo>
                    <a:pt x="147058" y="39490"/>
                  </a:moveTo>
                  <a:lnTo>
                    <a:pt x="131215" y="28929"/>
                  </a:lnTo>
                  <a:lnTo>
                    <a:pt x="124337" y="22501"/>
                  </a:lnTo>
                  <a:lnTo>
                    <a:pt x="117542" y="14901"/>
                  </a:lnTo>
                  <a:lnTo>
                    <a:pt x="110801" y="6518"/>
                  </a:lnTo>
                  <a:lnTo>
                    <a:pt x="101886" y="2034"/>
                  </a:lnTo>
                  <a:lnTo>
                    <a:pt x="91521" y="150"/>
                  </a:lnTo>
                  <a:lnTo>
                    <a:pt x="80190" y="0"/>
                  </a:lnTo>
                  <a:lnTo>
                    <a:pt x="70425" y="2110"/>
                  </a:lnTo>
                  <a:lnTo>
                    <a:pt x="61705" y="5728"/>
                  </a:lnTo>
                  <a:lnTo>
                    <a:pt x="53681" y="10350"/>
                  </a:lnTo>
                  <a:lnTo>
                    <a:pt x="46120" y="17853"/>
                  </a:lnTo>
                  <a:lnTo>
                    <a:pt x="38870" y="27276"/>
                  </a:lnTo>
                  <a:lnTo>
                    <a:pt x="31825" y="37979"/>
                  </a:lnTo>
                  <a:lnTo>
                    <a:pt x="26024" y="48431"/>
                  </a:lnTo>
                  <a:lnTo>
                    <a:pt x="21051" y="58714"/>
                  </a:lnTo>
                  <a:lnTo>
                    <a:pt x="16630" y="68886"/>
                  </a:lnTo>
                  <a:lnTo>
                    <a:pt x="12578" y="78983"/>
                  </a:lnTo>
                  <a:lnTo>
                    <a:pt x="5127" y="99044"/>
                  </a:lnTo>
                  <a:lnTo>
                    <a:pt x="2698" y="111247"/>
                  </a:lnTo>
                  <a:lnTo>
                    <a:pt x="1079" y="124909"/>
                  </a:lnTo>
                  <a:lnTo>
                    <a:pt x="0" y="139543"/>
                  </a:lnTo>
                  <a:lnTo>
                    <a:pt x="1491" y="151510"/>
                  </a:lnTo>
                  <a:lnTo>
                    <a:pt x="4695" y="161698"/>
                  </a:lnTo>
                  <a:lnTo>
                    <a:pt x="9043" y="170701"/>
                  </a:lnTo>
                  <a:lnTo>
                    <a:pt x="14151" y="174492"/>
                  </a:lnTo>
                  <a:lnTo>
                    <a:pt x="19767" y="174810"/>
                  </a:lnTo>
                  <a:lnTo>
                    <a:pt x="25723" y="172810"/>
                  </a:lnTo>
                  <a:lnTo>
                    <a:pt x="33008" y="168161"/>
                  </a:lnTo>
                  <a:lnTo>
                    <a:pt x="41181" y="161746"/>
                  </a:lnTo>
                  <a:lnTo>
                    <a:pt x="49946" y="154153"/>
                  </a:lnTo>
                  <a:lnTo>
                    <a:pt x="58000" y="143565"/>
                  </a:lnTo>
                  <a:lnTo>
                    <a:pt x="65580" y="130980"/>
                  </a:lnTo>
                  <a:lnTo>
                    <a:pt x="72843" y="117063"/>
                  </a:lnTo>
                  <a:lnTo>
                    <a:pt x="78791" y="103363"/>
                  </a:lnTo>
                  <a:lnTo>
                    <a:pt x="83862" y="89810"/>
                  </a:lnTo>
                  <a:lnTo>
                    <a:pt x="88348" y="76352"/>
                  </a:lnTo>
                  <a:lnTo>
                    <a:pt x="93549" y="65170"/>
                  </a:lnTo>
                  <a:lnTo>
                    <a:pt x="99227" y="55505"/>
                  </a:lnTo>
                  <a:lnTo>
                    <a:pt x="105222" y="46851"/>
                  </a:lnTo>
                  <a:lnTo>
                    <a:pt x="110325" y="46608"/>
                  </a:lnTo>
                  <a:lnTo>
                    <a:pt x="114832" y="51972"/>
                  </a:lnTo>
                  <a:lnTo>
                    <a:pt x="118942" y="61075"/>
                  </a:lnTo>
                  <a:lnTo>
                    <a:pt x="122788" y="72671"/>
                  </a:lnTo>
                  <a:lnTo>
                    <a:pt x="126456" y="85927"/>
                  </a:lnTo>
                  <a:lnTo>
                    <a:pt x="130007" y="100292"/>
                  </a:lnTo>
                  <a:lnTo>
                    <a:pt x="132375" y="117605"/>
                  </a:lnTo>
                  <a:lnTo>
                    <a:pt x="133953" y="136885"/>
                  </a:lnTo>
                  <a:lnTo>
                    <a:pt x="135005" y="157475"/>
                  </a:lnTo>
                  <a:lnTo>
                    <a:pt x="134602" y="174517"/>
                  </a:lnTo>
                  <a:lnTo>
                    <a:pt x="133227" y="189195"/>
                  </a:lnTo>
                  <a:lnTo>
                    <a:pt x="131205" y="202296"/>
                  </a:lnTo>
                  <a:lnTo>
                    <a:pt x="129858" y="217662"/>
                  </a:lnTo>
                  <a:lnTo>
                    <a:pt x="128959" y="234538"/>
                  </a:lnTo>
                  <a:lnTo>
                    <a:pt x="137110" y="308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953994" y="5899034"/>
              <a:ext cx="29845" cy="109426"/>
            </a:xfrm>
            <a:custGeom>
              <a:avLst/>
              <a:gdLst/>
              <a:ahLst/>
              <a:cxnLst/>
              <a:rect l="0" t="0" r="0" b="0"/>
              <a:pathLst>
                <a:path w="29845" h="109426">
                  <a:moveTo>
                    <a:pt x="29844" y="0"/>
                  </a:moveTo>
                  <a:lnTo>
                    <a:pt x="15998" y="41537"/>
                  </a:lnTo>
                  <a:lnTo>
                    <a:pt x="12876" y="52008"/>
                  </a:lnTo>
                  <a:lnTo>
                    <a:pt x="9689" y="63410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053472" y="5682591"/>
              <a:ext cx="123658" cy="223011"/>
            </a:xfrm>
            <a:custGeom>
              <a:avLst/>
              <a:gdLst/>
              <a:ahLst/>
              <a:cxnLst/>
              <a:rect l="0" t="0" r="0" b="0"/>
              <a:pathLst>
                <a:path w="123658" h="223011">
                  <a:moveTo>
                    <a:pt x="0" y="67226"/>
                  </a:moveTo>
                  <a:lnTo>
                    <a:pt x="0" y="122610"/>
                  </a:lnTo>
                  <a:lnTo>
                    <a:pt x="1105" y="133992"/>
                  </a:lnTo>
                  <a:lnTo>
                    <a:pt x="2948" y="144896"/>
                  </a:lnTo>
                  <a:lnTo>
                    <a:pt x="5281" y="155481"/>
                  </a:lnTo>
                  <a:lnTo>
                    <a:pt x="9047" y="166959"/>
                  </a:lnTo>
                  <a:lnTo>
                    <a:pt x="13769" y="179032"/>
                  </a:lnTo>
                  <a:lnTo>
                    <a:pt x="19127" y="191503"/>
                  </a:lnTo>
                  <a:lnTo>
                    <a:pt x="24910" y="202026"/>
                  </a:lnTo>
                  <a:lnTo>
                    <a:pt x="30976" y="211253"/>
                  </a:lnTo>
                  <a:lnTo>
                    <a:pt x="37230" y="219615"/>
                  </a:lnTo>
                  <a:lnTo>
                    <a:pt x="44716" y="222979"/>
                  </a:lnTo>
                  <a:lnTo>
                    <a:pt x="53022" y="223010"/>
                  </a:lnTo>
                  <a:lnTo>
                    <a:pt x="61875" y="220821"/>
                  </a:lnTo>
                  <a:lnTo>
                    <a:pt x="69988" y="216046"/>
                  </a:lnTo>
                  <a:lnTo>
                    <a:pt x="77608" y="209547"/>
                  </a:lnTo>
                  <a:lnTo>
                    <a:pt x="84898" y="201897"/>
                  </a:lnTo>
                  <a:lnTo>
                    <a:pt x="90863" y="193482"/>
                  </a:lnTo>
                  <a:lnTo>
                    <a:pt x="95945" y="184556"/>
                  </a:lnTo>
                  <a:lnTo>
                    <a:pt x="100439" y="175289"/>
                  </a:lnTo>
                  <a:lnTo>
                    <a:pt x="104540" y="165795"/>
                  </a:lnTo>
                  <a:lnTo>
                    <a:pt x="108379" y="156150"/>
                  </a:lnTo>
                  <a:lnTo>
                    <a:pt x="112044" y="146404"/>
                  </a:lnTo>
                  <a:lnTo>
                    <a:pt x="115593" y="133275"/>
                  </a:lnTo>
                  <a:lnTo>
                    <a:pt x="119063" y="117890"/>
                  </a:lnTo>
                  <a:lnTo>
                    <a:pt x="122483" y="101002"/>
                  </a:lnTo>
                  <a:lnTo>
                    <a:pt x="123657" y="84217"/>
                  </a:lnTo>
                  <a:lnTo>
                    <a:pt x="123334" y="67500"/>
                  </a:lnTo>
                  <a:lnTo>
                    <a:pt x="122014" y="50829"/>
                  </a:lnTo>
                  <a:lnTo>
                    <a:pt x="118923" y="36399"/>
                  </a:lnTo>
                  <a:lnTo>
                    <a:pt x="114652" y="23463"/>
                  </a:lnTo>
                  <a:lnTo>
                    <a:pt x="109594" y="11523"/>
                  </a:lnTo>
                  <a:lnTo>
                    <a:pt x="102906" y="4669"/>
                  </a:lnTo>
                  <a:lnTo>
                    <a:pt x="95131" y="1204"/>
                  </a:lnTo>
                  <a:lnTo>
                    <a:pt x="86632" y="0"/>
                  </a:lnTo>
                  <a:lnTo>
                    <a:pt x="76545" y="3618"/>
                  </a:lnTo>
                  <a:lnTo>
                    <a:pt x="65399" y="10452"/>
                  </a:lnTo>
                  <a:lnTo>
                    <a:pt x="53548" y="19429"/>
                  </a:lnTo>
                  <a:lnTo>
                    <a:pt x="44541" y="28729"/>
                  </a:lnTo>
                  <a:lnTo>
                    <a:pt x="37431" y="38245"/>
                  </a:lnTo>
                  <a:lnTo>
                    <a:pt x="31586" y="47906"/>
                  </a:lnTo>
                  <a:lnTo>
                    <a:pt x="19196" y="67482"/>
                  </a:lnTo>
                  <a:lnTo>
                    <a:pt x="0" y="1070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232532" y="5673527"/>
              <a:ext cx="122273" cy="181056"/>
            </a:xfrm>
            <a:custGeom>
              <a:avLst/>
              <a:gdLst/>
              <a:ahLst/>
              <a:cxnLst/>
              <a:rect l="0" t="0" r="0" b="0"/>
              <a:pathLst>
                <a:path w="122273" h="181056">
                  <a:moveTo>
                    <a:pt x="0" y="46447"/>
                  </a:moveTo>
                  <a:lnTo>
                    <a:pt x="0" y="110395"/>
                  </a:lnTo>
                  <a:lnTo>
                    <a:pt x="1105" y="122238"/>
                  </a:lnTo>
                  <a:lnTo>
                    <a:pt x="2948" y="133450"/>
                  </a:lnTo>
                  <a:lnTo>
                    <a:pt x="5281" y="144240"/>
                  </a:lnTo>
                  <a:lnTo>
                    <a:pt x="9047" y="153644"/>
                  </a:lnTo>
                  <a:lnTo>
                    <a:pt x="13769" y="162124"/>
                  </a:lnTo>
                  <a:lnTo>
                    <a:pt x="19127" y="169988"/>
                  </a:lnTo>
                  <a:lnTo>
                    <a:pt x="27120" y="175230"/>
                  </a:lnTo>
                  <a:lnTo>
                    <a:pt x="36871" y="178725"/>
                  </a:lnTo>
                  <a:lnTo>
                    <a:pt x="47792" y="181055"/>
                  </a:lnTo>
                  <a:lnTo>
                    <a:pt x="58389" y="179293"/>
                  </a:lnTo>
                  <a:lnTo>
                    <a:pt x="68769" y="174802"/>
                  </a:lnTo>
                  <a:lnTo>
                    <a:pt x="79005" y="168492"/>
                  </a:lnTo>
                  <a:lnTo>
                    <a:pt x="88040" y="159864"/>
                  </a:lnTo>
                  <a:lnTo>
                    <a:pt x="96274" y="149691"/>
                  </a:lnTo>
                  <a:lnTo>
                    <a:pt x="103974" y="138488"/>
                  </a:lnTo>
                  <a:lnTo>
                    <a:pt x="110212" y="126598"/>
                  </a:lnTo>
                  <a:lnTo>
                    <a:pt x="115477" y="114249"/>
                  </a:lnTo>
                  <a:lnTo>
                    <a:pt x="120092" y="101596"/>
                  </a:lnTo>
                  <a:lnTo>
                    <a:pt x="122063" y="88739"/>
                  </a:lnTo>
                  <a:lnTo>
                    <a:pt x="122272" y="75747"/>
                  </a:lnTo>
                  <a:lnTo>
                    <a:pt x="121306" y="62664"/>
                  </a:lnTo>
                  <a:lnTo>
                    <a:pt x="118451" y="50627"/>
                  </a:lnTo>
                  <a:lnTo>
                    <a:pt x="114337" y="39285"/>
                  </a:lnTo>
                  <a:lnTo>
                    <a:pt x="109384" y="28409"/>
                  </a:lnTo>
                  <a:lnTo>
                    <a:pt x="102766" y="20052"/>
                  </a:lnTo>
                  <a:lnTo>
                    <a:pt x="95038" y="13376"/>
                  </a:lnTo>
                  <a:lnTo>
                    <a:pt x="86570" y="7820"/>
                  </a:lnTo>
                  <a:lnTo>
                    <a:pt x="76504" y="4116"/>
                  </a:lnTo>
                  <a:lnTo>
                    <a:pt x="65372" y="1647"/>
                  </a:lnTo>
                  <a:lnTo>
                    <a:pt x="53529" y="0"/>
                  </a:lnTo>
                  <a:lnTo>
                    <a:pt x="43423" y="2219"/>
                  </a:lnTo>
                  <a:lnTo>
                    <a:pt x="34475" y="7014"/>
                  </a:lnTo>
                  <a:lnTo>
                    <a:pt x="26300" y="13526"/>
                  </a:lnTo>
                  <a:lnTo>
                    <a:pt x="20849" y="23394"/>
                  </a:lnTo>
                  <a:lnTo>
                    <a:pt x="17215" y="35500"/>
                  </a:lnTo>
                  <a:lnTo>
                    <a:pt x="14793" y="49096"/>
                  </a:lnTo>
                  <a:lnTo>
                    <a:pt x="13178" y="62582"/>
                  </a:lnTo>
                  <a:lnTo>
                    <a:pt x="12101" y="75994"/>
                  </a:lnTo>
                  <a:lnTo>
                    <a:pt x="9948" y="116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436626" y="5640391"/>
              <a:ext cx="137013" cy="187384"/>
            </a:xfrm>
            <a:custGeom>
              <a:avLst/>
              <a:gdLst/>
              <a:ahLst/>
              <a:cxnLst/>
              <a:rect l="0" t="0" r="0" b="0"/>
              <a:pathLst>
                <a:path w="137013" h="187384">
                  <a:moveTo>
                    <a:pt x="14757" y="0"/>
                  </a:moveTo>
                  <a:lnTo>
                    <a:pt x="911" y="55384"/>
                  </a:lnTo>
                  <a:lnTo>
                    <a:pt x="0" y="70082"/>
                  </a:lnTo>
                  <a:lnTo>
                    <a:pt x="498" y="86513"/>
                  </a:lnTo>
                  <a:lnTo>
                    <a:pt x="1935" y="104098"/>
                  </a:lnTo>
                  <a:lnTo>
                    <a:pt x="3999" y="119138"/>
                  </a:lnTo>
                  <a:lnTo>
                    <a:pt x="6480" y="132480"/>
                  </a:lnTo>
                  <a:lnTo>
                    <a:pt x="9239" y="144691"/>
                  </a:lnTo>
                  <a:lnTo>
                    <a:pt x="14394" y="156147"/>
                  </a:lnTo>
                  <a:lnTo>
                    <a:pt x="21147" y="167101"/>
                  </a:lnTo>
                  <a:lnTo>
                    <a:pt x="28965" y="177719"/>
                  </a:lnTo>
                  <a:lnTo>
                    <a:pt x="38599" y="183693"/>
                  </a:lnTo>
                  <a:lnTo>
                    <a:pt x="49442" y="186570"/>
                  </a:lnTo>
                  <a:lnTo>
                    <a:pt x="61092" y="187383"/>
                  </a:lnTo>
                  <a:lnTo>
                    <a:pt x="72174" y="185714"/>
                  </a:lnTo>
                  <a:lnTo>
                    <a:pt x="82879" y="182391"/>
                  </a:lnTo>
                  <a:lnTo>
                    <a:pt x="93331" y="177965"/>
                  </a:lnTo>
                  <a:lnTo>
                    <a:pt x="102509" y="169488"/>
                  </a:lnTo>
                  <a:lnTo>
                    <a:pt x="110839" y="158309"/>
                  </a:lnTo>
                  <a:lnTo>
                    <a:pt x="118603" y="145331"/>
                  </a:lnTo>
                  <a:lnTo>
                    <a:pt x="124884" y="131152"/>
                  </a:lnTo>
                  <a:lnTo>
                    <a:pt x="130177" y="116173"/>
                  </a:lnTo>
                  <a:lnTo>
                    <a:pt x="134811" y="100660"/>
                  </a:lnTo>
                  <a:lnTo>
                    <a:pt x="136795" y="84792"/>
                  </a:lnTo>
                  <a:lnTo>
                    <a:pt x="137012" y="68686"/>
                  </a:lnTo>
                  <a:lnTo>
                    <a:pt x="136052" y="52423"/>
                  </a:lnTo>
                  <a:lnTo>
                    <a:pt x="132096" y="38265"/>
                  </a:lnTo>
                  <a:lnTo>
                    <a:pt x="126142" y="25510"/>
                  </a:lnTo>
                  <a:lnTo>
                    <a:pt x="118857" y="13691"/>
                  </a:lnTo>
                  <a:lnTo>
                    <a:pt x="108474" y="6917"/>
                  </a:lnTo>
                  <a:lnTo>
                    <a:pt x="96026" y="3506"/>
                  </a:lnTo>
                  <a:lnTo>
                    <a:pt x="82200" y="2337"/>
                  </a:lnTo>
                  <a:lnTo>
                    <a:pt x="70772" y="5979"/>
                  </a:lnTo>
                  <a:lnTo>
                    <a:pt x="60943" y="12829"/>
                  </a:lnTo>
                  <a:lnTo>
                    <a:pt x="52180" y="21816"/>
                  </a:lnTo>
                  <a:lnTo>
                    <a:pt x="45232" y="32229"/>
                  </a:lnTo>
                  <a:lnTo>
                    <a:pt x="39495" y="43592"/>
                  </a:lnTo>
                  <a:lnTo>
                    <a:pt x="14757" y="89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690130" y="5670235"/>
              <a:ext cx="71448" cy="219787"/>
            </a:xfrm>
            <a:custGeom>
              <a:avLst/>
              <a:gdLst/>
              <a:ahLst/>
              <a:cxnLst/>
              <a:rect l="0" t="0" r="0" b="0"/>
              <a:pathLst>
                <a:path w="71448" h="219787">
                  <a:moveTo>
                    <a:pt x="29844" y="0"/>
                  </a:moveTo>
                  <a:lnTo>
                    <a:pt x="19282" y="10562"/>
                  </a:lnTo>
                  <a:lnTo>
                    <a:pt x="15065" y="19199"/>
                  </a:lnTo>
                  <a:lnTo>
                    <a:pt x="11149" y="30484"/>
                  </a:lnTo>
                  <a:lnTo>
                    <a:pt x="7433" y="43534"/>
                  </a:lnTo>
                  <a:lnTo>
                    <a:pt x="4955" y="56655"/>
                  </a:lnTo>
                  <a:lnTo>
                    <a:pt x="3303" y="69824"/>
                  </a:lnTo>
                  <a:lnTo>
                    <a:pt x="2202" y="83025"/>
                  </a:lnTo>
                  <a:lnTo>
                    <a:pt x="3679" y="94036"/>
                  </a:lnTo>
                  <a:lnTo>
                    <a:pt x="6874" y="103586"/>
                  </a:lnTo>
                  <a:lnTo>
                    <a:pt x="11215" y="112165"/>
                  </a:lnTo>
                  <a:lnTo>
                    <a:pt x="17424" y="118989"/>
                  </a:lnTo>
                  <a:lnTo>
                    <a:pt x="24880" y="124643"/>
                  </a:lnTo>
                  <a:lnTo>
                    <a:pt x="33166" y="129518"/>
                  </a:lnTo>
                  <a:lnTo>
                    <a:pt x="40901" y="134979"/>
                  </a:lnTo>
                  <a:lnTo>
                    <a:pt x="48268" y="140830"/>
                  </a:lnTo>
                  <a:lnTo>
                    <a:pt x="55391" y="146942"/>
                  </a:lnTo>
                  <a:lnTo>
                    <a:pt x="61244" y="154332"/>
                  </a:lnTo>
                  <a:lnTo>
                    <a:pt x="66251" y="162574"/>
                  </a:lnTo>
                  <a:lnTo>
                    <a:pt x="70695" y="171385"/>
                  </a:lnTo>
                  <a:lnTo>
                    <a:pt x="71447" y="179470"/>
                  </a:lnTo>
                  <a:lnTo>
                    <a:pt x="69737" y="187071"/>
                  </a:lnTo>
                  <a:lnTo>
                    <a:pt x="66387" y="194348"/>
                  </a:lnTo>
                  <a:lnTo>
                    <a:pt x="60838" y="201410"/>
                  </a:lnTo>
                  <a:lnTo>
                    <a:pt x="53822" y="208329"/>
                  </a:lnTo>
                  <a:lnTo>
                    <a:pt x="45829" y="215152"/>
                  </a:lnTo>
                  <a:lnTo>
                    <a:pt x="37185" y="218596"/>
                  </a:lnTo>
                  <a:lnTo>
                    <a:pt x="28106" y="219786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694856" y="5412257"/>
            <a:ext cx="902424" cy="466882"/>
            <a:chOff x="6694856" y="5412257"/>
            <a:chExt cx="902424" cy="466882"/>
          </a:xfrm>
        </p:grpSpPr>
        <p:sp>
          <p:nvSpPr>
            <p:cNvPr id="102" name="Freeform 101"/>
            <p:cNvSpPr/>
            <p:nvPr/>
          </p:nvSpPr>
          <p:spPr>
            <a:xfrm>
              <a:off x="6694856" y="5451383"/>
              <a:ext cx="39792" cy="318330"/>
            </a:xfrm>
            <a:custGeom>
              <a:avLst/>
              <a:gdLst/>
              <a:ahLst/>
              <a:cxnLst/>
              <a:rect l="0" t="0" r="0" b="0"/>
              <a:pathLst>
                <a:path w="39792" h="318330">
                  <a:moveTo>
                    <a:pt x="0" y="0"/>
                  </a:moveTo>
                  <a:lnTo>
                    <a:pt x="5281" y="15843"/>
                  </a:lnTo>
                  <a:lnTo>
                    <a:pt x="6837" y="26037"/>
                  </a:lnTo>
                  <a:lnTo>
                    <a:pt x="7874" y="38359"/>
                  </a:lnTo>
                  <a:lnTo>
                    <a:pt x="8565" y="52100"/>
                  </a:lnTo>
                  <a:lnTo>
                    <a:pt x="10131" y="65682"/>
                  </a:lnTo>
                  <a:lnTo>
                    <a:pt x="12281" y="79158"/>
                  </a:lnTo>
                  <a:lnTo>
                    <a:pt x="14819" y="92563"/>
                  </a:lnTo>
                  <a:lnTo>
                    <a:pt x="16511" y="105921"/>
                  </a:lnTo>
                  <a:lnTo>
                    <a:pt x="17639" y="119248"/>
                  </a:lnTo>
                  <a:lnTo>
                    <a:pt x="18391" y="132554"/>
                  </a:lnTo>
                  <a:lnTo>
                    <a:pt x="19227" y="159128"/>
                  </a:lnTo>
                  <a:lnTo>
                    <a:pt x="19450" y="172404"/>
                  </a:lnTo>
                  <a:lnTo>
                    <a:pt x="20704" y="184571"/>
                  </a:lnTo>
                  <a:lnTo>
                    <a:pt x="22645" y="195997"/>
                  </a:lnTo>
                  <a:lnTo>
                    <a:pt x="25044" y="206932"/>
                  </a:lnTo>
                  <a:lnTo>
                    <a:pt x="26644" y="219747"/>
                  </a:lnTo>
                  <a:lnTo>
                    <a:pt x="27711" y="233818"/>
                  </a:lnTo>
                  <a:lnTo>
                    <a:pt x="28421" y="248725"/>
                  </a:lnTo>
                  <a:lnTo>
                    <a:pt x="30000" y="261979"/>
                  </a:lnTo>
                  <a:lnTo>
                    <a:pt x="39791" y="3183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784386" y="5476634"/>
              <a:ext cx="114562" cy="260386"/>
            </a:xfrm>
            <a:custGeom>
              <a:avLst/>
              <a:gdLst/>
              <a:ahLst/>
              <a:cxnLst/>
              <a:rect l="0" t="0" r="0" b="0"/>
              <a:pathLst>
                <a:path w="114562" h="260386">
                  <a:moveTo>
                    <a:pt x="39792" y="94123"/>
                  </a:moveTo>
                  <a:lnTo>
                    <a:pt x="34510" y="109966"/>
                  </a:lnTo>
                  <a:lnTo>
                    <a:pt x="31849" y="119054"/>
                  </a:lnTo>
                  <a:lnTo>
                    <a:pt x="25946" y="140942"/>
                  </a:lnTo>
                  <a:lnTo>
                    <a:pt x="25034" y="154073"/>
                  </a:lnTo>
                  <a:lnTo>
                    <a:pt x="25533" y="168354"/>
                  </a:lnTo>
                  <a:lnTo>
                    <a:pt x="26969" y="183401"/>
                  </a:lnTo>
                  <a:lnTo>
                    <a:pt x="29033" y="198960"/>
                  </a:lnTo>
                  <a:lnTo>
                    <a:pt x="31514" y="214858"/>
                  </a:lnTo>
                  <a:lnTo>
                    <a:pt x="34273" y="230984"/>
                  </a:lnTo>
                  <a:lnTo>
                    <a:pt x="39429" y="242840"/>
                  </a:lnTo>
                  <a:lnTo>
                    <a:pt x="46181" y="251848"/>
                  </a:lnTo>
                  <a:lnTo>
                    <a:pt x="53998" y="258960"/>
                  </a:lnTo>
                  <a:lnTo>
                    <a:pt x="62527" y="260385"/>
                  </a:lnTo>
                  <a:lnTo>
                    <a:pt x="71528" y="258019"/>
                  </a:lnTo>
                  <a:lnTo>
                    <a:pt x="80845" y="253126"/>
                  </a:lnTo>
                  <a:lnTo>
                    <a:pt x="88161" y="246548"/>
                  </a:lnTo>
                  <a:lnTo>
                    <a:pt x="94143" y="238846"/>
                  </a:lnTo>
                  <a:lnTo>
                    <a:pt x="99238" y="230396"/>
                  </a:lnTo>
                  <a:lnTo>
                    <a:pt x="102633" y="220342"/>
                  </a:lnTo>
                  <a:lnTo>
                    <a:pt x="104897" y="209217"/>
                  </a:lnTo>
                  <a:lnTo>
                    <a:pt x="106406" y="197380"/>
                  </a:lnTo>
                  <a:lnTo>
                    <a:pt x="108518" y="185067"/>
                  </a:lnTo>
                  <a:lnTo>
                    <a:pt x="111031" y="172437"/>
                  </a:lnTo>
                  <a:lnTo>
                    <a:pt x="113812" y="159596"/>
                  </a:lnTo>
                  <a:lnTo>
                    <a:pt x="114561" y="143298"/>
                  </a:lnTo>
                  <a:lnTo>
                    <a:pt x="113954" y="124696"/>
                  </a:lnTo>
                  <a:lnTo>
                    <a:pt x="112444" y="104557"/>
                  </a:lnTo>
                  <a:lnTo>
                    <a:pt x="110333" y="84499"/>
                  </a:lnTo>
                  <a:lnTo>
                    <a:pt x="105039" y="44528"/>
                  </a:lnTo>
                  <a:lnTo>
                    <a:pt x="100975" y="29006"/>
                  </a:lnTo>
                  <a:lnTo>
                    <a:pt x="96054" y="16447"/>
                  </a:lnTo>
                  <a:lnTo>
                    <a:pt x="90564" y="5864"/>
                  </a:lnTo>
                  <a:lnTo>
                    <a:pt x="83587" y="1019"/>
                  </a:lnTo>
                  <a:lnTo>
                    <a:pt x="75620" y="0"/>
                  </a:lnTo>
                  <a:lnTo>
                    <a:pt x="66993" y="1531"/>
                  </a:lnTo>
                  <a:lnTo>
                    <a:pt x="59031" y="5867"/>
                  </a:lnTo>
                  <a:lnTo>
                    <a:pt x="51513" y="12074"/>
                  </a:lnTo>
                  <a:lnTo>
                    <a:pt x="44290" y="19528"/>
                  </a:lnTo>
                  <a:lnTo>
                    <a:pt x="37264" y="27814"/>
                  </a:lnTo>
                  <a:lnTo>
                    <a:pt x="30369" y="36653"/>
                  </a:lnTo>
                  <a:lnTo>
                    <a:pt x="23562" y="45862"/>
                  </a:lnTo>
                  <a:lnTo>
                    <a:pt x="17918" y="57528"/>
                  </a:lnTo>
                  <a:lnTo>
                    <a:pt x="13051" y="70832"/>
                  </a:lnTo>
                  <a:lnTo>
                    <a:pt x="0" y="1239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993290" y="5719974"/>
              <a:ext cx="19896" cy="159165"/>
            </a:xfrm>
            <a:custGeom>
              <a:avLst/>
              <a:gdLst/>
              <a:ahLst/>
              <a:cxnLst/>
              <a:rect l="0" t="0" r="0" b="0"/>
              <a:pathLst>
                <a:path w="19896" h="159165">
                  <a:moveTo>
                    <a:pt x="0" y="0"/>
                  </a:moveTo>
                  <a:lnTo>
                    <a:pt x="5281" y="31685"/>
                  </a:lnTo>
                  <a:lnTo>
                    <a:pt x="6836" y="45440"/>
                  </a:lnTo>
                  <a:lnTo>
                    <a:pt x="7873" y="59031"/>
                  </a:lnTo>
                  <a:lnTo>
                    <a:pt x="8564" y="72513"/>
                  </a:lnTo>
                  <a:lnTo>
                    <a:pt x="10131" y="84817"/>
                  </a:lnTo>
                  <a:lnTo>
                    <a:pt x="12280" y="96336"/>
                  </a:lnTo>
                  <a:lnTo>
                    <a:pt x="19895" y="1591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119528" y="5412257"/>
              <a:ext cx="80570" cy="304132"/>
            </a:xfrm>
            <a:custGeom>
              <a:avLst/>
              <a:gdLst/>
              <a:ahLst/>
              <a:cxnLst/>
              <a:rect l="0" t="0" r="0" b="0"/>
              <a:pathLst>
                <a:path w="80570" h="304132">
                  <a:moveTo>
                    <a:pt x="32926" y="39126"/>
                  </a:moveTo>
                  <a:lnTo>
                    <a:pt x="17083" y="49688"/>
                  </a:lnTo>
                  <a:lnTo>
                    <a:pt x="11311" y="56115"/>
                  </a:lnTo>
                  <a:lnTo>
                    <a:pt x="6357" y="63716"/>
                  </a:lnTo>
                  <a:lnTo>
                    <a:pt x="1950" y="72099"/>
                  </a:lnTo>
                  <a:lnTo>
                    <a:pt x="117" y="81004"/>
                  </a:lnTo>
                  <a:lnTo>
                    <a:pt x="0" y="90256"/>
                  </a:lnTo>
                  <a:lnTo>
                    <a:pt x="1028" y="99741"/>
                  </a:lnTo>
                  <a:lnTo>
                    <a:pt x="3924" y="109379"/>
                  </a:lnTo>
                  <a:lnTo>
                    <a:pt x="8064" y="119121"/>
                  </a:lnTo>
                  <a:lnTo>
                    <a:pt x="13036" y="128931"/>
                  </a:lnTo>
                  <a:lnTo>
                    <a:pt x="19666" y="139893"/>
                  </a:lnTo>
                  <a:lnTo>
                    <a:pt x="27402" y="151621"/>
                  </a:lnTo>
                  <a:lnTo>
                    <a:pt x="35875" y="163862"/>
                  </a:lnTo>
                  <a:lnTo>
                    <a:pt x="43734" y="176444"/>
                  </a:lnTo>
                  <a:lnTo>
                    <a:pt x="51185" y="189253"/>
                  </a:lnTo>
                  <a:lnTo>
                    <a:pt x="58362" y="202213"/>
                  </a:lnTo>
                  <a:lnTo>
                    <a:pt x="64252" y="214170"/>
                  </a:lnTo>
                  <a:lnTo>
                    <a:pt x="69285" y="225456"/>
                  </a:lnTo>
                  <a:lnTo>
                    <a:pt x="73745" y="236297"/>
                  </a:lnTo>
                  <a:lnTo>
                    <a:pt x="75613" y="247945"/>
                  </a:lnTo>
                  <a:lnTo>
                    <a:pt x="75753" y="260132"/>
                  </a:lnTo>
                  <a:lnTo>
                    <a:pt x="74741" y="272677"/>
                  </a:lnTo>
                  <a:lnTo>
                    <a:pt x="70750" y="282146"/>
                  </a:lnTo>
                  <a:lnTo>
                    <a:pt x="64774" y="289564"/>
                  </a:lnTo>
                  <a:lnTo>
                    <a:pt x="57475" y="295615"/>
                  </a:lnTo>
                  <a:lnTo>
                    <a:pt x="48186" y="299649"/>
                  </a:lnTo>
                  <a:lnTo>
                    <a:pt x="37573" y="302338"/>
                  </a:lnTo>
                  <a:lnTo>
                    <a:pt x="26076" y="304131"/>
                  </a:lnTo>
                  <a:lnTo>
                    <a:pt x="17306" y="302010"/>
                  </a:lnTo>
                  <a:lnTo>
                    <a:pt x="10354" y="297280"/>
                  </a:lnTo>
                  <a:lnTo>
                    <a:pt x="4614" y="290811"/>
                  </a:lnTo>
                  <a:lnTo>
                    <a:pt x="1893" y="282077"/>
                  </a:lnTo>
                  <a:lnTo>
                    <a:pt x="1184" y="271834"/>
                  </a:lnTo>
                  <a:lnTo>
                    <a:pt x="1817" y="260583"/>
                  </a:lnTo>
                  <a:lnTo>
                    <a:pt x="3344" y="249767"/>
                  </a:lnTo>
                  <a:lnTo>
                    <a:pt x="5468" y="239240"/>
                  </a:lnTo>
                  <a:lnTo>
                    <a:pt x="7988" y="228906"/>
                  </a:lnTo>
                  <a:lnTo>
                    <a:pt x="11880" y="218701"/>
                  </a:lnTo>
                  <a:lnTo>
                    <a:pt x="16684" y="208582"/>
                  </a:lnTo>
                  <a:lnTo>
                    <a:pt x="22098" y="198520"/>
                  </a:lnTo>
                  <a:lnTo>
                    <a:pt x="26813" y="188496"/>
                  </a:lnTo>
                  <a:lnTo>
                    <a:pt x="31061" y="178497"/>
                  </a:lnTo>
                  <a:lnTo>
                    <a:pt x="34999" y="168515"/>
                  </a:lnTo>
                  <a:lnTo>
                    <a:pt x="39835" y="158545"/>
                  </a:lnTo>
                  <a:lnTo>
                    <a:pt x="45269" y="148582"/>
                  </a:lnTo>
                  <a:lnTo>
                    <a:pt x="51103" y="138624"/>
                  </a:lnTo>
                  <a:lnTo>
                    <a:pt x="56096" y="128670"/>
                  </a:lnTo>
                  <a:lnTo>
                    <a:pt x="60532" y="118718"/>
                  </a:lnTo>
                  <a:lnTo>
                    <a:pt x="64593" y="108767"/>
                  </a:lnTo>
                  <a:lnTo>
                    <a:pt x="68406" y="98817"/>
                  </a:lnTo>
                  <a:lnTo>
                    <a:pt x="75591" y="78919"/>
                  </a:lnTo>
                  <a:lnTo>
                    <a:pt x="77949" y="66760"/>
                  </a:lnTo>
                  <a:lnTo>
                    <a:pt x="79521" y="53128"/>
                  </a:lnTo>
                  <a:lnTo>
                    <a:pt x="80569" y="38513"/>
                  </a:lnTo>
                  <a:lnTo>
                    <a:pt x="79058" y="26559"/>
                  </a:lnTo>
                  <a:lnTo>
                    <a:pt x="75839" y="16379"/>
                  </a:lnTo>
                  <a:lnTo>
                    <a:pt x="71482" y="7382"/>
                  </a:lnTo>
                  <a:lnTo>
                    <a:pt x="65262" y="2489"/>
                  </a:lnTo>
                  <a:lnTo>
                    <a:pt x="57799" y="333"/>
                  </a:lnTo>
                  <a:lnTo>
                    <a:pt x="49508" y="0"/>
                  </a:lnTo>
                  <a:lnTo>
                    <a:pt x="41770" y="1989"/>
                  </a:lnTo>
                  <a:lnTo>
                    <a:pt x="34401" y="5526"/>
                  </a:lnTo>
                  <a:lnTo>
                    <a:pt x="13031" y="19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263672" y="5493452"/>
              <a:ext cx="121589" cy="255489"/>
            </a:xfrm>
            <a:custGeom>
              <a:avLst/>
              <a:gdLst/>
              <a:ahLst/>
              <a:cxnLst/>
              <a:rect l="0" t="0" r="0" b="0"/>
              <a:pathLst>
                <a:path w="121589" h="255489">
                  <a:moveTo>
                    <a:pt x="18103" y="47462"/>
                  </a:moveTo>
                  <a:lnTo>
                    <a:pt x="10161" y="94008"/>
                  </a:lnTo>
                  <a:lnTo>
                    <a:pt x="4258" y="125256"/>
                  </a:lnTo>
                  <a:lnTo>
                    <a:pt x="2241" y="140221"/>
                  </a:lnTo>
                  <a:lnTo>
                    <a:pt x="896" y="154619"/>
                  </a:lnTo>
                  <a:lnTo>
                    <a:pt x="0" y="168639"/>
                  </a:lnTo>
                  <a:lnTo>
                    <a:pt x="508" y="183512"/>
                  </a:lnTo>
                  <a:lnTo>
                    <a:pt x="1952" y="198954"/>
                  </a:lnTo>
                  <a:lnTo>
                    <a:pt x="4020" y="214775"/>
                  </a:lnTo>
                  <a:lnTo>
                    <a:pt x="8714" y="227533"/>
                  </a:lnTo>
                  <a:lnTo>
                    <a:pt x="15160" y="238249"/>
                  </a:lnTo>
                  <a:lnTo>
                    <a:pt x="22773" y="247603"/>
                  </a:lnTo>
                  <a:lnTo>
                    <a:pt x="31164" y="252734"/>
                  </a:lnTo>
                  <a:lnTo>
                    <a:pt x="40074" y="255050"/>
                  </a:lnTo>
                  <a:lnTo>
                    <a:pt x="49330" y="255488"/>
                  </a:lnTo>
                  <a:lnTo>
                    <a:pt x="57712" y="253570"/>
                  </a:lnTo>
                  <a:lnTo>
                    <a:pt x="65510" y="250081"/>
                  </a:lnTo>
                  <a:lnTo>
                    <a:pt x="72919" y="245543"/>
                  </a:lnTo>
                  <a:lnTo>
                    <a:pt x="80069" y="238098"/>
                  </a:lnTo>
                  <a:lnTo>
                    <a:pt x="87046" y="228712"/>
                  </a:lnTo>
                  <a:lnTo>
                    <a:pt x="93909" y="218034"/>
                  </a:lnTo>
                  <a:lnTo>
                    <a:pt x="99589" y="207600"/>
                  </a:lnTo>
                  <a:lnTo>
                    <a:pt x="104482" y="197327"/>
                  </a:lnTo>
                  <a:lnTo>
                    <a:pt x="108848" y="187163"/>
                  </a:lnTo>
                  <a:lnTo>
                    <a:pt x="112864" y="173755"/>
                  </a:lnTo>
                  <a:lnTo>
                    <a:pt x="116648" y="158185"/>
                  </a:lnTo>
                  <a:lnTo>
                    <a:pt x="120274" y="141173"/>
                  </a:lnTo>
                  <a:lnTo>
                    <a:pt x="121588" y="125410"/>
                  </a:lnTo>
                  <a:lnTo>
                    <a:pt x="121357" y="110480"/>
                  </a:lnTo>
                  <a:lnTo>
                    <a:pt x="120099" y="96106"/>
                  </a:lnTo>
                  <a:lnTo>
                    <a:pt x="118154" y="80996"/>
                  </a:lnTo>
                  <a:lnTo>
                    <a:pt x="115752" y="65397"/>
                  </a:lnTo>
                  <a:lnTo>
                    <a:pt x="113046" y="49471"/>
                  </a:lnTo>
                  <a:lnTo>
                    <a:pt x="109031" y="35537"/>
                  </a:lnTo>
                  <a:lnTo>
                    <a:pt x="104144" y="22932"/>
                  </a:lnTo>
                  <a:lnTo>
                    <a:pt x="98675" y="11213"/>
                  </a:lnTo>
                  <a:lnTo>
                    <a:pt x="90608" y="4506"/>
                  </a:lnTo>
                  <a:lnTo>
                    <a:pt x="80809" y="1139"/>
                  </a:lnTo>
                  <a:lnTo>
                    <a:pt x="69854" y="0"/>
                  </a:lnTo>
                  <a:lnTo>
                    <a:pt x="59236" y="3662"/>
                  </a:lnTo>
                  <a:lnTo>
                    <a:pt x="48841" y="10525"/>
                  </a:lnTo>
                  <a:lnTo>
                    <a:pt x="38595" y="19521"/>
                  </a:lnTo>
                  <a:lnTo>
                    <a:pt x="30659" y="28834"/>
                  </a:lnTo>
                  <a:lnTo>
                    <a:pt x="24263" y="38359"/>
                  </a:lnTo>
                  <a:lnTo>
                    <a:pt x="8155" y="773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432375" y="5494983"/>
              <a:ext cx="164905" cy="235778"/>
            </a:xfrm>
            <a:custGeom>
              <a:avLst/>
              <a:gdLst/>
              <a:ahLst/>
              <a:cxnLst/>
              <a:rect l="0" t="0" r="0" b="0"/>
              <a:pathLst>
                <a:path w="164905" h="235778">
                  <a:moveTo>
                    <a:pt x="8565" y="35983"/>
                  </a:moveTo>
                  <a:lnTo>
                    <a:pt x="3284" y="51825"/>
                  </a:lnTo>
                  <a:lnTo>
                    <a:pt x="1728" y="62019"/>
                  </a:lnTo>
                  <a:lnTo>
                    <a:pt x="691" y="74341"/>
                  </a:lnTo>
                  <a:lnTo>
                    <a:pt x="0" y="88082"/>
                  </a:lnTo>
                  <a:lnTo>
                    <a:pt x="644" y="100559"/>
                  </a:lnTo>
                  <a:lnTo>
                    <a:pt x="2179" y="112192"/>
                  </a:lnTo>
                  <a:lnTo>
                    <a:pt x="4308" y="123264"/>
                  </a:lnTo>
                  <a:lnTo>
                    <a:pt x="6832" y="133962"/>
                  </a:lnTo>
                  <a:lnTo>
                    <a:pt x="9621" y="144409"/>
                  </a:lnTo>
                  <a:lnTo>
                    <a:pt x="15666" y="164860"/>
                  </a:lnTo>
                  <a:lnTo>
                    <a:pt x="22037" y="185002"/>
                  </a:lnTo>
                  <a:lnTo>
                    <a:pt x="26389" y="193910"/>
                  </a:lnTo>
                  <a:lnTo>
                    <a:pt x="31501" y="202060"/>
                  </a:lnTo>
                  <a:lnTo>
                    <a:pt x="37119" y="209704"/>
                  </a:lnTo>
                  <a:lnTo>
                    <a:pt x="43075" y="217010"/>
                  </a:lnTo>
                  <a:lnTo>
                    <a:pt x="49256" y="224091"/>
                  </a:lnTo>
                  <a:lnTo>
                    <a:pt x="55588" y="231023"/>
                  </a:lnTo>
                  <a:lnTo>
                    <a:pt x="63125" y="234538"/>
                  </a:lnTo>
                  <a:lnTo>
                    <a:pt x="71466" y="235777"/>
                  </a:lnTo>
                  <a:lnTo>
                    <a:pt x="80342" y="235498"/>
                  </a:lnTo>
                  <a:lnTo>
                    <a:pt x="90681" y="233101"/>
                  </a:lnTo>
                  <a:lnTo>
                    <a:pt x="101994" y="229292"/>
                  </a:lnTo>
                  <a:lnTo>
                    <a:pt x="113958" y="224542"/>
                  </a:lnTo>
                  <a:lnTo>
                    <a:pt x="124145" y="215849"/>
                  </a:lnTo>
                  <a:lnTo>
                    <a:pt x="133146" y="204528"/>
                  </a:lnTo>
                  <a:lnTo>
                    <a:pt x="141358" y="191453"/>
                  </a:lnTo>
                  <a:lnTo>
                    <a:pt x="147938" y="179421"/>
                  </a:lnTo>
                  <a:lnTo>
                    <a:pt x="153430" y="168083"/>
                  </a:lnTo>
                  <a:lnTo>
                    <a:pt x="158196" y="157209"/>
                  </a:lnTo>
                  <a:lnTo>
                    <a:pt x="161374" y="143327"/>
                  </a:lnTo>
                  <a:lnTo>
                    <a:pt x="163493" y="127442"/>
                  </a:lnTo>
                  <a:lnTo>
                    <a:pt x="164904" y="110219"/>
                  </a:lnTo>
                  <a:lnTo>
                    <a:pt x="164741" y="93211"/>
                  </a:lnTo>
                  <a:lnTo>
                    <a:pt x="163526" y="76345"/>
                  </a:lnTo>
                  <a:lnTo>
                    <a:pt x="161611" y="59575"/>
                  </a:lnTo>
                  <a:lnTo>
                    <a:pt x="158124" y="43974"/>
                  </a:lnTo>
                  <a:lnTo>
                    <a:pt x="153589" y="29152"/>
                  </a:lnTo>
                  <a:lnTo>
                    <a:pt x="148354" y="14849"/>
                  </a:lnTo>
                  <a:lnTo>
                    <a:pt x="140444" y="6419"/>
                  </a:lnTo>
                  <a:lnTo>
                    <a:pt x="130748" y="1905"/>
                  </a:lnTo>
                  <a:lnTo>
                    <a:pt x="119864" y="0"/>
                  </a:lnTo>
                  <a:lnTo>
                    <a:pt x="109291" y="2046"/>
                  </a:lnTo>
                  <a:lnTo>
                    <a:pt x="98927" y="6727"/>
                  </a:lnTo>
                  <a:lnTo>
                    <a:pt x="88702" y="13163"/>
                  </a:lnTo>
                  <a:lnTo>
                    <a:pt x="79675" y="22980"/>
                  </a:lnTo>
                  <a:lnTo>
                    <a:pt x="71446" y="35051"/>
                  </a:lnTo>
                  <a:lnTo>
                    <a:pt x="63749" y="48625"/>
                  </a:lnTo>
                  <a:lnTo>
                    <a:pt x="56407" y="60991"/>
                  </a:lnTo>
                  <a:lnTo>
                    <a:pt x="28460" y="1056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482600"/>
            <a:ext cx="52324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b="1" i="1" smtClean="0">
                <a:solidFill>
                  <a:srgbClr val="000000"/>
                </a:solidFill>
                <a:latin typeface="Times New Roman - 18"/>
              </a:rPr>
              <a:t>con·verse</a:t>
            </a:r>
            <a:r>
              <a:rPr lang="en-US" sz="1400" b="1" smtClean="0">
                <a:solidFill>
                  <a:srgbClr val="000000"/>
                </a:solidFill>
                <a:latin typeface="Times New Roman - 18"/>
              </a:rPr>
              <a:t>/kənˈvərs/ </a:t>
            </a:r>
          </a:p>
          <a:p>
            <a:r>
              <a:rPr lang="en-US" sz="1400" b="1" smtClean="0">
                <a:solidFill>
                  <a:srgbClr val="000000"/>
                </a:solidFill>
                <a:latin typeface="Times New Roman - 18"/>
              </a:rPr>
              <a:t>V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erb: Engage in conversation. 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Noun: A situation, object, or statement that is the reverse of another, or that corresponds to it but with certain terms transposed.</a:t>
            </a:r>
            <a:endParaRPr lang="en-US" sz="1200">
              <a:solidFill>
                <a:srgbClr val="000000"/>
              </a:solidFill>
              <a:latin typeface="Times New Roman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2806700"/>
            <a:ext cx="9245600" cy="7848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The Converse of the Pythagorean Theorem is stated as: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If a triangle has side lengths </a:t>
            </a:r>
            <a:r>
              <a:rPr lang="en-US" sz="1500" i="1" smtClean="0">
                <a:solidFill>
                  <a:srgbClr val="000000"/>
                </a:solidFill>
                <a:latin typeface="Arial - 20"/>
              </a:rPr>
              <a:t>a, b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, and </a:t>
            </a:r>
            <a:r>
              <a:rPr lang="en-US" sz="1500" i="1" smtClean="0">
                <a:solidFill>
                  <a:srgbClr val="000000"/>
                </a:solidFill>
                <a:latin typeface="Arial - 20"/>
              </a:rPr>
              <a:t>c 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such that a</a:t>
            </a:r>
            <a:r>
              <a:rPr lang="en-US" sz="1000" baseline="70000" smtClean="0">
                <a:solidFill>
                  <a:srgbClr val="000000"/>
                </a:solidFill>
                <a:latin typeface="Arial - 20"/>
              </a:rPr>
              <a:t>2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 + b</a:t>
            </a:r>
            <a:r>
              <a:rPr lang="en-US" sz="1000" baseline="70000" smtClean="0">
                <a:solidFill>
                  <a:srgbClr val="000000"/>
                </a:solidFill>
                <a:latin typeface="Arial - 20"/>
              </a:rPr>
              <a:t>2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 = c</a:t>
            </a:r>
            <a:r>
              <a:rPr lang="en-US" sz="1000" baseline="70000" smtClean="0">
                <a:solidFill>
                  <a:srgbClr val="000000"/>
                </a:solidFill>
                <a:latin typeface="Arial - 20"/>
              </a:rPr>
              <a:t>2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, then the triangle is a right triangle.  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01618" y="132086"/>
            <a:ext cx="686398" cy="415042"/>
            <a:chOff x="3501618" y="132086"/>
            <a:chExt cx="686398" cy="415042"/>
          </a:xfrm>
        </p:grpSpPr>
        <p:sp>
          <p:nvSpPr>
            <p:cNvPr id="4" name="Freeform 3"/>
            <p:cNvSpPr/>
            <p:nvPr/>
          </p:nvSpPr>
          <p:spPr>
            <a:xfrm>
              <a:off x="3571253" y="169112"/>
              <a:ext cx="67843" cy="378016"/>
            </a:xfrm>
            <a:custGeom>
              <a:avLst/>
              <a:gdLst/>
              <a:ahLst/>
              <a:cxnLst/>
              <a:rect l="0" t="0" r="0" b="0"/>
              <a:pathLst>
                <a:path w="67843" h="378016">
                  <a:moveTo>
                    <a:pt x="49739" y="0"/>
                  </a:moveTo>
                  <a:lnTo>
                    <a:pt x="55020" y="15843"/>
                  </a:lnTo>
                  <a:lnTo>
                    <a:pt x="57681" y="24931"/>
                  </a:lnTo>
                  <a:lnTo>
                    <a:pt x="63585" y="46818"/>
                  </a:lnTo>
                  <a:lnTo>
                    <a:pt x="65601" y="59950"/>
                  </a:lnTo>
                  <a:lnTo>
                    <a:pt x="66946" y="74231"/>
                  </a:lnTo>
                  <a:lnTo>
                    <a:pt x="67842" y="89279"/>
                  </a:lnTo>
                  <a:lnTo>
                    <a:pt x="67334" y="102626"/>
                  </a:lnTo>
                  <a:lnTo>
                    <a:pt x="65890" y="114840"/>
                  </a:lnTo>
                  <a:lnTo>
                    <a:pt x="63822" y="126299"/>
                  </a:lnTo>
                  <a:lnTo>
                    <a:pt x="61338" y="137254"/>
                  </a:lnTo>
                  <a:lnTo>
                    <a:pt x="58577" y="147873"/>
                  </a:lnTo>
                  <a:lnTo>
                    <a:pt x="52562" y="169620"/>
                  </a:lnTo>
                  <a:lnTo>
                    <a:pt x="46204" y="194023"/>
                  </a:lnTo>
                  <a:lnTo>
                    <a:pt x="42961" y="205615"/>
                  </a:lnTo>
                  <a:lnTo>
                    <a:pt x="36410" y="227337"/>
                  </a:lnTo>
                  <a:lnTo>
                    <a:pt x="34221" y="238878"/>
                  </a:lnTo>
                  <a:lnTo>
                    <a:pt x="32762" y="250992"/>
                  </a:lnTo>
                  <a:lnTo>
                    <a:pt x="31789" y="263490"/>
                  </a:lnTo>
                  <a:lnTo>
                    <a:pt x="28930" y="277348"/>
                  </a:lnTo>
                  <a:lnTo>
                    <a:pt x="24813" y="292114"/>
                  </a:lnTo>
                  <a:lnTo>
                    <a:pt x="19858" y="307484"/>
                  </a:lnTo>
                  <a:lnTo>
                    <a:pt x="15449" y="322152"/>
                  </a:lnTo>
                  <a:lnTo>
                    <a:pt x="0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501618" y="132086"/>
              <a:ext cx="211571" cy="255878"/>
            </a:xfrm>
            <a:custGeom>
              <a:avLst/>
              <a:gdLst/>
              <a:ahLst/>
              <a:cxnLst/>
              <a:rect l="0" t="0" r="0" b="0"/>
              <a:pathLst>
                <a:path w="211571" h="255878">
                  <a:moveTo>
                    <a:pt x="0" y="17130"/>
                  </a:moveTo>
                  <a:lnTo>
                    <a:pt x="15843" y="6568"/>
                  </a:lnTo>
                  <a:lnTo>
                    <a:pt x="24931" y="3457"/>
                  </a:lnTo>
                  <a:lnTo>
                    <a:pt x="35411" y="1383"/>
                  </a:lnTo>
                  <a:lnTo>
                    <a:pt x="46819" y="0"/>
                  </a:lnTo>
                  <a:lnTo>
                    <a:pt x="58846" y="184"/>
                  </a:lnTo>
                  <a:lnTo>
                    <a:pt x="71284" y="1411"/>
                  </a:lnTo>
                  <a:lnTo>
                    <a:pt x="83998" y="3335"/>
                  </a:lnTo>
                  <a:lnTo>
                    <a:pt x="96896" y="6828"/>
                  </a:lnTo>
                  <a:lnTo>
                    <a:pt x="109915" y="11367"/>
                  </a:lnTo>
                  <a:lnTo>
                    <a:pt x="123016" y="16604"/>
                  </a:lnTo>
                  <a:lnTo>
                    <a:pt x="136171" y="23411"/>
                  </a:lnTo>
                  <a:lnTo>
                    <a:pt x="149362" y="31265"/>
                  </a:lnTo>
                  <a:lnTo>
                    <a:pt x="162577" y="39817"/>
                  </a:lnTo>
                  <a:lnTo>
                    <a:pt x="173598" y="49940"/>
                  </a:lnTo>
                  <a:lnTo>
                    <a:pt x="183156" y="61110"/>
                  </a:lnTo>
                  <a:lnTo>
                    <a:pt x="191739" y="72977"/>
                  </a:lnTo>
                  <a:lnTo>
                    <a:pt x="198566" y="85310"/>
                  </a:lnTo>
                  <a:lnTo>
                    <a:pt x="204222" y="97953"/>
                  </a:lnTo>
                  <a:lnTo>
                    <a:pt x="209099" y="110803"/>
                  </a:lnTo>
                  <a:lnTo>
                    <a:pt x="211244" y="122686"/>
                  </a:lnTo>
                  <a:lnTo>
                    <a:pt x="211570" y="133924"/>
                  </a:lnTo>
                  <a:lnTo>
                    <a:pt x="210681" y="144731"/>
                  </a:lnTo>
                  <a:lnTo>
                    <a:pt x="208983" y="155253"/>
                  </a:lnTo>
                  <a:lnTo>
                    <a:pt x="206746" y="165583"/>
                  </a:lnTo>
                  <a:lnTo>
                    <a:pt x="204149" y="175785"/>
                  </a:lnTo>
                  <a:lnTo>
                    <a:pt x="200207" y="184797"/>
                  </a:lnTo>
                  <a:lnTo>
                    <a:pt x="195369" y="193016"/>
                  </a:lnTo>
                  <a:lnTo>
                    <a:pt x="189933" y="200706"/>
                  </a:lnTo>
                  <a:lnTo>
                    <a:pt x="182993" y="208043"/>
                  </a:lnTo>
                  <a:lnTo>
                    <a:pt x="175050" y="215145"/>
                  </a:lnTo>
                  <a:lnTo>
                    <a:pt x="166439" y="222091"/>
                  </a:lnTo>
                  <a:lnTo>
                    <a:pt x="157383" y="227826"/>
                  </a:lnTo>
                  <a:lnTo>
                    <a:pt x="148029" y="232755"/>
                  </a:lnTo>
                  <a:lnTo>
                    <a:pt x="109426" y="2558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889582" y="228798"/>
              <a:ext cx="19897" cy="238748"/>
            </a:xfrm>
            <a:custGeom>
              <a:avLst/>
              <a:gdLst/>
              <a:ahLst/>
              <a:cxnLst/>
              <a:rect l="0" t="0" r="0" b="0"/>
              <a:pathLst>
                <a:path w="19897" h="238748">
                  <a:moveTo>
                    <a:pt x="0" y="0"/>
                  </a:moveTo>
                  <a:lnTo>
                    <a:pt x="0" y="26405"/>
                  </a:lnTo>
                  <a:lnTo>
                    <a:pt x="1105" y="37499"/>
                  </a:lnTo>
                  <a:lnTo>
                    <a:pt x="2947" y="48211"/>
                  </a:lnTo>
                  <a:lnTo>
                    <a:pt x="5281" y="58668"/>
                  </a:lnTo>
                  <a:lnTo>
                    <a:pt x="6837" y="70061"/>
                  </a:lnTo>
                  <a:lnTo>
                    <a:pt x="7874" y="82077"/>
                  </a:lnTo>
                  <a:lnTo>
                    <a:pt x="8565" y="94510"/>
                  </a:lnTo>
                  <a:lnTo>
                    <a:pt x="10131" y="106114"/>
                  </a:lnTo>
                  <a:lnTo>
                    <a:pt x="12280" y="117165"/>
                  </a:lnTo>
                  <a:lnTo>
                    <a:pt x="14819" y="127849"/>
                  </a:lnTo>
                  <a:lnTo>
                    <a:pt x="16511" y="139393"/>
                  </a:lnTo>
                  <a:lnTo>
                    <a:pt x="17639" y="151510"/>
                  </a:lnTo>
                  <a:lnTo>
                    <a:pt x="18391" y="164010"/>
                  </a:lnTo>
                  <a:lnTo>
                    <a:pt x="19227" y="189688"/>
                  </a:lnTo>
                  <a:lnTo>
                    <a:pt x="19896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740365" y="169112"/>
              <a:ext cx="288487" cy="69635"/>
            </a:xfrm>
            <a:custGeom>
              <a:avLst/>
              <a:gdLst/>
              <a:ahLst/>
              <a:cxnLst/>
              <a:rect l="0" t="0" r="0" b="0"/>
              <a:pathLst>
                <a:path w="288487" h="69635">
                  <a:moveTo>
                    <a:pt x="0" y="69634"/>
                  </a:moveTo>
                  <a:lnTo>
                    <a:pt x="10562" y="59072"/>
                  </a:lnTo>
                  <a:lnTo>
                    <a:pt x="20305" y="54856"/>
                  </a:lnTo>
                  <a:lnTo>
                    <a:pt x="33432" y="50939"/>
                  </a:lnTo>
                  <a:lnTo>
                    <a:pt x="64598" y="43641"/>
                  </a:lnTo>
                  <a:lnTo>
                    <a:pt x="96871" y="36712"/>
                  </a:lnTo>
                  <a:lnTo>
                    <a:pt x="111004" y="33317"/>
                  </a:lnTo>
                  <a:lnTo>
                    <a:pt x="123741" y="29949"/>
                  </a:lnTo>
                  <a:lnTo>
                    <a:pt x="135549" y="26597"/>
                  </a:lnTo>
                  <a:lnTo>
                    <a:pt x="148947" y="23258"/>
                  </a:lnTo>
                  <a:lnTo>
                    <a:pt x="178572" y="16600"/>
                  </a:lnTo>
                  <a:lnTo>
                    <a:pt x="193104" y="14383"/>
                  </a:lnTo>
                  <a:lnTo>
                    <a:pt x="207213" y="12904"/>
                  </a:lnTo>
                  <a:lnTo>
                    <a:pt x="221040" y="11919"/>
                  </a:lnTo>
                  <a:lnTo>
                    <a:pt x="233574" y="10156"/>
                  </a:lnTo>
                  <a:lnTo>
                    <a:pt x="2884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178067" y="248694"/>
              <a:ext cx="9949" cy="19897"/>
            </a:xfrm>
            <a:custGeom>
              <a:avLst/>
              <a:gdLst/>
              <a:ahLst/>
              <a:cxnLst/>
              <a:rect l="0" t="0" r="0" b="0"/>
              <a:pathLst>
                <a:path w="9949" h="19897">
                  <a:moveTo>
                    <a:pt x="9948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158172" y="378015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26240" y="119373"/>
            <a:ext cx="2407364" cy="373496"/>
            <a:chOff x="4526240" y="119373"/>
            <a:chExt cx="2407364" cy="373496"/>
          </a:xfrm>
        </p:grpSpPr>
        <p:sp>
          <p:nvSpPr>
            <p:cNvPr id="11" name="Freeform 10"/>
            <p:cNvSpPr/>
            <p:nvPr/>
          </p:nvSpPr>
          <p:spPr>
            <a:xfrm>
              <a:off x="4526240" y="268313"/>
              <a:ext cx="218852" cy="179338"/>
            </a:xfrm>
            <a:custGeom>
              <a:avLst/>
              <a:gdLst/>
              <a:ahLst/>
              <a:cxnLst/>
              <a:rect l="0" t="0" r="0" b="0"/>
              <a:pathLst>
                <a:path w="218852" h="179338">
                  <a:moveTo>
                    <a:pt x="0" y="10224"/>
                  </a:moveTo>
                  <a:lnTo>
                    <a:pt x="5281" y="36629"/>
                  </a:lnTo>
                  <a:lnTo>
                    <a:pt x="6837" y="49934"/>
                  </a:lnTo>
                  <a:lnTo>
                    <a:pt x="7874" y="64330"/>
                  </a:lnTo>
                  <a:lnTo>
                    <a:pt x="8565" y="79454"/>
                  </a:lnTo>
                  <a:lnTo>
                    <a:pt x="10131" y="92853"/>
                  </a:lnTo>
                  <a:lnTo>
                    <a:pt x="12281" y="105101"/>
                  </a:lnTo>
                  <a:lnTo>
                    <a:pt x="14819" y="116583"/>
                  </a:lnTo>
                  <a:lnTo>
                    <a:pt x="16511" y="128658"/>
                  </a:lnTo>
                  <a:lnTo>
                    <a:pt x="17639" y="141130"/>
                  </a:lnTo>
                  <a:lnTo>
                    <a:pt x="18391" y="153865"/>
                  </a:lnTo>
                  <a:lnTo>
                    <a:pt x="17787" y="157935"/>
                  </a:lnTo>
                  <a:lnTo>
                    <a:pt x="16279" y="156226"/>
                  </a:lnTo>
                  <a:lnTo>
                    <a:pt x="14169" y="150666"/>
                  </a:lnTo>
                  <a:lnTo>
                    <a:pt x="12762" y="140327"/>
                  </a:lnTo>
                  <a:lnTo>
                    <a:pt x="11824" y="126803"/>
                  </a:lnTo>
                  <a:lnTo>
                    <a:pt x="11198" y="111155"/>
                  </a:lnTo>
                  <a:lnTo>
                    <a:pt x="11887" y="96302"/>
                  </a:lnTo>
                  <a:lnTo>
                    <a:pt x="13451" y="81978"/>
                  </a:lnTo>
                  <a:lnTo>
                    <a:pt x="15599" y="68008"/>
                  </a:lnTo>
                  <a:lnTo>
                    <a:pt x="18136" y="55379"/>
                  </a:lnTo>
                  <a:lnTo>
                    <a:pt x="20933" y="43643"/>
                  </a:lnTo>
                  <a:lnTo>
                    <a:pt x="23903" y="32504"/>
                  </a:lnTo>
                  <a:lnTo>
                    <a:pt x="28094" y="22867"/>
                  </a:lnTo>
                  <a:lnTo>
                    <a:pt x="33098" y="14231"/>
                  </a:lnTo>
                  <a:lnTo>
                    <a:pt x="38645" y="6264"/>
                  </a:lnTo>
                  <a:lnTo>
                    <a:pt x="44553" y="3163"/>
                  </a:lnTo>
                  <a:lnTo>
                    <a:pt x="50703" y="3306"/>
                  </a:lnTo>
                  <a:lnTo>
                    <a:pt x="57013" y="5612"/>
                  </a:lnTo>
                  <a:lnTo>
                    <a:pt x="63431" y="11571"/>
                  </a:lnTo>
                  <a:lnTo>
                    <a:pt x="69920" y="19964"/>
                  </a:lnTo>
                  <a:lnTo>
                    <a:pt x="76456" y="29981"/>
                  </a:lnTo>
                  <a:lnTo>
                    <a:pt x="81920" y="39975"/>
                  </a:lnTo>
                  <a:lnTo>
                    <a:pt x="86667" y="49954"/>
                  </a:lnTo>
                  <a:lnTo>
                    <a:pt x="90937" y="59922"/>
                  </a:lnTo>
                  <a:lnTo>
                    <a:pt x="93784" y="70989"/>
                  </a:lnTo>
                  <a:lnTo>
                    <a:pt x="95682" y="82788"/>
                  </a:lnTo>
                  <a:lnTo>
                    <a:pt x="96947" y="95075"/>
                  </a:lnTo>
                  <a:lnTo>
                    <a:pt x="97790" y="97740"/>
                  </a:lnTo>
                  <a:lnTo>
                    <a:pt x="98353" y="93990"/>
                  </a:lnTo>
                  <a:lnTo>
                    <a:pt x="98728" y="85964"/>
                  </a:lnTo>
                  <a:lnTo>
                    <a:pt x="100083" y="77297"/>
                  </a:lnTo>
                  <a:lnTo>
                    <a:pt x="102092" y="68203"/>
                  </a:lnTo>
                  <a:lnTo>
                    <a:pt x="104536" y="58825"/>
                  </a:lnTo>
                  <a:lnTo>
                    <a:pt x="108377" y="49256"/>
                  </a:lnTo>
                  <a:lnTo>
                    <a:pt x="113148" y="39562"/>
                  </a:lnTo>
                  <a:lnTo>
                    <a:pt x="118539" y="29783"/>
                  </a:lnTo>
                  <a:lnTo>
                    <a:pt x="124343" y="21053"/>
                  </a:lnTo>
                  <a:lnTo>
                    <a:pt x="130424" y="13022"/>
                  </a:lnTo>
                  <a:lnTo>
                    <a:pt x="136688" y="5458"/>
                  </a:lnTo>
                  <a:lnTo>
                    <a:pt x="144180" y="1520"/>
                  </a:lnTo>
                  <a:lnTo>
                    <a:pt x="152491" y="0"/>
                  </a:lnTo>
                  <a:lnTo>
                    <a:pt x="161347" y="92"/>
                  </a:lnTo>
                  <a:lnTo>
                    <a:pt x="169462" y="3470"/>
                  </a:lnTo>
                  <a:lnTo>
                    <a:pt x="177082" y="9037"/>
                  </a:lnTo>
                  <a:lnTo>
                    <a:pt x="184374" y="16065"/>
                  </a:lnTo>
                  <a:lnTo>
                    <a:pt x="190339" y="26276"/>
                  </a:lnTo>
                  <a:lnTo>
                    <a:pt x="195422" y="38611"/>
                  </a:lnTo>
                  <a:lnTo>
                    <a:pt x="199916" y="52360"/>
                  </a:lnTo>
                  <a:lnTo>
                    <a:pt x="204017" y="65948"/>
                  </a:lnTo>
                  <a:lnTo>
                    <a:pt x="211521" y="92835"/>
                  </a:lnTo>
                  <a:lnTo>
                    <a:pt x="213964" y="107300"/>
                  </a:lnTo>
                  <a:lnTo>
                    <a:pt x="215593" y="122470"/>
                  </a:lnTo>
                  <a:lnTo>
                    <a:pt x="218851" y="179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854517" y="238746"/>
              <a:ext cx="9948" cy="169114"/>
            </a:xfrm>
            <a:custGeom>
              <a:avLst/>
              <a:gdLst/>
              <a:ahLst/>
              <a:cxnLst/>
              <a:rect l="0" t="0" r="0" b="0"/>
              <a:pathLst>
                <a:path w="9948" h="169114">
                  <a:moveTo>
                    <a:pt x="9947" y="0"/>
                  </a:moveTo>
                  <a:lnTo>
                    <a:pt x="9947" y="69230"/>
                  </a:lnTo>
                  <a:lnTo>
                    <a:pt x="8842" y="82629"/>
                  </a:lnTo>
                  <a:lnTo>
                    <a:pt x="7000" y="94877"/>
                  </a:lnTo>
                  <a:lnTo>
                    <a:pt x="4667" y="106358"/>
                  </a:lnTo>
                  <a:lnTo>
                    <a:pt x="3111" y="118434"/>
                  </a:lnTo>
                  <a:lnTo>
                    <a:pt x="2074" y="130906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953994" y="258642"/>
              <a:ext cx="108953" cy="149218"/>
            </a:xfrm>
            <a:custGeom>
              <a:avLst/>
              <a:gdLst/>
              <a:ahLst/>
              <a:cxnLst/>
              <a:rect l="0" t="0" r="0" b="0"/>
              <a:pathLst>
                <a:path w="108953" h="149218">
                  <a:moveTo>
                    <a:pt x="89531" y="0"/>
                  </a:moveTo>
                  <a:lnTo>
                    <a:pt x="57845" y="5281"/>
                  </a:lnTo>
                  <a:lnTo>
                    <a:pt x="45195" y="9047"/>
                  </a:lnTo>
                  <a:lnTo>
                    <a:pt x="33446" y="13768"/>
                  </a:lnTo>
                  <a:lnTo>
                    <a:pt x="22297" y="19127"/>
                  </a:lnTo>
                  <a:lnTo>
                    <a:pt x="17076" y="26015"/>
                  </a:lnTo>
                  <a:lnTo>
                    <a:pt x="15805" y="33923"/>
                  </a:lnTo>
                  <a:lnTo>
                    <a:pt x="17169" y="42511"/>
                  </a:lnTo>
                  <a:lnTo>
                    <a:pt x="23604" y="49341"/>
                  </a:lnTo>
                  <a:lnTo>
                    <a:pt x="33421" y="55000"/>
                  </a:lnTo>
                  <a:lnTo>
                    <a:pt x="45493" y="59878"/>
                  </a:lnTo>
                  <a:lnTo>
                    <a:pt x="57961" y="64236"/>
                  </a:lnTo>
                  <a:lnTo>
                    <a:pt x="70695" y="68246"/>
                  </a:lnTo>
                  <a:lnTo>
                    <a:pt x="83605" y="72025"/>
                  </a:lnTo>
                  <a:lnTo>
                    <a:pt x="93318" y="77860"/>
                  </a:lnTo>
                  <a:lnTo>
                    <a:pt x="100898" y="85066"/>
                  </a:lnTo>
                  <a:lnTo>
                    <a:pt x="107056" y="93186"/>
                  </a:lnTo>
                  <a:lnTo>
                    <a:pt x="108952" y="100809"/>
                  </a:lnTo>
                  <a:lnTo>
                    <a:pt x="108004" y="108103"/>
                  </a:lnTo>
                  <a:lnTo>
                    <a:pt x="105162" y="115175"/>
                  </a:lnTo>
                  <a:lnTo>
                    <a:pt x="98846" y="122101"/>
                  </a:lnTo>
                  <a:lnTo>
                    <a:pt x="90214" y="128929"/>
                  </a:lnTo>
                  <a:lnTo>
                    <a:pt x="80039" y="135692"/>
                  </a:lnTo>
                  <a:lnTo>
                    <a:pt x="68833" y="140200"/>
                  </a:lnTo>
                  <a:lnTo>
                    <a:pt x="56942" y="143205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62898" y="218851"/>
              <a:ext cx="139270" cy="169113"/>
            </a:xfrm>
            <a:custGeom>
              <a:avLst/>
              <a:gdLst/>
              <a:ahLst/>
              <a:cxnLst/>
              <a:rect l="0" t="0" r="0" b="0"/>
              <a:pathLst>
                <a:path w="139270" h="169113">
                  <a:moveTo>
                    <a:pt x="139269" y="0"/>
                  </a:moveTo>
                  <a:lnTo>
                    <a:pt x="111577" y="27692"/>
                  </a:lnTo>
                  <a:lnTo>
                    <a:pt x="102017" y="33935"/>
                  </a:lnTo>
                  <a:lnTo>
                    <a:pt x="90118" y="40308"/>
                  </a:lnTo>
                  <a:lnTo>
                    <a:pt x="76658" y="46768"/>
                  </a:lnTo>
                  <a:lnTo>
                    <a:pt x="65474" y="53285"/>
                  </a:lnTo>
                  <a:lnTo>
                    <a:pt x="55808" y="59840"/>
                  </a:lnTo>
                  <a:lnTo>
                    <a:pt x="47153" y="66420"/>
                  </a:lnTo>
                  <a:lnTo>
                    <a:pt x="39172" y="73018"/>
                  </a:lnTo>
                  <a:lnTo>
                    <a:pt x="31641" y="79627"/>
                  </a:lnTo>
                  <a:lnTo>
                    <a:pt x="24410" y="86244"/>
                  </a:lnTo>
                  <a:lnTo>
                    <a:pt x="24010" y="91761"/>
                  </a:lnTo>
                  <a:lnTo>
                    <a:pt x="28165" y="96543"/>
                  </a:lnTo>
                  <a:lnTo>
                    <a:pt x="35356" y="100837"/>
                  </a:lnTo>
                  <a:lnTo>
                    <a:pt x="44572" y="104805"/>
                  </a:lnTo>
                  <a:lnTo>
                    <a:pt x="55136" y="108556"/>
                  </a:lnTo>
                  <a:lnTo>
                    <a:pt x="98579" y="122517"/>
                  </a:lnTo>
                  <a:lnTo>
                    <a:pt x="104405" y="128101"/>
                  </a:lnTo>
                  <a:lnTo>
                    <a:pt x="107184" y="135139"/>
                  </a:lnTo>
                  <a:lnTo>
                    <a:pt x="107931" y="143148"/>
                  </a:lnTo>
                  <a:lnTo>
                    <a:pt x="104008" y="149592"/>
                  </a:lnTo>
                  <a:lnTo>
                    <a:pt x="96971" y="154993"/>
                  </a:lnTo>
                  <a:lnTo>
                    <a:pt x="87859" y="159699"/>
                  </a:lnTo>
                  <a:lnTo>
                    <a:pt x="76257" y="162837"/>
                  </a:lnTo>
                  <a:lnTo>
                    <a:pt x="62996" y="164929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431488" y="238746"/>
              <a:ext cx="39792" cy="159166"/>
            </a:xfrm>
            <a:custGeom>
              <a:avLst/>
              <a:gdLst/>
              <a:ahLst/>
              <a:cxnLst/>
              <a:rect l="0" t="0" r="0" b="0"/>
              <a:pathLst>
                <a:path w="39792" h="159166">
                  <a:moveTo>
                    <a:pt x="39791" y="0"/>
                  </a:moveTo>
                  <a:lnTo>
                    <a:pt x="25945" y="41538"/>
                  </a:lnTo>
                  <a:lnTo>
                    <a:pt x="23929" y="52009"/>
                  </a:lnTo>
                  <a:lnTo>
                    <a:pt x="22584" y="63411"/>
                  </a:lnTo>
                  <a:lnTo>
                    <a:pt x="21688" y="75433"/>
                  </a:lnTo>
                  <a:lnTo>
                    <a:pt x="19985" y="86764"/>
                  </a:lnTo>
                  <a:lnTo>
                    <a:pt x="17744" y="97634"/>
                  </a:lnTo>
                  <a:lnTo>
                    <a:pt x="15145" y="108196"/>
                  </a:lnTo>
                  <a:lnTo>
                    <a:pt x="12308" y="118554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01122" y="258642"/>
              <a:ext cx="128167" cy="139270"/>
            </a:xfrm>
            <a:custGeom>
              <a:avLst/>
              <a:gdLst/>
              <a:ahLst/>
              <a:cxnLst/>
              <a:rect l="0" t="0" r="0" b="0"/>
              <a:pathLst>
                <a:path w="128167" h="139270">
                  <a:moveTo>
                    <a:pt x="0" y="0"/>
                  </a:moveTo>
                  <a:lnTo>
                    <a:pt x="5281" y="15843"/>
                  </a:lnTo>
                  <a:lnTo>
                    <a:pt x="9047" y="23825"/>
                  </a:lnTo>
                  <a:lnTo>
                    <a:pt x="13769" y="32463"/>
                  </a:lnTo>
                  <a:lnTo>
                    <a:pt x="19127" y="41538"/>
                  </a:lnTo>
                  <a:lnTo>
                    <a:pt x="22700" y="52008"/>
                  </a:lnTo>
                  <a:lnTo>
                    <a:pt x="25081" y="63410"/>
                  </a:lnTo>
                  <a:lnTo>
                    <a:pt x="26669" y="75433"/>
                  </a:lnTo>
                  <a:lnTo>
                    <a:pt x="26622" y="86764"/>
                  </a:lnTo>
                  <a:lnTo>
                    <a:pt x="25485" y="97633"/>
                  </a:lnTo>
                  <a:lnTo>
                    <a:pt x="23622" y="108196"/>
                  </a:lnTo>
                  <a:lnTo>
                    <a:pt x="23485" y="110816"/>
                  </a:lnTo>
                  <a:lnTo>
                    <a:pt x="24500" y="108142"/>
                  </a:lnTo>
                  <a:lnTo>
                    <a:pt x="26281" y="101938"/>
                  </a:lnTo>
                  <a:lnTo>
                    <a:pt x="29679" y="94486"/>
                  </a:lnTo>
                  <a:lnTo>
                    <a:pt x="34155" y="86202"/>
                  </a:lnTo>
                  <a:lnTo>
                    <a:pt x="39350" y="77364"/>
                  </a:lnTo>
                  <a:lnTo>
                    <a:pt x="46129" y="68155"/>
                  </a:lnTo>
                  <a:lnTo>
                    <a:pt x="53964" y="58700"/>
                  </a:lnTo>
                  <a:lnTo>
                    <a:pt x="62503" y="49081"/>
                  </a:lnTo>
                  <a:lnTo>
                    <a:pt x="71513" y="40458"/>
                  </a:lnTo>
                  <a:lnTo>
                    <a:pt x="80834" y="32498"/>
                  </a:lnTo>
                  <a:lnTo>
                    <a:pt x="90364" y="24981"/>
                  </a:lnTo>
                  <a:lnTo>
                    <a:pt x="100034" y="22181"/>
                  </a:lnTo>
                  <a:lnTo>
                    <a:pt x="109797" y="22524"/>
                  </a:lnTo>
                  <a:lnTo>
                    <a:pt x="119621" y="24964"/>
                  </a:lnTo>
                  <a:lnTo>
                    <a:pt x="125065" y="31012"/>
                  </a:lnTo>
                  <a:lnTo>
                    <a:pt x="127589" y="39465"/>
                  </a:lnTo>
                  <a:lnTo>
                    <a:pt x="128166" y="49521"/>
                  </a:lnTo>
                  <a:lnTo>
                    <a:pt x="127446" y="59541"/>
                  </a:lnTo>
                  <a:lnTo>
                    <a:pt x="125861" y="69538"/>
                  </a:lnTo>
                  <a:lnTo>
                    <a:pt x="123699" y="79518"/>
                  </a:lnTo>
                  <a:lnTo>
                    <a:pt x="122257" y="90592"/>
                  </a:lnTo>
                  <a:lnTo>
                    <a:pt x="121296" y="102396"/>
                  </a:lnTo>
                  <a:lnTo>
                    <a:pt x="119374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90130" y="228798"/>
              <a:ext cx="142647" cy="264071"/>
            </a:xfrm>
            <a:custGeom>
              <a:avLst/>
              <a:gdLst/>
              <a:ahLst/>
              <a:cxnLst/>
              <a:rect l="0" t="0" r="0" b="0"/>
              <a:pathLst>
                <a:path w="142647" h="264071">
                  <a:moveTo>
                    <a:pt x="129321" y="0"/>
                  </a:moveTo>
                  <a:lnTo>
                    <a:pt x="102917" y="10562"/>
                  </a:lnTo>
                  <a:lnTo>
                    <a:pt x="81111" y="18695"/>
                  </a:lnTo>
                  <a:lnTo>
                    <a:pt x="70654" y="22411"/>
                  </a:lnTo>
                  <a:lnTo>
                    <a:pt x="61472" y="27099"/>
                  </a:lnTo>
                  <a:lnTo>
                    <a:pt x="53139" y="32435"/>
                  </a:lnTo>
                  <a:lnTo>
                    <a:pt x="45374" y="38203"/>
                  </a:lnTo>
                  <a:lnTo>
                    <a:pt x="27903" y="50507"/>
                  </a:lnTo>
                  <a:lnTo>
                    <a:pt x="18602" y="56883"/>
                  </a:lnTo>
                  <a:lnTo>
                    <a:pt x="16823" y="61134"/>
                  </a:lnTo>
                  <a:lnTo>
                    <a:pt x="20058" y="63967"/>
                  </a:lnTo>
                  <a:lnTo>
                    <a:pt x="26636" y="65857"/>
                  </a:lnTo>
                  <a:lnTo>
                    <a:pt x="34337" y="64905"/>
                  </a:lnTo>
                  <a:lnTo>
                    <a:pt x="42787" y="62061"/>
                  </a:lnTo>
                  <a:lnTo>
                    <a:pt x="51736" y="57954"/>
                  </a:lnTo>
                  <a:lnTo>
                    <a:pt x="59913" y="53005"/>
                  </a:lnTo>
                  <a:lnTo>
                    <a:pt x="67575" y="47495"/>
                  </a:lnTo>
                  <a:lnTo>
                    <a:pt x="74893" y="41611"/>
                  </a:lnTo>
                  <a:lnTo>
                    <a:pt x="81983" y="39899"/>
                  </a:lnTo>
                  <a:lnTo>
                    <a:pt x="88920" y="40969"/>
                  </a:lnTo>
                  <a:lnTo>
                    <a:pt x="95755" y="43892"/>
                  </a:lnTo>
                  <a:lnTo>
                    <a:pt x="101418" y="49157"/>
                  </a:lnTo>
                  <a:lnTo>
                    <a:pt x="106298" y="55983"/>
                  </a:lnTo>
                  <a:lnTo>
                    <a:pt x="110656" y="63850"/>
                  </a:lnTo>
                  <a:lnTo>
                    <a:pt x="121394" y="84380"/>
                  </a:lnTo>
                  <a:lnTo>
                    <a:pt x="127353" y="96045"/>
                  </a:lnTo>
                  <a:lnTo>
                    <a:pt x="132430" y="109348"/>
                  </a:lnTo>
                  <a:lnTo>
                    <a:pt x="136920" y="123743"/>
                  </a:lnTo>
                  <a:lnTo>
                    <a:pt x="141019" y="138866"/>
                  </a:lnTo>
                  <a:lnTo>
                    <a:pt x="142646" y="153370"/>
                  </a:lnTo>
                  <a:lnTo>
                    <a:pt x="142626" y="167460"/>
                  </a:lnTo>
                  <a:lnTo>
                    <a:pt x="141507" y="181274"/>
                  </a:lnTo>
                  <a:lnTo>
                    <a:pt x="138551" y="194905"/>
                  </a:lnTo>
                  <a:lnTo>
                    <a:pt x="134369" y="208414"/>
                  </a:lnTo>
                  <a:lnTo>
                    <a:pt x="129370" y="221841"/>
                  </a:lnTo>
                  <a:lnTo>
                    <a:pt x="122722" y="233003"/>
                  </a:lnTo>
                  <a:lnTo>
                    <a:pt x="114974" y="242655"/>
                  </a:lnTo>
                  <a:lnTo>
                    <a:pt x="106493" y="251300"/>
                  </a:lnTo>
                  <a:lnTo>
                    <a:pt x="96417" y="257064"/>
                  </a:lnTo>
                  <a:lnTo>
                    <a:pt x="85279" y="260906"/>
                  </a:lnTo>
                  <a:lnTo>
                    <a:pt x="73432" y="263467"/>
                  </a:lnTo>
                  <a:lnTo>
                    <a:pt x="62219" y="264070"/>
                  </a:lnTo>
                  <a:lnTo>
                    <a:pt x="51427" y="263366"/>
                  </a:lnTo>
                  <a:lnTo>
                    <a:pt x="40917" y="261792"/>
                  </a:lnTo>
                  <a:lnTo>
                    <a:pt x="31699" y="257426"/>
                  </a:lnTo>
                  <a:lnTo>
                    <a:pt x="23343" y="251200"/>
                  </a:lnTo>
                  <a:lnTo>
                    <a:pt x="0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077787" y="208903"/>
              <a:ext cx="109733" cy="149218"/>
            </a:xfrm>
            <a:custGeom>
              <a:avLst/>
              <a:gdLst/>
              <a:ahLst/>
              <a:cxnLst/>
              <a:rect l="0" t="0" r="0" b="0"/>
              <a:pathLst>
                <a:path w="109733" h="149218">
                  <a:moveTo>
                    <a:pt x="109732" y="0"/>
                  </a:moveTo>
                  <a:lnTo>
                    <a:pt x="93890" y="10562"/>
                  </a:lnTo>
                  <a:lnTo>
                    <a:pt x="85907" y="14778"/>
                  </a:lnTo>
                  <a:lnTo>
                    <a:pt x="77269" y="18695"/>
                  </a:lnTo>
                  <a:lnTo>
                    <a:pt x="68194" y="22411"/>
                  </a:lnTo>
                  <a:lnTo>
                    <a:pt x="58829" y="25994"/>
                  </a:lnTo>
                  <a:lnTo>
                    <a:pt x="39580" y="32922"/>
                  </a:lnTo>
                  <a:lnTo>
                    <a:pt x="28700" y="37422"/>
                  </a:lnTo>
                  <a:lnTo>
                    <a:pt x="17025" y="42633"/>
                  </a:lnTo>
                  <a:lnTo>
                    <a:pt x="4820" y="48318"/>
                  </a:lnTo>
                  <a:lnTo>
                    <a:pt x="0" y="54318"/>
                  </a:lnTo>
                  <a:lnTo>
                    <a:pt x="102" y="60529"/>
                  </a:lnTo>
                  <a:lnTo>
                    <a:pt x="3486" y="66880"/>
                  </a:lnTo>
                  <a:lnTo>
                    <a:pt x="12374" y="71114"/>
                  </a:lnTo>
                  <a:lnTo>
                    <a:pt x="24931" y="73937"/>
                  </a:lnTo>
                  <a:lnTo>
                    <a:pt x="39934" y="75818"/>
                  </a:lnTo>
                  <a:lnTo>
                    <a:pt x="54358" y="79284"/>
                  </a:lnTo>
                  <a:lnTo>
                    <a:pt x="68395" y="83804"/>
                  </a:lnTo>
                  <a:lnTo>
                    <a:pt x="82174" y="89029"/>
                  </a:lnTo>
                  <a:lnTo>
                    <a:pt x="89150" y="95828"/>
                  </a:lnTo>
                  <a:lnTo>
                    <a:pt x="91589" y="103676"/>
                  </a:lnTo>
                  <a:lnTo>
                    <a:pt x="91005" y="112225"/>
                  </a:lnTo>
                  <a:lnTo>
                    <a:pt x="86194" y="119029"/>
                  </a:lnTo>
                  <a:lnTo>
                    <a:pt x="78566" y="124670"/>
                  </a:lnTo>
                  <a:lnTo>
                    <a:pt x="69059" y="129536"/>
                  </a:lnTo>
                  <a:lnTo>
                    <a:pt x="58300" y="133886"/>
                  </a:lnTo>
                  <a:lnTo>
                    <a:pt x="46705" y="137891"/>
                  </a:lnTo>
                  <a:lnTo>
                    <a:pt x="10254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306892" y="248694"/>
              <a:ext cx="8567" cy="129322"/>
            </a:xfrm>
            <a:custGeom>
              <a:avLst/>
              <a:gdLst/>
              <a:ahLst/>
              <a:cxnLst/>
              <a:rect l="0" t="0" r="0" b="0"/>
              <a:pathLst>
                <a:path w="8567" h="129322">
                  <a:moveTo>
                    <a:pt x="0" y="0"/>
                  </a:moveTo>
                  <a:lnTo>
                    <a:pt x="5282" y="15843"/>
                  </a:lnTo>
                  <a:lnTo>
                    <a:pt x="6837" y="24931"/>
                  </a:lnTo>
                  <a:lnTo>
                    <a:pt x="7874" y="35411"/>
                  </a:lnTo>
                  <a:lnTo>
                    <a:pt x="8566" y="46819"/>
                  </a:lnTo>
                  <a:lnTo>
                    <a:pt x="7921" y="58845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388788" y="174728"/>
              <a:ext cx="107113" cy="193340"/>
            </a:xfrm>
            <a:custGeom>
              <a:avLst/>
              <a:gdLst/>
              <a:ahLst/>
              <a:cxnLst/>
              <a:rect l="0" t="0" r="0" b="0"/>
              <a:pathLst>
                <a:path w="107113" h="193340">
                  <a:moveTo>
                    <a:pt x="97164" y="83914"/>
                  </a:moveTo>
                  <a:lnTo>
                    <a:pt x="81322" y="89195"/>
                  </a:lnTo>
                  <a:lnTo>
                    <a:pt x="73339" y="92961"/>
                  </a:lnTo>
                  <a:lnTo>
                    <a:pt x="64701" y="97682"/>
                  </a:lnTo>
                  <a:lnTo>
                    <a:pt x="55627" y="103041"/>
                  </a:lnTo>
                  <a:lnTo>
                    <a:pt x="46261" y="109929"/>
                  </a:lnTo>
                  <a:lnTo>
                    <a:pt x="36702" y="117837"/>
                  </a:lnTo>
                  <a:lnTo>
                    <a:pt x="27013" y="126425"/>
                  </a:lnTo>
                  <a:lnTo>
                    <a:pt x="18343" y="135466"/>
                  </a:lnTo>
                  <a:lnTo>
                    <a:pt x="10352" y="144809"/>
                  </a:lnTo>
                  <a:lnTo>
                    <a:pt x="2814" y="154354"/>
                  </a:lnTo>
                  <a:lnTo>
                    <a:pt x="0" y="164033"/>
                  </a:lnTo>
                  <a:lnTo>
                    <a:pt x="334" y="173802"/>
                  </a:lnTo>
                  <a:lnTo>
                    <a:pt x="2767" y="183630"/>
                  </a:lnTo>
                  <a:lnTo>
                    <a:pt x="8811" y="189077"/>
                  </a:lnTo>
                  <a:lnTo>
                    <a:pt x="17262" y="191603"/>
                  </a:lnTo>
                  <a:lnTo>
                    <a:pt x="27316" y="192182"/>
                  </a:lnTo>
                  <a:lnTo>
                    <a:pt x="38441" y="190357"/>
                  </a:lnTo>
                  <a:lnTo>
                    <a:pt x="50278" y="186930"/>
                  </a:lnTo>
                  <a:lnTo>
                    <a:pt x="62591" y="182435"/>
                  </a:lnTo>
                  <a:lnTo>
                    <a:pt x="73010" y="175016"/>
                  </a:lnTo>
                  <a:lnTo>
                    <a:pt x="82167" y="165650"/>
                  </a:lnTo>
                  <a:lnTo>
                    <a:pt x="90482" y="154984"/>
                  </a:lnTo>
                  <a:lnTo>
                    <a:pt x="96025" y="141242"/>
                  </a:lnTo>
                  <a:lnTo>
                    <a:pt x="99721" y="125448"/>
                  </a:lnTo>
                  <a:lnTo>
                    <a:pt x="102185" y="108288"/>
                  </a:lnTo>
                  <a:lnTo>
                    <a:pt x="103827" y="90215"/>
                  </a:lnTo>
                  <a:lnTo>
                    <a:pt x="104922" y="71535"/>
                  </a:lnTo>
                  <a:lnTo>
                    <a:pt x="106139" y="35305"/>
                  </a:lnTo>
                  <a:lnTo>
                    <a:pt x="106679" y="4465"/>
                  </a:lnTo>
                  <a:lnTo>
                    <a:pt x="105718" y="0"/>
                  </a:lnTo>
                  <a:lnTo>
                    <a:pt x="103972" y="2549"/>
                  </a:lnTo>
                  <a:lnTo>
                    <a:pt x="101703" y="9775"/>
                  </a:lnTo>
                  <a:lnTo>
                    <a:pt x="99085" y="21224"/>
                  </a:lnTo>
                  <a:lnTo>
                    <a:pt x="93229" y="51631"/>
                  </a:lnTo>
                  <a:lnTo>
                    <a:pt x="91225" y="67918"/>
                  </a:lnTo>
                  <a:lnTo>
                    <a:pt x="89889" y="84303"/>
                  </a:lnTo>
                  <a:lnTo>
                    <a:pt x="88999" y="100753"/>
                  </a:lnTo>
                  <a:lnTo>
                    <a:pt x="89510" y="116141"/>
                  </a:lnTo>
                  <a:lnTo>
                    <a:pt x="90957" y="130821"/>
                  </a:lnTo>
                  <a:lnTo>
                    <a:pt x="107112" y="1933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585430" y="222750"/>
              <a:ext cx="133198" cy="105527"/>
            </a:xfrm>
            <a:custGeom>
              <a:avLst/>
              <a:gdLst/>
              <a:ahLst/>
              <a:cxnLst/>
              <a:rect l="0" t="0" r="0" b="0"/>
              <a:pathLst>
                <a:path w="133198" h="105527">
                  <a:moveTo>
                    <a:pt x="0" y="75683"/>
                  </a:moveTo>
                  <a:lnTo>
                    <a:pt x="21124" y="65121"/>
                  </a:lnTo>
                  <a:lnTo>
                    <a:pt x="32873" y="59799"/>
                  </a:lnTo>
                  <a:lnTo>
                    <a:pt x="74708" y="41747"/>
                  </a:lnTo>
                  <a:lnTo>
                    <a:pt x="102102" y="28915"/>
                  </a:lnTo>
                  <a:lnTo>
                    <a:pt x="113385" y="22398"/>
                  </a:lnTo>
                  <a:lnTo>
                    <a:pt x="123118" y="15843"/>
                  </a:lnTo>
                  <a:lnTo>
                    <a:pt x="131818" y="9262"/>
                  </a:lnTo>
                  <a:lnTo>
                    <a:pt x="133197" y="4875"/>
                  </a:lnTo>
                  <a:lnTo>
                    <a:pt x="129695" y="1950"/>
                  </a:lnTo>
                  <a:lnTo>
                    <a:pt x="122938" y="0"/>
                  </a:lnTo>
                  <a:lnTo>
                    <a:pt x="116224" y="911"/>
                  </a:lnTo>
                  <a:lnTo>
                    <a:pt x="109537" y="3729"/>
                  </a:lnTo>
                  <a:lnTo>
                    <a:pt x="102867" y="7818"/>
                  </a:lnTo>
                  <a:lnTo>
                    <a:pt x="96211" y="12755"/>
                  </a:lnTo>
                  <a:lnTo>
                    <a:pt x="89564" y="18256"/>
                  </a:lnTo>
                  <a:lnTo>
                    <a:pt x="82921" y="24135"/>
                  </a:lnTo>
                  <a:lnTo>
                    <a:pt x="69645" y="36561"/>
                  </a:lnTo>
                  <a:lnTo>
                    <a:pt x="63009" y="42970"/>
                  </a:lnTo>
                  <a:lnTo>
                    <a:pt x="56376" y="50558"/>
                  </a:lnTo>
                  <a:lnTo>
                    <a:pt x="49742" y="58933"/>
                  </a:lnTo>
                  <a:lnTo>
                    <a:pt x="43109" y="67832"/>
                  </a:lnTo>
                  <a:lnTo>
                    <a:pt x="40898" y="77081"/>
                  </a:lnTo>
                  <a:lnTo>
                    <a:pt x="41635" y="86563"/>
                  </a:lnTo>
                  <a:lnTo>
                    <a:pt x="44336" y="96200"/>
                  </a:lnTo>
                  <a:lnTo>
                    <a:pt x="52769" y="101519"/>
                  </a:lnTo>
                  <a:lnTo>
                    <a:pt x="65023" y="103960"/>
                  </a:lnTo>
                  <a:lnTo>
                    <a:pt x="109426" y="105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824178" y="208903"/>
              <a:ext cx="109426" cy="129322"/>
            </a:xfrm>
            <a:custGeom>
              <a:avLst/>
              <a:gdLst/>
              <a:ahLst/>
              <a:cxnLst/>
              <a:rect l="0" t="0" r="0" b="0"/>
              <a:pathLst>
                <a:path w="109426" h="129322">
                  <a:moveTo>
                    <a:pt x="109425" y="0"/>
                  </a:moveTo>
                  <a:lnTo>
                    <a:pt x="88301" y="5281"/>
                  </a:lnTo>
                  <a:lnTo>
                    <a:pt x="78762" y="7942"/>
                  </a:lnTo>
                  <a:lnTo>
                    <a:pt x="59321" y="13846"/>
                  </a:lnTo>
                  <a:lnTo>
                    <a:pt x="50600" y="18073"/>
                  </a:lnTo>
                  <a:lnTo>
                    <a:pt x="42575" y="23102"/>
                  </a:lnTo>
                  <a:lnTo>
                    <a:pt x="35015" y="28665"/>
                  </a:lnTo>
                  <a:lnTo>
                    <a:pt x="32185" y="35689"/>
                  </a:lnTo>
                  <a:lnTo>
                    <a:pt x="32510" y="43689"/>
                  </a:lnTo>
                  <a:lnTo>
                    <a:pt x="34936" y="52337"/>
                  </a:lnTo>
                  <a:lnTo>
                    <a:pt x="38765" y="60313"/>
                  </a:lnTo>
                  <a:lnTo>
                    <a:pt x="43528" y="67842"/>
                  </a:lnTo>
                  <a:lnTo>
                    <a:pt x="48914" y="75071"/>
                  </a:lnTo>
                  <a:lnTo>
                    <a:pt x="55820" y="82101"/>
                  </a:lnTo>
                  <a:lnTo>
                    <a:pt x="63741" y="88999"/>
                  </a:lnTo>
                  <a:lnTo>
                    <a:pt x="72337" y="95808"/>
                  </a:lnTo>
                  <a:lnTo>
                    <a:pt x="74752" y="102558"/>
                  </a:lnTo>
                  <a:lnTo>
                    <a:pt x="73045" y="109268"/>
                  </a:lnTo>
                  <a:lnTo>
                    <a:pt x="68592" y="115952"/>
                  </a:lnTo>
                  <a:lnTo>
                    <a:pt x="58991" y="120409"/>
                  </a:lnTo>
                  <a:lnTo>
                    <a:pt x="45960" y="123379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346684" y="119373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170795" y="586919"/>
            <a:ext cx="2486290" cy="387964"/>
            <a:chOff x="3170795" y="586919"/>
            <a:chExt cx="2486290" cy="387964"/>
          </a:xfrm>
        </p:grpSpPr>
        <p:sp>
          <p:nvSpPr>
            <p:cNvPr id="25" name="Freeform 24"/>
            <p:cNvSpPr/>
            <p:nvPr/>
          </p:nvSpPr>
          <p:spPr>
            <a:xfrm>
              <a:off x="3170795" y="785874"/>
              <a:ext cx="171660" cy="184745"/>
            </a:xfrm>
            <a:custGeom>
              <a:avLst/>
              <a:gdLst/>
              <a:ahLst/>
              <a:cxnLst/>
              <a:rect l="0" t="0" r="0" b="0"/>
              <a:pathLst>
                <a:path w="171660" h="184745">
                  <a:moveTo>
                    <a:pt x="111972" y="0"/>
                  </a:moveTo>
                  <a:lnTo>
                    <a:pt x="90848" y="5281"/>
                  </a:lnTo>
                  <a:lnTo>
                    <a:pt x="81310" y="9047"/>
                  </a:lnTo>
                  <a:lnTo>
                    <a:pt x="71635" y="13769"/>
                  </a:lnTo>
                  <a:lnTo>
                    <a:pt x="61869" y="19127"/>
                  </a:lnTo>
                  <a:lnTo>
                    <a:pt x="52043" y="27120"/>
                  </a:lnTo>
                  <a:lnTo>
                    <a:pt x="42176" y="36871"/>
                  </a:lnTo>
                  <a:lnTo>
                    <a:pt x="32282" y="47792"/>
                  </a:lnTo>
                  <a:lnTo>
                    <a:pt x="24581" y="59494"/>
                  </a:lnTo>
                  <a:lnTo>
                    <a:pt x="18341" y="71717"/>
                  </a:lnTo>
                  <a:lnTo>
                    <a:pt x="13077" y="84286"/>
                  </a:lnTo>
                  <a:lnTo>
                    <a:pt x="8461" y="97087"/>
                  </a:lnTo>
                  <a:lnTo>
                    <a:pt x="4279" y="110043"/>
                  </a:lnTo>
                  <a:lnTo>
                    <a:pt x="386" y="123101"/>
                  </a:lnTo>
                  <a:lnTo>
                    <a:pt x="0" y="134017"/>
                  </a:lnTo>
                  <a:lnTo>
                    <a:pt x="1954" y="143505"/>
                  </a:lnTo>
                  <a:lnTo>
                    <a:pt x="5468" y="152041"/>
                  </a:lnTo>
                  <a:lnTo>
                    <a:pt x="10021" y="159942"/>
                  </a:lnTo>
                  <a:lnTo>
                    <a:pt x="15266" y="167420"/>
                  </a:lnTo>
                  <a:lnTo>
                    <a:pt x="20974" y="174616"/>
                  </a:lnTo>
                  <a:lnTo>
                    <a:pt x="31411" y="179413"/>
                  </a:lnTo>
                  <a:lnTo>
                    <a:pt x="45001" y="182612"/>
                  </a:lnTo>
                  <a:lnTo>
                    <a:pt x="60693" y="184744"/>
                  </a:lnTo>
                  <a:lnTo>
                    <a:pt x="74470" y="183954"/>
                  </a:lnTo>
                  <a:lnTo>
                    <a:pt x="86971" y="181218"/>
                  </a:lnTo>
                  <a:lnTo>
                    <a:pt x="120407" y="169752"/>
                  </a:lnTo>
                  <a:lnTo>
                    <a:pt x="171659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22375" y="805770"/>
              <a:ext cx="8565" cy="169113"/>
            </a:xfrm>
            <a:custGeom>
              <a:avLst/>
              <a:gdLst/>
              <a:ahLst/>
              <a:cxnLst/>
              <a:rect l="0" t="0" r="0" b="0"/>
              <a:pathLst>
                <a:path w="8565" h="169113">
                  <a:moveTo>
                    <a:pt x="8564" y="0"/>
                  </a:moveTo>
                  <a:lnTo>
                    <a:pt x="8564" y="26404"/>
                  </a:lnTo>
                  <a:lnTo>
                    <a:pt x="7459" y="38604"/>
                  </a:lnTo>
                  <a:lnTo>
                    <a:pt x="5617" y="51158"/>
                  </a:lnTo>
                  <a:lnTo>
                    <a:pt x="3283" y="63949"/>
                  </a:lnTo>
                  <a:lnTo>
                    <a:pt x="1728" y="76897"/>
                  </a:lnTo>
                  <a:lnTo>
                    <a:pt x="691" y="89950"/>
                  </a:lnTo>
                  <a:lnTo>
                    <a:pt x="0" y="103074"/>
                  </a:lnTo>
                  <a:lnTo>
                    <a:pt x="644" y="115139"/>
                  </a:lnTo>
                  <a:lnTo>
                    <a:pt x="2179" y="126498"/>
                  </a:lnTo>
                  <a:lnTo>
                    <a:pt x="8564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601096" y="756031"/>
              <a:ext cx="124820" cy="99479"/>
            </a:xfrm>
            <a:custGeom>
              <a:avLst/>
              <a:gdLst/>
              <a:ahLst/>
              <a:cxnLst/>
              <a:rect l="0" t="0" r="0" b="0"/>
              <a:pathLst>
                <a:path w="124820" h="99479">
                  <a:moveTo>
                    <a:pt x="0" y="0"/>
                  </a:moveTo>
                  <a:lnTo>
                    <a:pt x="26405" y="5281"/>
                  </a:lnTo>
                  <a:lnTo>
                    <a:pt x="37499" y="7942"/>
                  </a:lnTo>
                  <a:lnTo>
                    <a:pt x="48211" y="10821"/>
                  </a:lnTo>
                  <a:lnTo>
                    <a:pt x="58668" y="13846"/>
                  </a:lnTo>
                  <a:lnTo>
                    <a:pt x="70061" y="18073"/>
                  </a:lnTo>
                  <a:lnTo>
                    <a:pt x="82077" y="23102"/>
                  </a:lnTo>
                  <a:lnTo>
                    <a:pt x="94509" y="28665"/>
                  </a:lnTo>
                  <a:lnTo>
                    <a:pt x="105008" y="34584"/>
                  </a:lnTo>
                  <a:lnTo>
                    <a:pt x="114218" y="40741"/>
                  </a:lnTo>
                  <a:lnTo>
                    <a:pt x="122568" y="47056"/>
                  </a:lnTo>
                  <a:lnTo>
                    <a:pt x="124819" y="54582"/>
                  </a:lnTo>
                  <a:lnTo>
                    <a:pt x="123004" y="62916"/>
                  </a:lnTo>
                  <a:lnTo>
                    <a:pt x="118478" y="71787"/>
                  </a:lnTo>
                  <a:lnTo>
                    <a:pt x="112145" y="78807"/>
                  </a:lnTo>
                  <a:lnTo>
                    <a:pt x="104606" y="84592"/>
                  </a:lnTo>
                  <a:lnTo>
                    <a:pt x="69634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869686" y="756031"/>
              <a:ext cx="19897" cy="169113"/>
            </a:xfrm>
            <a:custGeom>
              <a:avLst/>
              <a:gdLst/>
              <a:ahLst/>
              <a:cxnLst/>
              <a:rect l="0" t="0" r="0" b="0"/>
              <a:pathLst>
                <a:path w="19897" h="169113">
                  <a:moveTo>
                    <a:pt x="19896" y="0"/>
                  </a:moveTo>
                  <a:lnTo>
                    <a:pt x="19896" y="21123"/>
                  </a:lnTo>
                  <a:lnTo>
                    <a:pt x="18790" y="32873"/>
                  </a:lnTo>
                  <a:lnTo>
                    <a:pt x="16948" y="46232"/>
                  </a:lnTo>
                  <a:lnTo>
                    <a:pt x="11954" y="75813"/>
                  </a:lnTo>
                  <a:lnTo>
                    <a:pt x="9074" y="91438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790104" y="726187"/>
              <a:ext cx="258643" cy="19897"/>
            </a:xfrm>
            <a:custGeom>
              <a:avLst/>
              <a:gdLst/>
              <a:ahLst/>
              <a:cxnLst/>
              <a:rect l="0" t="0" r="0" b="0"/>
              <a:pathLst>
                <a:path w="258643" h="19897">
                  <a:moveTo>
                    <a:pt x="0" y="19896"/>
                  </a:moveTo>
                  <a:lnTo>
                    <a:pt x="21124" y="19896"/>
                  </a:lnTo>
                  <a:lnTo>
                    <a:pt x="32873" y="18791"/>
                  </a:lnTo>
                  <a:lnTo>
                    <a:pt x="46232" y="16949"/>
                  </a:lnTo>
                  <a:lnTo>
                    <a:pt x="60665" y="14615"/>
                  </a:lnTo>
                  <a:lnTo>
                    <a:pt x="74708" y="13059"/>
                  </a:lnTo>
                  <a:lnTo>
                    <a:pt x="88491" y="12022"/>
                  </a:lnTo>
                  <a:lnTo>
                    <a:pt x="102101" y="11331"/>
                  </a:lnTo>
                  <a:lnTo>
                    <a:pt x="117806" y="9765"/>
                  </a:lnTo>
                  <a:lnTo>
                    <a:pt x="134908" y="7615"/>
                  </a:lnTo>
                  <a:lnTo>
                    <a:pt x="152941" y="5077"/>
                  </a:lnTo>
                  <a:lnTo>
                    <a:pt x="170490" y="3385"/>
                  </a:lnTo>
                  <a:lnTo>
                    <a:pt x="187716" y="2257"/>
                  </a:lnTo>
                  <a:lnTo>
                    <a:pt x="2586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078590" y="746083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0" y="0"/>
                  </a:moveTo>
                  <a:lnTo>
                    <a:pt x="994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088538" y="885352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446658" y="686396"/>
              <a:ext cx="129322" cy="127602"/>
            </a:xfrm>
            <a:custGeom>
              <a:avLst/>
              <a:gdLst/>
              <a:ahLst/>
              <a:cxnLst/>
              <a:rect l="0" t="0" r="0" b="0"/>
              <a:pathLst>
                <a:path w="129322" h="127602">
                  <a:moveTo>
                    <a:pt x="0" y="9948"/>
                  </a:moveTo>
                  <a:lnTo>
                    <a:pt x="13846" y="51486"/>
                  </a:lnTo>
                  <a:lnTo>
                    <a:pt x="16967" y="61957"/>
                  </a:lnTo>
                  <a:lnTo>
                    <a:pt x="23384" y="85381"/>
                  </a:lnTo>
                  <a:lnTo>
                    <a:pt x="25537" y="97817"/>
                  </a:lnTo>
                  <a:lnTo>
                    <a:pt x="26972" y="110529"/>
                  </a:lnTo>
                  <a:lnTo>
                    <a:pt x="27929" y="123425"/>
                  </a:lnTo>
                  <a:lnTo>
                    <a:pt x="26356" y="127601"/>
                  </a:lnTo>
                  <a:lnTo>
                    <a:pt x="23098" y="125964"/>
                  </a:lnTo>
                  <a:lnTo>
                    <a:pt x="18714" y="120451"/>
                  </a:lnTo>
                  <a:lnTo>
                    <a:pt x="16897" y="111250"/>
                  </a:lnTo>
                  <a:lnTo>
                    <a:pt x="16792" y="99589"/>
                  </a:lnTo>
                  <a:lnTo>
                    <a:pt x="17826" y="86288"/>
                  </a:lnTo>
                  <a:lnTo>
                    <a:pt x="20727" y="74105"/>
                  </a:lnTo>
                  <a:lnTo>
                    <a:pt x="24871" y="62667"/>
                  </a:lnTo>
                  <a:lnTo>
                    <a:pt x="29844" y="51726"/>
                  </a:lnTo>
                  <a:lnTo>
                    <a:pt x="35370" y="41116"/>
                  </a:lnTo>
                  <a:lnTo>
                    <a:pt x="41264" y="30727"/>
                  </a:lnTo>
                  <a:lnTo>
                    <a:pt x="47405" y="20485"/>
                  </a:lnTo>
                  <a:lnTo>
                    <a:pt x="57026" y="13657"/>
                  </a:lnTo>
                  <a:lnTo>
                    <a:pt x="68965" y="9105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75456" y="676449"/>
              <a:ext cx="1" cy="109426"/>
            </a:xfrm>
            <a:custGeom>
              <a:avLst/>
              <a:gdLst/>
              <a:ahLst/>
              <a:cxnLst/>
              <a:rect l="0" t="0" r="0" b="0"/>
              <a:pathLst>
                <a:path w="1" h="109426">
                  <a:moveTo>
                    <a:pt x="0" y="0"/>
                  </a:move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755376" y="666501"/>
              <a:ext cx="143246" cy="280605"/>
            </a:xfrm>
            <a:custGeom>
              <a:avLst/>
              <a:gdLst/>
              <a:ahLst/>
              <a:cxnLst/>
              <a:rect l="0" t="0" r="0" b="0"/>
              <a:pathLst>
                <a:path w="143246" h="280605">
                  <a:moveTo>
                    <a:pt x="69297" y="0"/>
                  </a:moveTo>
                  <a:lnTo>
                    <a:pt x="48174" y="10562"/>
                  </a:lnTo>
                  <a:lnTo>
                    <a:pt x="38635" y="15883"/>
                  </a:lnTo>
                  <a:lnTo>
                    <a:pt x="28960" y="21642"/>
                  </a:lnTo>
                  <a:lnTo>
                    <a:pt x="19194" y="27692"/>
                  </a:lnTo>
                  <a:lnTo>
                    <a:pt x="11579" y="35041"/>
                  </a:lnTo>
                  <a:lnTo>
                    <a:pt x="5396" y="43256"/>
                  </a:lnTo>
                  <a:lnTo>
                    <a:pt x="169" y="52049"/>
                  </a:lnTo>
                  <a:lnTo>
                    <a:pt x="0" y="59016"/>
                  </a:lnTo>
                  <a:lnTo>
                    <a:pt x="3203" y="64766"/>
                  </a:lnTo>
                  <a:lnTo>
                    <a:pt x="8655" y="69705"/>
                  </a:lnTo>
                  <a:lnTo>
                    <a:pt x="15605" y="70787"/>
                  </a:lnTo>
                  <a:lnTo>
                    <a:pt x="23555" y="69297"/>
                  </a:lnTo>
                  <a:lnTo>
                    <a:pt x="32170" y="66094"/>
                  </a:lnTo>
                  <a:lnTo>
                    <a:pt x="40125" y="61747"/>
                  </a:lnTo>
                  <a:lnTo>
                    <a:pt x="47638" y="56639"/>
                  </a:lnTo>
                  <a:lnTo>
                    <a:pt x="54858" y="51023"/>
                  </a:lnTo>
                  <a:lnTo>
                    <a:pt x="60776" y="50595"/>
                  </a:lnTo>
                  <a:lnTo>
                    <a:pt x="65827" y="53625"/>
                  </a:lnTo>
                  <a:lnTo>
                    <a:pt x="70300" y="58962"/>
                  </a:lnTo>
                  <a:lnTo>
                    <a:pt x="75492" y="65835"/>
                  </a:lnTo>
                  <a:lnTo>
                    <a:pt x="87157" y="82315"/>
                  </a:lnTo>
                  <a:lnTo>
                    <a:pt x="93362" y="92457"/>
                  </a:lnTo>
                  <a:lnTo>
                    <a:pt x="99709" y="103640"/>
                  </a:lnTo>
                  <a:lnTo>
                    <a:pt x="106152" y="115516"/>
                  </a:lnTo>
                  <a:lnTo>
                    <a:pt x="111552" y="126750"/>
                  </a:lnTo>
                  <a:lnTo>
                    <a:pt x="116257" y="137555"/>
                  </a:lnTo>
                  <a:lnTo>
                    <a:pt x="120500" y="148074"/>
                  </a:lnTo>
                  <a:lnTo>
                    <a:pt x="124433" y="159508"/>
                  </a:lnTo>
                  <a:lnTo>
                    <a:pt x="128160" y="171552"/>
                  </a:lnTo>
                  <a:lnTo>
                    <a:pt x="135250" y="196724"/>
                  </a:lnTo>
                  <a:lnTo>
                    <a:pt x="142085" y="222649"/>
                  </a:lnTo>
                  <a:lnTo>
                    <a:pt x="143245" y="234647"/>
                  </a:lnTo>
                  <a:lnTo>
                    <a:pt x="142912" y="245961"/>
                  </a:lnTo>
                  <a:lnTo>
                    <a:pt x="141585" y="256820"/>
                  </a:lnTo>
                  <a:lnTo>
                    <a:pt x="137385" y="265165"/>
                  </a:lnTo>
                  <a:lnTo>
                    <a:pt x="131269" y="271833"/>
                  </a:lnTo>
                  <a:lnTo>
                    <a:pt x="123875" y="277384"/>
                  </a:lnTo>
                  <a:lnTo>
                    <a:pt x="115630" y="279979"/>
                  </a:lnTo>
                  <a:lnTo>
                    <a:pt x="106818" y="280604"/>
                  </a:lnTo>
                  <a:lnTo>
                    <a:pt x="97627" y="279915"/>
                  </a:lnTo>
                  <a:lnTo>
                    <a:pt x="88184" y="277245"/>
                  </a:lnTo>
                  <a:lnTo>
                    <a:pt x="78572" y="273255"/>
                  </a:lnTo>
                  <a:lnTo>
                    <a:pt x="49402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963942" y="616762"/>
              <a:ext cx="149218" cy="189009"/>
            </a:xfrm>
            <a:custGeom>
              <a:avLst/>
              <a:gdLst/>
              <a:ahLst/>
              <a:cxnLst/>
              <a:rect l="0" t="0" r="0" b="0"/>
              <a:pathLst>
                <a:path w="149218" h="189009">
                  <a:moveTo>
                    <a:pt x="0" y="0"/>
                  </a:moveTo>
                  <a:lnTo>
                    <a:pt x="0" y="21124"/>
                  </a:lnTo>
                  <a:lnTo>
                    <a:pt x="1106" y="32873"/>
                  </a:lnTo>
                  <a:lnTo>
                    <a:pt x="2948" y="46232"/>
                  </a:lnTo>
                  <a:lnTo>
                    <a:pt x="13846" y="112663"/>
                  </a:lnTo>
                  <a:lnTo>
                    <a:pt x="15863" y="129269"/>
                  </a:lnTo>
                  <a:lnTo>
                    <a:pt x="17207" y="144760"/>
                  </a:lnTo>
                  <a:lnTo>
                    <a:pt x="18103" y="159510"/>
                  </a:lnTo>
                  <a:lnTo>
                    <a:pt x="22017" y="166026"/>
                  </a:lnTo>
                  <a:lnTo>
                    <a:pt x="27942" y="167055"/>
                  </a:lnTo>
                  <a:lnTo>
                    <a:pt x="35207" y="164425"/>
                  </a:lnTo>
                  <a:lnTo>
                    <a:pt x="42262" y="159355"/>
                  </a:lnTo>
                  <a:lnTo>
                    <a:pt x="49176" y="152660"/>
                  </a:lnTo>
                  <a:lnTo>
                    <a:pt x="55995" y="144880"/>
                  </a:lnTo>
                  <a:lnTo>
                    <a:pt x="62752" y="136378"/>
                  </a:lnTo>
                  <a:lnTo>
                    <a:pt x="69468" y="127394"/>
                  </a:lnTo>
                  <a:lnTo>
                    <a:pt x="76155" y="118088"/>
                  </a:lnTo>
                  <a:lnTo>
                    <a:pt x="83929" y="112990"/>
                  </a:lnTo>
                  <a:lnTo>
                    <a:pt x="92428" y="110697"/>
                  </a:lnTo>
                  <a:lnTo>
                    <a:pt x="101410" y="110273"/>
                  </a:lnTo>
                  <a:lnTo>
                    <a:pt x="108503" y="113306"/>
                  </a:lnTo>
                  <a:lnTo>
                    <a:pt x="114337" y="118645"/>
                  </a:lnTo>
                  <a:lnTo>
                    <a:pt x="119332" y="125519"/>
                  </a:lnTo>
                  <a:lnTo>
                    <a:pt x="123767" y="134524"/>
                  </a:lnTo>
                  <a:lnTo>
                    <a:pt x="127829" y="144948"/>
                  </a:lnTo>
                  <a:lnTo>
                    <a:pt x="149217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202689" y="676449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9948" y="0"/>
                  </a:moveTo>
                  <a:lnTo>
                    <a:pt x="9948" y="26404"/>
                  </a:lnTo>
                  <a:lnTo>
                    <a:pt x="8842" y="38604"/>
                  </a:lnTo>
                  <a:lnTo>
                    <a:pt x="7000" y="51158"/>
                  </a:lnTo>
                  <a:lnTo>
                    <a:pt x="4667" y="63948"/>
                  </a:lnTo>
                  <a:lnTo>
                    <a:pt x="3111" y="76897"/>
                  </a:lnTo>
                  <a:lnTo>
                    <a:pt x="2074" y="89950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152950" y="726187"/>
              <a:ext cx="139270" cy="19897"/>
            </a:xfrm>
            <a:custGeom>
              <a:avLst/>
              <a:gdLst/>
              <a:ahLst/>
              <a:cxnLst/>
              <a:rect l="0" t="0" r="0" b="0"/>
              <a:pathLst>
                <a:path w="139270" h="19897">
                  <a:moveTo>
                    <a:pt x="0" y="19896"/>
                  </a:moveTo>
                  <a:lnTo>
                    <a:pt x="21124" y="19896"/>
                  </a:lnTo>
                  <a:lnTo>
                    <a:pt x="30662" y="18791"/>
                  </a:lnTo>
                  <a:lnTo>
                    <a:pt x="40337" y="16949"/>
                  </a:lnTo>
                  <a:lnTo>
                    <a:pt x="50103" y="14615"/>
                  </a:lnTo>
                  <a:lnTo>
                    <a:pt x="61035" y="13059"/>
                  </a:lnTo>
                  <a:lnTo>
                    <a:pt x="72744" y="12022"/>
                  </a:lnTo>
                  <a:lnTo>
                    <a:pt x="84971" y="11331"/>
                  </a:lnTo>
                  <a:lnTo>
                    <a:pt x="96438" y="9765"/>
                  </a:lnTo>
                  <a:lnTo>
                    <a:pt x="107400" y="761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397946" y="586919"/>
              <a:ext cx="259139" cy="210973"/>
            </a:xfrm>
            <a:custGeom>
              <a:avLst/>
              <a:gdLst/>
              <a:ahLst/>
              <a:cxnLst/>
              <a:rect l="0" t="0" r="0" b="0"/>
              <a:pathLst>
                <a:path w="259139" h="210973">
                  <a:moveTo>
                    <a:pt x="152915" y="0"/>
                  </a:moveTo>
                  <a:lnTo>
                    <a:pt x="142353" y="10561"/>
                  </a:lnTo>
                  <a:lnTo>
                    <a:pt x="135926" y="14778"/>
                  </a:lnTo>
                  <a:lnTo>
                    <a:pt x="128325" y="18694"/>
                  </a:lnTo>
                  <a:lnTo>
                    <a:pt x="119943" y="22411"/>
                  </a:lnTo>
                  <a:lnTo>
                    <a:pt x="112143" y="29309"/>
                  </a:lnTo>
                  <a:lnTo>
                    <a:pt x="104733" y="38330"/>
                  </a:lnTo>
                  <a:lnTo>
                    <a:pt x="76957" y="79293"/>
                  </a:lnTo>
                  <a:lnTo>
                    <a:pt x="70222" y="90442"/>
                  </a:lnTo>
                  <a:lnTo>
                    <a:pt x="63522" y="102297"/>
                  </a:lnTo>
                  <a:lnTo>
                    <a:pt x="56844" y="114621"/>
                  </a:lnTo>
                  <a:lnTo>
                    <a:pt x="49077" y="127258"/>
                  </a:lnTo>
                  <a:lnTo>
                    <a:pt x="40582" y="140104"/>
                  </a:lnTo>
                  <a:lnTo>
                    <a:pt x="31604" y="153089"/>
                  </a:lnTo>
                  <a:lnTo>
                    <a:pt x="22302" y="165062"/>
                  </a:lnTo>
                  <a:lnTo>
                    <a:pt x="12785" y="176360"/>
                  </a:lnTo>
                  <a:lnTo>
                    <a:pt x="3124" y="187207"/>
                  </a:lnTo>
                  <a:lnTo>
                    <a:pt x="0" y="195545"/>
                  </a:lnTo>
                  <a:lnTo>
                    <a:pt x="1232" y="202208"/>
                  </a:lnTo>
                  <a:lnTo>
                    <a:pt x="5371" y="207756"/>
                  </a:lnTo>
                  <a:lnTo>
                    <a:pt x="13656" y="210349"/>
                  </a:lnTo>
                  <a:lnTo>
                    <a:pt x="24706" y="210972"/>
                  </a:lnTo>
                  <a:lnTo>
                    <a:pt x="37599" y="210282"/>
                  </a:lnTo>
                  <a:lnTo>
                    <a:pt x="51721" y="208717"/>
                  </a:lnTo>
                  <a:lnTo>
                    <a:pt x="66662" y="206569"/>
                  </a:lnTo>
                  <a:lnTo>
                    <a:pt x="82150" y="204031"/>
                  </a:lnTo>
                  <a:lnTo>
                    <a:pt x="96896" y="202339"/>
                  </a:lnTo>
                  <a:lnTo>
                    <a:pt x="111148" y="201211"/>
                  </a:lnTo>
                  <a:lnTo>
                    <a:pt x="125070" y="200459"/>
                  </a:lnTo>
                  <a:lnTo>
                    <a:pt x="152330" y="199624"/>
                  </a:lnTo>
                  <a:lnTo>
                    <a:pt x="219157" y="199043"/>
                  </a:lnTo>
                  <a:lnTo>
                    <a:pt x="245727" y="198994"/>
                  </a:lnTo>
                  <a:lnTo>
                    <a:pt x="253476" y="194560"/>
                  </a:lnTo>
                  <a:lnTo>
                    <a:pt x="257536" y="187183"/>
                  </a:lnTo>
                  <a:lnTo>
                    <a:pt x="259138" y="177843"/>
                  </a:lnTo>
                  <a:lnTo>
                    <a:pt x="256889" y="167196"/>
                  </a:lnTo>
                  <a:lnTo>
                    <a:pt x="252075" y="155676"/>
                  </a:lnTo>
                  <a:lnTo>
                    <a:pt x="245549" y="143575"/>
                  </a:lnTo>
                  <a:lnTo>
                    <a:pt x="237883" y="132192"/>
                  </a:lnTo>
                  <a:lnTo>
                    <a:pt x="229456" y="121287"/>
                  </a:lnTo>
                  <a:lnTo>
                    <a:pt x="220522" y="110701"/>
                  </a:lnTo>
                  <a:lnTo>
                    <a:pt x="212355" y="100328"/>
                  </a:lnTo>
                  <a:lnTo>
                    <a:pt x="204700" y="90097"/>
                  </a:lnTo>
                  <a:lnTo>
                    <a:pt x="197386" y="79960"/>
                  </a:lnTo>
                  <a:lnTo>
                    <a:pt x="189195" y="70991"/>
                  </a:lnTo>
                  <a:lnTo>
                    <a:pt x="180417" y="62802"/>
                  </a:lnTo>
                  <a:lnTo>
                    <a:pt x="171250" y="55131"/>
                  </a:lnTo>
                  <a:lnTo>
                    <a:pt x="164033" y="46702"/>
                  </a:lnTo>
                  <a:lnTo>
                    <a:pt x="1330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64986" y="2745587"/>
            <a:ext cx="303082" cy="1581698"/>
          </a:xfrm>
          <a:custGeom>
            <a:avLst/>
            <a:gdLst/>
            <a:ahLst/>
            <a:cxnLst/>
            <a:rect l="0" t="0" r="0" b="0"/>
            <a:pathLst>
              <a:path w="303082" h="1581698">
                <a:moveTo>
                  <a:pt x="273238" y="0"/>
                </a:moveTo>
                <a:lnTo>
                  <a:pt x="252114" y="0"/>
                </a:lnTo>
                <a:lnTo>
                  <a:pt x="241471" y="1105"/>
                </a:lnTo>
                <a:lnTo>
                  <a:pt x="229954" y="2947"/>
                </a:lnTo>
                <a:lnTo>
                  <a:pt x="217854" y="5281"/>
                </a:lnTo>
                <a:lnTo>
                  <a:pt x="204262" y="9047"/>
                </a:lnTo>
                <a:lnTo>
                  <a:pt x="189673" y="13769"/>
                </a:lnTo>
                <a:lnTo>
                  <a:pt x="174421" y="19127"/>
                </a:lnTo>
                <a:lnTo>
                  <a:pt x="162042" y="24910"/>
                </a:lnTo>
                <a:lnTo>
                  <a:pt x="151579" y="30976"/>
                </a:lnTo>
                <a:lnTo>
                  <a:pt x="142393" y="37230"/>
                </a:lnTo>
                <a:lnTo>
                  <a:pt x="134059" y="43610"/>
                </a:lnTo>
                <a:lnTo>
                  <a:pt x="126292" y="50074"/>
                </a:lnTo>
                <a:lnTo>
                  <a:pt x="118903" y="56594"/>
                </a:lnTo>
                <a:lnTo>
                  <a:pt x="104798" y="69734"/>
                </a:lnTo>
                <a:lnTo>
                  <a:pt x="97942" y="76333"/>
                </a:lnTo>
                <a:lnTo>
                  <a:pt x="92266" y="84048"/>
                </a:lnTo>
                <a:lnTo>
                  <a:pt x="83012" y="101463"/>
                </a:lnTo>
                <a:lnTo>
                  <a:pt x="75215" y="120255"/>
                </a:lnTo>
                <a:lnTo>
                  <a:pt x="68065" y="139661"/>
                </a:lnTo>
                <a:lnTo>
                  <a:pt x="61203" y="159339"/>
                </a:lnTo>
                <a:lnTo>
                  <a:pt x="60364" y="190927"/>
                </a:lnTo>
                <a:lnTo>
                  <a:pt x="63675" y="227441"/>
                </a:lnTo>
                <a:lnTo>
                  <a:pt x="71754" y="272855"/>
                </a:lnTo>
                <a:lnTo>
                  <a:pt x="77948" y="300697"/>
                </a:lnTo>
                <a:lnTo>
                  <a:pt x="87333" y="327809"/>
                </a:lnTo>
                <a:lnTo>
                  <a:pt x="92931" y="341229"/>
                </a:lnTo>
                <a:lnTo>
                  <a:pt x="98873" y="354597"/>
                </a:lnTo>
                <a:lnTo>
                  <a:pt x="111371" y="381239"/>
                </a:lnTo>
                <a:lnTo>
                  <a:pt x="150603" y="460906"/>
                </a:lnTo>
                <a:lnTo>
                  <a:pt x="156111" y="473067"/>
                </a:lnTo>
                <a:lnTo>
                  <a:pt x="165179" y="495422"/>
                </a:lnTo>
                <a:lnTo>
                  <a:pt x="172894" y="519358"/>
                </a:lnTo>
                <a:lnTo>
                  <a:pt x="178902" y="546944"/>
                </a:lnTo>
                <a:lnTo>
                  <a:pt x="181572" y="581311"/>
                </a:lnTo>
                <a:lnTo>
                  <a:pt x="173916" y="615744"/>
                </a:lnTo>
                <a:lnTo>
                  <a:pt x="167232" y="632663"/>
                </a:lnTo>
                <a:lnTo>
                  <a:pt x="160566" y="646153"/>
                </a:lnTo>
                <a:lnTo>
                  <a:pt x="153911" y="657357"/>
                </a:lnTo>
                <a:lnTo>
                  <a:pt x="147264" y="667037"/>
                </a:lnTo>
                <a:lnTo>
                  <a:pt x="140622" y="675701"/>
                </a:lnTo>
                <a:lnTo>
                  <a:pt x="133983" y="683687"/>
                </a:lnTo>
                <a:lnTo>
                  <a:pt x="127346" y="691222"/>
                </a:lnTo>
                <a:lnTo>
                  <a:pt x="119606" y="697351"/>
                </a:lnTo>
                <a:lnTo>
                  <a:pt x="111130" y="702542"/>
                </a:lnTo>
                <a:lnTo>
                  <a:pt x="102163" y="707108"/>
                </a:lnTo>
                <a:lnTo>
                  <a:pt x="91764" y="713468"/>
                </a:lnTo>
                <a:lnTo>
                  <a:pt x="80411" y="721024"/>
                </a:lnTo>
                <a:lnTo>
                  <a:pt x="35702" y="751696"/>
                </a:lnTo>
                <a:lnTo>
                  <a:pt x="29772" y="760878"/>
                </a:lnTo>
                <a:lnTo>
                  <a:pt x="26924" y="771421"/>
                </a:lnTo>
                <a:lnTo>
                  <a:pt x="26130" y="782871"/>
                </a:lnTo>
                <a:lnTo>
                  <a:pt x="30023" y="793820"/>
                </a:lnTo>
                <a:lnTo>
                  <a:pt x="37039" y="804435"/>
                </a:lnTo>
                <a:lnTo>
                  <a:pt x="46137" y="814828"/>
                </a:lnTo>
                <a:lnTo>
                  <a:pt x="62142" y="832270"/>
                </a:lnTo>
                <a:lnTo>
                  <a:pt x="77729" y="848497"/>
                </a:lnTo>
                <a:lnTo>
                  <a:pt x="95710" y="866762"/>
                </a:lnTo>
                <a:lnTo>
                  <a:pt x="101831" y="877380"/>
                </a:lnTo>
                <a:lnTo>
                  <a:pt x="108632" y="900968"/>
                </a:lnTo>
                <a:lnTo>
                  <a:pt x="107130" y="913448"/>
                </a:lnTo>
                <a:lnTo>
                  <a:pt x="102813" y="926189"/>
                </a:lnTo>
                <a:lnTo>
                  <a:pt x="96619" y="939104"/>
                </a:lnTo>
                <a:lnTo>
                  <a:pt x="90279" y="949925"/>
                </a:lnTo>
                <a:lnTo>
                  <a:pt x="83841" y="959350"/>
                </a:lnTo>
                <a:lnTo>
                  <a:pt x="77339" y="967843"/>
                </a:lnTo>
                <a:lnTo>
                  <a:pt x="70794" y="975716"/>
                </a:lnTo>
                <a:lnTo>
                  <a:pt x="64219" y="983176"/>
                </a:lnTo>
                <a:lnTo>
                  <a:pt x="51020" y="997358"/>
                </a:lnTo>
                <a:lnTo>
                  <a:pt x="37784" y="1011031"/>
                </a:lnTo>
                <a:lnTo>
                  <a:pt x="32266" y="1018877"/>
                </a:lnTo>
                <a:lnTo>
                  <a:pt x="23186" y="1036437"/>
                </a:lnTo>
                <a:lnTo>
                  <a:pt x="15466" y="1055295"/>
                </a:lnTo>
                <a:lnTo>
                  <a:pt x="9456" y="1075835"/>
                </a:lnTo>
                <a:lnTo>
                  <a:pt x="2650" y="1125046"/>
                </a:lnTo>
                <a:lnTo>
                  <a:pt x="0" y="1137994"/>
                </a:lnTo>
                <a:lnTo>
                  <a:pt x="3" y="1164171"/>
                </a:lnTo>
                <a:lnTo>
                  <a:pt x="6219" y="1206712"/>
                </a:lnTo>
                <a:lnTo>
                  <a:pt x="14189" y="1238188"/>
                </a:lnTo>
                <a:lnTo>
                  <a:pt x="20956" y="1254318"/>
                </a:lnTo>
                <a:lnTo>
                  <a:pt x="50362" y="1314635"/>
                </a:lnTo>
                <a:lnTo>
                  <a:pt x="59441" y="1329600"/>
                </a:lnTo>
                <a:lnTo>
                  <a:pt x="69915" y="1345104"/>
                </a:lnTo>
                <a:lnTo>
                  <a:pt x="81318" y="1360965"/>
                </a:lnTo>
                <a:lnTo>
                  <a:pt x="105779" y="1393327"/>
                </a:lnTo>
                <a:lnTo>
                  <a:pt x="118492" y="1409695"/>
                </a:lnTo>
                <a:lnTo>
                  <a:pt x="132493" y="1426132"/>
                </a:lnTo>
                <a:lnTo>
                  <a:pt x="147354" y="1442617"/>
                </a:lnTo>
                <a:lnTo>
                  <a:pt x="162788" y="1459134"/>
                </a:lnTo>
                <a:lnTo>
                  <a:pt x="178604" y="1474566"/>
                </a:lnTo>
                <a:lnTo>
                  <a:pt x="194674" y="1489275"/>
                </a:lnTo>
                <a:lnTo>
                  <a:pt x="210914" y="1503503"/>
                </a:lnTo>
                <a:lnTo>
                  <a:pt x="226162" y="1516304"/>
                </a:lnTo>
                <a:lnTo>
                  <a:pt x="266536" y="1549058"/>
                </a:lnTo>
                <a:lnTo>
                  <a:pt x="276507" y="1557727"/>
                </a:lnTo>
                <a:lnTo>
                  <a:pt x="303081" y="15816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55509" y="3133550"/>
            <a:ext cx="4466554" cy="109427"/>
          </a:xfrm>
          <a:custGeom>
            <a:avLst/>
            <a:gdLst/>
            <a:ahLst/>
            <a:cxnLst/>
            <a:rect l="0" t="0" r="0" b="0"/>
            <a:pathLst>
              <a:path w="4466554" h="109427">
                <a:moveTo>
                  <a:pt x="0" y="0"/>
                </a:moveTo>
                <a:lnTo>
                  <a:pt x="54105" y="2948"/>
                </a:lnTo>
                <a:lnTo>
                  <a:pt x="69229" y="5282"/>
                </a:lnTo>
                <a:lnTo>
                  <a:pt x="132106" y="10132"/>
                </a:lnTo>
                <a:lnTo>
                  <a:pt x="146652" y="12281"/>
                </a:lnTo>
                <a:lnTo>
                  <a:pt x="160771" y="14820"/>
                </a:lnTo>
                <a:lnTo>
                  <a:pt x="188248" y="17640"/>
                </a:lnTo>
                <a:lnTo>
                  <a:pt x="317694" y="19837"/>
                </a:lnTo>
                <a:lnTo>
                  <a:pt x="450955" y="19895"/>
                </a:lnTo>
                <a:lnTo>
                  <a:pt x="474541" y="22843"/>
                </a:lnTo>
                <a:lnTo>
                  <a:pt x="485473" y="25176"/>
                </a:lnTo>
                <a:lnTo>
                  <a:pt x="521982" y="28461"/>
                </a:lnTo>
                <a:lnTo>
                  <a:pt x="654828" y="29808"/>
                </a:lnTo>
                <a:lnTo>
                  <a:pt x="690051" y="32775"/>
                </a:lnTo>
                <a:lnTo>
                  <a:pt x="708729" y="35114"/>
                </a:lnTo>
                <a:lnTo>
                  <a:pt x="761420" y="38406"/>
                </a:lnTo>
                <a:lnTo>
                  <a:pt x="898199" y="39738"/>
                </a:lnTo>
                <a:lnTo>
                  <a:pt x="947003" y="36828"/>
                </a:lnTo>
                <a:lnTo>
                  <a:pt x="959612" y="34500"/>
                </a:lnTo>
                <a:lnTo>
                  <a:pt x="1009043" y="31223"/>
                </a:lnTo>
                <a:lnTo>
                  <a:pt x="1144247" y="29924"/>
                </a:lnTo>
                <a:lnTo>
                  <a:pt x="1541906" y="29844"/>
                </a:lnTo>
                <a:lnTo>
                  <a:pt x="1575802" y="26896"/>
                </a:lnTo>
                <a:lnTo>
                  <a:pt x="1591031" y="24563"/>
                </a:lnTo>
                <a:lnTo>
                  <a:pt x="1649430" y="21279"/>
                </a:lnTo>
                <a:lnTo>
                  <a:pt x="1775819" y="20017"/>
                </a:lnTo>
                <a:lnTo>
                  <a:pt x="1818295" y="17002"/>
                </a:lnTo>
                <a:lnTo>
                  <a:pt x="1838907" y="14651"/>
                </a:lnTo>
                <a:lnTo>
                  <a:pt x="1904882" y="11342"/>
                </a:lnTo>
                <a:lnTo>
                  <a:pt x="2042087" y="11135"/>
                </a:lnTo>
                <a:lnTo>
                  <a:pt x="2056630" y="12950"/>
                </a:lnTo>
                <a:lnTo>
                  <a:pt x="2070748" y="15265"/>
                </a:lnTo>
                <a:lnTo>
                  <a:pt x="2127582" y="18524"/>
                </a:lnTo>
                <a:lnTo>
                  <a:pt x="2257911" y="19816"/>
                </a:lnTo>
                <a:lnTo>
                  <a:pt x="2520062" y="19896"/>
                </a:lnTo>
                <a:lnTo>
                  <a:pt x="2546613" y="22844"/>
                </a:lnTo>
                <a:lnTo>
                  <a:pt x="2559883" y="25177"/>
                </a:lnTo>
                <a:lnTo>
                  <a:pt x="2599683" y="28461"/>
                </a:lnTo>
                <a:lnTo>
                  <a:pt x="2652741" y="30676"/>
                </a:lnTo>
                <a:lnTo>
                  <a:pt x="2666004" y="32609"/>
                </a:lnTo>
                <a:lnTo>
                  <a:pt x="2679268" y="35003"/>
                </a:lnTo>
                <a:lnTo>
                  <a:pt x="2719060" y="38373"/>
                </a:lnTo>
                <a:lnTo>
                  <a:pt x="2851697" y="39767"/>
                </a:lnTo>
                <a:lnTo>
                  <a:pt x="2944543" y="42738"/>
                </a:lnTo>
                <a:lnTo>
                  <a:pt x="2957807" y="45072"/>
                </a:lnTo>
                <a:lnTo>
                  <a:pt x="2997598" y="48356"/>
                </a:lnTo>
                <a:lnTo>
                  <a:pt x="3050652" y="50572"/>
                </a:lnTo>
                <a:lnTo>
                  <a:pt x="3063916" y="52505"/>
                </a:lnTo>
                <a:lnTo>
                  <a:pt x="3077180" y="54899"/>
                </a:lnTo>
                <a:lnTo>
                  <a:pt x="3116971" y="58268"/>
                </a:lnTo>
                <a:lnTo>
                  <a:pt x="3190535" y="60512"/>
                </a:lnTo>
                <a:lnTo>
                  <a:pt x="3206910" y="62448"/>
                </a:lnTo>
                <a:lnTo>
                  <a:pt x="3222248" y="64843"/>
                </a:lnTo>
                <a:lnTo>
                  <a:pt x="3264958" y="68215"/>
                </a:lnTo>
                <a:lnTo>
                  <a:pt x="3382787" y="69552"/>
                </a:lnTo>
                <a:lnTo>
                  <a:pt x="3460747" y="72566"/>
                </a:lnTo>
                <a:lnTo>
                  <a:pt x="3474371" y="74905"/>
                </a:lnTo>
                <a:lnTo>
                  <a:pt x="3514669" y="78196"/>
                </a:lnTo>
                <a:lnTo>
                  <a:pt x="3635984" y="79461"/>
                </a:lnTo>
                <a:lnTo>
                  <a:pt x="3738751" y="82514"/>
                </a:lnTo>
                <a:lnTo>
                  <a:pt x="3752553" y="84853"/>
                </a:lnTo>
                <a:lnTo>
                  <a:pt x="3793101" y="88145"/>
                </a:lnTo>
                <a:lnTo>
                  <a:pt x="3809787" y="89712"/>
                </a:lnTo>
                <a:lnTo>
                  <a:pt x="3848959" y="94401"/>
                </a:lnTo>
                <a:lnTo>
                  <a:pt x="3892160" y="97221"/>
                </a:lnTo>
                <a:lnTo>
                  <a:pt x="4029077" y="99280"/>
                </a:lnTo>
                <a:lnTo>
                  <a:pt x="4220455" y="99475"/>
                </a:lnTo>
                <a:lnTo>
                  <a:pt x="4252909" y="102424"/>
                </a:lnTo>
                <a:lnTo>
                  <a:pt x="4267753" y="104758"/>
                </a:lnTo>
                <a:lnTo>
                  <a:pt x="4320330" y="108043"/>
                </a:lnTo>
                <a:lnTo>
                  <a:pt x="4411314" y="109244"/>
                </a:lnTo>
                <a:lnTo>
                  <a:pt x="4466553" y="1094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4979940" y="4436710"/>
            <a:ext cx="1452952" cy="1719509"/>
            <a:chOff x="4979940" y="4436710"/>
            <a:chExt cx="1452952" cy="1719509"/>
          </a:xfrm>
        </p:grpSpPr>
        <p:sp>
          <p:nvSpPr>
            <p:cNvPr id="42" name="Freeform 41"/>
            <p:cNvSpPr/>
            <p:nvPr/>
          </p:nvSpPr>
          <p:spPr>
            <a:xfrm>
              <a:off x="5401645" y="4456605"/>
              <a:ext cx="885353" cy="1402165"/>
            </a:xfrm>
            <a:custGeom>
              <a:avLst/>
              <a:gdLst/>
              <a:ahLst/>
              <a:cxnLst/>
              <a:rect l="0" t="0" r="0" b="0"/>
              <a:pathLst>
                <a:path w="885353" h="1402165">
                  <a:moveTo>
                    <a:pt x="0" y="0"/>
                  </a:moveTo>
                  <a:lnTo>
                    <a:pt x="5281" y="15843"/>
                  </a:lnTo>
                  <a:lnTo>
                    <a:pt x="8565" y="57381"/>
                  </a:lnTo>
                  <a:lnTo>
                    <a:pt x="9538" y="101128"/>
                  </a:lnTo>
                  <a:lnTo>
                    <a:pt x="12713" y="131529"/>
                  </a:lnTo>
                  <a:lnTo>
                    <a:pt x="16703" y="162357"/>
                  </a:lnTo>
                  <a:lnTo>
                    <a:pt x="18476" y="190795"/>
                  </a:lnTo>
                  <a:lnTo>
                    <a:pt x="19265" y="224067"/>
                  </a:lnTo>
                  <a:lnTo>
                    <a:pt x="19770" y="294183"/>
                  </a:lnTo>
                  <a:lnTo>
                    <a:pt x="22787" y="330809"/>
                  </a:lnTo>
                  <a:lnTo>
                    <a:pt x="26707" y="369194"/>
                  </a:lnTo>
                  <a:lnTo>
                    <a:pt x="28449" y="408360"/>
                  </a:lnTo>
                  <a:lnTo>
                    <a:pt x="29430" y="467694"/>
                  </a:lnTo>
                  <a:lnTo>
                    <a:pt x="29720" y="527277"/>
                  </a:lnTo>
                  <a:lnTo>
                    <a:pt x="32736" y="569991"/>
                  </a:lnTo>
                  <a:lnTo>
                    <a:pt x="36655" y="612555"/>
                  </a:lnTo>
                  <a:lnTo>
                    <a:pt x="38397" y="649894"/>
                  </a:lnTo>
                  <a:lnTo>
                    <a:pt x="42119" y="687858"/>
                  </a:lnTo>
                  <a:lnTo>
                    <a:pt x="46352" y="726838"/>
                  </a:lnTo>
                  <a:lnTo>
                    <a:pt x="48233" y="766268"/>
                  </a:lnTo>
                  <a:lnTo>
                    <a:pt x="49293" y="825752"/>
                  </a:lnTo>
                  <a:lnTo>
                    <a:pt x="49607" y="880097"/>
                  </a:lnTo>
                  <a:lnTo>
                    <a:pt x="52627" y="914334"/>
                  </a:lnTo>
                  <a:lnTo>
                    <a:pt x="56549" y="949078"/>
                  </a:lnTo>
                  <a:lnTo>
                    <a:pt x="58292" y="986625"/>
                  </a:lnTo>
                  <a:lnTo>
                    <a:pt x="59273" y="1034487"/>
                  </a:lnTo>
                  <a:lnTo>
                    <a:pt x="59564" y="1081951"/>
                  </a:lnTo>
                  <a:lnTo>
                    <a:pt x="54369" y="1125734"/>
                  </a:lnTo>
                  <a:lnTo>
                    <a:pt x="51110" y="1166709"/>
                  </a:lnTo>
                  <a:lnTo>
                    <a:pt x="50145" y="1206850"/>
                  </a:lnTo>
                  <a:lnTo>
                    <a:pt x="46972" y="1239355"/>
                  </a:lnTo>
                  <a:lnTo>
                    <a:pt x="42982" y="1274802"/>
                  </a:lnTo>
                  <a:lnTo>
                    <a:pt x="41209" y="1308978"/>
                  </a:lnTo>
                  <a:lnTo>
                    <a:pt x="34930" y="1348728"/>
                  </a:lnTo>
                  <a:lnTo>
                    <a:pt x="37655" y="1357855"/>
                  </a:lnTo>
                  <a:lnTo>
                    <a:pt x="43893" y="1365046"/>
                  </a:lnTo>
                  <a:lnTo>
                    <a:pt x="62615" y="1375982"/>
                  </a:lnTo>
                  <a:lnTo>
                    <a:pt x="85673" y="1384527"/>
                  </a:lnTo>
                  <a:lnTo>
                    <a:pt x="99117" y="1387248"/>
                  </a:lnTo>
                  <a:lnTo>
                    <a:pt x="113606" y="1389062"/>
                  </a:lnTo>
                  <a:lnTo>
                    <a:pt x="128792" y="1390271"/>
                  </a:lnTo>
                  <a:lnTo>
                    <a:pt x="145548" y="1392183"/>
                  </a:lnTo>
                  <a:lnTo>
                    <a:pt x="181851" y="1397254"/>
                  </a:lnTo>
                  <a:lnTo>
                    <a:pt x="201921" y="1399048"/>
                  </a:lnTo>
                  <a:lnTo>
                    <a:pt x="223039" y="1400245"/>
                  </a:lnTo>
                  <a:lnTo>
                    <a:pt x="267135" y="1401574"/>
                  </a:lnTo>
                  <a:lnTo>
                    <a:pt x="312524" y="1402164"/>
                  </a:lnTo>
                  <a:lnTo>
                    <a:pt x="334354" y="1401217"/>
                  </a:lnTo>
                  <a:lnTo>
                    <a:pt x="355540" y="1399479"/>
                  </a:lnTo>
                  <a:lnTo>
                    <a:pt x="376295" y="1397216"/>
                  </a:lnTo>
                  <a:lnTo>
                    <a:pt x="397869" y="1395707"/>
                  </a:lnTo>
                  <a:lnTo>
                    <a:pt x="419989" y="1394702"/>
                  </a:lnTo>
                  <a:lnTo>
                    <a:pt x="442473" y="1394031"/>
                  </a:lnTo>
                  <a:lnTo>
                    <a:pt x="460778" y="1392479"/>
                  </a:lnTo>
                  <a:lnTo>
                    <a:pt x="476298" y="1390338"/>
                  </a:lnTo>
                  <a:lnTo>
                    <a:pt x="489960" y="1387806"/>
                  </a:lnTo>
                  <a:lnTo>
                    <a:pt x="506805" y="1386118"/>
                  </a:lnTo>
                  <a:lnTo>
                    <a:pt x="525772" y="1384993"/>
                  </a:lnTo>
                  <a:lnTo>
                    <a:pt x="567480" y="1383742"/>
                  </a:lnTo>
                  <a:lnTo>
                    <a:pt x="674980" y="1382874"/>
                  </a:lnTo>
                  <a:lnTo>
                    <a:pt x="695365" y="1381725"/>
                  </a:lnTo>
                  <a:lnTo>
                    <a:pt x="715587" y="1379853"/>
                  </a:lnTo>
                  <a:lnTo>
                    <a:pt x="735700" y="1377500"/>
                  </a:lnTo>
                  <a:lnTo>
                    <a:pt x="755741" y="1375932"/>
                  </a:lnTo>
                  <a:lnTo>
                    <a:pt x="775733" y="1374885"/>
                  </a:lnTo>
                  <a:lnTo>
                    <a:pt x="795693" y="1374189"/>
                  </a:lnTo>
                  <a:lnTo>
                    <a:pt x="812316" y="1372619"/>
                  </a:lnTo>
                  <a:lnTo>
                    <a:pt x="826714" y="1370466"/>
                  </a:lnTo>
                  <a:lnTo>
                    <a:pt x="885352" y="13628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431488" y="4436710"/>
              <a:ext cx="1001404" cy="1373694"/>
            </a:xfrm>
            <a:custGeom>
              <a:avLst/>
              <a:gdLst/>
              <a:ahLst/>
              <a:cxnLst/>
              <a:rect l="0" t="0" r="0" b="0"/>
              <a:pathLst>
                <a:path w="1001404" h="1373694">
                  <a:moveTo>
                    <a:pt x="0" y="0"/>
                  </a:moveTo>
                  <a:lnTo>
                    <a:pt x="21642" y="24589"/>
                  </a:lnTo>
                  <a:lnTo>
                    <a:pt x="46768" y="60613"/>
                  </a:lnTo>
                  <a:lnTo>
                    <a:pt x="71702" y="89804"/>
                  </a:lnTo>
                  <a:lnTo>
                    <a:pt x="100090" y="124735"/>
                  </a:lnTo>
                  <a:lnTo>
                    <a:pt x="124611" y="167101"/>
                  </a:lnTo>
                  <a:lnTo>
                    <a:pt x="152544" y="206746"/>
                  </a:lnTo>
                  <a:lnTo>
                    <a:pt x="177098" y="242160"/>
                  </a:lnTo>
                  <a:lnTo>
                    <a:pt x="205200" y="279212"/>
                  </a:lnTo>
                  <a:lnTo>
                    <a:pt x="232038" y="317357"/>
                  </a:lnTo>
                  <a:lnTo>
                    <a:pt x="258627" y="350273"/>
                  </a:lnTo>
                  <a:lnTo>
                    <a:pt x="285167" y="388378"/>
                  </a:lnTo>
                  <a:lnTo>
                    <a:pt x="324961" y="447686"/>
                  </a:lnTo>
                  <a:lnTo>
                    <a:pt x="352593" y="480611"/>
                  </a:lnTo>
                  <a:lnTo>
                    <a:pt x="378220" y="508261"/>
                  </a:lnTo>
                  <a:lnTo>
                    <a:pt x="407244" y="547310"/>
                  </a:lnTo>
                  <a:lnTo>
                    <a:pt x="440937" y="596891"/>
                  </a:lnTo>
                  <a:lnTo>
                    <a:pt x="467530" y="633715"/>
                  </a:lnTo>
                  <a:lnTo>
                    <a:pt x="494070" y="667885"/>
                  </a:lnTo>
                  <a:lnTo>
                    <a:pt x="520600" y="706565"/>
                  </a:lnTo>
                  <a:lnTo>
                    <a:pt x="547128" y="743190"/>
                  </a:lnTo>
                  <a:lnTo>
                    <a:pt x="573655" y="777320"/>
                  </a:lnTo>
                  <a:lnTo>
                    <a:pt x="600182" y="809157"/>
                  </a:lnTo>
                  <a:lnTo>
                    <a:pt x="621184" y="838828"/>
                  </a:lnTo>
                  <a:lnTo>
                    <a:pt x="646810" y="878322"/>
                  </a:lnTo>
                  <a:lnTo>
                    <a:pt x="667790" y="906604"/>
                  </a:lnTo>
                  <a:lnTo>
                    <a:pt x="688289" y="942359"/>
                  </a:lnTo>
                  <a:lnTo>
                    <a:pt x="719805" y="984682"/>
                  </a:lnTo>
                  <a:lnTo>
                    <a:pt x="746133" y="1016936"/>
                  </a:lnTo>
                  <a:lnTo>
                    <a:pt x="768941" y="1048135"/>
                  </a:lnTo>
                  <a:lnTo>
                    <a:pt x="796700" y="1088327"/>
                  </a:lnTo>
                  <a:lnTo>
                    <a:pt x="815003" y="1118148"/>
                  </a:lnTo>
                  <a:lnTo>
                    <a:pt x="837735" y="1157583"/>
                  </a:lnTo>
                  <a:lnTo>
                    <a:pt x="865221" y="1197727"/>
                  </a:lnTo>
                  <a:lnTo>
                    <a:pt x="879721" y="1220931"/>
                  </a:lnTo>
                  <a:lnTo>
                    <a:pt x="905422" y="1252636"/>
                  </a:lnTo>
                  <a:lnTo>
                    <a:pt x="934471" y="1290109"/>
                  </a:lnTo>
                  <a:lnTo>
                    <a:pt x="961496" y="1324407"/>
                  </a:lnTo>
                  <a:lnTo>
                    <a:pt x="988122" y="1355171"/>
                  </a:lnTo>
                  <a:lnTo>
                    <a:pt x="1001399" y="1369014"/>
                  </a:lnTo>
                  <a:lnTo>
                    <a:pt x="1001403" y="1372485"/>
                  </a:lnTo>
                  <a:lnTo>
                    <a:pt x="996984" y="1373693"/>
                  </a:lnTo>
                  <a:lnTo>
                    <a:pt x="969641" y="1373060"/>
                  </a:lnTo>
                  <a:lnTo>
                    <a:pt x="785875" y="13727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799556" y="5899034"/>
              <a:ext cx="162390" cy="257185"/>
            </a:xfrm>
            <a:custGeom>
              <a:avLst/>
              <a:gdLst/>
              <a:ahLst/>
              <a:cxnLst/>
              <a:rect l="0" t="0" r="0" b="0"/>
              <a:pathLst>
                <a:path w="162390" h="257185">
                  <a:moveTo>
                    <a:pt x="99478" y="0"/>
                  </a:moveTo>
                  <a:lnTo>
                    <a:pt x="146245" y="46767"/>
                  </a:lnTo>
                  <a:lnTo>
                    <a:pt x="151657" y="54390"/>
                  </a:lnTo>
                  <a:lnTo>
                    <a:pt x="156370" y="62786"/>
                  </a:lnTo>
                  <a:lnTo>
                    <a:pt x="160617" y="71701"/>
                  </a:lnTo>
                  <a:lnTo>
                    <a:pt x="162344" y="80960"/>
                  </a:lnTo>
                  <a:lnTo>
                    <a:pt x="162389" y="90448"/>
                  </a:lnTo>
                  <a:lnTo>
                    <a:pt x="161314" y="100090"/>
                  </a:lnTo>
                  <a:lnTo>
                    <a:pt x="157281" y="107623"/>
                  </a:lnTo>
                  <a:lnTo>
                    <a:pt x="151277" y="113750"/>
                  </a:lnTo>
                  <a:lnTo>
                    <a:pt x="143958" y="118940"/>
                  </a:lnTo>
                  <a:lnTo>
                    <a:pt x="134658" y="123506"/>
                  </a:lnTo>
                  <a:lnTo>
                    <a:pt x="124037" y="127655"/>
                  </a:lnTo>
                  <a:lnTo>
                    <a:pt x="112534" y="131526"/>
                  </a:lnTo>
                  <a:lnTo>
                    <a:pt x="100445" y="134107"/>
                  </a:lnTo>
                  <a:lnTo>
                    <a:pt x="87964" y="135827"/>
                  </a:lnTo>
                  <a:lnTo>
                    <a:pt x="75223" y="136975"/>
                  </a:lnTo>
                  <a:lnTo>
                    <a:pt x="68938" y="139950"/>
                  </a:lnTo>
                  <a:lnTo>
                    <a:pt x="66959" y="144144"/>
                  </a:lnTo>
                  <a:lnTo>
                    <a:pt x="67851" y="149151"/>
                  </a:lnTo>
                  <a:lnTo>
                    <a:pt x="70656" y="154699"/>
                  </a:lnTo>
                  <a:lnTo>
                    <a:pt x="74736" y="160609"/>
                  </a:lnTo>
                  <a:lnTo>
                    <a:pt x="79668" y="166759"/>
                  </a:lnTo>
                  <a:lnTo>
                    <a:pt x="85166" y="173070"/>
                  </a:lnTo>
                  <a:lnTo>
                    <a:pt x="91041" y="179488"/>
                  </a:lnTo>
                  <a:lnTo>
                    <a:pt x="97170" y="185977"/>
                  </a:lnTo>
                  <a:lnTo>
                    <a:pt x="103465" y="194724"/>
                  </a:lnTo>
                  <a:lnTo>
                    <a:pt x="109873" y="204977"/>
                  </a:lnTo>
                  <a:lnTo>
                    <a:pt x="116356" y="216234"/>
                  </a:lnTo>
                  <a:lnTo>
                    <a:pt x="119572" y="227054"/>
                  </a:lnTo>
                  <a:lnTo>
                    <a:pt x="120611" y="237583"/>
                  </a:lnTo>
                  <a:lnTo>
                    <a:pt x="120198" y="247919"/>
                  </a:lnTo>
                  <a:lnTo>
                    <a:pt x="116607" y="253704"/>
                  </a:lnTo>
                  <a:lnTo>
                    <a:pt x="110897" y="256455"/>
                  </a:lnTo>
                  <a:lnTo>
                    <a:pt x="103775" y="257184"/>
                  </a:lnTo>
                  <a:lnTo>
                    <a:pt x="95710" y="256565"/>
                  </a:lnTo>
                  <a:lnTo>
                    <a:pt x="87018" y="255046"/>
                  </a:lnTo>
                  <a:lnTo>
                    <a:pt x="55995" y="247629"/>
                  </a:lnTo>
                  <a:lnTo>
                    <a:pt x="0" y="228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979940" y="5023629"/>
              <a:ext cx="163063" cy="119374"/>
            </a:xfrm>
            <a:custGeom>
              <a:avLst/>
              <a:gdLst/>
              <a:ahLst/>
              <a:cxnLst/>
              <a:rect l="0" t="0" r="0" b="0"/>
              <a:pathLst>
                <a:path w="163063" h="119374">
                  <a:moveTo>
                    <a:pt x="13845" y="0"/>
                  </a:moveTo>
                  <a:lnTo>
                    <a:pt x="13845" y="21123"/>
                  </a:lnTo>
                  <a:lnTo>
                    <a:pt x="12740" y="30662"/>
                  </a:lnTo>
                  <a:lnTo>
                    <a:pt x="10898" y="40337"/>
                  </a:lnTo>
                  <a:lnTo>
                    <a:pt x="8564" y="50103"/>
                  </a:lnTo>
                  <a:lnTo>
                    <a:pt x="5904" y="59929"/>
                  </a:lnTo>
                  <a:lnTo>
                    <a:pt x="0" y="79690"/>
                  </a:lnTo>
                  <a:lnTo>
                    <a:pt x="2404" y="86286"/>
                  </a:lnTo>
                  <a:lnTo>
                    <a:pt x="8429" y="90683"/>
                  </a:lnTo>
                  <a:lnTo>
                    <a:pt x="16866" y="93614"/>
                  </a:lnTo>
                  <a:lnTo>
                    <a:pt x="26912" y="96674"/>
                  </a:lnTo>
                  <a:lnTo>
                    <a:pt x="49865" y="103022"/>
                  </a:lnTo>
                  <a:lnTo>
                    <a:pt x="63280" y="105156"/>
                  </a:lnTo>
                  <a:lnTo>
                    <a:pt x="77751" y="106579"/>
                  </a:lnTo>
                  <a:lnTo>
                    <a:pt x="92924" y="107528"/>
                  </a:lnTo>
                  <a:lnTo>
                    <a:pt x="106356" y="109266"/>
                  </a:lnTo>
                  <a:lnTo>
                    <a:pt x="163062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123107" y="4973890"/>
              <a:ext cx="19896" cy="318330"/>
            </a:xfrm>
            <a:custGeom>
              <a:avLst/>
              <a:gdLst/>
              <a:ahLst/>
              <a:cxnLst/>
              <a:rect l="0" t="0" r="0" b="0"/>
              <a:pathLst>
                <a:path w="19896" h="318330">
                  <a:moveTo>
                    <a:pt x="19895" y="0"/>
                  </a:moveTo>
                  <a:lnTo>
                    <a:pt x="14614" y="15843"/>
                  </a:lnTo>
                  <a:lnTo>
                    <a:pt x="13058" y="24931"/>
                  </a:lnTo>
                  <a:lnTo>
                    <a:pt x="12022" y="35411"/>
                  </a:lnTo>
                  <a:lnTo>
                    <a:pt x="11330" y="46819"/>
                  </a:lnTo>
                  <a:lnTo>
                    <a:pt x="9764" y="59951"/>
                  </a:lnTo>
                  <a:lnTo>
                    <a:pt x="7614" y="74232"/>
                  </a:lnTo>
                  <a:lnTo>
                    <a:pt x="5076" y="89279"/>
                  </a:lnTo>
                  <a:lnTo>
                    <a:pt x="3384" y="107047"/>
                  </a:lnTo>
                  <a:lnTo>
                    <a:pt x="2256" y="126631"/>
                  </a:lnTo>
                  <a:lnTo>
                    <a:pt x="1504" y="147423"/>
                  </a:lnTo>
                  <a:lnTo>
                    <a:pt x="2108" y="164601"/>
                  </a:lnTo>
                  <a:lnTo>
                    <a:pt x="3616" y="179368"/>
                  </a:lnTo>
                  <a:lnTo>
                    <a:pt x="5726" y="192529"/>
                  </a:lnTo>
                  <a:lnTo>
                    <a:pt x="7133" y="206830"/>
                  </a:lnTo>
                  <a:lnTo>
                    <a:pt x="8071" y="221890"/>
                  </a:lnTo>
                  <a:lnTo>
                    <a:pt x="9113" y="252256"/>
                  </a:lnTo>
                  <a:lnTo>
                    <a:pt x="9391" y="266543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948772" y="4824673"/>
              <a:ext cx="189009" cy="179061"/>
            </a:xfrm>
            <a:custGeom>
              <a:avLst/>
              <a:gdLst/>
              <a:ahLst/>
              <a:cxnLst/>
              <a:rect l="0" t="0" r="0" b="0"/>
              <a:pathLst>
                <a:path w="189009" h="179061">
                  <a:moveTo>
                    <a:pt x="0" y="0"/>
                  </a:moveTo>
                  <a:lnTo>
                    <a:pt x="15843" y="10562"/>
                  </a:lnTo>
                  <a:lnTo>
                    <a:pt x="23826" y="16989"/>
                  </a:lnTo>
                  <a:lnTo>
                    <a:pt x="32464" y="24590"/>
                  </a:lnTo>
                  <a:lnTo>
                    <a:pt x="49799" y="40772"/>
                  </a:lnTo>
                  <a:lnTo>
                    <a:pt x="78939" y="69174"/>
                  </a:lnTo>
                  <a:lnTo>
                    <a:pt x="85786" y="75959"/>
                  </a:lnTo>
                  <a:lnTo>
                    <a:pt x="93666" y="84904"/>
                  </a:lnTo>
                  <a:lnTo>
                    <a:pt x="102235" y="95289"/>
                  </a:lnTo>
                  <a:lnTo>
                    <a:pt x="111263" y="106633"/>
                  </a:lnTo>
                  <a:lnTo>
                    <a:pt x="119494" y="116406"/>
                  </a:lnTo>
                  <a:lnTo>
                    <a:pt x="127191" y="125133"/>
                  </a:lnTo>
                  <a:lnTo>
                    <a:pt x="134533" y="133161"/>
                  </a:lnTo>
                  <a:lnTo>
                    <a:pt x="142744" y="140723"/>
                  </a:lnTo>
                  <a:lnTo>
                    <a:pt x="189008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988563" y="4794830"/>
              <a:ext cx="119375" cy="218852"/>
            </a:xfrm>
            <a:custGeom>
              <a:avLst/>
              <a:gdLst/>
              <a:ahLst/>
              <a:cxnLst/>
              <a:rect l="0" t="0" r="0" b="0"/>
              <a:pathLst>
                <a:path w="119375" h="218852">
                  <a:moveTo>
                    <a:pt x="119374" y="0"/>
                  </a:moveTo>
                  <a:lnTo>
                    <a:pt x="103531" y="15843"/>
                  </a:lnTo>
                  <a:lnTo>
                    <a:pt x="96653" y="23825"/>
                  </a:lnTo>
                  <a:lnTo>
                    <a:pt x="89858" y="32463"/>
                  </a:lnTo>
                  <a:lnTo>
                    <a:pt x="83117" y="41537"/>
                  </a:lnTo>
                  <a:lnTo>
                    <a:pt x="77518" y="50903"/>
                  </a:lnTo>
                  <a:lnTo>
                    <a:pt x="72680" y="60463"/>
                  </a:lnTo>
                  <a:lnTo>
                    <a:pt x="68349" y="70152"/>
                  </a:lnTo>
                  <a:lnTo>
                    <a:pt x="63251" y="79927"/>
                  </a:lnTo>
                  <a:lnTo>
                    <a:pt x="57642" y="89760"/>
                  </a:lnTo>
                  <a:lnTo>
                    <a:pt x="51692" y="99631"/>
                  </a:lnTo>
                  <a:lnTo>
                    <a:pt x="46620" y="109528"/>
                  </a:lnTo>
                  <a:lnTo>
                    <a:pt x="42134" y="119442"/>
                  </a:lnTo>
                  <a:lnTo>
                    <a:pt x="38037" y="129367"/>
                  </a:lnTo>
                  <a:lnTo>
                    <a:pt x="34201" y="139299"/>
                  </a:lnTo>
                  <a:lnTo>
                    <a:pt x="26991" y="159178"/>
                  </a:lnTo>
                  <a:lnTo>
                    <a:pt x="22415" y="170227"/>
                  </a:lnTo>
                  <a:lnTo>
                    <a:pt x="17154" y="182013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461331" y="5580705"/>
              <a:ext cx="155605" cy="198956"/>
            </a:xfrm>
            <a:custGeom>
              <a:avLst/>
              <a:gdLst/>
              <a:ahLst/>
              <a:cxnLst/>
              <a:rect l="0" t="0" r="0" b="0"/>
              <a:pathLst>
                <a:path w="155605" h="198956">
                  <a:moveTo>
                    <a:pt x="0" y="0"/>
                  </a:moveTo>
                  <a:lnTo>
                    <a:pt x="15843" y="5281"/>
                  </a:lnTo>
                  <a:lnTo>
                    <a:pt x="24931" y="6836"/>
                  </a:lnTo>
                  <a:lnTo>
                    <a:pt x="35411" y="7873"/>
                  </a:lnTo>
                  <a:lnTo>
                    <a:pt x="46819" y="8565"/>
                  </a:lnTo>
                  <a:lnTo>
                    <a:pt x="58846" y="7920"/>
                  </a:lnTo>
                  <a:lnTo>
                    <a:pt x="71284" y="6385"/>
                  </a:lnTo>
                  <a:lnTo>
                    <a:pt x="83998" y="4257"/>
                  </a:lnTo>
                  <a:lnTo>
                    <a:pt x="96895" y="2838"/>
                  </a:lnTo>
                  <a:lnTo>
                    <a:pt x="109914" y="1892"/>
                  </a:lnTo>
                  <a:lnTo>
                    <a:pt x="123015" y="1261"/>
                  </a:lnTo>
                  <a:lnTo>
                    <a:pt x="132855" y="4156"/>
                  </a:lnTo>
                  <a:lnTo>
                    <a:pt x="140519" y="9403"/>
                  </a:lnTo>
                  <a:lnTo>
                    <a:pt x="146734" y="16216"/>
                  </a:lnTo>
                  <a:lnTo>
                    <a:pt x="150878" y="26285"/>
                  </a:lnTo>
                  <a:lnTo>
                    <a:pt x="153640" y="38524"/>
                  </a:lnTo>
                  <a:lnTo>
                    <a:pt x="155482" y="52210"/>
                  </a:lnTo>
                  <a:lnTo>
                    <a:pt x="155604" y="66861"/>
                  </a:lnTo>
                  <a:lnTo>
                    <a:pt x="154580" y="82154"/>
                  </a:lnTo>
                  <a:lnTo>
                    <a:pt x="152792" y="97876"/>
                  </a:lnTo>
                  <a:lnTo>
                    <a:pt x="151600" y="112779"/>
                  </a:lnTo>
                  <a:lnTo>
                    <a:pt x="150806" y="127135"/>
                  </a:lnTo>
                  <a:lnTo>
                    <a:pt x="150276" y="141127"/>
                  </a:lnTo>
                  <a:lnTo>
                    <a:pt x="148818" y="153772"/>
                  </a:lnTo>
                  <a:lnTo>
                    <a:pt x="146740" y="165517"/>
                  </a:lnTo>
                  <a:lnTo>
                    <a:pt x="139269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268094" y="4178067"/>
            <a:ext cx="1919922" cy="964936"/>
            <a:chOff x="2268094" y="4178067"/>
            <a:chExt cx="1919922" cy="964936"/>
          </a:xfrm>
        </p:grpSpPr>
        <p:sp>
          <p:nvSpPr>
            <p:cNvPr id="51" name="Freeform 50"/>
            <p:cNvSpPr/>
            <p:nvPr/>
          </p:nvSpPr>
          <p:spPr>
            <a:xfrm>
              <a:off x="2268094" y="4341448"/>
              <a:ext cx="170199" cy="264466"/>
            </a:xfrm>
            <a:custGeom>
              <a:avLst/>
              <a:gdLst/>
              <a:ahLst/>
              <a:cxnLst/>
              <a:rect l="0" t="0" r="0" b="0"/>
              <a:pathLst>
                <a:path w="170199" h="264466">
                  <a:moveTo>
                    <a:pt x="0" y="5732"/>
                  </a:moveTo>
                  <a:lnTo>
                    <a:pt x="15842" y="451"/>
                  </a:lnTo>
                  <a:lnTo>
                    <a:pt x="23825" y="0"/>
                  </a:lnTo>
                  <a:lnTo>
                    <a:pt x="32463" y="806"/>
                  </a:lnTo>
                  <a:lnTo>
                    <a:pt x="41537" y="2448"/>
                  </a:lnTo>
                  <a:lnTo>
                    <a:pt x="50903" y="4648"/>
                  </a:lnTo>
                  <a:lnTo>
                    <a:pt x="60463" y="7220"/>
                  </a:lnTo>
                  <a:lnTo>
                    <a:pt x="70152" y="10040"/>
                  </a:lnTo>
                  <a:lnTo>
                    <a:pt x="78822" y="15236"/>
                  </a:lnTo>
                  <a:lnTo>
                    <a:pt x="86812" y="22015"/>
                  </a:lnTo>
                  <a:lnTo>
                    <a:pt x="94350" y="29851"/>
                  </a:lnTo>
                  <a:lnTo>
                    <a:pt x="100480" y="38391"/>
                  </a:lnTo>
                  <a:lnTo>
                    <a:pt x="105672" y="47400"/>
                  </a:lnTo>
                  <a:lnTo>
                    <a:pt x="110239" y="56722"/>
                  </a:lnTo>
                  <a:lnTo>
                    <a:pt x="111073" y="66253"/>
                  </a:lnTo>
                  <a:lnTo>
                    <a:pt x="109419" y="75923"/>
                  </a:lnTo>
                  <a:lnTo>
                    <a:pt x="106105" y="85685"/>
                  </a:lnTo>
                  <a:lnTo>
                    <a:pt x="100580" y="93298"/>
                  </a:lnTo>
                  <a:lnTo>
                    <a:pt x="93580" y="99479"/>
                  </a:lnTo>
                  <a:lnTo>
                    <a:pt x="85598" y="104705"/>
                  </a:lnTo>
                  <a:lnTo>
                    <a:pt x="75855" y="108189"/>
                  </a:lnTo>
                  <a:lnTo>
                    <a:pt x="64939" y="110512"/>
                  </a:lnTo>
                  <a:lnTo>
                    <a:pt x="53240" y="112060"/>
                  </a:lnTo>
                  <a:lnTo>
                    <a:pt x="48757" y="114198"/>
                  </a:lnTo>
                  <a:lnTo>
                    <a:pt x="49084" y="116729"/>
                  </a:lnTo>
                  <a:lnTo>
                    <a:pt x="52618" y="119521"/>
                  </a:lnTo>
                  <a:lnTo>
                    <a:pt x="58290" y="123593"/>
                  </a:lnTo>
                  <a:lnTo>
                    <a:pt x="73435" y="134012"/>
                  </a:lnTo>
                  <a:lnTo>
                    <a:pt x="83221" y="138780"/>
                  </a:lnTo>
                  <a:lnTo>
                    <a:pt x="94166" y="143064"/>
                  </a:lnTo>
                  <a:lnTo>
                    <a:pt x="105884" y="147026"/>
                  </a:lnTo>
                  <a:lnTo>
                    <a:pt x="115907" y="152983"/>
                  </a:lnTo>
                  <a:lnTo>
                    <a:pt x="124800" y="160270"/>
                  </a:lnTo>
                  <a:lnTo>
                    <a:pt x="132939" y="168444"/>
                  </a:lnTo>
                  <a:lnTo>
                    <a:pt x="140575" y="178314"/>
                  </a:lnTo>
                  <a:lnTo>
                    <a:pt x="147877" y="189316"/>
                  </a:lnTo>
                  <a:lnTo>
                    <a:pt x="154955" y="201072"/>
                  </a:lnTo>
                  <a:lnTo>
                    <a:pt x="160779" y="212225"/>
                  </a:lnTo>
                  <a:lnTo>
                    <a:pt x="165767" y="222976"/>
                  </a:lnTo>
                  <a:lnTo>
                    <a:pt x="170198" y="233459"/>
                  </a:lnTo>
                  <a:lnTo>
                    <a:pt x="169836" y="242659"/>
                  </a:lnTo>
                  <a:lnTo>
                    <a:pt x="166279" y="251003"/>
                  </a:lnTo>
                  <a:lnTo>
                    <a:pt x="160591" y="258776"/>
                  </a:lnTo>
                  <a:lnTo>
                    <a:pt x="153484" y="262852"/>
                  </a:lnTo>
                  <a:lnTo>
                    <a:pt x="145429" y="264465"/>
                  </a:lnTo>
                  <a:lnTo>
                    <a:pt x="136744" y="264434"/>
                  </a:lnTo>
                  <a:lnTo>
                    <a:pt x="127638" y="262203"/>
                  </a:lnTo>
                  <a:lnTo>
                    <a:pt x="118251" y="258506"/>
                  </a:lnTo>
                  <a:lnTo>
                    <a:pt x="108677" y="253830"/>
                  </a:lnTo>
                  <a:lnTo>
                    <a:pt x="100084" y="248502"/>
                  </a:lnTo>
                  <a:lnTo>
                    <a:pt x="92145" y="242740"/>
                  </a:lnTo>
                  <a:lnTo>
                    <a:pt x="69634" y="224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546631" y="4204829"/>
              <a:ext cx="139270" cy="172195"/>
            </a:xfrm>
            <a:custGeom>
              <a:avLst/>
              <a:gdLst/>
              <a:ahLst/>
              <a:cxnLst/>
              <a:rect l="0" t="0" r="0" b="0"/>
              <a:pathLst>
                <a:path w="139270" h="172195">
                  <a:moveTo>
                    <a:pt x="0" y="32925"/>
                  </a:moveTo>
                  <a:lnTo>
                    <a:pt x="5281" y="17082"/>
                  </a:lnTo>
                  <a:lnTo>
                    <a:pt x="10153" y="11310"/>
                  </a:lnTo>
                  <a:lnTo>
                    <a:pt x="16716" y="6357"/>
                  </a:lnTo>
                  <a:lnTo>
                    <a:pt x="24408" y="1949"/>
                  </a:lnTo>
                  <a:lnTo>
                    <a:pt x="32852" y="116"/>
                  </a:lnTo>
                  <a:lnTo>
                    <a:pt x="41797" y="0"/>
                  </a:lnTo>
                  <a:lnTo>
                    <a:pt x="51076" y="1027"/>
                  </a:lnTo>
                  <a:lnTo>
                    <a:pt x="59473" y="5028"/>
                  </a:lnTo>
                  <a:lnTo>
                    <a:pt x="67281" y="11011"/>
                  </a:lnTo>
                  <a:lnTo>
                    <a:pt x="74698" y="18316"/>
                  </a:lnTo>
                  <a:lnTo>
                    <a:pt x="80747" y="27607"/>
                  </a:lnTo>
                  <a:lnTo>
                    <a:pt x="85886" y="38222"/>
                  </a:lnTo>
                  <a:lnTo>
                    <a:pt x="90417" y="49720"/>
                  </a:lnTo>
                  <a:lnTo>
                    <a:pt x="93437" y="61807"/>
                  </a:lnTo>
                  <a:lnTo>
                    <a:pt x="95451" y="74286"/>
                  </a:lnTo>
                  <a:lnTo>
                    <a:pt x="96793" y="87026"/>
                  </a:lnTo>
                  <a:lnTo>
                    <a:pt x="96583" y="98836"/>
                  </a:lnTo>
                  <a:lnTo>
                    <a:pt x="95337" y="110025"/>
                  </a:lnTo>
                  <a:lnTo>
                    <a:pt x="93402" y="120800"/>
                  </a:lnTo>
                  <a:lnTo>
                    <a:pt x="87690" y="129089"/>
                  </a:lnTo>
                  <a:lnTo>
                    <a:pt x="79461" y="135720"/>
                  </a:lnTo>
                  <a:lnTo>
                    <a:pt x="69554" y="141246"/>
                  </a:lnTo>
                  <a:lnTo>
                    <a:pt x="58528" y="144930"/>
                  </a:lnTo>
                  <a:lnTo>
                    <a:pt x="46756" y="147387"/>
                  </a:lnTo>
                  <a:lnTo>
                    <a:pt x="34487" y="149024"/>
                  </a:lnTo>
                  <a:lnTo>
                    <a:pt x="27412" y="146799"/>
                  </a:lnTo>
                  <a:lnTo>
                    <a:pt x="23802" y="142001"/>
                  </a:lnTo>
                  <a:lnTo>
                    <a:pt x="22500" y="135485"/>
                  </a:lnTo>
                  <a:lnTo>
                    <a:pt x="26053" y="132247"/>
                  </a:lnTo>
                  <a:lnTo>
                    <a:pt x="32843" y="131194"/>
                  </a:lnTo>
                  <a:lnTo>
                    <a:pt x="41791" y="131597"/>
                  </a:lnTo>
                  <a:lnTo>
                    <a:pt x="51072" y="134076"/>
                  </a:lnTo>
                  <a:lnTo>
                    <a:pt x="60576" y="137940"/>
                  </a:lnTo>
                  <a:lnTo>
                    <a:pt x="70227" y="142726"/>
                  </a:lnTo>
                  <a:lnTo>
                    <a:pt x="79978" y="148127"/>
                  </a:lnTo>
                  <a:lnTo>
                    <a:pt x="89794" y="153939"/>
                  </a:lnTo>
                  <a:lnTo>
                    <a:pt x="139269" y="1721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825169" y="4347180"/>
              <a:ext cx="29845" cy="208904"/>
            </a:xfrm>
            <a:custGeom>
              <a:avLst/>
              <a:gdLst/>
              <a:ahLst/>
              <a:cxnLst/>
              <a:rect l="0" t="0" r="0" b="0"/>
              <a:pathLst>
                <a:path w="29845" h="208904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3846" y="46818"/>
                  </a:lnTo>
                  <a:lnTo>
                    <a:pt x="15863" y="58845"/>
                  </a:lnTo>
                  <a:lnTo>
                    <a:pt x="17207" y="71284"/>
                  </a:lnTo>
                  <a:lnTo>
                    <a:pt x="18103" y="83998"/>
                  </a:lnTo>
                  <a:lnTo>
                    <a:pt x="19806" y="98000"/>
                  </a:lnTo>
                  <a:lnTo>
                    <a:pt x="22047" y="112862"/>
                  </a:lnTo>
                  <a:lnTo>
                    <a:pt x="24646" y="128296"/>
                  </a:lnTo>
                  <a:lnTo>
                    <a:pt x="26378" y="144112"/>
                  </a:lnTo>
                  <a:lnTo>
                    <a:pt x="27533" y="160183"/>
                  </a:lnTo>
                  <a:lnTo>
                    <a:pt x="29844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815221" y="4466553"/>
              <a:ext cx="149218" cy="14758"/>
            </a:xfrm>
            <a:custGeom>
              <a:avLst/>
              <a:gdLst/>
              <a:ahLst/>
              <a:cxnLst/>
              <a:rect l="0" t="0" r="0" b="0"/>
              <a:pathLst>
                <a:path w="149218" h="14758">
                  <a:moveTo>
                    <a:pt x="0" y="0"/>
                  </a:moveTo>
                  <a:lnTo>
                    <a:pt x="21124" y="0"/>
                  </a:lnTo>
                  <a:lnTo>
                    <a:pt x="31768" y="1106"/>
                  </a:lnTo>
                  <a:lnTo>
                    <a:pt x="43285" y="2948"/>
                  </a:lnTo>
                  <a:lnTo>
                    <a:pt x="55384" y="5281"/>
                  </a:lnTo>
                  <a:lnTo>
                    <a:pt x="80618" y="10821"/>
                  </a:lnTo>
                  <a:lnTo>
                    <a:pt x="93537" y="13846"/>
                  </a:lnTo>
                  <a:lnTo>
                    <a:pt x="105465" y="14757"/>
                  </a:lnTo>
                  <a:lnTo>
                    <a:pt x="116733" y="14260"/>
                  </a:lnTo>
                  <a:lnTo>
                    <a:pt x="14921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035455" y="4386971"/>
              <a:ext cx="157783" cy="115916"/>
            </a:xfrm>
            <a:custGeom>
              <a:avLst/>
              <a:gdLst/>
              <a:ahLst/>
              <a:cxnLst/>
              <a:rect l="0" t="0" r="0" b="0"/>
              <a:pathLst>
                <a:path w="157783" h="115916">
                  <a:moveTo>
                    <a:pt x="8565" y="0"/>
                  </a:moveTo>
                  <a:lnTo>
                    <a:pt x="8565" y="21123"/>
                  </a:lnTo>
                  <a:lnTo>
                    <a:pt x="7460" y="30662"/>
                  </a:lnTo>
                  <a:lnTo>
                    <a:pt x="5618" y="40337"/>
                  </a:lnTo>
                  <a:lnTo>
                    <a:pt x="3284" y="50103"/>
                  </a:lnTo>
                  <a:lnTo>
                    <a:pt x="1729" y="61035"/>
                  </a:lnTo>
                  <a:lnTo>
                    <a:pt x="692" y="72743"/>
                  </a:lnTo>
                  <a:lnTo>
                    <a:pt x="0" y="84971"/>
                  </a:lnTo>
                  <a:lnTo>
                    <a:pt x="5066" y="94227"/>
                  </a:lnTo>
                  <a:lnTo>
                    <a:pt x="13970" y="101504"/>
                  </a:lnTo>
                  <a:lnTo>
                    <a:pt x="25432" y="107461"/>
                  </a:lnTo>
                  <a:lnTo>
                    <a:pt x="38600" y="111431"/>
                  </a:lnTo>
                  <a:lnTo>
                    <a:pt x="52906" y="114079"/>
                  </a:lnTo>
                  <a:lnTo>
                    <a:pt x="67969" y="115844"/>
                  </a:lnTo>
                  <a:lnTo>
                    <a:pt x="82432" y="115915"/>
                  </a:lnTo>
                  <a:lnTo>
                    <a:pt x="157782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148637" y="4327284"/>
              <a:ext cx="54549" cy="308382"/>
            </a:xfrm>
            <a:custGeom>
              <a:avLst/>
              <a:gdLst/>
              <a:ahLst/>
              <a:cxnLst/>
              <a:rect l="0" t="0" r="0" b="0"/>
              <a:pathLst>
                <a:path w="54549" h="308382">
                  <a:moveTo>
                    <a:pt x="14757" y="0"/>
                  </a:moveTo>
                  <a:lnTo>
                    <a:pt x="9476" y="15843"/>
                  </a:lnTo>
                  <a:lnTo>
                    <a:pt x="6815" y="24931"/>
                  </a:lnTo>
                  <a:lnTo>
                    <a:pt x="911" y="46819"/>
                  </a:lnTo>
                  <a:lnTo>
                    <a:pt x="0" y="57740"/>
                  </a:lnTo>
                  <a:lnTo>
                    <a:pt x="497" y="68337"/>
                  </a:lnTo>
                  <a:lnTo>
                    <a:pt x="1935" y="78717"/>
                  </a:lnTo>
                  <a:lnTo>
                    <a:pt x="3998" y="90059"/>
                  </a:lnTo>
                  <a:lnTo>
                    <a:pt x="6479" y="102041"/>
                  </a:lnTo>
                  <a:lnTo>
                    <a:pt x="9238" y="114451"/>
                  </a:lnTo>
                  <a:lnTo>
                    <a:pt x="12183" y="130460"/>
                  </a:lnTo>
                  <a:lnTo>
                    <a:pt x="18403" y="168882"/>
                  </a:lnTo>
                  <a:lnTo>
                    <a:pt x="21609" y="185538"/>
                  </a:lnTo>
                  <a:lnTo>
                    <a:pt x="24851" y="199959"/>
                  </a:lnTo>
                  <a:lnTo>
                    <a:pt x="37997" y="252209"/>
                  </a:lnTo>
                  <a:lnTo>
                    <a:pt x="41303" y="264301"/>
                  </a:lnTo>
                  <a:lnTo>
                    <a:pt x="54548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282767" y="4244850"/>
              <a:ext cx="169113" cy="152070"/>
            </a:xfrm>
            <a:custGeom>
              <a:avLst/>
              <a:gdLst/>
              <a:ahLst/>
              <a:cxnLst/>
              <a:rect l="0" t="0" r="0" b="0"/>
              <a:pathLst>
                <a:path w="169113" h="152070">
                  <a:moveTo>
                    <a:pt x="0" y="12800"/>
                  </a:moveTo>
                  <a:lnTo>
                    <a:pt x="10562" y="2238"/>
                  </a:lnTo>
                  <a:lnTo>
                    <a:pt x="18095" y="232"/>
                  </a:lnTo>
                  <a:lnTo>
                    <a:pt x="27537" y="0"/>
                  </a:lnTo>
                  <a:lnTo>
                    <a:pt x="38254" y="950"/>
                  </a:lnTo>
                  <a:lnTo>
                    <a:pt x="48714" y="4900"/>
                  </a:lnTo>
                  <a:lnTo>
                    <a:pt x="59003" y="10849"/>
                  </a:lnTo>
                  <a:lnTo>
                    <a:pt x="69179" y="18132"/>
                  </a:lnTo>
                  <a:lnTo>
                    <a:pt x="78173" y="26302"/>
                  </a:lnTo>
                  <a:lnTo>
                    <a:pt x="86380" y="35065"/>
                  </a:lnTo>
                  <a:lnTo>
                    <a:pt x="94062" y="44223"/>
                  </a:lnTo>
                  <a:lnTo>
                    <a:pt x="98078" y="53644"/>
                  </a:lnTo>
                  <a:lnTo>
                    <a:pt x="99650" y="63241"/>
                  </a:lnTo>
                  <a:lnTo>
                    <a:pt x="99593" y="72955"/>
                  </a:lnTo>
                  <a:lnTo>
                    <a:pt x="97344" y="82746"/>
                  </a:lnTo>
                  <a:lnTo>
                    <a:pt x="93634" y="92590"/>
                  </a:lnTo>
                  <a:lnTo>
                    <a:pt x="88950" y="102469"/>
                  </a:lnTo>
                  <a:lnTo>
                    <a:pt x="81406" y="109054"/>
                  </a:lnTo>
                  <a:lnTo>
                    <a:pt x="71956" y="113444"/>
                  </a:lnTo>
                  <a:lnTo>
                    <a:pt x="61235" y="116371"/>
                  </a:lnTo>
                  <a:lnTo>
                    <a:pt x="51876" y="116112"/>
                  </a:lnTo>
                  <a:lnTo>
                    <a:pt x="43427" y="113728"/>
                  </a:lnTo>
                  <a:lnTo>
                    <a:pt x="35583" y="109929"/>
                  </a:lnTo>
                  <a:lnTo>
                    <a:pt x="32565" y="105185"/>
                  </a:lnTo>
                  <a:lnTo>
                    <a:pt x="32763" y="99812"/>
                  </a:lnTo>
                  <a:lnTo>
                    <a:pt x="35106" y="94020"/>
                  </a:lnTo>
                  <a:lnTo>
                    <a:pt x="39984" y="91263"/>
                  </a:lnTo>
                  <a:lnTo>
                    <a:pt x="46551" y="90531"/>
                  </a:lnTo>
                  <a:lnTo>
                    <a:pt x="54246" y="91148"/>
                  </a:lnTo>
                  <a:lnTo>
                    <a:pt x="62691" y="93770"/>
                  </a:lnTo>
                  <a:lnTo>
                    <a:pt x="71637" y="97729"/>
                  </a:lnTo>
                  <a:lnTo>
                    <a:pt x="115102" y="119965"/>
                  </a:lnTo>
                  <a:lnTo>
                    <a:pt x="126474" y="125140"/>
                  </a:lnTo>
                  <a:lnTo>
                    <a:pt x="137371" y="129695"/>
                  </a:lnTo>
                  <a:lnTo>
                    <a:pt x="169112" y="152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591149" y="4416814"/>
              <a:ext cx="99478" cy="9949"/>
            </a:xfrm>
            <a:custGeom>
              <a:avLst/>
              <a:gdLst/>
              <a:ahLst/>
              <a:cxnLst/>
              <a:rect l="0" t="0" r="0" b="0"/>
              <a:pathLst>
                <a:path w="99478" h="9949">
                  <a:moveTo>
                    <a:pt x="0" y="9948"/>
                  </a:moveTo>
                  <a:lnTo>
                    <a:pt x="46231" y="9948"/>
                  </a:ln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591149" y="4516292"/>
              <a:ext cx="139269" cy="19897"/>
            </a:xfrm>
            <a:custGeom>
              <a:avLst/>
              <a:gdLst/>
              <a:ahLst/>
              <a:cxnLst/>
              <a:rect l="0" t="0" r="0" b="0"/>
              <a:pathLst>
                <a:path w="139269" h="19897">
                  <a:moveTo>
                    <a:pt x="0" y="19896"/>
                  </a:moveTo>
                  <a:lnTo>
                    <a:pt x="15842" y="14615"/>
                  </a:lnTo>
                  <a:lnTo>
                    <a:pt x="24930" y="13059"/>
                  </a:lnTo>
                  <a:lnTo>
                    <a:pt x="35410" y="12022"/>
                  </a:lnTo>
                  <a:lnTo>
                    <a:pt x="46818" y="11331"/>
                  </a:lnTo>
                  <a:lnTo>
                    <a:pt x="71284" y="10563"/>
                  </a:lnTo>
                  <a:lnTo>
                    <a:pt x="83997" y="10358"/>
                  </a:lnTo>
                  <a:lnTo>
                    <a:pt x="95789" y="9116"/>
                  </a:lnTo>
                  <a:lnTo>
                    <a:pt x="106966" y="7183"/>
                  </a:lnTo>
                  <a:lnTo>
                    <a:pt x="13926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839843" y="4386971"/>
              <a:ext cx="218852" cy="228800"/>
            </a:xfrm>
            <a:custGeom>
              <a:avLst/>
              <a:gdLst/>
              <a:ahLst/>
              <a:cxnLst/>
              <a:rect l="0" t="0" r="0" b="0"/>
              <a:pathLst>
                <a:path w="218852" h="228800">
                  <a:moveTo>
                    <a:pt x="0" y="0"/>
                  </a:moveTo>
                  <a:lnTo>
                    <a:pt x="32973" y="32972"/>
                  </a:lnTo>
                  <a:lnTo>
                    <a:pt x="40772" y="41877"/>
                  </a:lnTo>
                  <a:lnTo>
                    <a:pt x="48182" y="51130"/>
                  </a:lnTo>
                  <a:lnTo>
                    <a:pt x="55333" y="60614"/>
                  </a:lnTo>
                  <a:lnTo>
                    <a:pt x="62311" y="69147"/>
                  </a:lnTo>
                  <a:lnTo>
                    <a:pt x="69173" y="77047"/>
                  </a:lnTo>
                  <a:lnTo>
                    <a:pt x="75959" y="84524"/>
                  </a:lnTo>
                  <a:lnTo>
                    <a:pt x="82693" y="92824"/>
                  </a:lnTo>
                  <a:lnTo>
                    <a:pt x="89393" y="101674"/>
                  </a:lnTo>
                  <a:lnTo>
                    <a:pt x="96071" y="110890"/>
                  </a:lnTo>
                  <a:lnTo>
                    <a:pt x="103838" y="119244"/>
                  </a:lnTo>
                  <a:lnTo>
                    <a:pt x="112332" y="127024"/>
                  </a:lnTo>
                  <a:lnTo>
                    <a:pt x="121311" y="134422"/>
                  </a:lnTo>
                  <a:lnTo>
                    <a:pt x="129508" y="141564"/>
                  </a:lnTo>
                  <a:lnTo>
                    <a:pt x="137183" y="148536"/>
                  </a:lnTo>
                  <a:lnTo>
                    <a:pt x="151606" y="162178"/>
                  </a:lnTo>
                  <a:lnTo>
                    <a:pt x="198901" y="208886"/>
                  </a:lnTo>
                  <a:lnTo>
                    <a:pt x="218851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879634" y="4396919"/>
              <a:ext cx="79583" cy="149217"/>
            </a:xfrm>
            <a:custGeom>
              <a:avLst/>
              <a:gdLst/>
              <a:ahLst/>
              <a:cxnLst/>
              <a:rect l="0" t="0" r="0" b="0"/>
              <a:pathLst>
                <a:path w="79583" h="149217">
                  <a:moveTo>
                    <a:pt x="79582" y="0"/>
                  </a:moveTo>
                  <a:lnTo>
                    <a:pt x="65736" y="41537"/>
                  </a:lnTo>
                  <a:lnTo>
                    <a:pt x="61509" y="50903"/>
                  </a:lnTo>
                  <a:lnTo>
                    <a:pt x="56480" y="60463"/>
                  </a:lnTo>
                  <a:lnTo>
                    <a:pt x="50917" y="70152"/>
                  </a:lnTo>
                  <a:lnTo>
                    <a:pt x="44998" y="79927"/>
                  </a:lnTo>
                  <a:lnTo>
                    <a:pt x="32526" y="99631"/>
                  </a:lnTo>
                  <a:lnTo>
                    <a:pt x="27211" y="109528"/>
                  </a:lnTo>
                  <a:lnTo>
                    <a:pt x="22562" y="119441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049082" y="4178067"/>
              <a:ext cx="138934" cy="156452"/>
            </a:xfrm>
            <a:custGeom>
              <a:avLst/>
              <a:gdLst/>
              <a:ahLst/>
              <a:cxnLst/>
              <a:rect l="0" t="0" r="0" b="0"/>
              <a:pathLst>
                <a:path w="138934" h="156452">
                  <a:moveTo>
                    <a:pt x="9612" y="0"/>
                  </a:moveTo>
                  <a:lnTo>
                    <a:pt x="51150" y="13846"/>
                  </a:lnTo>
                  <a:lnTo>
                    <a:pt x="60515" y="18074"/>
                  </a:lnTo>
                  <a:lnTo>
                    <a:pt x="70075" y="23102"/>
                  </a:lnTo>
                  <a:lnTo>
                    <a:pt x="79764" y="28666"/>
                  </a:lnTo>
                  <a:lnTo>
                    <a:pt x="88434" y="35690"/>
                  </a:lnTo>
                  <a:lnTo>
                    <a:pt x="96425" y="43689"/>
                  </a:lnTo>
                  <a:lnTo>
                    <a:pt x="103962" y="52338"/>
                  </a:lnTo>
                  <a:lnTo>
                    <a:pt x="110093" y="61419"/>
                  </a:lnTo>
                  <a:lnTo>
                    <a:pt x="115285" y="70790"/>
                  </a:lnTo>
                  <a:lnTo>
                    <a:pt x="119852" y="80353"/>
                  </a:lnTo>
                  <a:lnTo>
                    <a:pt x="121791" y="90044"/>
                  </a:lnTo>
                  <a:lnTo>
                    <a:pt x="121978" y="99821"/>
                  </a:lnTo>
                  <a:lnTo>
                    <a:pt x="120998" y="109654"/>
                  </a:lnTo>
                  <a:lnTo>
                    <a:pt x="117029" y="118421"/>
                  </a:lnTo>
                  <a:lnTo>
                    <a:pt x="111067" y="126476"/>
                  </a:lnTo>
                  <a:lnTo>
                    <a:pt x="103776" y="134056"/>
                  </a:lnTo>
                  <a:lnTo>
                    <a:pt x="94494" y="140215"/>
                  </a:lnTo>
                  <a:lnTo>
                    <a:pt x="83885" y="145426"/>
                  </a:lnTo>
                  <a:lnTo>
                    <a:pt x="72391" y="150006"/>
                  </a:lnTo>
                  <a:lnTo>
                    <a:pt x="60307" y="153059"/>
                  </a:lnTo>
                  <a:lnTo>
                    <a:pt x="47830" y="155094"/>
                  </a:lnTo>
                  <a:lnTo>
                    <a:pt x="35091" y="156451"/>
                  </a:lnTo>
                  <a:lnTo>
                    <a:pt x="24387" y="155145"/>
                  </a:lnTo>
                  <a:lnTo>
                    <a:pt x="15041" y="152064"/>
                  </a:lnTo>
                  <a:lnTo>
                    <a:pt x="6600" y="147799"/>
                  </a:lnTo>
                  <a:lnTo>
                    <a:pt x="2077" y="141640"/>
                  </a:lnTo>
                  <a:lnTo>
                    <a:pt x="168" y="134218"/>
                  </a:lnTo>
                  <a:lnTo>
                    <a:pt x="0" y="125954"/>
                  </a:lnTo>
                  <a:lnTo>
                    <a:pt x="3204" y="121550"/>
                  </a:lnTo>
                  <a:lnTo>
                    <a:pt x="8656" y="119719"/>
                  </a:lnTo>
                  <a:lnTo>
                    <a:pt x="15606" y="119604"/>
                  </a:lnTo>
                  <a:lnTo>
                    <a:pt x="23556" y="120633"/>
                  </a:lnTo>
                  <a:lnTo>
                    <a:pt x="32172" y="122423"/>
                  </a:lnTo>
                  <a:lnTo>
                    <a:pt x="41232" y="124723"/>
                  </a:lnTo>
                  <a:lnTo>
                    <a:pt x="51693" y="126256"/>
                  </a:lnTo>
                  <a:lnTo>
                    <a:pt x="63088" y="127277"/>
                  </a:lnTo>
                  <a:lnTo>
                    <a:pt x="75106" y="127959"/>
                  </a:lnTo>
                  <a:lnTo>
                    <a:pt x="100250" y="128716"/>
                  </a:lnTo>
                  <a:lnTo>
                    <a:pt x="138933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21377" y="4832449"/>
              <a:ext cx="165046" cy="310554"/>
            </a:xfrm>
            <a:custGeom>
              <a:avLst/>
              <a:gdLst/>
              <a:ahLst/>
              <a:cxnLst/>
              <a:rect l="0" t="0" r="0" b="0"/>
              <a:pathLst>
                <a:path w="165046" h="310554">
                  <a:moveTo>
                    <a:pt x="105359" y="81754"/>
                  </a:moveTo>
                  <a:lnTo>
                    <a:pt x="100078" y="55350"/>
                  </a:lnTo>
                  <a:lnTo>
                    <a:pt x="96312" y="44256"/>
                  </a:lnTo>
                  <a:lnTo>
                    <a:pt x="91590" y="33544"/>
                  </a:lnTo>
                  <a:lnTo>
                    <a:pt x="86232" y="23087"/>
                  </a:lnTo>
                  <a:lnTo>
                    <a:pt x="79344" y="15010"/>
                  </a:lnTo>
                  <a:lnTo>
                    <a:pt x="71436" y="8520"/>
                  </a:lnTo>
                  <a:lnTo>
                    <a:pt x="62848" y="3088"/>
                  </a:lnTo>
                  <a:lnTo>
                    <a:pt x="53807" y="572"/>
                  </a:lnTo>
                  <a:lnTo>
                    <a:pt x="44463" y="0"/>
                  </a:lnTo>
                  <a:lnTo>
                    <a:pt x="34919" y="724"/>
                  </a:lnTo>
                  <a:lnTo>
                    <a:pt x="26345" y="3417"/>
                  </a:lnTo>
                  <a:lnTo>
                    <a:pt x="18418" y="7424"/>
                  </a:lnTo>
                  <a:lnTo>
                    <a:pt x="10923" y="12305"/>
                  </a:lnTo>
                  <a:lnTo>
                    <a:pt x="5927" y="19980"/>
                  </a:lnTo>
                  <a:lnTo>
                    <a:pt x="2595" y="29519"/>
                  </a:lnTo>
                  <a:lnTo>
                    <a:pt x="375" y="40299"/>
                  </a:lnTo>
                  <a:lnTo>
                    <a:pt x="0" y="50801"/>
                  </a:lnTo>
                  <a:lnTo>
                    <a:pt x="855" y="61119"/>
                  </a:lnTo>
                  <a:lnTo>
                    <a:pt x="2530" y="71313"/>
                  </a:lnTo>
                  <a:lnTo>
                    <a:pt x="6963" y="81425"/>
                  </a:lnTo>
                  <a:lnTo>
                    <a:pt x="13234" y="91483"/>
                  </a:lnTo>
                  <a:lnTo>
                    <a:pt x="20731" y="101504"/>
                  </a:lnTo>
                  <a:lnTo>
                    <a:pt x="30150" y="109290"/>
                  </a:lnTo>
                  <a:lnTo>
                    <a:pt x="40851" y="115585"/>
                  </a:lnTo>
                  <a:lnTo>
                    <a:pt x="52406" y="120888"/>
                  </a:lnTo>
                  <a:lnTo>
                    <a:pt x="63425" y="123318"/>
                  </a:lnTo>
                  <a:lnTo>
                    <a:pt x="74087" y="123832"/>
                  </a:lnTo>
                  <a:lnTo>
                    <a:pt x="84511" y="123070"/>
                  </a:lnTo>
                  <a:lnTo>
                    <a:pt x="93671" y="125878"/>
                  </a:lnTo>
                  <a:lnTo>
                    <a:pt x="101988" y="131065"/>
                  </a:lnTo>
                  <a:lnTo>
                    <a:pt x="109744" y="137840"/>
                  </a:lnTo>
                  <a:lnTo>
                    <a:pt x="114914" y="146777"/>
                  </a:lnTo>
                  <a:lnTo>
                    <a:pt x="118361" y="157157"/>
                  </a:lnTo>
                  <a:lnTo>
                    <a:pt x="120659" y="168498"/>
                  </a:lnTo>
                  <a:lnTo>
                    <a:pt x="126159" y="192889"/>
                  </a:lnTo>
                  <a:lnTo>
                    <a:pt x="138697" y="244572"/>
                  </a:lnTo>
                  <a:lnTo>
                    <a:pt x="141953" y="256618"/>
                  </a:lnTo>
                  <a:lnTo>
                    <a:pt x="145229" y="267965"/>
                  </a:lnTo>
                  <a:lnTo>
                    <a:pt x="165045" y="310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739856" y="4934099"/>
              <a:ext cx="15680" cy="189009"/>
            </a:xfrm>
            <a:custGeom>
              <a:avLst/>
              <a:gdLst/>
              <a:ahLst/>
              <a:cxnLst/>
              <a:rect l="0" t="0" r="0" b="0"/>
              <a:pathLst>
                <a:path w="15680" h="189009">
                  <a:moveTo>
                    <a:pt x="5731" y="0"/>
                  </a:moveTo>
                  <a:lnTo>
                    <a:pt x="450" y="15843"/>
                  </a:lnTo>
                  <a:lnTo>
                    <a:pt x="0" y="27141"/>
                  </a:lnTo>
                  <a:lnTo>
                    <a:pt x="805" y="41306"/>
                  </a:lnTo>
                  <a:lnTo>
                    <a:pt x="2447" y="57380"/>
                  </a:lnTo>
                  <a:lnTo>
                    <a:pt x="4647" y="73624"/>
                  </a:lnTo>
                  <a:lnTo>
                    <a:pt x="10039" y="106409"/>
                  </a:lnTo>
                  <a:lnTo>
                    <a:pt x="11919" y="121783"/>
                  </a:lnTo>
                  <a:lnTo>
                    <a:pt x="13172" y="136454"/>
                  </a:lnTo>
                  <a:lnTo>
                    <a:pt x="15679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715744" y="5037793"/>
              <a:ext cx="139270" cy="5733"/>
            </a:xfrm>
            <a:custGeom>
              <a:avLst/>
              <a:gdLst/>
              <a:ahLst/>
              <a:cxnLst/>
              <a:rect l="0" t="0" r="0" b="0"/>
              <a:pathLst>
                <a:path w="139270" h="5733">
                  <a:moveTo>
                    <a:pt x="0" y="5732"/>
                  </a:moveTo>
                  <a:lnTo>
                    <a:pt x="21123" y="451"/>
                  </a:lnTo>
                  <a:lnTo>
                    <a:pt x="32872" y="0"/>
                  </a:lnTo>
                  <a:lnTo>
                    <a:pt x="46232" y="806"/>
                  </a:lnTo>
                  <a:lnTo>
                    <a:pt x="60664" y="2447"/>
                  </a:lnTo>
                  <a:lnTo>
                    <a:pt x="74707" y="3542"/>
                  </a:lnTo>
                  <a:lnTo>
                    <a:pt x="88491" y="4272"/>
                  </a:lnTo>
                  <a:lnTo>
                    <a:pt x="139269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954490" y="4874412"/>
              <a:ext cx="19897" cy="218852"/>
            </a:xfrm>
            <a:custGeom>
              <a:avLst/>
              <a:gdLst/>
              <a:ahLst/>
              <a:cxnLst/>
              <a:rect l="0" t="0" r="0" b="0"/>
              <a:pathLst>
                <a:path w="19897" h="218852">
                  <a:moveTo>
                    <a:pt x="0" y="0"/>
                  </a:moveTo>
                  <a:lnTo>
                    <a:pt x="1" y="69230"/>
                  </a:lnTo>
                  <a:lnTo>
                    <a:pt x="1106" y="84839"/>
                  </a:lnTo>
                  <a:lnTo>
                    <a:pt x="2948" y="100772"/>
                  </a:lnTo>
                  <a:lnTo>
                    <a:pt x="5281" y="116920"/>
                  </a:lnTo>
                  <a:lnTo>
                    <a:pt x="6837" y="132107"/>
                  </a:lnTo>
                  <a:lnTo>
                    <a:pt x="7874" y="146653"/>
                  </a:lnTo>
                  <a:lnTo>
                    <a:pt x="8565" y="160771"/>
                  </a:lnTo>
                  <a:lnTo>
                    <a:pt x="10132" y="173499"/>
                  </a:lnTo>
                  <a:lnTo>
                    <a:pt x="12281" y="185301"/>
                  </a:lnTo>
                  <a:lnTo>
                    <a:pt x="19896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055351" y="4874412"/>
              <a:ext cx="110868" cy="209001"/>
            </a:xfrm>
            <a:custGeom>
              <a:avLst/>
              <a:gdLst/>
              <a:ahLst/>
              <a:cxnLst/>
              <a:rect l="0" t="0" r="0" b="0"/>
              <a:pathLst>
                <a:path w="110868" h="209001">
                  <a:moveTo>
                    <a:pt x="8565" y="0"/>
                  </a:moveTo>
                  <a:lnTo>
                    <a:pt x="3284" y="26405"/>
                  </a:lnTo>
                  <a:lnTo>
                    <a:pt x="1729" y="39709"/>
                  </a:lnTo>
                  <a:lnTo>
                    <a:pt x="691" y="54106"/>
                  </a:lnTo>
                  <a:lnTo>
                    <a:pt x="0" y="69230"/>
                  </a:lnTo>
                  <a:lnTo>
                    <a:pt x="645" y="82628"/>
                  </a:lnTo>
                  <a:lnTo>
                    <a:pt x="2179" y="94877"/>
                  </a:lnTo>
                  <a:lnTo>
                    <a:pt x="4308" y="106358"/>
                  </a:lnTo>
                  <a:lnTo>
                    <a:pt x="7937" y="119539"/>
                  </a:lnTo>
                  <a:lnTo>
                    <a:pt x="12568" y="133853"/>
                  </a:lnTo>
                  <a:lnTo>
                    <a:pt x="17866" y="148922"/>
                  </a:lnTo>
                  <a:lnTo>
                    <a:pt x="23608" y="162284"/>
                  </a:lnTo>
                  <a:lnTo>
                    <a:pt x="29647" y="174508"/>
                  </a:lnTo>
                  <a:lnTo>
                    <a:pt x="35883" y="185973"/>
                  </a:lnTo>
                  <a:lnTo>
                    <a:pt x="44462" y="194722"/>
                  </a:lnTo>
                  <a:lnTo>
                    <a:pt x="54603" y="201660"/>
                  </a:lnTo>
                  <a:lnTo>
                    <a:pt x="65784" y="207390"/>
                  </a:lnTo>
                  <a:lnTo>
                    <a:pt x="75449" y="209000"/>
                  </a:lnTo>
                  <a:lnTo>
                    <a:pt x="84103" y="207863"/>
                  </a:lnTo>
                  <a:lnTo>
                    <a:pt x="92083" y="204894"/>
                  </a:lnTo>
                  <a:lnTo>
                    <a:pt x="98508" y="199598"/>
                  </a:lnTo>
                  <a:lnTo>
                    <a:pt x="103897" y="192753"/>
                  </a:lnTo>
                  <a:lnTo>
                    <a:pt x="108595" y="184872"/>
                  </a:lnTo>
                  <a:lnTo>
                    <a:pt x="110622" y="175198"/>
                  </a:lnTo>
                  <a:lnTo>
                    <a:pt x="110867" y="164327"/>
                  </a:lnTo>
                  <a:lnTo>
                    <a:pt x="109926" y="152659"/>
                  </a:lnTo>
                  <a:lnTo>
                    <a:pt x="105982" y="143774"/>
                  </a:lnTo>
                  <a:lnTo>
                    <a:pt x="100037" y="136746"/>
                  </a:lnTo>
                  <a:lnTo>
                    <a:pt x="92758" y="130955"/>
                  </a:lnTo>
                  <a:lnTo>
                    <a:pt x="84589" y="129305"/>
                  </a:lnTo>
                  <a:lnTo>
                    <a:pt x="75828" y="130416"/>
                  </a:lnTo>
                  <a:lnTo>
                    <a:pt x="66670" y="133367"/>
                  </a:lnTo>
                  <a:lnTo>
                    <a:pt x="59460" y="139755"/>
                  </a:lnTo>
                  <a:lnTo>
                    <a:pt x="53548" y="148436"/>
                  </a:lnTo>
                  <a:lnTo>
                    <a:pt x="38408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302663" y="4978106"/>
              <a:ext cx="129322" cy="5733"/>
            </a:xfrm>
            <a:custGeom>
              <a:avLst/>
              <a:gdLst/>
              <a:ahLst/>
              <a:cxnLst/>
              <a:rect l="0" t="0" r="0" b="0"/>
              <a:pathLst>
                <a:path w="129322" h="5733">
                  <a:moveTo>
                    <a:pt x="0" y="5732"/>
                  </a:moveTo>
                  <a:lnTo>
                    <a:pt x="15842" y="451"/>
                  </a:lnTo>
                  <a:lnTo>
                    <a:pt x="26036" y="0"/>
                  </a:lnTo>
                  <a:lnTo>
                    <a:pt x="38358" y="806"/>
                  </a:lnTo>
                  <a:lnTo>
                    <a:pt x="52100" y="2448"/>
                  </a:lnTo>
                  <a:lnTo>
                    <a:pt x="65682" y="3543"/>
                  </a:lnTo>
                  <a:lnTo>
                    <a:pt x="79157" y="4272"/>
                  </a:lnTo>
                  <a:lnTo>
                    <a:pt x="129321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52401" y="5043525"/>
              <a:ext cx="99479" cy="9948"/>
            </a:xfrm>
            <a:custGeom>
              <a:avLst/>
              <a:gdLst/>
              <a:ahLst/>
              <a:cxnLst/>
              <a:rect l="0" t="0" r="0" b="0"/>
              <a:pathLst>
                <a:path w="99479" h="9948">
                  <a:moveTo>
                    <a:pt x="0" y="9947"/>
                  </a:moveTo>
                  <a:lnTo>
                    <a:pt x="26405" y="9947"/>
                  </a:lnTo>
                  <a:lnTo>
                    <a:pt x="38605" y="8842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561305" y="4904256"/>
              <a:ext cx="189009" cy="198956"/>
            </a:xfrm>
            <a:custGeom>
              <a:avLst/>
              <a:gdLst/>
              <a:ahLst/>
              <a:cxnLst/>
              <a:rect l="0" t="0" r="0" b="0"/>
              <a:pathLst>
                <a:path w="189009" h="198956">
                  <a:moveTo>
                    <a:pt x="0" y="0"/>
                  </a:moveTo>
                  <a:lnTo>
                    <a:pt x="10562" y="15842"/>
                  </a:lnTo>
                  <a:lnTo>
                    <a:pt x="24590" y="35410"/>
                  </a:lnTo>
                  <a:lnTo>
                    <a:pt x="32973" y="46818"/>
                  </a:lnTo>
                  <a:lnTo>
                    <a:pt x="54077" y="74231"/>
                  </a:lnTo>
                  <a:lnTo>
                    <a:pt x="65895" y="89278"/>
                  </a:lnTo>
                  <a:lnTo>
                    <a:pt x="75984" y="101521"/>
                  </a:lnTo>
                  <a:lnTo>
                    <a:pt x="84920" y="111892"/>
                  </a:lnTo>
                  <a:lnTo>
                    <a:pt x="93089" y="121018"/>
                  </a:lnTo>
                  <a:lnTo>
                    <a:pt x="108060" y="137052"/>
                  </a:lnTo>
                  <a:lnTo>
                    <a:pt x="135683" y="165358"/>
                  </a:lnTo>
                  <a:lnTo>
                    <a:pt x="143510" y="172136"/>
                  </a:lnTo>
                  <a:lnTo>
                    <a:pt x="152045" y="178865"/>
                  </a:lnTo>
                  <a:lnTo>
                    <a:pt x="189008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611044" y="4894308"/>
              <a:ext cx="79583" cy="179061"/>
            </a:xfrm>
            <a:custGeom>
              <a:avLst/>
              <a:gdLst/>
              <a:ahLst/>
              <a:cxnLst/>
              <a:rect l="0" t="0" r="0" b="0"/>
              <a:pathLst>
                <a:path w="79583" h="179061">
                  <a:moveTo>
                    <a:pt x="79582" y="0"/>
                  </a:moveTo>
                  <a:lnTo>
                    <a:pt x="69020" y="15843"/>
                  </a:lnTo>
                  <a:lnTo>
                    <a:pt x="63699" y="26036"/>
                  </a:lnTo>
                  <a:lnTo>
                    <a:pt x="57940" y="38358"/>
                  </a:lnTo>
                  <a:lnTo>
                    <a:pt x="51890" y="52100"/>
                  </a:lnTo>
                  <a:lnTo>
                    <a:pt x="46752" y="66787"/>
                  </a:lnTo>
                  <a:lnTo>
                    <a:pt x="42221" y="82105"/>
                  </a:lnTo>
                  <a:lnTo>
                    <a:pt x="38095" y="97844"/>
                  </a:lnTo>
                  <a:lnTo>
                    <a:pt x="33134" y="112757"/>
                  </a:lnTo>
                  <a:lnTo>
                    <a:pt x="27616" y="127121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810000" y="4729412"/>
              <a:ext cx="169113" cy="164897"/>
            </a:xfrm>
            <a:custGeom>
              <a:avLst/>
              <a:gdLst/>
              <a:ahLst/>
              <a:cxnLst/>
              <a:rect l="0" t="0" r="0" b="0"/>
              <a:pathLst>
                <a:path w="169113" h="164897">
                  <a:moveTo>
                    <a:pt x="0" y="5731"/>
                  </a:moveTo>
                  <a:lnTo>
                    <a:pt x="21123" y="450"/>
                  </a:lnTo>
                  <a:lnTo>
                    <a:pt x="30662" y="0"/>
                  </a:lnTo>
                  <a:lnTo>
                    <a:pt x="40337" y="805"/>
                  </a:lnTo>
                  <a:lnTo>
                    <a:pt x="50102" y="2447"/>
                  </a:lnTo>
                  <a:lnTo>
                    <a:pt x="59929" y="5752"/>
                  </a:lnTo>
                  <a:lnTo>
                    <a:pt x="69796" y="10166"/>
                  </a:lnTo>
                  <a:lnTo>
                    <a:pt x="79690" y="15320"/>
                  </a:lnTo>
                  <a:lnTo>
                    <a:pt x="87391" y="22072"/>
                  </a:lnTo>
                  <a:lnTo>
                    <a:pt x="93630" y="29888"/>
                  </a:lnTo>
                  <a:lnTo>
                    <a:pt x="98895" y="38416"/>
                  </a:lnTo>
                  <a:lnTo>
                    <a:pt x="102405" y="48522"/>
                  </a:lnTo>
                  <a:lnTo>
                    <a:pt x="104745" y="59680"/>
                  </a:lnTo>
                  <a:lnTo>
                    <a:pt x="106305" y="71541"/>
                  </a:lnTo>
                  <a:lnTo>
                    <a:pt x="106240" y="82763"/>
                  </a:lnTo>
                  <a:lnTo>
                    <a:pt x="105091" y="93561"/>
                  </a:lnTo>
                  <a:lnTo>
                    <a:pt x="103220" y="104075"/>
                  </a:lnTo>
                  <a:lnTo>
                    <a:pt x="97551" y="113296"/>
                  </a:lnTo>
                  <a:lnTo>
                    <a:pt x="89351" y="121653"/>
                  </a:lnTo>
                  <a:lnTo>
                    <a:pt x="79462" y="129435"/>
                  </a:lnTo>
                  <a:lnTo>
                    <a:pt x="69555" y="133519"/>
                  </a:lnTo>
                  <a:lnTo>
                    <a:pt x="59633" y="135135"/>
                  </a:lnTo>
                  <a:lnTo>
                    <a:pt x="49703" y="135108"/>
                  </a:lnTo>
                  <a:lnTo>
                    <a:pt x="39767" y="133984"/>
                  </a:lnTo>
                  <a:lnTo>
                    <a:pt x="29827" y="132130"/>
                  </a:lnTo>
                  <a:lnTo>
                    <a:pt x="19885" y="129788"/>
                  </a:lnTo>
                  <a:lnTo>
                    <a:pt x="14361" y="124911"/>
                  </a:lnTo>
                  <a:lnTo>
                    <a:pt x="11785" y="118344"/>
                  </a:lnTo>
                  <a:lnTo>
                    <a:pt x="11172" y="110649"/>
                  </a:lnTo>
                  <a:lnTo>
                    <a:pt x="14080" y="107731"/>
                  </a:lnTo>
                  <a:lnTo>
                    <a:pt x="19334" y="107996"/>
                  </a:lnTo>
                  <a:lnTo>
                    <a:pt x="26153" y="110383"/>
                  </a:lnTo>
                  <a:lnTo>
                    <a:pt x="35120" y="114185"/>
                  </a:lnTo>
                  <a:lnTo>
                    <a:pt x="56874" y="124304"/>
                  </a:lnTo>
                  <a:lnTo>
                    <a:pt x="67759" y="130097"/>
                  </a:lnTo>
                  <a:lnTo>
                    <a:pt x="78332" y="136170"/>
                  </a:lnTo>
                  <a:lnTo>
                    <a:pt x="88696" y="142429"/>
                  </a:lnTo>
                  <a:lnTo>
                    <a:pt x="100027" y="147708"/>
                  </a:lnTo>
                  <a:lnTo>
                    <a:pt x="112002" y="152331"/>
                  </a:lnTo>
                  <a:lnTo>
                    <a:pt x="169112" y="164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785378" y="5313497"/>
            <a:ext cx="1193735" cy="336843"/>
            <a:chOff x="2785378" y="5313497"/>
            <a:chExt cx="1193735" cy="336843"/>
          </a:xfrm>
        </p:grpSpPr>
        <p:sp>
          <p:nvSpPr>
            <p:cNvPr id="74" name="Freeform 73"/>
            <p:cNvSpPr/>
            <p:nvPr/>
          </p:nvSpPr>
          <p:spPr>
            <a:xfrm>
              <a:off x="2785378" y="5406783"/>
              <a:ext cx="208904" cy="223661"/>
            </a:xfrm>
            <a:custGeom>
              <a:avLst/>
              <a:gdLst/>
              <a:ahLst/>
              <a:cxnLst/>
              <a:rect l="0" t="0" r="0" b="0"/>
              <a:pathLst>
                <a:path w="208904" h="223661">
                  <a:moveTo>
                    <a:pt x="0" y="14757"/>
                  </a:moveTo>
                  <a:lnTo>
                    <a:pt x="21124" y="14757"/>
                  </a:lnTo>
                  <a:lnTo>
                    <a:pt x="30662" y="13652"/>
                  </a:lnTo>
                  <a:lnTo>
                    <a:pt x="40337" y="11809"/>
                  </a:lnTo>
                  <a:lnTo>
                    <a:pt x="50103" y="9476"/>
                  </a:lnTo>
                  <a:lnTo>
                    <a:pt x="59929" y="6815"/>
                  </a:lnTo>
                  <a:lnTo>
                    <a:pt x="79690" y="911"/>
                  </a:lnTo>
                  <a:lnTo>
                    <a:pt x="89602" y="0"/>
                  </a:lnTo>
                  <a:lnTo>
                    <a:pt x="99526" y="498"/>
                  </a:lnTo>
                  <a:lnTo>
                    <a:pt x="109458" y="1935"/>
                  </a:lnTo>
                  <a:lnTo>
                    <a:pt x="118290" y="7314"/>
                  </a:lnTo>
                  <a:lnTo>
                    <a:pt x="126388" y="15322"/>
                  </a:lnTo>
                  <a:lnTo>
                    <a:pt x="133998" y="25081"/>
                  </a:lnTo>
                  <a:lnTo>
                    <a:pt x="140176" y="36009"/>
                  </a:lnTo>
                  <a:lnTo>
                    <a:pt x="145400" y="47715"/>
                  </a:lnTo>
                  <a:lnTo>
                    <a:pt x="149988" y="59941"/>
                  </a:lnTo>
                  <a:lnTo>
                    <a:pt x="153047" y="73618"/>
                  </a:lnTo>
                  <a:lnTo>
                    <a:pt x="155086" y="88262"/>
                  </a:lnTo>
                  <a:lnTo>
                    <a:pt x="156446" y="103551"/>
                  </a:lnTo>
                  <a:lnTo>
                    <a:pt x="155141" y="118166"/>
                  </a:lnTo>
                  <a:lnTo>
                    <a:pt x="152061" y="132330"/>
                  </a:lnTo>
                  <a:lnTo>
                    <a:pt x="147797" y="146194"/>
                  </a:lnTo>
                  <a:lnTo>
                    <a:pt x="141639" y="157647"/>
                  </a:lnTo>
                  <a:lnTo>
                    <a:pt x="134217" y="167493"/>
                  </a:lnTo>
                  <a:lnTo>
                    <a:pt x="125953" y="176268"/>
                  </a:lnTo>
                  <a:lnTo>
                    <a:pt x="117128" y="183223"/>
                  </a:lnTo>
                  <a:lnTo>
                    <a:pt x="107929" y="188965"/>
                  </a:lnTo>
                  <a:lnTo>
                    <a:pt x="98480" y="193898"/>
                  </a:lnTo>
                  <a:lnTo>
                    <a:pt x="87760" y="197187"/>
                  </a:lnTo>
                  <a:lnTo>
                    <a:pt x="76191" y="199379"/>
                  </a:lnTo>
                  <a:lnTo>
                    <a:pt x="64058" y="200841"/>
                  </a:lnTo>
                  <a:lnTo>
                    <a:pt x="53758" y="199605"/>
                  </a:lnTo>
                  <a:lnTo>
                    <a:pt x="44682" y="196571"/>
                  </a:lnTo>
                  <a:lnTo>
                    <a:pt x="36420" y="192337"/>
                  </a:lnTo>
                  <a:lnTo>
                    <a:pt x="35333" y="187304"/>
                  </a:lnTo>
                  <a:lnTo>
                    <a:pt x="39030" y="181738"/>
                  </a:lnTo>
                  <a:lnTo>
                    <a:pt x="45915" y="175816"/>
                  </a:lnTo>
                  <a:lnTo>
                    <a:pt x="54927" y="174079"/>
                  </a:lnTo>
                  <a:lnTo>
                    <a:pt x="65356" y="175132"/>
                  </a:lnTo>
                  <a:lnTo>
                    <a:pt x="76730" y="178045"/>
                  </a:lnTo>
                  <a:lnTo>
                    <a:pt x="87629" y="182197"/>
                  </a:lnTo>
                  <a:lnTo>
                    <a:pt x="98210" y="187175"/>
                  </a:lnTo>
                  <a:lnTo>
                    <a:pt x="108581" y="192705"/>
                  </a:lnTo>
                  <a:lnTo>
                    <a:pt x="118810" y="198602"/>
                  </a:lnTo>
                  <a:lnTo>
                    <a:pt x="128946" y="204745"/>
                  </a:lnTo>
                  <a:lnTo>
                    <a:pt x="139019" y="211050"/>
                  </a:lnTo>
                  <a:lnTo>
                    <a:pt x="149050" y="216359"/>
                  </a:lnTo>
                  <a:lnTo>
                    <a:pt x="159053" y="221003"/>
                  </a:lnTo>
                  <a:lnTo>
                    <a:pt x="208903" y="223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073864" y="5391697"/>
              <a:ext cx="99671" cy="200556"/>
            </a:xfrm>
            <a:custGeom>
              <a:avLst/>
              <a:gdLst/>
              <a:ahLst/>
              <a:cxnLst/>
              <a:rect l="0" t="0" r="0" b="0"/>
              <a:pathLst>
                <a:path w="99671" h="200556">
                  <a:moveTo>
                    <a:pt x="19895" y="0"/>
                  </a:moveTo>
                  <a:lnTo>
                    <a:pt x="14614" y="15843"/>
                  </a:lnTo>
                  <a:lnTo>
                    <a:pt x="11954" y="24930"/>
                  </a:lnTo>
                  <a:lnTo>
                    <a:pt x="6049" y="46819"/>
                  </a:lnTo>
                  <a:lnTo>
                    <a:pt x="6244" y="56634"/>
                  </a:lnTo>
                  <a:lnTo>
                    <a:pt x="8584" y="65389"/>
                  </a:lnTo>
                  <a:lnTo>
                    <a:pt x="12354" y="73436"/>
                  </a:lnTo>
                  <a:lnTo>
                    <a:pt x="19289" y="79906"/>
                  </a:lnTo>
                  <a:lnTo>
                    <a:pt x="28334" y="85325"/>
                  </a:lnTo>
                  <a:lnTo>
                    <a:pt x="38785" y="90042"/>
                  </a:lnTo>
                  <a:lnTo>
                    <a:pt x="49068" y="95398"/>
                  </a:lnTo>
                  <a:lnTo>
                    <a:pt x="59239" y="101179"/>
                  </a:lnTo>
                  <a:lnTo>
                    <a:pt x="69336" y="107244"/>
                  </a:lnTo>
                  <a:lnTo>
                    <a:pt x="78278" y="115708"/>
                  </a:lnTo>
                  <a:lnTo>
                    <a:pt x="86450" y="125772"/>
                  </a:lnTo>
                  <a:lnTo>
                    <a:pt x="94108" y="136903"/>
                  </a:lnTo>
                  <a:lnTo>
                    <a:pt x="98109" y="148745"/>
                  </a:lnTo>
                  <a:lnTo>
                    <a:pt x="99670" y="161060"/>
                  </a:lnTo>
                  <a:lnTo>
                    <a:pt x="99606" y="173692"/>
                  </a:lnTo>
                  <a:lnTo>
                    <a:pt x="96247" y="183218"/>
                  </a:lnTo>
                  <a:lnTo>
                    <a:pt x="90692" y="190675"/>
                  </a:lnTo>
                  <a:lnTo>
                    <a:pt x="83673" y="196751"/>
                  </a:lnTo>
                  <a:lnTo>
                    <a:pt x="74572" y="199696"/>
                  </a:lnTo>
                  <a:lnTo>
                    <a:pt x="64084" y="200555"/>
                  </a:lnTo>
                  <a:lnTo>
                    <a:pt x="52670" y="200022"/>
                  </a:lnTo>
                  <a:lnTo>
                    <a:pt x="42850" y="197456"/>
                  </a:lnTo>
                  <a:lnTo>
                    <a:pt x="34094" y="193534"/>
                  </a:lnTo>
                  <a:lnTo>
                    <a:pt x="26045" y="188710"/>
                  </a:lnTo>
                  <a:lnTo>
                    <a:pt x="19574" y="182177"/>
                  </a:lnTo>
                  <a:lnTo>
                    <a:pt x="14154" y="174506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083812" y="5361853"/>
              <a:ext cx="179061" cy="12282"/>
            </a:xfrm>
            <a:custGeom>
              <a:avLst/>
              <a:gdLst/>
              <a:ahLst/>
              <a:cxnLst/>
              <a:rect l="0" t="0" r="0" b="0"/>
              <a:pathLst>
                <a:path w="179061" h="12282">
                  <a:moveTo>
                    <a:pt x="0" y="0"/>
                  </a:moveTo>
                  <a:lnTo>
                    <a:pt x="21123" y="0"/>
                  </a:lnTo>
                  <a:lnTo>
                    <a:pt x="31767" y="1106"/>
                  </a:lnTo>
                  <a:lnTo>
                    <a:pt x="43284" y="2948"/>
                  </a:lnTo>
                  <a:lnTo>
                    <a:pt x="55383" y="5281"/>
                  </a:lnTo>
                  <a:lnTo>
                    <a:pt x="67871" y="6837"/>
                  </a:lnTo>
                  <a:lnTo>
                    <a:pt x="80617" y="7874"/>
                  </a:lnTo>
                  <a:lnTo>
                    <a:pt x="93536" y="8565"/>
                  </a:lnTo>
                  <a:lnTo>
                    <a:pt x="106569" y="10131"/>
                  </a:lnTo>
                  <a:lnTo>
                    <a:pt x="119680" y="12281"/>
                  </a:lnTo>
                  <a:lnTo>
                    <a:pt x="17906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372297" y="5471279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72297" y="5530966"/>
              <a:ext cx="139270" cy="15406"/>
            </a:xfrm>
            <a:custGeom>
              <a:avLst/>
              <a:gdLst/>
              <a:ahLst/>
              <a:cxnLst/>
              <a:rect l="0" t="0" r="0" b="0"/>
              <a:pathLst>
                <a:path w="139270" h="15406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58845" y="10131"/>
                  </a:lnTo>
                  <a:lnTo>
                    <a:pt x="71284" y="12281"/>
                  </a:lnTo>
                  <a:lnTo>
                    <a:pt x="83998" y="14819"/>
                  </a:lnTo>
                  <a:lnTo>
                    <a:pt x="95790" y="15405"/>
                  </a:lnTo>
                  <a:lnTo>
                    <a:pt x="106967" y="14692"/>
                  </a:lnTo>
                  <a:lnTo>
                    <a:pt x="13926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611044" y="5441436"/>
              <a:ext cx="198957" cy="208904"/>
            </a:xfrm>
            <a:custGeom>
              <a:avLst/>
              <a:gdLst/>
              <a:ahLst/>
              <a:cxnLst/>
              <a:rect l="0" t="0" r="0" b="0"/>
              <a:pathLst>
                <a:path w="198957" h="208904">
                  <a:moveTo>
                    <a:pt x="0" y="0"/>
                  </a:moveTo>
                  <a:lnTo>
                    <a:pt x="10562" y="15842"/>
                  </a:lnTo>
                  <a:lnTo>
                    <a:pt x="15884" y="22720"/>
                  </a:lnTo>
                  <a:lnTo>
                    <a:pt x="21642" y="29515"/>
                  </a:lnTo>
                  <a:lnTo>
                    <a:pt x="27692" y="36256"/>
                  </a:lnTo>
                  <a:lnTo>
                    <a:pt x="40309" y="49642"/>
                  </a:lnTo>
                  <a:lnTo>
                    <a:pt x="46768" y="56306"/>
                  </a:lnTo>
                  <a:lnTo>
                    <a:pt x="52179" y="64065"/>
                  </a:lnTo>
                  <a:lnTo>
                    <a:pt x="56892" y="72553"/>
                  </a:lnTo>
                  <a:lnTo>
                    <a:pt x="61139" y="81528"/>
                  </a:lnTo>
                  <a:lnTo>
                    <a:pt x="66182" y="89722"/>
                  </a:lnTo>
                  <a:lnTo>
                    <a:pt x="71754" y="97395"/>
                  </a:lnTo>
                  <a:lnTo>
                    <a:pt x="77679" y="104721"/>
                  </a:lnTo>
                  <a:lnTo>
                    <a:pt x="83840" y="111815"/>
                  </a:lnTo>
                  <a:lnTo>
                    <a:pt x="90158" y="118756"/>
                  </a:lnTo>
                  <a:lnTo>
                    <a:pt x="103073" y="132362"/>
                  </a:lnTo>
                  <a:lnTo>
                    <a:pt x="116181" y="145779"/>
                  </a:lnTo>
                  <a:lnTo>
                    <a:pt x="124982" y="153556"/>
                  </a:lnTo>
                  <a:lnTo>
                    <a:pt x="135271" y="162058"/>
                  </a:lnTo>
                  <a:lnTo>
                    <a:pt x="146552" y="171041"/>
                  </a:lnTo>
                  <a:lnTo>
                    <a:pt x="157388" y="178135"/>
                  </a:lnTo>
                  <a:lnTo>
                    <a:pt x="167928" y="183970"/>
                  </a:lnTo>
                  <a:lnTo>
                    <a:pt x="198956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670730" y="5411592"/>
              <a:ext cx="69636" cy="189009"/>
            </a:xfrm>
            <a:custGeom>
              <a:avLst/>
              <a:gdLst/>
              <a:ahLst/>
              <a:cxnLst/>
              <a:rect l="0" t="0" r="0" b="0"/>
              <a:pathLst>
                <a:path w="69636" h="189009">
                  <a:moveTo>
                    <a:pt x="69635" y="0"/>
                  </a:moveTo>
                  <a:lnTo>
                    <a:pt x="59073" y="15843"/>
                  </a:lnTo>
                  <a:lnTo>
                    <a:pt x="54857" y="24931"/>
                  </a:lnTo>
                  <a:lnTo>
                    <a:pt x="50940" y="35411"/>
                  </a:lnTo>
                  <a:lnTo>
                    <a:pt x="36713" y="78717"/>
                  </a:lnTo>
                  <a:lnTo>
                    <a:pt x="33318" y="90059"/>
                  </a:lnTo>
                  <a:lnTo>
                    <a:pt x="23259" y="126039"/>
                  </a:lnTo>
                  <a:lnTo>
                    <a:pt x="19927" y="137081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849791" y="5313497"/>
              <a:ext cx="129322" cy="120548"/>
            </a:xfrm>
            <a:custGeom>
              <a:avLst/>
              <a:gdLst/>
              <a:ahLst/>
              <a:cxnLst/>
              <a:rect l="0" t="0" r="0" b="0"/>
              <a:pathLst>
                <a:path w="129322" h="120548">
                  <a:moveTo>
                    <a:pt x="0" y="8565"/>
                  </a:moveTo>
                  <a:lnTo>
                    <a:pt x="15842" y="3284"/>
                  </a:lnTo>
                  <a:lnTo>
                    <a:pt x="24931" y="1729"/>
                  </a:lnTo>
                  <a:lnTo>
                    <a:pt x="35410" y="691"/>
                  </a:lnTo>
                  <a:lnTo>
                    <a:pt x="46818" y="0"/>
                  </a:lnTo>
                  <a:lnTo>
                    <a:pt x="56634" y="1750"/>
                  </a:lnTo>
                  <a:lnTo>
                    <a:pt x="65389" y="5127"/>
                  </a:lnTo>
                  <a:lnTo>
                    <a:pt x="73436" y="9589"/>
                  </a:lnTo>
                  <a:lnTo>
                    <a:pt x="79906" y="15880"/>
                  </a:lnTo>
                  <a:lnTo>
                    <a:pt x="85325" y="23389"/>
                  </a:lnTo>
                  <a:lnTo>
                    <a:pt x="90042" y="31712"/>
                  </a:lnTo>
                  <a:lnTo>
                    <a:pt x="92082" y="40576"/>
                  </a:lnTo>
                  <a:lnTo>
                    <a:pt x="92336" y="49801"/>
                  </a:lnTo>
                  <a:lnTo>
                    <a:pt x="91401" y="59267"/>
                  </a:lnTo>
                  <a:lnTo>
                    <a:pt x="88567" y="68894"/>
                  </a:lnTo>
                  <a:lnTo>
                    <a:pt x="84466" y="78628"/>
                  </a:lnTo>
                  <a:lnTo>
                    <a:pt x="79523" y="88433"/>
                  </a:lnTo>
                  <a:lnTo>
                    <a:pt x="72911" y="96075"/>
                  </a:lnTo>
                  <a:lnTo>
                    <a:pt x="65187" y="102275"/>
                  </a:lnTo>
                  <a:lnTo>
                    <a:pt x="56721" y="107513"/>
                  </a:lnTo>
                  <a:lnTo>
                    <a:pt x="47762" y="112111"/>
                  </a:lnTo>
                  <a:lnTo>
                    <a:pt x="38473" y="116282"/>
                  </a:lnTo>
                  <a:lnTo>
                    <a:pt x="28964" y="120167"/>
                  </a:lnTo>
                  <a:lnTo>
                    <a:pt x="20415" y="120547"/>
                  </a:lnTo>
                  <a:lnTo>
                    <a:pt x="12505" y="118590"/>
                  </a:lnTo>
                  <a:lnTo>
                    <a:pt x="5020" y="115074"/>
                  </a:lnTo>
                  <a:lnTo>
                    <a:pt x="3347" y="111625"/>
                  </a:lnTo>
                  <a:lnTo>
                    <a:pt x="5547" y="108220"/>
                  </a:lnTo>
                  <a:lnTo>
                    <a:pt x="10330" y="104845"/>
                  </a:lnTo>
                  <a:lnTo>
                    <a:pt x="19045" y="102596"/>
                  </a:lnTo>
                  <a:lnTo>
                    <a:pt x="30381" y="101095"/>
                  </a:lnTo>
                  <a:lnTo>
                    <a:pt x="43465" y="100095"/>
                  </a:lnTo>
                  <a:lnTo>
                    <a:pt x="55504" y="100534"/>
                  </a:lnTo>
                  <a:lnTo>
                    <a:pt x="66846" y="101932"/>
                  </a:lnTo>
                  <a:lnTo>
                    <a:pt x="129321" y="1080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705796" y="5242480"/>
            <a:ext cx="1362847" cy="579907"/>
            <a:chOff x="2705796" y="5242480"/>
            <a:chExt cx="1362847" cy="579907"/>
          </a:xfrm>
        </p:grpSpPr>
        <p:sp>
          <p:nvSpPr>
            <p:cNvPr id="83" name="Freeform 82"/>
            <p:cNvSpPr/>
            <p:nvPr/>
          </p:nvSpPr>
          <p:spPr>
            <a:xfrm>
              <a:off x="3481723" y="5262511"/>
              <a:ext cx="586920" cy="559876"/>
            </a:xfrm>
            <a:custGeom>
              <a:avLst/>
              <a:gdLst/>
              <a:ahLst/>
              <a:cxnLst/>
              <a:rect l="0" t="0" r="0" b="0"/>
              <a:pathLst>
                <a:path w="586920" h="559876">
                  <a:moveTo>
                    <a:pt x="0" y="407724"/>
                  </a:moveTo>
                  <a:lnTo>
                    <a:pt x="10561" y="418286"/>
                  </a:lnTo>
                  <a:lnTo>
                    <a:pt x="14778" y="426923"/>
                  </a:lnTo>
                  <a:lnTo>
                    <a:pt x="18694" y="438208"/>
                  </a:lnTo>
                  <a:lnTo>
                    <a:pt x="25993" y="464379"/>
                  </a:lnTo>
                  <a:lnTo>
                    <a:pt x="32922" y="490749"/>
                  </a:lnTo>
                  <a:lnTo>
                    <a:pt x="37422" y="502864"/>
                  </a:lnTo>
                  <a:lnTo>
                    <a:pt x="42633" y="514258"/>
                  </a:lnTo>
                  <a:lnTo>
                    <a:pt x="48317" y="525169"/>
                  </a:lnTo>
                  <a:lnTo>
                    <a:pt x="53212" y="535760"/>
                  </a:lnTo>
                  <a:lnTo>
                    <a:pt x="57581" y="546136"/>
                  </a:lnTo>
                  <a:lnTo>
                    <a:pt x="61599" y="556369"/>
                  </a:lnTo>
                  <a:lnTo>
                    <a:pt x="65382" y="559875"/>
                  </a:lnTo>
                  <a:lnTo>
                    <a:pt x="69010" y="558897"/>
                  </a:lnTo>
                  <a:lnTo>
                    <a:pt x="72534" y="554929"/>
                  </a:lnTo>
                  <a:lnTo>
                    <a:pt x="74883" y="547862"/>
                  </a:lnTo>
                  <a:lnTo>
                    <a:pt x="76450" y="538730"/>
                  </a:lnTo>
                  <a:lnTo>
                    <a:pt x="77494" y="528220"/>
                  </a:lnTo>
                  <a:lnTo>
                    <a:pt x="78190" y="515687"/>
                  </a:lnTo>
                  <a:lnTo>
                    <a:pt x="78963" y="487025"/>
                  </a:lnTo>
                  <a:lnTo>
                    <a:pt x="80275" y="473855"/>
                  </a:lnTo>
                  <a:lnTo>
                    <a:pt x="82255" y="461759"/>
                  </a:lnTo>
                  <a:lnTo>
                    <a:pt x="84680" y="450379"/>
                  </a:lnTo>
                  <a:lnTo>
                    <a:pt x="85191" y="438371"/>
                  </a:lnTo>
                  <a:lnTo>
                    <a:pt x="84427" y="425945"/>
                  </a:lnTo>
                  <a:lnTo>
                    <a:pt x="82812" y="413239"/>
                  </a:lnTo>
                  <a:lnTo>
                    <a:pt x="81735" y="399242"/>
                  </a:lnTo>
                  <a:lnTo>
                    <a:pt x="81018" y="384385"/>
                  </a:lnTo>
                  <a:lnTo>
                    <a:pt x="80220" y="353138"/>
                  </a:lnTo>
                  <a:lnTo>
                    <a:pt x="79866" y="320829"/>
                  </a:lnTo>
                  <a:lnTo>
                    <a:pt x="78666" y="304476"/>
                  </a:lnTo>
                  <a:lnTo>
                    <a:pt x="76760" y="288048"/>
                  </a:lnTo>
                  <a:lnTo>
                    <a:pt x="74385" y="271569"/>
                  </a:lnTo>
                  <a:lnTo>
                    <a:pt x="71696" y="256162"/>
                  </a:lnTo>
                  <a:lnTo>
                    <a:pt x="68798" y="241469"/>
                  </a:lnTo>
                  <a:lnTo>
                    <a:pt x="62631" y="213354"/>
                  </a:lnTo>
                  <a:lnTo>
                    <a:pt x="56205" y="186121"/>
                  </a:lnTo>
                  <a:lnTo>
                    <a:pt x="52944" y="173775"/>
                  </a:lnTo>
                  <a:lnTo>
                    <a:pt x="46374" y="151213"/>
                  </a:lnTo>
                  <a:lnTo>
                    <a:pt x="36461" y="119870"/>
                  </a:lnTo>
                  <a:lnTo>
                    <a:pt x="32044" y="109711"/>
                  </a:lnTo>
                  <a:lnTo>
                    <a:pt x="26889" y="99623"/>
                  </a:lnTo>
                  <a:lnTo>
                    <a:pt x="21242" y="89582"/>
                  </a:lnTo>
                  <a:lnTo>
                    <a:pt x="16372" y="79571"/>
                  </a:lnTo>
                  <a:lnTo>
                    <a:pt x="12020" y="69582"/>
                  </a:lnTo>
                  <a:lnTo>
                    <a:pt x="8013" y="59607"/>
                  </a:lnTo>
                  <a:lnTo>
                    <a:pt x="8658" y="50746"/>
                  </a:lnTo>
                  <a:lnTo>
                    <a:pt x="12404" y="42628"/>
                  </a:lnTo>
                  <a:lnTo>
                    <a:pt x="18217" y="35005"/>
                  </a:lnTo>
                  <a:lnTo>
                    <a:pt x="26514" y="29924"/>
                  </a:lnTo>
                  <a:lnTo>
                    <a:pt x="36466" y="26536"/>
                  </a:lnTo>
                  <a:lnTo>
                    <a:pt x="89487" y="15817"/>
                  </a:lnTo>
                  <a:lnTo>
                    <a:pt x="104976" y="13816"/>
                  </a:lnTo>
                  <a:lnTo>
                    <a:pt x="120828" y="12481"/>
                  </a:lnTo>
                  <a:lnTo>
                    <a:pt x="136923" y="11592"/>
                  </a:lnTo>
                  <a:lnTo>
                    <a:pt x="153179" y="9893"/>
                  </a:lnTo>
                  <a:lnTo>
                    <a:pt x="169543" y="7656"/>
                  </a:lnTo>
                  <a:lnTo>
                    <a:pt x="185979" y="5059"/>
                  </a:lnTo>
                  <a:lnTo>
                    <a:pt x="203568" y="3327"/>
                  </a:lnTo>
                  <a:lnTo>
                    <a:pt x="221926" y="2173"/>
                  </a:lnTo>
                  <a:lnTo>
                    <a:pt x="240797" y="1404"/>
                  </a:lnTo>
                  <a:lnTo>
                    <a:pt x="282396" y="549"/>
                  </a:lnTo>
                  <a:lnTo>
                    <a:pt x="366865" y="0"/>
                  </a:lnTo>
                  <a:lnTo>
                    <a:pt x="383846" y="1060"/>
                  </a:lnTo>
                  <a:lnTo>
                    <a:pt x="398482" y="2872"/>
                  </a:lnTo>
                  <a:lnTo>
                    <a:pt x="411555" y="5186"/>
                  </a:lnTo>
                  <a:lnTo>
                    <a:pt x="426903" y="6728"/>
                  </a:lnTo>
                  <a:lnTo>
                    <a:pt x="443766" y="7756"/>
                  </a:lnTo>
                  <a:lnTo>
                    <a:pt x="461640" y="8442"/>
                  </a:lnTo>
                  <a:lnTo>
                    <a:pt x="477978" y="10004"/>
                  </a:lnTo>
                  <a:lnTo>
                    <a:pt x="493291" y="12151"/>
                  </a:lnTo>
                  <a:lnTo>
                    <a:pt x="507921" y="14687"/>
                  </a:lnTo>
                  <a:lnTo>
                    <a:pt x="522095" y="16378"/>
                  </a:lnTo>
                  <a:lnTo>
                    <a:pt x="535966" y="17506"/>
                  </a:lnTo>
                  <a:lnTo>
                    <a:pt x="586919" y="197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705796" y="5242480"/>
              <a:ext cx="457599" cy="568688"/>
            </a:xfrm>
            <a:custGeom>
              <a:avLst/>
              <a:gdLst/>
              <a:ahLst/>
              <a:cxnLst/>
              <a:rect l="0" t="0" r="0" b="0"/>
              <a:pathLst>
                <a:path w="457599" h="568688">
                  <a:moveTo>
                    <a:pt x="0" y="467546"/>
                  </a:moveTo>
                  <a:lnTo>
                    <a:pt x="27692" y="509084"/>
                  </a:lnTo>
                  <a:lnTo>
                    <a:pt x="40309" y="525061"/>
                  </a:lnTo>
                  <a:lnTo>
                    <a:pt x="46768" y="532417"/>
                  </a:lnTo>
                  <a:lnTo>
                    <a:pt x="54390" y="538426"/>
                  </a:lnTo>
                  <a:lnTo>
                    <a:pt x="62787" y="543537"/>
                  </a:lnTo>
                  <a:lnTo>
                    <a:pt x="71702" y="548050"/>
                  </a:lnTo>
                  <a:lnTo>
                    <a:pt x="79855" y="553269"/>
                  </a:lnTo>
                  <a:lnTo>
                    <a:pt x="87501" y="558960"/>
                  </a:lnTo>
                  <a:lnTo>
                    <a:pt x="94809" y="564963"/>
                  </a:lnTo>
                  <a:lnTo>
                    <a:pt x="102997" y="567861"/>
                  </a:lnTo>
                  <a:lnTo>
                    <a:pt x="111772" y="568687"/>
                  </a:lnTo>
                  <a:lnTo>
                    <a:pt x="120938" y="568133"/>
                  </a:lnTo>
                  <a:lnTo>
                    <a:pt x="127048" y="563341"/>
                  </a:lnTo>
                  <a:lnTo>
                    <a:pt x="131122" y="555726"/>
                  </a:lnTo>
                  <a:lnTo>
                    <a:pt x="133837" y="546228"/>
                  </a:lnTo>
                  <a:lnTo>
                    <a:pt x="134543" y="535475"/>
                  </a:lnTo>
                  <a:lnTo>
                    <a:pt x="133907" y="523885"/>
                  </a:lnTo>
                  <a:lnTo>
                    <a:pt x="132379" y="511737"/>
                  </a:lnTo>
                  <a:lnTo>
                    <a:pt x="130254" y="499217"/>
                  </a:lnTo>
                  <a:lnTo>
                    <a:pt x="127732" y="486450"/>
                  </a:lnTo>
                  <a:lnTo>
                    <a:pt x="124946" y="473516"/>
                  </a:lnTo>
                  <a:lnTo>
                    <a:pt x="121983" y="461578"/>
                  </a:lnTo>
                  <a:lnTo>
                    <a:pt x="118903" y="450304"/>
                  </a:lnTo>
                  <a:lnTo>
                    <a:pt x="115743" y="439472"/>
                  </a:lnTo>
                  <a:lnTo>
                    <a:pt x="111427" y="426723"/>
                  </a:lnTo>
                  <a:lnTo>
                    <a:pt x="100736" y="397821"/>
                  </a:lnTo>
                  <a:lnTo>
                    <a:pt x="95895" y="382377"/>
                  </a:lnTo>
                  <a:lnTo>
                    <a:pt x="91563" y="366554"/>
                  </a:lnTo>
                  <a:lnTo>
                    <a:pt x="87569" y="350479"/>
                  </a:lnTo>
                  <a:lnTo>
                    <a:pt x="83802" y="336446"/>
                  </a:lnTo>
                  <a:lnTo>
                    <a:pt x="76668" y="312012"/>
                  </a:lnTo>
                  <a:lnTo>
                    <a:pt x="72113" y="298644"/>
                  </a:lnTo>
                  <a:lnTo>
                    <a:pt x="61157" y="269052"/>
                  </a:lnTo>
                  <a:lnTo>
                    <a:pt x="56245" y="252319"/>
                  </a:lnTo>
                  <a:lnTo>
                    <a:pt x="51866" y="234531"/>
                  </a:lnTo>
                  <a:lnTo>
                    <a:pt x="47841" y="216041"/>
                  </a:lnTo>
                  <a:lnTo>
                    <a:pt x="45157" y="199292"/>
                  </a:lnTo>
                  <a:lnTo>
                    <a:pt x="43369" y="183706"/>
                  </a:lnTo>
                  <a:lnTo>
                    <a:pt x="42176" y="168893"/>
                  </a:lnTo>
                  <a:lnTo>
                    <a:pt x="40276" y="154597"/>
                  </a:lnTo>
                  <a:lnTo>
                    <a:pt x="37903" y="140646"/>
                  </a:lnTo>
                  <a:lnTo>
                    <a:pt x="35217" y="126923"/>
                  </a:lnTo>
                  <a:lnTo>
                    <a:pt x="33426" y="113353"/>
                  </a:lnTo>
                  <a:lnTo>
                    <a:pt x="32232" y="99886"/>
                  </a:lnTo>
                  <a:lnTo>
                    <a:pt x="31435" y="86486"/>
                  </a:lnTo>
                  <a:lnTo>
                    <a:pt x="32010" y="74237"/>
                  </a:lnTo>
                  <a:lnTo>
                    <a:pt x="33498" y="62755"/>
                  </a:lnTo>
                  <a:lnTo>
                    <a:pt x="35596" y="51784"/>
                  </a:lnTo>
                  <a:lnTo>
                    <a:pt x="41415" y="45576"/>
                  </a:lnTo>
                  <a:lnTo>
                    <a:pt x="49717" y="42543"/>
                  </a:lnTo>
                  <a:lnTo>
                    <a:pt x="59672" y="41626"/>
                  </a:lnTo>
                  <a:lnTo>
                    <a:pt x="69624" y="42119"/>
                  </a:lnTo>
                  <a:lnTo>
                    <a:pt x="79575" y="43554"/>
                  </a:lnTo>
                  <a:lnTo>
                    <a:pt x="89526" y="45616"/>
                  </a:lnTo>
                  <a:lnTo>
                    <a:pt x="100580" y="46990"/>
                  </a:lnTo>
                  <a:lnTo>
                    <a:pt x="112371" y="47907"/>
                  </a:lnTo>
                  <a:lnTo>
                    <a:pt x="124653" y="48517"/>
                  </a:lnTo>
                  <a:lnTo>
                    <a:pt x="138367" y="47819"/>
                  </a:lnTo>
                  <a:lnTo>
                    <a:pt x="153037" y="46249"/>
                  </a:lnTo>
                  <a:lnTo>
                    <a:pt x="168343" y="44096"/>
                  </a:lnTo>
                  <a:lnTo>
                    <a:pt x="200087" y="38757"/>
                  </a:lnTo>
                  <a:lnTo>
                    <a:pt x="216290" y="35786"/>
                  </a:lnTo>
                  <a:lnTo>
                    <a:pt x="232618" y="33805"/>
                  </a:lnTo>
                  <a:lnTo>
                    <a:pt x="249030" y="32484"/>
                  </a:lnTo>
                  <a:lnTo>
                    <a:pt x="265498" y="31604"/>
                  </a:lnTo>
                  <a:lnTo>
                    <a:pt x="279792" y="29912"/>
                  </a:lnTo>
                  <a:lnTo>
                    <a:pt x="292638" y="27678"/>
                  </a:lnTo>
                  <a:lnTo>
                    <a:pt x="304517" y="25084"/>
                  </a:lnTo>
                  <a:lnTo>
                    <a:pt x="317964" y="23355"/>
                  </a:lnTo>
                  <a:lnTo>
                    <a:pt x="332454" y="22202"/>
                  </a:lnTo>
                  <a:lnTo>
                    <a:pt x="347642" y="21433"/>
                  </a:lnTo>
                  <a:lnTo>
                    <a:pt x="361082" y="19815"/>
                  </a:lnTo>
                  <a:lnTo>
                    <a:pt x="373359" y="17631"/>
                  </a:lnTo>
                  <a:lnTo>
                    <a:pt x="384859" y="15070"/>
                  </a:lnTo>
                  <a:lnTo>
                    <a:pt x="396947" y="13363"/>
                  </a:lnTo>
                  <a:lnTo>
                    <a:pt x="409427" y="12224"/>
                  </a:lnTo>
                  <a:lnTo>
                    <a:pt x="4575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90104" y="5312114"/>
              <a:ext cx="258643" cy="198957"/>
            </a:xfrm>
            <a:custGeom>
              <a:avLst/>
              <a:gdLst/>
              <a:ahLst/>
              <a:cxnLst/>
              <a:rect l="0" t="0" r="0" b="0"/>
              <a:pathLst>
                <a:path w="258643" h="198957">
                  <a:moveTo>
                    <a:pt x="0" y="0"/>
                  </a:moveTo>
                  <a:lnTo>
                    <a:pt x="21124" y="10562"/>
                  </a:lnTo>
                  <a:lnTo>
                    <a:pt x="30662" y="15884"/>
                  </a:lnTo>
                  <a:lnTo>
                    <a:pt x="40337" y="21642"/>
                  </a:lnTo>
                  <a:lnTo>
                    <a:pt x="50103" y="27693"/>
                  </a:lnTo>
                  <a:lnTo>
                    <a:pt x="59929" y="35041"/>
                  </a:lnTo>
                  <a:lnTo>
                    <a:pt x="69796" y="43256"/>
                  </a:lnTo>
                  <a:lnTo>
                    <a:pt x="79690" y="52049"/>
                  </a:lnTo>
                  <a:lnTo>
                    <a:pt x="96578" y="67714"/>
                  </a:lnTo>
                  <a:lnTo>
                    <a:pt x="118514" y="88962"/>
                  </a:lnTo>
                  <a:lnTo>
                    <a:pt x="125432" y="95783"/>
                  </a:lnTo>
                  <a:lnTo>
                    <a:pt x="134466" y="103647"/>
                  </a:lnTo>
                  <a:lnTo>
                    <a:pt x="144910" y="112205"/>
                  </a:lnTo>
                  <a:lnTo>
                    <a:pt x="168303" y="130557"/>
                  </a:lnTo>
                  <a:lnTo>
                    <a:pt x="193438" y="149766"/>
                  </a:lnTo>
                  <a:lnTo>
                    <a:pt x="216399" y="166409"/>
                  </a:lnTo>
                  <a:lnTo>
                    <a:pt x="258642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964438" y="6018407"/>
            <a:ext cx="775928" cy="338226"/>
            <a:chOff x="2964438" y="6018407"/>
            <a:chExt cx="775928" cy="338226"/>
          </a:xfrm>
        </p:grpSpPr>
        <p:sp>
          <p:nvSpPr>
            <p:cNvPr id="87" name="Freeform 86"/>
            <p:cNvSpPr/>
            <p:nvPr/>
          </p:nvSpPr>
          <p:spPr>
            <a:xfrm>
              <a:off x="3521514" y="6107937"/>
              <a:ext cx="218852" cy="248696"/>
            </a:xfrm>
            <a:custGeom>
              <a:avLst/>
              <a:gdLst/>
              <a:ahLst/>
              <a:cxnLst/>
              <a:rect l="0" t="0" r="0" b="0"/>
              <a:pathLst>
                <a:path w="218852" h="248696">
                  <a:moveTo>
                    <a:pt x="0" y="0"/>
                  </a:moveTo>
                  <a:lnTo>
                    <a:pt x="27692" y="27691"/>
                  </a:lnTo>
                  <a:lnTo>
                    <a:pt x="33936" y="35041"/>
                  </a:lnTo>
                  <a:lnTo>
                    <a:pt x="40309" y="43256"/>
                  </a:lnTo>
                  <a:lnTo>
                    <a:pt x="46768" y="52049"/>
                  </a:lnTo>
                  <a:lnTo>
                    <a:pt x="54390" y="60121"/>
                  </a:lnTo>
                  <a:lnTo>
                    <a:pt x="62788" y="67713"/>
                  </a:lnTo>
                  <a:lnTo>
                    <a:pt x="71702" y="74985"/>
                  </a:lnTo>
                  <a:lnTo>
                    <a:pt x="79855" y="83150"/>
                  </a:lnTo>
                  <a:lnTo>
                    <a:pt x="87501" y="91909"/>
                  </a:lnTo>
                  <a:lnTo>
                    <a:pt x="94809" y="101064"/>
                  </a:lnTo>
                  <a:lnTo>
                    <a:pt x="101892" y="109378"/>
                  </a:lnTo>
                  <a:lnTo>
                    <a:pt x="108824" y="117131"/>
                  </a:lnTo>
                  <a:lnTo>
                    <a:pt x="115657" y="124510"/>
                  </a:lnTo>
                  <a:lnTo>
                    <a:pt x="121317" y="132746"/>
                  </a:lnTo>
                  <a:lnTo>
                    <a:pt x="126196" y="141552"/>
                  </a:lnTo>
                  <a:lnTo>
                    <a:pt x="130554" y="150739"/>
                  </a:lnTo>
                  <a:lnTo>
                    <a:pt x="135669" y="159074"/>
                  </a:lnTo>
                  <a:lnTo>
                    <a:pt x="141290" y="166842"/>
                  </a:lnTo>
                  <a:lnTo>
                    <a:pt x="147248" y="174231"/>
                  </a:lnTo>
                  <a:lnTo>
                    <a:pt x="153431" y="181367"/>
                  </a:lnTo>
                  <a:lnTo>
                    <a:pt x="159763" y="188335"/>
                  </a:lnTo>
                  <a:lnTo>
                    <a:pt x="172694" y="201972"/>
                  </a:lnTo>
                  <a:lnTo>
                    <a:pt x="218851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581201" y="6088041"/>
              <a:ext cx="69635" cy="258644"/>
            </a:xfrm>
            <a:custGeom>
              <a:avLst/>
              <a:gdLst/>
              <a:ahLst/>
              <a:cxnLst/>
              <a:rect l="0" t="0" r="0" b="0"/>
              <a:pathLst>
                <a:path w="69635" h="258644">
                  <a:moveTo>
                    <a:pt x="69634" y="0"/>
                  </a:moveTo>
                  <a:lnTo>
                    <a:pt x="59072" y="15843"/>
                  </a:lnTo>
                  <a:lnTo>
                    <a:pt x="54856" y="26036"/>
                  </a:lnTo>
                  <a:lnTo>
                    <a:pt x="50939" y="38359"/>
                  </a:lnTo>
                  <a:lnTo>
                    <a:pt x="47223" y="52100"/>
                  </a:lnTo>
                  <a:lnTo>
                    <a:pt x="43640" y="67893"/>
                  </a:lnTo>
                  <a:lnTo>
                    <a:pt x="23258" y="170734"/>
                  </a:lnTo>
                  <a:lnTo>
                    <a:pt x="16600" y="200045"/>
                  </a:lnTo>
                  <a:lnTo>
                    <a:pt x="13277" y="212946"/>
                  </a:lnTo>
                  <a:lnTo>
                    <a:pt x="9957" y="224862"/>
                  </a:lnTo>
                  <a:lnTo>
                    <a:pt x="0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282767" y="6127832"/>
              <a:ext cx="99479" cy="29845"/>
            </a:xfrm>
            <a:custGeom>
              <a:avLst/>
              <a:gdLst/>
              <a:ahLst/>
              <a:cxnLst/>
              <a:rect l="0" t="0" r="0" b="0"/>
              <a:pathLst>
                <a:path w="99479" h="29845">
                  <a:moveTo>
                    <a:pt x="99478" y="0"/>
                  </a:moveTo>
                  <a:lnTo>
                    <a:pt x="39015" y="20155"/>
                  </a:lnTo>
                  <a:lnTo>
                    <a:pt x="0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302663" y="6207415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119373" y="0"/>
                  </a:moveTo>
                  <a:lnTo>
                    <a:pt x="103530" y="5281"/>
                  </a:lnTo>
                  <a:lnTo>
                    <a:pt x="93337" y="6836"/>
                  </a:lnTo>
                  <a:lnTo>
                    <a:pt x="81015" y="7874"/>
                  </a:lnTo>
                  <a:lnTo>
                    <a:pt x="67273" y="8565"/>
                  </a:lnTo>
                  <a:lnTo>
                    <a:pt x="40215" y="9333"/>
                  </a:ln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964438" y="6058198"/>
              <a:ext cx="138598" cy="201541"/>
            </a:xfrm>
            <a:custGeom>
              <a:avLst/>
              <a:gdLst/>
              <a:ahLst/>
              <a:cxnLst/>
              <a:rect l="0" t="0" r="0" b="0"/>
              <a:pathLst>
                <a:path w="138598" h="201541">
                  <a:moveTo>
                    <a:pt x="59687" y="0"/>
                  </a:moveTo>
                  <a:lnTo>
                    <a:pt x="45841" y="41538"/>
                  </a:lnTo>
                  <a:lnTo>
                    <a:pt x="41614" y="49798"/>
                  </a:lnTo>
                  <a:lnTo>
                    <a:pt x="36585" y="57516"/>
                  </a:lnTo>
                  <a:lnTo>
                    <a:pt x="31022" y="64871"/>
                  </a:lnTo>
                  <a:lnTo>
                    <a:pt x="26208" y="73091"/>
                  </a:lnTo>
                  <a:lnTo>
                    <a:pt x="21893" y="81886"/>
                  </a:lnTo>
                  <a:lnTo>
                    <a:pt x="17911" y="91066"/>
                  </a:lnTo>
                  <a:lnTo>
                    <a:pt x="18573" y="98291"/>
                  </a:lnTo>
                  <a:lnTo>
                    <a:pt x="22330" y="104213"/>
                  </a:lnTo>
                  <a:lnTo>
                    <a:pt x="28150" y="109267"/>
                  </a:lnTo>
                  <a:lnTo>
                    <a:pt x="36452" y="113741"/>
                  </a:lnTo>
                  <a:lnTo>
                    <a:pt x="46408" y="117829"/>
                  </a:lnTo>
                  <a:lnTo>
                    <a:pt x="57466" y="121660"/>
                  </a:lnTo>
                  <a:lnTo>
                    <a:pt x="68154" y="126424"/>
                  </a:lnTo>
                  <a:lnTo>
                    <a:pt x="78595" y="131811"/>
                  </a:lnTo>
                  <a:lnTo>
                    <a:pt x="88872" y="137613"/>
                  </a:lnTo>
                  <a:lnTo>
                    <a:pt x="99039" y="143692"/>
                  </a:lnTo>
                  <a:lnTo>
                    <a:pt x="119179" y="156340"/>
                  </a:lnTo>
                  <a:lnTo>
                    <a:pt x="126981" y="163914"/>
                  </a:lnTo>
                  <a:lnTo>
                    <a:pt x="133288" y="172279"/>
                  </a:lnTo>
                  <a:lnTo>
                    <a:pt x="138597" y="181171"/>
                  </a:lnTo>
                  <a:lnTo>
                    <a:pt x="137716" y="188204"/>
                  </a:lnTo>
                  <a:lnTo>
                    <a:pt x="132707" y="193999"/>
                  </a:lnTo>
                  <a:lnTo>
                    <a:pt x="124947" y="198967"/>
                  </a:lnTo>
                  <a:lnTo>
                    <a:pt x="116457" y="201174"/>
                  </a:lnTo>
                  <a:lnTo>
                    <a:pt x="107482" y="201540"/>
                  </a:lnTo>
                  <a:lnTo>
                    <a:pt x="98182" y="200678"/>
                  </a:lnTo>
                  <a:lnTo>
                    <a:pt x="88666" y="198999"/>
                  </a:lnTo>
                  <a:lnTo>
                    <a:pt x="79006" y="196774"/>
                  </a:lnTo>
                  <a:lnTo>
                    <a:pt x="69251" y="194185"/>
                  </a:lnTo>
                  <a:lnTo>
                    <a:pt x="59431" y="190249"/>
                  </a:lnTo>
                  <a:lnTo>
                    <a:pt x="49568" y="185414"/>
                  </a:lnTo>
                  <a:lnTo>
                    <a:pt x="39678" y="179980"/>
                  </a:lnTo>
                  <a:lnTo>
                    <a:pt x="30873" y="174147"/>
                  </a:lnTo>
                  <a:lnTo>
                    <a:pt x="22793" y="168047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024125" y="6018407"/>
              <a:ext cx="119374" cy="29844"/>
            </a:xfrm>
            <a:custGeom>
              <a:avLst/>
              <a:gdLst/>
              <a:ahLst/>
              <a:cxnLst/>
              <a:rect l="0" t="0" r="0" b="0"/>
              <a:pathLst>
                <a:path w="119374" h="29844">
                  <a:moveTo>
                    <a:pt x="119373" y="29843"/>
                  </a:moveTo>
                  <a:lnTo>
                    <a:pt x="58910" y="968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381000"/>
            <a:ext cx="9144000" cy="166199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Example: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A 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construction worker is making sure one corner of the foundation of a house is a right angle.  To do this, the worker makes a mark 8 feet from one corner along one wall and another mark 6 feet from the same corner along the other wall.  The worker then measures the distance between the two marks and finds the distance to be 10 feet.  Is the corner a right angle?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01747" y="5225685"/>
            <a:ext cx="1603475" cy="603715"/>
            <a:chOff x="3401747" y="5225685"/>
            <a:chExt cx="1603475" cy="603715"/>
          </a:xfrm>
        </p:grpSpPr>
        <p:sp>
          <p:nvSpPr>
            <p:cNvPr id="3" name="Freeform 2"/>
            <p:cNvSpPr/>
            <p:nvPr/>
          </p:nvSpPr>
          <p:spPr>
            <a:xfrm>
              <a:off x="3401747" y="5225685"/>
              <a:ext cx="1603475" cy="325177"/>
            </a:xfrm>
            <a:custGeom>
              <a:avLst/>
              <a:gdLst/>
              <a:ahLst/>
              <a:cxnLst/>
              <a:rect l="0" t="0" r="0" b="0"/>
              <a:pathLst>
                <a:path w="1603475" h="325177">
                  <a:moveTo>
                    <a:pt x="50132" y="106325"/>
                  </a:moveTo>
                  <a:lnTo>
                    <a:pt x="29009" y="106325"/>
                  </a:lnTo>
                  <a:lnTo>
                    <a:pt x="20576" y="109641"/>
                  </a:lnTo>
                  <a:lnTo>
                    <a:pt x="12743" y="115168"/>
                  </a:lnTo>
                  <a:lnTo>
                    <a:pt x="5311" y="122168"/>
                  </a:lnTo>
                  <a:lnTo>
                    <a:pt x="1461" y="130150"/>
                  </a:lnTo>
                  <a:lnTo>
                    <a:pt x="0" y="138788"/>
                  </a:lnTo>
                  <a:lnTo>
                    <a:pt x="131" y="147862"/>
                  </a:lnTo>
                  <a:lnTo>
                    <a:pt x="3535" y="155017"/>
                  </a:lnTo>
                  <a:lnTo>
                    <a:pt x="9119" y="160893"/>
                  </a:lnTo>
                  <a:lnTo>
                    <a:pt x="16159" y="165915"/>
                  </a:lnTo>
                  <a:lnTo>
                    <a:pt x="35770" y="171496"/>
                  </a:lnTo>
                  <a:lnTo>
                    <a:pt x="47189" y="172983"/>
                  </a:lnTo>
                  <a:lnTo>
                    <a:pt x="57013" y="170660"/>
                  </a:lnTo>
                  <a:lnTo>
                    <a:pt x="65773" y="165795"/>
                  </a:lnTo>
                  <a:lnTo>
                    <a:pt x="73823" y="159235"/>
                  </a:lnTo>
                  <a:lnTo>
                    <a:pt x="78084" y="150441"/>
                  </a:lnTo>
                  <a:lnTo>
                    <a:pt x="79820" y="140157"/>
                  </a:lnTo>
                  <a:lnTo>
                    <a:pt x="79872" y="128880"/>
                  </a:lnTo>
                  <a:lnTo>
                    <a:pt x="76591" y="120256"/>
                  </a:lnTo>
                  <a:lnTo>
                    <a:pt x="71087" y="113402"/>
                  </a:lnTo>
                  <a:lnTo>
                    <a:pt x="64102" y="107727"/>
                  </a:lnTo>
                  <a:lnTo>
                    <a:pt x="58341" y="107260"/>
                  </a:lnTo>
                  <a:lnTo>
                    <a:pt x="53394" y="110264"/>
                  </a:lnTo>
                  <a:lnTo>
                    <a:pt x="48991" y="115583"/>
                  </a:lnTo>
                  <a:lnTo>
                    <a:pt x="47161" y="122445"/>
                  </a:lnTo>
                  <a:lnTo>
                    <a:pt x="47046" y="130335"/>
                  </a:lnTo>
                  <a:lnTo>
                    <a:pt x="48075" y="138911"/>
                  </a:lnTo>
                  <a:lnTo>
                    <a:pt x="50971" y="146840"/>
                  </a:lnTo>
                  <a:lnTo>
                    <a:pt x="55113" y="154335"/>
                  </a:lnTo>
                  <a:lnTo>
                    <a:pt x="60085" y="161543"/>
                  </a:lnTo>
                  <a:lnTo>
                    <a:pt x="64504" y="163033"/>
                  </a:lnTo>
                  <a:lnTo>
                    <a:pt x="68556" y="160710"/>
                  </a:lnTo>
                  <a:lnTo>
                    <a:pt x="72363" y="155845"/>
                  </a:lnTo>
                  <a:lnTo>
                    <a:pt x="72690" y="150392"/>
                  </a:lnTo>
                  <a:lnTo>
                    <a:pt x="70697" y="144545"/>
                  </a:lnTo>
                  <a:lnTo>
                    <a:pt x="67158" y="138437"/>
                  </a:lnTo>
                  <a:lnTo>
                    <a:pt x="60378" y="134365"/>
                  </a:lnTo>
                  <a:lnTo>
                    <a:pt x="41054" y="129840"/>
                  </a:lnTo>
                  <a:lnTo>
                    <a:pt x="33027" y="131950"/>
                  </a:lnTo>
                  <a:lnTo>
                    <a:pt x="26570" y="136672"/>
                  </a:lnTo>
                  <a:lnTo>
                    <a:pt x="21161" y="143136"/>
                  </a:lnTo>
                  <a:lnTo>
                    <a:pt x="19765" y="150761"/>
                  </a:lnTo>
                  <a:lnTo>
                    <a:pt x="21045" y="159161"/>
                  </a:lnTo>
                  <a:lnTo>
                    <a:pt x="24109" y="168076"/>
                  </a:lnTo>
                  <a:lnTo>
                    <a:pt x="29467" y="172915"/>
                  </a:lnTo>
                  <a:lnTo>
                    <a:pt x="36356" y="175035"/>
                  </a:lnTo>
                  <a:lnTo>
                    <a:pt x="44264" y="175343"/>
                  </a:lnTo>
                  <a:lnTo>
                    <a:pt x="49536" y="171127"/>
                  </a:lnTo>
                  <a:lnTo>
                    <a:pt x="53051" y="163896"/>
                  </a:lnTo>
                  <a:lnTo>
                    <a:pt x="55394" y="154653"/>
                  </a:lnTo>
                  <a:lnTo>
                    <a:pt x="53640" y="147386"/>
                  </a:lnTo>
                  <a:lnTo>
                    <a:pt x="49155" y="141437"/>
                  </a:lnTo>
                  <a:lnTo>
                    <a:pt x="42849" y="136364"/>
                  </a:lnTo>
                  <a:lnTo>
                    <a:pt x="41961" y="131878"/>
                  </a:lnTo>
                  <a:lnTo>
                    <a:pt x="44685" y="127782"/>
                  </a:lnTo>
                  <a:lnTo>
                    <a:pt x="49817" y="123945"/>
                  </a:lnTo>
                  <a:lnTo>
                    <a:pt x="67309" y="119683"/>
                  </a:lnTo>
                  <a:lnTo>
                    <a:pt x="88715" y="118894"/>
                  </a:lnTo>
                  <a:lnTo>
                    <a:pt x="132424" y="124446"/>
                  </a:lnTo>
                  <a:lnTo>
                    <a:pt x="170308" y="128642"/>
                  </a:lnTo>
                  <a:lnTo>
                    <a:pt x="209534" y="133938"/>
                  </a:lnTo>
                  <a:lnTo>
                    <a:pt x="249158" y="135507"/>
                  </a:lnTo>
                  <a:lnTo>
                    <a:pt x="274541" y="136980"/>
                  </a:lnTo>
                  <a:lnTo>
                    <a:pt x="323751" y="143984"/>
                  </a:lnTo>
                  <a:lnTo>
                    <a:pt x="367004" y="148432"/>
                  </a:lnTo>
                  <a:lnTo>
                    <a:pt x="407821" y="153802"/>
                  </a:lnTo>
                  <a:lnTo>
                    <a:pt x="447916" y="155394"/>
                  </a:lnTo>
                  <a:lnTo>
                    <a:pt x="521182" y="155976"/>
                  </a:lnTo>
                  <a:lnTo>
                    <a:pt x="562069" y="154932"/>
                  </a:lnTo>
                  <a:lnTo>
                    <a:pt x="609099" y="148185"/>
                  </a:lnTo>
                  <a:lnTo>
                    <a:pt x="650507" y="146729"/>
                  </a:lnTo>
                  <a:lnTo>
                    <a:pt x="853014" y="146120"/>
                  </a:lnTo>
                  <a:lnTo>
                    <a:pt x="891890" y="151398"/>
                  </a:lnTo>
                  <a:lnTo>
                    <a:pt x="934972" y="154681"/>
                  </a:lnTo>
                  <a:lnTo>
                    <a:pt x="982739" y="155654"/>
                  </a:lnTo>
                  <a:lnTo>
                    <a:pt x="1026612" y="161223"/>
                  </a:lnTo>
                  <a:lnTo>
                    <a:pt x="1051147" y="160936"/>
                  </a:lnTo>
                  <a:lnTo>
                    <a:pt x="1099197" y="157026"/>
                  </a:lnTo>
                  <a:lnTo>
                    <a:pt x="1143402" y="156349"/>
                  </a:lnTo>
                  <a:lnTo>
                    <a:pt x="1191502" y="156148"/>
                  </a:lnTo>
                  <a:lnTo>
                    <a:pt x="1235474" y="150808"/>
                  </a:lnTo>
                  <a:lnTo>
                    <a:pt x="1276504" y="147506"/>
                  </a:lnTo>
                  <a:lnTo>
                    <a:pt x="1316662" y="146528"/>
                  </a:lnTo>
                  <a:lnTo>
                    <a:pt x="1356562" y="146238"/>
                  </a:lnTo>
                  <a:lnTo>
                    <a:pt x="1402817" y="151872"/>
                  </a:lnTo>
                  <a:lnTo>
                    <a:pt x="1453383" y="147581"/>
                  </a:lnTo>
                  <a:lnTo>
                    <a:pt x="1489795" y="143603"/>
                  </a:lnTo>
                  <a:lnTo>
                    <a:pt x="1524532" y="138371"/>
                  </a:lnTo>
                  <a:lnTo>
                    <a:pt x="1562825" y="136821"/>
                  </a:lnTo>
                  <a:lnTo>
                    <a:pt x="1575879" y="136603"/>
                  </a:lnTo>
                  <a:lnTo>
                    <a:pt x="1585687" y="133142"/>
                  </a:lnTo>
                  <a:lnTo>
                    <a:pt x="1593331" y="127519"/>
                  </a:lnTo>
                  <a:lnTo>
                    <a:pt x="1599532" y="120454"/>
                  </a:lnTo>
                  <a:lnTo>
                    <a:pt x="1602561" y="112429"/>
                  </a:lnTo>
                  <a:lnTo>
                    <a:pt x="1603474" y="103762"/>
                  </a:lnTo>
                  <a:lnTo>
                    <a:pt x="1602978" y="94668"/>
                  </a:lnTo>
                  <a:lnTo>
                    <a:pt x="1602427" y="69827"/>
                  </a:lnTo>
                  <a:lnTo>
                    <a:pt x="1602280" y="55466"/>
                  </a:lnTo>
                  <a:lnTo>
                    <a:pt x="1601077" y="40365"/>
                  </a:lnTo>
                  <a:lnTo>
                    <a:pt x="1599169" y="24771"/>
                  </a:lnTo>
                  <a:lnTo>
                    <a:pt x="1596792" y="8849"/>
                  </a:lnTo>
                  <a:lnTo>
                    <a:pt x="1594102" y="1550"/>
                  </a:lnTo>
                  <a:lnTo>
                    <a:pt x="1591204" y="0"/>
                  </a:lnTo>
                  <a:lnTo>
                    <a:pt x="1588166" y="2282"/>
                  </a:lnTo>
                  <a:lnTo>
                    <a:pt x="1586141" y="9330"/>
                  </a:lnTo>
                  <a:lnTo>
                    <a:pt x="1584791" y="19556"/>
                  </a:lnTo>
                  <a:lnTo>
                    <a:pt x="1583891" y="31899"/>
                  </a:lnTo>
                  <a:lnTo>
                    <a:pt x="1583291" y="45655"/>
                  </a:lnTo>
                  <a:lnTo>
                    <a:pt x="1582624" y="75676"/>
                  </a:lnTo>
                  <a:lnTo>
                    <a:pt x="1581341" y="89208"/>
                  </a:lnTo>
                  <a:lnTo>
                    <a:pt x="1579380" y="101546"/>
                  </a:lnTo>
                  <a:lnTo>
                    <a:pt x="1576968" y="113086"/>
                  </a:lnTo>
                  <a:lnTo>
                    <a:pt x="1575360" y="125201"/>
                  </a:lnTo>
                  <a:lnTo>
                    <a:pt x="1574288" y="137700"/>
                  </a:lnTo>
                  <a:lnTo>
                    <a:pt x="1573573" y="150453"/>
                  </a:lnTo>
                  <a:lnTo>
                    <a:pt x="1572778" y="179361"/>
                  </a:lnTo>
                  <a:lnTo>
                    <a:pt x="1572567" y="194807"/>
                  </a:lnTo>
                  <a:lnTo>
                    <a:pt x="1573531" y="209525"/>
                  </a:lnTo>
                  <a:lnTo>
                    <a:pt x="1575279" y="223759"/>
                  </a:lnTo>
                  <a:lnTo>
                    <a:pt x="1577549" y="237669"/>
                  </a:lnTo>
                  <a:lnTo>
                    <a:pt x="1579063" y="251364"/>
                  </a:lnTo>
                  <a:lnTo>
                    <a:pt x="1580072" y="264915"/>
                  </a:lnTo>
                  <a:lnTo>
                    <a:pt x="1582091" y="3251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026468" y="5477339"/>
              <a:ext cx="151600" cy="141402"/>
            </a:xfrm>
            <a:custGeom>
              <a:avLst/>
              <a:gdLst/>
              <a:ahLst/>
              <a:cxnLst/>
              <a:rect l="0" t="0" r="0" b="0"/>
              <a:pathLst>
                <a:path w="151600" h="141402">
                  <a:moveTo>
                    <a:pt x="151599" y="23783"/>
                  </a:moveTo>
                  <a:lnTo>
                    <a:pt x="141038" y="13221"/>
                  </a:lnTo>
                  <a:lnTo>
                    <a:pt x="134610" y="9005"/>
                  </a:lnTo>
                  <a:lnTo>
                    <a:pt x="127010" y="5089"/>
                  </a:lnTo>
                  <a:lnTo>
                    <a:pt x="118627" y="1373"/>
                  </a:lnTo>
                  <a:lnTo>
                    <a:pt x="109722" y="0"/>
                  </a:lnTo>
                  <a:lnTo>
                    <a:pt x="100470" y="191"/>
                  </a:lnTo>
                  <a:lnTo>
                    <a:pt x="90986" y="1423"/>
                  </a:lnTo>
                  <a:lnTo>
                    <a:pt x="83557" y="6666"/>
                  </a:lnTo>
                  <a:lnTo>
                    <a:pt x="77500" y="14582"/>
                  </a:lnTo>
                  <a:lnTo>
                    <a:pt x="72357" y="24281"/>
                  </a:lnTo>
                  <a:lnTo>
                    <a:pt x="68928" y="35168"/>
                  </a:lnTo>
                  <a:lnTo>
                    <a:pt x="66641" y="46848"/>
                  </a:lnTo>
                  <a:lnTo>
                    <a:pt x="65117" y="59055"/>
                  </a:lnTo>
                  <a:lnTo>
                    <a:pt x="65207" y="71614"/>
                  </a:lnTo>
                  <a:lnTo>
                    <a:pt x="66372" y="84409"/>
                  </a:lnTo>
                  <a:lnTo>
                    <a:pt x="68254" y="97360"/>
                  </a:lnTo>
                  <a:lnTo>
                    <a:pt x="70614" y="109309"/>
                  </a:lnTo>
                  <a:lnTo>
                    <a:pt x="73292" y="120592"/>
                  </a:lnTo>
                  <a:lnTo>
                    <a:pt x="76183" y="131429"/>
                  </a:lnTo>
                  <a:lnTo>
                    <a:pt x="73689" y="137549"/>
                  </a:lnTo>
                  <a:lnTo>
                    <a:pt x="67605" y="140524"/>
                  </a:lnTo>
                  <a:lnTo>
                    <a:pt x="59128" y="141401"/>
                  </a:lnTo>
                  <a:lnTo>
                    <a:pt x="50161" y="138670"/>
                  </a:lnTo>
                  <a:lnTo>
                    <a:pt x="40867" y="133534"/>
                  </a:lnTo>
                  <a:lnTo>
                    <a:pt x="21697" y="120090"/>
                  </a:lnTo>
                  <a:lnTo>
                    <a:pt x="2125" y="106746"/>
                  </a:lnTo>
                  <a:lnTo>
                    <a:pt x="0" y="102303"/>
                  </a:lnTo>
                  <a:lnTo>
                    <a:pt x="3005" y="99341"/>
                  </a:lnTo>
                  <a:lnTo>
                    <a:pt x="9429" y="97367"/>
                  </a:lnTo>
                  <a:lnTo>
                    <a:pt x="18133" y="97156"/>
                  </a:lnTo>
                  <a:lnTo>
                    <a:pt x="28358" y="98120"/>
                  </a:lnTo>
                  <a:lnTo>
                    <a:pt x="39595" y="99869"/>
                  </a:lnTo>
                  <a:lnTo>
                    <a:pt x="52613" y="101034"/>
                  </a:lnTo>
                  <a:lnTo>
                    <a:pt x="66818" y="101811"/>
                  </a:lnTo>
                  <a:lnTo>
                    <a:pt x="81815" y="102330"/>
                  </a:lnTo>
                  <a:lnTo>
                    <a:pt x="95129" y="101570"/>
                  </a:lnTo>
                  <a:lnTo>
                    <a:pt x="107321" y="99958"/>
                  </a:lnTo>
                  <a:lnTo>
                    <a:pt x="118764" y="97778"/>
                  </a:lnTo>
                  <a:lnTo>
                    <a:pt x="128604" y="94114"/>
                  </a:lnTo>
                  <a:lnTo>
                    <a:pt x="137375" y="89460"/>
                  </a:lnTo>
                  <a:lnTo>
                    <a:pt x="145432" y="84148"/>
                  </a:lnTo>
                  <a:lnTo>
                    <a:pt x="149699" y="76185"/>
                  </a:lnTo>
                  <a:lnTo>
                    <a:pt x="151437" y="66455"/>
                  </a:lnTo>
                  <a:lnTo>
                    <a:pt x="141652" y="237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207911" y="5604595"/>
              <a:ext cx="144551" cy="165118"/>
            </a:xfrm>
            <a:custGeom>
              <a:avLst/>
              <a:gdLst/>
              <a:ahLst/>
              <a:cxnLst/>
              <a:rect l="0" t="0" r="0" b="0"/>
              <a:pathLst>
                <a:path w="144551" h="165118">
                  <a:moveTo>
                    <a:pt x="139269" y="45744"/>
                  </a:moveTo>
                  <a:lnTo>
                    <a:pt x="144550" y="29901"/>
                  </a:lnTo>
                  <a:lnTo>
                    <a:pt x="143895" y="23024"/>
                  </a:lnTo>
                  <a:lnTo>
                    <a:pt x="141247" y="16228"/>
                  </a:lnTo>
                  <a:lnTo>
                    <a:pt x="137272" y="9487"/>
                  </a:lnTo>
                  <a:lnTo>
                    <a:pt x="130200" y="4993"/>
                  </a:lnTo>
                  <a:lnTo>
                    <a:pt x="121065" y="1997"/>
                  </a:lnTo>
                  <a:lnTo>
                    <a:pt x="110553" y="0"/>
                  </a:lnTo>
                  <a:lnTo>
                    <a:pt x="101334" y="1984"/>
                  </a:lnTo>
                  <a:lnTo>
                    <a:pt x="92978" y="6623"/>
                  </a:lnTo>
                  <a:lnTo>
                    <a:pt x="85197" y="13031"/>
                  </a:lnTo>
                  <a:lnTo>
                    <a:pt x="77799" y="21725"/>
                  </a:lnTo>
                  <a:lnTo>
                    <a:pt x="70656" y="31942"/>
                  </a:lnTo>
                  <a:lnTo>
                    <a:pt x="63684" y="43174"/>
                  </a:lnTo>
                  <a:lnTo>
                    <a:pt x="57930" y="55084"/>
                  </a:lnTo>
                  <a:lnTo>
                    <a:pt x="52989" y="67445"/>
                  </a:lnTo>
                  <a:lnTo>
                    <a:pt x="48590" y="80107"/>
                  </a:lnTo>
                  <a:lnTo>
                    <a:pt x="45657" y="92970"/>
                  </a:lnTo>
                  <a:lnTo>
                    <a:pt x="43701" y="105966"/>
                  </a:lnTo>
                  <a:lnTo>
                    <a:pt x="42398" y="119051"/>
                  </a:lnTo>
                  <a:lnTo>
                    <a:pt x="39318" y="131090"/>
                  </a:lnTo>
                  <a:lnTo>
                    <a:pt x="35055" y="142433"/>
                  </a:lnTo>
                  <a:lnTo>
                    <a:pt x="0" y="1651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207911" y="5600600"/>
              <a:ext cx="139270" cy="109427"/>
            </a:xfrm>
            <a:custGeom>
              <a:avLst/>
              <a:gdLst/>
              <a:ahLst/>
              <a:cxnLst/>
              <a:rect l="0" t="0" r="0" b="0"/>
              <a:pathLst>
                <a:path w="139270" h="109427">
                  <a:moveTo>
                    <a:pt x="0" y="0"/>
                  </a:moveTo>
                  <a:lnTo>
                    <a:pt x="15843" y="10562"/>
                  </a:lnTo>
                  <a:lnTo>
                    <a:pt x="23825" y="16989"/>
                  </a:lnTo>
                  <a:lnTo>
                    <a:pt x="32463" y="24590"/>
                  </a:lnTo>
                  <a:lnTo>
                    <a:pt x="49798" y="40772"/>
                  </a:lnTo>
                  <a:lnTo>
                    <a:pt x="78938" y="69173"/>
                  </a:lnTo>
                  <a:lnTo>
                    <a:pt x="85785" y="75959"/>
                  </a:lnTo>
                  <a:lnTo>
                    <a:pt x="93665" y="82693"/>
                  </a:lnTo>
                  <a:lnTo>
                    <a:pt x="102234" y="89394"/>
                  </a:lnTo>
                  <a:lnTo>
                    <a:pt x="139269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386971" y="5729921"/>
              <a:ext cx="99479" cy="99479"/>
            </a:xfrm>
            <a:custGeom>
              <a:avLst/>
              <a:gdLst/>
              <a:ahLst/>
              <a:cxnLst/>
              <a:rect l="0" t="0" r="0" b="0"/>
              <a:pathLst>
                <a:path w="99479" h="99479">
                  <a:moveTo>
                    <a:pt x="99478" y="0"/>
                  </a:moveTo>
                  <a:lnTo>
                    <a:pt x="71786" y="41538"/>
                  </a:lnTo>
                  <a:lnTo>
                    <a:pt x="64437" y="49798"/>
                  </a:lnTo>
                  <a:lnTo>
                    <a:pt x="56222" y="57516"/>
                  </a:lnTo>
                  <a:lnTo>
                    <a:pt x="47429" y="64871"/>
                  </a:lnTo>
                  <a:lnTo>
                    <a:pt x="38251" y="71986"/>
                  </a:lnTo>
                  <a:lnTo>
                    <a:pt x="28817" y="78939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396919" y="5749817"/>
              <a:ext cx="89531" cy="69635"/>
            </a:xfrm>
            <a:custGeom>
              <a:avLst/>
              <a:gdLst/>
              <a:ahLst/>
              <a:cxnLst/>
              <a:rect l="0" t="0" r="0" b="0"/>
              <a:pathLst>
                <a:path w="89531" h="69635">
                  <a:moveTo>
                    <a:pt x="0" y="0"/>
                  </a:moveTo>
                  <a:lnTo>
                    <a:pt x="21123" y="10562"/>
                  </a:lnTo>
                  <a:lnTo>
                    <a:pt x="30662" y="16989"/>
                  </a:lnTo>
                  <a:lnTo>
                    <a:pt x="40337" y="24589"/>
                  </a:lnTo>
                  <a:lnTo>
                    <a:pt x="50102" y="32973"/>
                  </a:lnTo>
                  <a:lnTo>
                    <a:pt x="58824" y="40772"/>
                  </a:lnTo>
                  <a:lnTo>
                    <a:pt x="8953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72491" y="4317336"/>
            <a:ext cx="358972" cy="1044518"/>
            <a:chOff x="3172491" y="4317336"/>
            <a:chExt cx="358972" cy="1044518"/>
          </a:xfrm>
        </p:grpSpPr>
        <p:sp>
          <p:nvSpPr>
            <p:cNvPr id="10" name="Freeform 9"/>
            <p:cNvSpPr/>
            <p:nvPr/>
          </p:nvSpPr>
          <p:spPr>
            <a:xfrm>
              <a:off x="3363828" y="4317336"/>
              <a:ext cx="167635" cy="1044518"/>
            </a:xfrm>
            <a:custGeom>
              <a:avLst/>
              <a:gdLst/>
              <a:ahLst/>
              <a:cxnLst/>
              <a:rect l="0" t="0" r="0" b="0"/>
              <a:pathLst>
                <a:path w="167635" h="1044518">
                  <a:moveTo>
                    <a:pt x="88051" y="1044517"/>
                  </a:moveTo>
                  <a:lnTo>
                    <a:pt x="82770" y="1044517"/>
                  </a:lnTo>
                  <a:lnTo>
                    <a:pt x="82320" y="1041201"/>
                  </a:lnTo>
                  <a:lnTo>
                    <a:pt x="86592" y="1009106"/>
                  </a:lnTo>
                  <a:lnTo>
                    <a:pt x="87403" y="985672"/>
                  </a:lnTo>
                  <a:lnTo>
                    <a:pt x="87966" y="921502"/>
                  </a:lnTo>
                  <a:lnTo>
                    <a:pt x="88049" y="802446"/>
                  </a:lnTo>
                  <a:lnTo>
                    <a:pt x="90998" y="778871"/>
                  </a:lnTo>
                  <a:lnTo>
                    <a:pt x="94888" y="756235"/>
                  </a:lnTo>
                  <a:lnTo>
                    <a:pt x="96616" y="731437"/>
                  </a:lnTo>
                  <a:lnTo>
                    <a:pt x="97385" y="705678"/>
                  </a:lnTo>
                  <a:lnTo>
                    <a:pt x="97945" y="626657"/>
                  </a:lnTo>
                  <a:lnTo>
                    <a:pt x="97999" y="414491"/>
                  </a:lnTo>
                  <a:lnTo>
                    <a:pt x="95052" y="387964"/>
                  </a:lnTo>
                  <a:lnTo>
                    <a:pt x="92268" y="362542"/>
                  </a:lnTo>
                  <a:lnTo>
                    <a:pt x="94715" y="340190"/>
                  </a:lnTo>
                  <a:lnTo>
                    <a:pt x="96540" y="316255"/>
                  </a:lnTo>
                  <a:lnTo>
                    <a:pt x="97351" y="290880"/>
                  </a:lnTo>
                  <a:lnTo>
                    <a:pt x="97914" y="225362"/>
                  </a:lnTo>
                  <a:lnTo>
                    <a:pt x="97974" y="185656"/>
                  </a:lnTo>
                  <a:lnTo>
                    <a:pt x="95041" y="162097"/>
                  </a:lnTo>
                  <a:lnTo>
                    <a:pt x="91158" y="139467"/>
                  </a:lnTo>
                  <a:lnTo>
                    <a:pt x="89432" y="114672"/>
                  </a:lnTo>
                  <a:lnTo>
                    <a:pt x="88665" y="88914"/>
                  </a:lnTo>
                  <a:lnTo>
                    <a:pt x="88087" y="7210"/>
                  </a:lnTo>
                  <a:lnTo>
                    <a:pt x="84759" y="2596"/>
                  </a:lnTo>
                  <a:lnTo>
                    <a:pt x="79225" y="626"/>
                  </a:lnTo>
                  <a:lnTo>
                    <a:pt x="72219" y="417"/>
                  </a:lnTo>
                  <a:lnTo>
                    <a:pt x="0" y="25"/>
                  </a:lnTo>
                  <a:lnTo>
                    <a:pt x="7284" y="11"/>
                  </a:lnTo>
                  <a:lnTo>
                    <a:pt x="15416" y="1113"/>
                  </a:lnTo>
                  <a:lnTo>
                    <a:pt x="25259" y="2953"/>
                  </a:lnTo>
                  <a:lnTo>
                    <a:pt x="36242" y="5284"/>
                  </a:lnTo>
                  <a:lnTo>
                    <a:pt x="47985" y="6839"/>
                  </a:lnTo>
                  <a:lnTo>
                    <a:pt x="60235" y="7875"/>
                  </a:lnTo>
                  <a:lnTo>
                    <a:pt x="72823" y="8566"/>
                  </a:lnTo>
                  <a:lnTo>
                    <a:pt x="85637" y="7922"/>
                  </a:lnTo>
                  <a:lnTo>
                    <a:pt x="98600" y="6386"/>
                  </a:lnTo>
                  <a:lnTo>
                    <a:pt x="167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172491" y="4506344"/>
              <a:ext cx="130173" cy="100576"/>
            </a:xfrm>
            <a:custGeom>
              <a:avLst/>
              <a:gdLst/>
              <a:ahLst/>
              <a:cxnLst/>
              <a:rect l="0" t="0" r="0" b="0"/>
              <a:pathLst>
                <a:path w="130173" h="100576">
                  <a:moveTo>
                    <a:pt x="130172" y="0"/>
                  </a:moveTo>
                  <a:lnTo>
                    <a:pt x="109048" y="0"/>
                  </a:lnTo>
                  <a:lnTo>
                    <a:pt x="99510" y="1106"/>
                  </a:lnTo>
                  <a:lnTo>
                    <a:pt x="89835" y="2948"/>
                  </a:lnTo>
                  <a:lnTo>
                    <a:pt x="80069" y="5281"/>
                  </a:lnTo>
                  <a:lnTo>
                    <a:pt x="70243" y="9047"/>
                  </a:lnTo>
                  <a:lnTo>
                    <a:pt x="60376" y="13769"/>
                  </a:lnTo>
                  <a:lnTo>
                    <a:pt x="50482" y="19127"/>
                  </a:lnTo>
                  <a:lnTo>
                    <a:pt x="41675" y="24910"/>
                  </a:lnTo>
                  <a:lnTo>
                    <a:pt x="33594" y="30976"/>
                  </a:lnTo>
                  <a:lnTo>
                    <a:pt x="25995" y="37230"/>
                  </a:lnTo>
                  <a:lnTo>
                    <a:pt x="18719" y="43610"/>
                  </a:lnTo>
                  <a:lnTo>
                    <a:pt x="11658" y="50075"/>
                  </a:lnTo>
                  <a:lnTo>
                    <a:pt x="4739" y="56595"/>
                  </a:lnTo>
                  <a:lnTo>
                    <a:pt x="1232" y="64257"/>
                  </a:lnTo>
                  <a:lnTo>
                    <a:pt x="0" y="72681"/>
                  </a:lnTo>
                  <a:lnTo>
                    <a:pt x="283" y="81613"/>
                  </a:lnTo>
                  <a:lnTo>
                    <a:pt x="4894" y="88673"/>
                  </a:lnTo>
                  <a:lnTo>
                    <a:pt x="12388" y="94486"/>
                  </a:lnTo>
                  <a:lnTo>
                    <a:pt x="21806" y="99466"/>
                  </a:lnTo>
                  <a:lnTo>
                    <a:pt x="31401" y="100575"/>
                  </a:lnTo>
                  <a:lnTo>
                    <a:pt x="41113" y="99104"/>
                  </a:lnTo>
                  <a:lnTo>
                    <a:pt x="50904" y="95913"/>
                  </a:lnTo>
                  <a:lnTo>
                    <a:pt x="57431" y="89364"/>
                  </a:lnTo>
                  <a:lnTo>
                    <a:pt x="61782" y="80577"/>
                  </a:lnTo>
                  <a:lnTo>
                    <a:pt x="64683" y="70298"/>
                  </a:lnTo>
                  <a:lnTo>
                    <a:pt x="63301" y="62340"/>
                  </a:lnTo>
                  <a:lnTo>
                    <a:pt x="59064" y="55929"/>
                  </a:lnTo>
                  <a:lnTo>
                    <a:pt x="52923" y="50550"/>
                  </a:lnTo>
                  <a:lnTo>
                    <a:pt x="44408" y="48069"/>
                  </a:lnTo>
                  <a:lnTo>
                    <a:pt x="34310" y="47520"/>
                  </a:lnTo>
                  <a:lnTo>
                    <a:pt x="851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193237" y="4642531"/>
              <a:ext cx="144551" cy="42874"/>
            </a:xfrm>
            <a:custGeom>
              <a:avLst/>
              <a:gdLst/>
              <a:ahLst/>
              <a:cxnLst/>
              <a:rect l="0" t="0" r="0" b="0"/>
              <a:pathLst>
                <a:path w="144551" h="42874">
                  <a:moveTo>
                    <a:pt x="139269" y="32925"/>
                  </a:moveTo>
                  <a:lnTo>
                    <a:pt x="144550" y="17083"/>
                  </a:lnTo>
                  <a:lnTo>
                    <a:pt x="142790" y="11310"/>
                  </a:lnTo>
                  <a:lnTo>
                    <a:pt x="138300" y="6357"/>
                  </a:lnTo>
                  <a:lnTo>
                    <a:pt x="131991" y="1950"/>
                  </a:lnTo>
                  <a:lnTo>
                    <a:pt x="124470" y="117"/>
                  </a:lnTo>
                  <a:lnTo>
                    <a:pt x="116139" y="0"/>
                  </a:lnTo>
                  <a:lnTo>
                    <a:pt x="107270" y="1027"/>
                  </a:lnTo>
                  <a:lnTo>
                    <a:pt x="99146" y="3923"/>
                  </a:lnTo>
                  <a:lnTo>
                    <a:pt x="91519" y="8064"/>
                  </a:lnTo>
                  <a:lnTo>
                    <a:pt x="84224" y="13035"/>
                  </a:lnTo>
                  <a:lnTo>
                    <a:pt x="76045" y="17455"/>
                  </a:lnTo>
                  <a:lnTo>
                    <a:pt x="67277" y="21506"/>
                  </a:lnTo>
                  <a:lnTo>
                    <a:pt x="58115" y="25313"/>
                  </a:lnTo>
                  <a:lnTo>
                    <a:pt x="48691" y="28955"/>
                  </a:lnTo>
                  <a:lnTo>
                    <a:pt x="39093" y="32490"/>
                  </a:lnTo>
                  <a:lnTo>
                    <a:pt x="0" y="42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93237" y="4625718"/>
              <a:ext cx="69636" cy="119374"/>
            </a:xfrm>
            <a:custGeom>
              <a:avLst/>
              <a:gdLst/>
              <a:ahLst/>
              <a:cxnLst/>
              <a:rect l="0" t="0" r="0" b="0"/>
              <a:pathLst>
                <a:path w="69636" h="119374">
                  <a:moveTo>
                    <a:pt x="0" y="0"/>
                  </a:moveTo>
                  <a:lnTo>
                    <a:pt x="10562" y="21123"/>
                  </a:lnTo>
                  <a:lnTo>
                    <a:pt x="15884" y="30662"/>
                  </a:lnTo>
                  <a:lnTo>
                    <a:pt x="21642" y="40337"/>
                  </a:lnTo>
                  <a:lnTo>
                    <a:pt x="33936" y="59929"/>
                  </a:lnTo>
                  <a:lnTo>
                    <a:pt x="40309" y="69796"/>
                  </a:lnTo>
                  <a:lnTo>
                    <a:pt x="69635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42976" y="4725196"/>
              <a:ext cx="89531" cy="79583"/>
            </a:xfrm>
            <a:custGeom>
              <a:avLst/>
              <a:gdLst/>
              <a:ahLst/>
              <a:cxnLst/>
              <a:rect l="0" t="0" r="0" b="0"/>
              <a:pathLst>
                <a:path w="89531" h="79583">
                  <a:moveTo>
                    <a:pt x="89530" y="0"/>
                  </a:moveTo>
                  <a:lnTo>
                    <a:pt x="61838" y="27691"/>
                  </a:lnTo>
                  <a:lnTo>
                    <a:pt x="54489" y="33935"/>
                  </a:lnTo>
                  <a:lnTo>
                    <a:pt x="46274" y="40308"/>
                  </a:lnTo>
                  <a:lnTo>
                    <a:pt x="37481" y="46768"/>
                  </a:lnTo>
                  <a:lnTo>
                    <a:pt x="29409" y="53284"/>
                  </a:lnTo>
                  <a:lnTo>
                    <a:pt x="21816" y="59840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62872" y="4745091"/>
              <a:ext cx="59687" cy="129322"/>
            </a:xfrm>
            <a:custGeom>
              <a:avLst/>
              <a:gdLst/>
              <a:ahLst/>
              <a:cxnLst/>
              <a:rect l="0" t="0" r="0" b="0"/>
              <a:pathLst>
                <a:path w="59687" h="129322">
                  <a:moveTo>
                    <a:pt x="0" y="0"/>
                  </a:moveTo>
                  <a:lnTo>
                    <a:pt x="10561" y="10562"/>
                  </a:lnTo>
                  <a:lnTo>
                    <a:pt x="15883" y="18094"/>
                  </a:lnTo>
                  <a:lnTo>
                    <a:pt x="21642" y="27537"/>
                  </a:lnTo>
                  <a:lnTo>
                    <a:pt x="27691" y="38254"/>
                  </a:lnTo>
                  <a:lnTo>
                    <a:pt x="32830" y="49819"/>
                  </a:lnTo>
                  <a:lnTo>
                    <a:pt x="37361" y="61951"/>
                  </a:lnTo>
                  <a:lnTo>
                    <a:pt x="59686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51879" y="4297441"/>
            <a:ext cx="1551855" cy="1044518"/>
            <a:chOff x="3451879" y="4297441"/>
            <a:chExt cx="1551855" cy="1044518"/>
          </a:xfrm>
        </p:grpSpPr>
        <p:sp>
          <p:nvSpPr>
            <p:cNvPr id="17" name="Freeform 16"/>
            <p:cNvSpPr/>
            <p:nvPr/>
          </p:nvSpPr>
          <p:spPr>
            <a:xfrm>
              <a:off x="3451879" y="4297441"/>
              <a:ext cx="1551855" cy="1044518"/>
            </a:xfrm>
            <a:custGeom>
              <a:avLst/>
              <a:gdLst/>
              <a:ahLst/>
              <a:cxnLst/>
              <a:rect l="0" t="0" r="0" b="0"/>
              <a:pathLst>
                <a:path w="1551855" h="1044518">
                  <a:moveTo>
                    <a:pt x="0" y="0"/>
                  </a:moveTo>
                  <a:lnTo>
                    <a:pt x="5282" y="15843"/>
                  </a:lnTo>
                  <a:lnTo>
                    <a:pt x="10153" y="22720"/>
                  </a:lnTo>
                  <a:lnTo>
                    <a:pt x="38849" y="49642"/>
                  </a:lnTo>
                  <a:lnTo>
                    <a:pt x="71414" y="76247"/>
                  </a:lnTo>
                  <a:lnTo>
                    <a:pt x="115509" y="102790"/>
                  </a:lnTo>
                  <a:lnTo>
                    <a:pt x="150746" y="129320"/>
                  </a:lnTo>
                  <a:lnTo>
                    <a:pt x="169792" y="141479"/>
                  </a:lnTo>
                  <a:lnTo>
                    <a:pt x="209038" y="158291"/>
                  </a:lnTo>
                  <a:lnTo>
                    <a:pt x="227754" y="166514"/>
                  </a:lnTo>
                  <a:lnTo>
                    <a:pt x="260729" y="186857"/>
                  </a:lnTo>
                  <a:lnTo>
                    <a:pt x="318512" y="216588"/>
                  </a:lnTo>
                  <a:lnTo>
                    <a:pt x="366987" y="236238"/>
                  </a:lnTo>
                  <a:lnTo>
                    <a:pt x="409246" y="265817"/>
                  </a:lnTo>
                  <a:lnTo>
                    <a:pt x="467668" y="305113"/>
                  </a:lnTo>
                  <a:lnTo>
                    <a:pt x="509428" y="338231"/>
                  </a:lnTo>
                  <a:lnTo>
                    <a:pt x="557351" y="370279"/>
                  </a:lnTo>
                  <a:lnTo>
                    <a:pt x="585896" y="384443"/>
                  </a:lnTo>
                  <a:lnTo>
                    <a:pt x="656967" y="434508"/>
                  </a:lnTo>
                  <a:lnTo>
                    <a:pt x="698473" y="467562"/>
                  </a:lnTo>
                  <a:lnTo>
                    <a:pt x="736557" y="494076"/>
                  </a:lnTo>
                  <a:lnTo>
                    <a:pt x="776010" y="519495"/>
                  </a:lnTo>
                  <a:lnTo>
                    <a:pt x="804690" y="533660"/>
                  </a:lnTo>
                  <a:lnTo>
                    <a:pt x="837693" y="554743"/>
                  </a:lnTo>
                  <a:lnTo>
                    <a:pt x="855328" y="563776"/>
                  </a:lnTo>
                  <a:lnTo>
                    <a:pt x="906251" y="600480"/>
                  </a:lnTo>
                  <a:lnTo>
                    <a:pt x="942291" y="626768"/>
                  </a:lnTo>
                  <a:lnTo>
                    <a:pt x="971024" y="653249"/>
                  </a:lnTo>
                  <a:lnTo>
                    <a:pt x="1012529" y="686398"/>
                  </a:lnTo>
                  <a:lnTo>
                    <a:pt x="1046059" y="712924"/>
                  </a:lnTo>
                  <a:lnTo>
                    <a:pt x="1084613" y="739452"/>
                  </a:lnTo>
                  <a:lnTo>
                    <a:pt x="1121212" y="765979"/>
                  </a:lnTo>
                  <a:lnTo>
                    <a:pt x="1138291" y="779243"/>
                  </a:lnTo>
                  <a:lnTo>
                    <a:pt x="1179385" y="805770"/>
                  </a:lnTo>
                  <a:lnTo>
                    <a:pt x="1217471" y="837824"/>
                  </a:lnTo>
                  <a:lnTo>
                    <a:pt x="1251232" y="857583"/>
                  </a:lnTo>
                  <a:lnTo>
                    <a:pt x="1266817" y="868589"/>
                  </a:lnTo>
                  <a:lnTo>
                    <a:pt x="1300894" y="887608"/>
                  </a:lnTo>
                  <a:lnTo>
                    <a:pt x="1316522" y="898513"/>
                  </a:lnTo>
                  <a:lnTo>
                    <a:pt x="1342857" y="911972"/>
                  </a:lnTo>
                  <a:lnTo>
                    <a:pt x="1393700" y="948654"/>
                  </a:lnTo>
                  <a:lnTo>
                    <a:pt x="1432680" y="971994"/>
                  </a:lnTo>
                  <a:lnTo>
                    <a:pt x="1451360" y="981336"/>
                  </a:lnTo>
                  <a:lnTo>
                    <a:pt x="1512683" y="1024805"/>
                  </a:lnTo>
                  <a:lnTo>
                    <a:pt x="1551854" y="1044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088538" y="4396919"/>
              <a:ext cx="79583" cy="159165"/>
            </a:xfrm>
            <a:custGeom>
              <a:avLst/>
              <a:gdLst/>
              <a:ahLst/>
              <a:cxnLst/>
              <a:rect l="0" t="0" r="0" b="0"/>
              <a:pathLst>
                <a:path w="79583" h="159165">
                  <a:moveTo>
                    <a:pt x="79582" y="0"/>
                  </a:moveTo>
                  <a:lnTo>
                    <a:pt x="69020" y="15843"/>
                  </a:lnTo>
                  <a:lnTo>
                    <a:pt x="64803" y="24930"/>
                  </a:lnTo>
                  <a:lnTo>
                    <a:pt x="60887" y="35410"/>
                  </a:lnTo>
                  <a:lnTo>
                    <a:pt x="57171" y="46819"/>
                  </a:lnTo>
                  <a:lnTo>
                    <a:pt x="52483" y="57740"/>
                  </a:lnTo>
                  <a:lnTo>
                    <a:pt x="47147" y="68336"/>
                  </a:lnTo>
                  <a:lnTo>
                    <a:pt x="41379" y="78717"/>
                  </a:lnTo>
                  <a:lnTo>
                    <a:pt x="36428" y="88953"/>
                  </a:lnTo>
                  <a:lnTo>
                    <a:pt x="32022" y="99093"/>
                  </a:lnTo>
                  <a:lnTo>
                    <a:pt x="27980" y="109169"/>
                  </a:lnTo>
                  <a:lnTo>
                    <a:pt x="23074" y="119202"/>
                  </a:lnTo>
                  <a:lnTo>
                    <a:pt x="17593" y="129207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174917" y="4456605"/>
              <a:ext cx="112688" cy="141666"/>
            </a:xfrm>
            <a:custGeom>
              <a:avLst/>
              <a:gdLst/>
              <a:ahLst/>
              <a:cxnLst/>
              <a:rect l="0" t="0" r="0" b="0"/>
              <a:pathLst>
                <a:path w="112688" h="141666">
                  <a:moveTo>
                    <a:pt x="52890" y="39791"/>
                  </a:moveTo>
                  <a:lnTo>
                    <a:pt x="37047" y="50353"/>
                  </a:lnTo>
                  <a:lnTo>
                    <a:pt x="30169" y="55675"/>
                  </a:lnTo>
                  <a:lnTo>
                    <a:pt x="23374" y="61433"/>
                  </a:lnTo>
                  <a:lnTo>
                    <a:pt x="16632" y="67483"/>
                  </a:lnTo>
                  <a:lnTo>
                    <a:pt x="11033" y="74832"/>
                  </a:lnTo>
                  <a:lnTo>
                    <a:pt x="6195" y="83048"/>
                  </a:lnTo>
                  <a:lnTo>
                    <a:pt x="1864" y="91840"/>
                  </a:lnTo>
                  <a:lnTo>
                    <a:pt x="82" y="101018"/>
                  </a:lnTo>
                  <a:lnTo>
                    <a:pt x="0" y="110453"/>
                  </a:lnTo>
                  <a:lnTo>
                    <a:pt x="1050" y="120058"/>
                  </a:lnTo>
                  <a:lnTo>
                    <a:pt x="5066" y="127567"/>
                  </a:lnTo>
                  <a:lnTo>
                    <a:pt x="11059" y="133678"/>
                  </a:lnTo>
                  <a:lnTo>
                    <a:pt x="18371" y="138858"/>
                  </a:lnTo>
                  <a:lnTo>
                    <a:pt x="27666" y="141205"/>
                  </a:lnTo>
                  <a:lnTo>
                    <a:pt x="38285" y="141665"/>
                  </a:lnTo>
                  <a:lnTo>
                    <a:pt x="49785" y="140867"/>
                  </a:lnTo>
                  <a:lnTo>
                    <a:pt x="60767" y="138124"/>
                  </a:lnTo>
                  <a:lnTo>
                    <a:pt x="71405" y="134084"/>
                  </a:lnTo>
                  <a:lnTo>
                    <a:pt x="81813" y="129180"/>
                  </a:lnTo>
                  <a:lnTo>
                    <a:pt x="90962" y="122596"/>
                  </a:lnTo>
                  <a:lnTo>
                    <a:pt x="99272" y="114890"/>
                  </a:lnTo>
                  <a:lnTo>
                    <a:pt x="107022" y="106437"/>
                  </a:lnTo>
                  <a:lnTo>
                    <a:pt x="111084" y="95274"/>
                  </a:lnTo>
                  <a:lnTo>
                    <a:pt x="112687" y="82307"/>
                  </a:lnTo>
                  <a:lnTo>
                    <a:pt x="112650" y="68135"/>
                  </a:lnTo>
                  <a:lnTo>
                    <a:pt x="111520" y="55371"/>
                  </a:lnTo>
                  <a:lnTo>
                    <a:pt x="109662" y="43546"/>
                  </a:lnTo>
                  <a:lnTo>
                    <a:pt x="107317" y="32347"/>
                  </a:lnTo>
                  <a:lnTo>
                    <a:pt x="102438" y="23775"/>
                  </a:lnTo>
                  <a:lnTo>
                    <a:pt x="95870" y="16956"/>
                  </a:lnTo>
                  <a:lnTo>
                    <a:pt x="628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377023" y="4556250"/>
              <a:ext cx="129322" cy="168947"/>
            </a:xfrm>
            <a:custGeom>
              <a:avLst/>
              <a:gdLst/>
              <a:ahLst/>
              <a:cxnLst/>
              <a:rect l="0" t="0" r="0" b="0"/>
              <a:pathLst>
                <a:path w="129322" h="168947">
                  <a:moveTo>
                    <a:pt x="129321" y="39624"/>
                  </a:moveTo>
                  <a:lnTo>
                    <a:pt x="129321" y="18500"/>
                  </a:lnTo>
                  <a:lnTo>
                    <a:pt x="126006" y="11173"/>
                  </a:lnTo>
                  <a:lnTo>
                    <a:pt x="120479" y="5182"/>
                  </a:lnTo>
                  <a:lnTo>
                    <a:pt x="113478" y="83"/>
                  </a:lnTo>
                  <a:lnTo>
                    <a:pt x="105496" y="0"/>
                  </a:lnTo>
                  <a:lnTo>
                    <a:pt x="96858" y="3260"/>
                  </a:lnTo>
                  <a:lnTo>
                    <a:pt x="87783" y="8750"/>
                  </a:lnTo>
                  <a:lnTo>
                    <a:pt x="79523" y="16830"/>
                  </a:lnTo>
                  <a:lnTo>
                    <a:pt x="71806" y="26639"/>
                  </a:lnTo>
                  <a:lnTo>
                    <a:pt x="64450" y="37599"/>
                  </a:lnTo>
                  <a:lnTo>
                    <a:pt x="58441" y="49327"/>
                  </a:lnTo>
                  <a:lnTo>
                    <a:pt x="53330" y="61567"/>
                  </a:lnTo>
                  <a:lnTo>
                    <a:pt x="40855" y="96970"/>
                  </a:lnTo>
                  <a:lnTo>
                    <a:pt x="30159" y="128460"/>
                  </a:lnTo>
                  <a:lnTo>
                    <a:pt x="0" y="168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377023" y="4635665"/>
              <a:ext cx="109427" cy="49740"/>
            </a:xfrm>
            <a:custGeom>
              <a:avLst/>
              <a:gdLst/>
              <a:ahLst/>
              <a:cxnLst/>
              <a:rect l="0" t="0" r="0" b="0"/>
              <a:pathLst>
                <a:path w="109427" h="49740">
                  <a:moveTo>
                    <a:pt x="0" y="0"/>
                  </a:moveTo>
                  <a:lnTo>
                    <a:pt x="15843" y="5281"/>
                  </a:lnTo>
                  <a:lnTo>
                    <a:pt x="23826" y="9048"/>
                  </a:lnTo>
                  <a:lnTo>
                    <a:pt x="32464" y="13769"/>
                  </a:lnTo>
                  <a:lnTo>
                    <a:pt x="41538" y="19128"/>
                  </a:lnTo>
                  <a:lnTo>
                    <a:pt x="60463" y="30976"/>
                  </a:lnTo>
                  <a:lnTo>
                    <a:pt x="109426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536188" y="4695352"/>
              <a:ext cx="69635" cy="119374"/>
            </a:xfrm>
            <a:custGeom>
              <a:avLst/>
              <a:gdLst/>
              <a:ahLst/>
              <a:cxnLst/>
              <a:rect l="0" t="0" r="0" b="0"/>
              <a:pathLst>
                <a:path w="69635" h="119374">
                  <a:moveTo>
                    <a:pt x="69634" y="0"/>
                  </a:moveTo>
                  <a:lnTo>
                    <a:pt x="41942" y="55383"/>
                  </a:lnTo>
                  <a:lnTo>
                    <a:pt x="35698" y="65660"/>
                  </a:lnTo>
                  <a:lnTo>
                    <a:pt x="29325" y="74722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26240" y="4735143"/>
              <a:ext cx="119374" cy="59688"/>
            </a:xfrm>
            <a:custGeom>
              <a:avLst/>
              <a:gdLst/>
              <a:ahLst/>
              <a:cxnLst/>
              <a:rect l="0" t="0" r="0" b="0"/>
              <a:pathLst>
                <a:path w="119374" h="59688">
                  <a:moveTo>
                    <a:pt x="0" y="0"/>
                  </a:moveTo>
                  <a:lnTo>
                    <a:pt x="21123" y="5281"/>
                  </a:lnTo>
                  <a:lnTo>
                    <a:pt x="30662" y="9047"/>
                  </a:lnTo>
                  <a:lnTo>
                    <a:pt x="40337" y="13769"/>
                  </a:lnTo>
                  <a:lnTo>
                    <a:pt x="50103" y="19127"/>
                  </a:lnTo>
                  <a:lnTo>
                    <a:pt x="59929" y="24910"/>
                  </a:lnTo>
                  <a:lnTo>
                    <a:pt x="69796" y="30976"/>
                  </a:lnTo>
                  <a:lnTo>
                    <a:pt x="119373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>
            <a:off x="1263368" y="2675953"/>
            <a:ext cx="1522011" cy="29844"/>
          </a:xfrm>
          <a:custGeom>
            <a:avLst/>
            <a:gdLst/>
            <a:ahLst/>
            <a:cxnLst/>
            <a:rect l="0" t="0" r="0" b="0"/>
            <a:pathLst>
              <a:path w="1522011" h="29844">
                <a:moveTo>
                  <a:pt x="0" y="9947"/>
                </a:moveTo>
                <a:lnTo>
                  <a:pt x="26404" y="4666"/>
                </a:lnTo>
                <a:lnTo>
                  <a:pt x="39709" y="3111"/>
                </a:lnTo>
                <a:lnTo>
                  <a:pt x="54105" y="2074"/>
                </a:lnTo>
                <a:lnTo>
                  <a:pt x="69229" y="1382"/>
                </a:lnTo>
                <a:lnTo>
                  <a:pt x="100771" y="614"/>
                </a:lnTo>
                <a:lnTo>
                  <a:pt x="459023" y="0"/>
                </a:lnTo>
                <a:lnTo>
                  <a:pt x="474022" y="1105"/>
                </a:lnTo>
                <a:lnTo>
                  <a:pt x="489548" y="2947"/>
                </a:lnTo>
                <a:lnTo>
                  <a:pt x="505425" y="5281"/>
                </a:lnTo>
                <a:lnTo>
                  <a:pt x="521537" y="6836"/>
                </a:lnTo>
                <a:lnTo>
                  <a:pt x="537804" y="7873"/>
                </a:lnTo>
                <a:lnTo>
                  <a:pt x="569511" y="9025"/>
                </a:lnTo>
                <a:lnTo>
                  <a:pt x="598341" y="9538"/>
                </a:lnTo>
                <a:lnTo>
                  <a:pt x="613324" y="10779"/>
                </a:lnTo>
                <a:lnTo>
                  <a:pt x="628839" y="12713"/>
                </a:lnTo>
                <a:lnTo>
                  <a:pt x="644709" y="15107"/>
                </a:lnTo>
                <a:lnTo>
                  <a:pt x="660815" y="16703"/>
                </a:lnTo>
                <a:lnTo>
                  <a:pt x="677080" y="17767"/>
                </a:lnTo>
                <a:lnTo>
                  <a:pt x="693449" y="18476"/>
                </a:lnTo>
                <a:lnTo>
                  <a:pt x="726374" y="19265"/>
                </a:lnTo>
                <a:lnTo>
                  <a:pt x="742892" y="19475"/>
                </a:lnTo>
                <a:lnTo>
                  <a:pt x="758325" y="20720"/>
                </a:lnTo>
                <a:lnTo>
                  <a:pt x="773035" y="22656"/>
                </a:lnTo>
                <a:lnTo>
                  <a:pt x="787262" y="25051"/>
                </a:lnTo>
                <a:lnTo>
                  <a:pt x="802274" y="26649"/>
                </a:lnTo>
                <a:lnTo>
                  <a:pt x="817808" y="27713"/>
                </a:lnTo>
                <a:lnTo>
                  <a:pt x="848701" y="28897"/>
                </a:lnTo>
                <a:lnTo>
                  <a:pt x="890949" y="29563"/>
                </a:lnTo>
                <a:lnTo>
                  <a:pt x="1136916" y="29843"/>
                </a:lnTo>
                <a:lnTo>
                  <a:pt x="1150329" y="28737"/>
                </a:lnTo>
                <a:lnTo>
                  <a:pt x="1163691" y="26895"/>
                </a:lnTo>
                <a:lnTo>
                  <a:pt x="1177021" y="24562"/>
                </a:lnTo>
                <a:lnTo>
                  <a:pt x="1190329" y="23006"/>
                </a:lnTo>
                <a:lnTo>
                  <a:pt x="1203622" y="21969"/>
                </a:lnTo>
                <a:lnTo>
                  <a:pt x="1216906" y="21278"/>
                </a:lnTo>
                <a:lnTo>
                  <a:pt x="1243455" y="20510"/>
                </a:lnTo>
                <a:lnTo>
                  <a:pt x="1336317" y="19931"/>
                </a:lnTo>
                <a:lnTo>
                  <a:pt x="1349581" y="18814"/>
                </a:lnTo>
                <a:lnTo>
                  <a:pt x="1362845" y="16964"/>
                </a:lnTo>
                <a:lnTo>
                  <a:pt x="1376109" y="14625"/>
                </a:lnTo>
                <a:lnTo>
                  <a:pt x="1389373" y="13066"/>
                </a:lnTo>
                <a:lnTo>
                  <a:pt x="1402637" y="12026"/>
                </a:lnTo>
                <a:lnTo>
                  <a:pt x="1415900" y="11333"/>
                </a:lnTo>
                <a:lnTo>
                  <a:pt x="1442428" y="10563"/>
                </a:lnTo>
                <a:lnTo>
                  <a:pt x="1522010" y="99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3471775" y="4911351"/>
            <a:ext cx="192052" cy="440556"/>
            <a:chOff x="3471775" y="4911351"/>
            <a:chExt cx="192052" cy="440556"/>
          </a:xfrm>
        </p:grpSpPr>
        <p:sp>
          <p:nvSpPr>
            <p:cNvPr id="26" name="Freeform 25"/>
            <p:cNvSpPr/>
            <p:nvPr/>
          </p:nvSpPr>
          <p:spPr>
            <a:xfrm>
              <a:off x="3471775" y="5192741"/>
              <a:ext cx="185808" cy="159166"/>
            </a:xfrm>
            <a:custGeom>
              <a:avLst/>
              <a:gdLst/>
              <a:ahLst/>
              <a:cxnLst/>
              <a:rect l="0" t="0" r="0" b="0"/>
              <a:pathLst>
                <a:path w="185808" h="159166">
                  <a:moveTo>
                    <a:pt x="0" y="0"/>
                  </a:moveTo>
                  <a:lnTo>
                    <a:pt x="15843" y="5281"/>
                  </a:lnTo>
                  <a:lnTo>
                    <a:pt x="26036" y="6837"/>
                  </a:lnTo>
                  <a:lnTo>
                    <a:pt x="38358" y="7874"/>
                  </a:lnTo>
                  <a:lnTo>
                    <a:pt x="52100" y="8565"/>
                  </a:lnTo>
                  <a:lnTo>
                    <a:pt x="79158" y="9333"/>
                  </a:lnTo>
                  <a:lnTo>
                    <a:pt x="92563" y="9538"/>
                  </a:lnTo>
                  <a:lnTo>
                    <a:pt x="105921" y="8569"/>
                  </a:lnTo>
                  <a:lnTo>
                    <a:pt x="119248" y="6819"/>
                  </a:lnTo>
                  <a:lnTo>
                    <a:pt x="132553" y="4546"/>
                  </a:lnTo>
                  <a:lnTo>
                    <a:pt x="145845" y="3031"/>
                  </a:lnTo>
                  <a:lnTo>
                    <a:pt x="159127" y="2020"/>
                  </a:lnTo>
                  <a:lnTo>
                    <a:pt x="172404" y="1347"/>
                  </a:lnTo>
                  <a:lnTo>
                    <a:pt x="180149" y="5319"/>
                  </a:lnTo>
                  <a:lnTo>
                    <a:pt x="184208" y="12388"/>
                  </a:lnTo>
                  <a:lnTo>
                    <a:pt x="185807" y="21523"/>
                  </a:lnTo>
                  <a:lnTo>
                    <a:pt x="185769" y="32033"/>
                  </a:lnTo>
                  <a:lnTo>
                    <a:pt x="184638" y="43462"/>
                  </a:lnTo>
                  <a:lnTo>
                    <a:pt x="182779" y="55502"/>
                  </a:lnTo>
                  <a:lnTo>
                    <a:pt x="180434" y="66845"/>
                  </a:lnTo>
                  <a:lnTo>
                    <a:pt x="177765" y="77722"/>
                  </a:lnTo>
                  <a:lnTo>
                    <a:pt x="174881" y="88290"/>
                  </a:lnTo>
                  <a:lnTo>
                    <a:pt x="172958" y="99756"/>
                  </a:lnTo>
                  <a:lnTo>
                    <a:pt x="171676" y="111822"/>
                  </a:lnTo>
                  <a:lnTo>
                    <a:pt x="169112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591149" y="4911351"/>
              <a:ext cx="72678" cy="102331"/>
            </a:xfrm>
            <a:custGeom>
              <a:avLst/>
              <a:gdLst/>
              <a:ahLst/>
              <a:cxnLst/>
              <a:rect l="0" t="0" r="0" b="0"/>
              <a:pathLst>
                <a:path w="72678" h="102331">
                  <a:moveTo>
                    <a:pt x="0" y="12800"/>
                  </a:moveTo>
                  <a:lnTo>
                    <a:pt x="10561" y="2238"/>
                  </a:lnTo>
                  <a:lnTo>
                    <a:pt x="16988" y="232"/>
                  </a:lnTo>
                  <a:lnTo>
                    <a:pt x="24589" y="0"/>
                  </a:lnTo>
                  <a:lnTo>
                    <a:pt x="32972" y="951"/>
                  </a:lnTo>
                  <a:lnTo>
                    <a:pt x="40771" y="3795"/>
                  </a:lnTo>
                  <a:lnTo>
                    <a:pt x="48182" y="7902"/>
                  </a:lnTo>
                  <a:lnTo>
                    <a:pt x="55333" y="12851"/>
                  </a:lnTo>
                  <a:lnTo>
                    <a:pt x="61205" y="19466"/>
                  </a:lnTo>
                  <a:lnTo>
                    <a:pt x="66225" y="27192"/>
                  </a:lnTo>
                  <a:lnTo>
                    <a:pt x="70677" y="35658"/>
                  </a:lnTo>
                  <a:lnTo>
                    <a:pt x="72540" y="44618"/>
                  </a:lnTo>
                  <a:lnTo>
                    <a:pt x="72677" y="53908"/>
                  </a:lnTo>
                  <a:lnTo>
                    <a:pt x="71663" y="63417"/>
                  </a:lnTo>
                  <a:lnTo>
                    <a:pt x="68776" y="71966"/>
                  </a:lnTo>
                  <a:lnTo>
                    <a:pt x="64641" y="79877"/>
                  </a:lnTo>
                  <a:lnTo>
                    <a:pt x="29843" y="1023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591149" y="50634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04111" y="2904751"/>
            <a:ext cx="2261373" cy="407860"/>
            <a:chOff x="504111" y="2904751"/>
            <a:chExt cx="2261373" cy="407860"/>
          </a:xfrm>
        </p:grpSpPr>
        <p:sp>
          <p:nvSpPr>
            <p:cNvPr id="30" name="Freeform 29"/>
            <p:cNvSpPr/>
            <p:nvPr/>
          </p:nvSpPr>
          <p:spPr>
            <a:xfrm>
              <a:off x="504111" y="2974386"/>
              <a:ext cx="113532" cy="231396"/>
            </a:xfrm>
            <a:custGeom>
              <a:avLst/>
              <a:gdLst/>
              <a:ahLst/>
              <a:cxnLst/>
              <a:rect l="0" t="0" r="0" b="0"/>
              <a:pathLst>
                <a:path w="113532" h="231396">
                  <a:moveTo>
                    <a:pt x="62912" y="0"/>
                  </a:moveTo>
                  <a:lnTo>
                    <a:pt x="52350" y="15843"/>
                  </a:lnTo>
                  <a:lnTo>
                    <a:pt x="47028" y="24931"/>
                  </a:lnTo>
                  <a:lnTo>
                    <a:pt x="41270" y="35411"/>
                  </a:lnTo>
                  <a:lnTo>
                    <a:pt x="35220" y="46819"/>
                  </a:lnTo>
                  <a:lnTo>
                    <a:pt x="28976" y="59951"/>
                  </a:lnTo>
                  <a:lnTo>
                    <a:pt x="22603" y="74231"/>
                  </a:lnTo>
                  <a:lnTo>
                    <a:pt x="16144" y="89279"/>
                  </a:lnTo>
                  <a:lnTo>
                    <a:pt x="10732" y="104837"/>
                  </a:lnTo>
                  <a:lnTo>
                    <a:pt x="6019" y="120735"/>
                  </a:lnTo>
                  <a:lnTo>
                    <a:pt x="1772" y="136861"/>
                  </a:lnTo>
                  <a:lnTo>
                    <a:pt x="46" y="152033"/>
                  </a:lnTo>
                  <a:lnTo>
                    <a:pt x="0" y="166568"/>
                  </a:lnTo>
                  <a:lnTo>
                    <a:pt x="1075" y="180680"/>
                  </a:lnTo>
                  <a:lnTo>
                    <a:pt x="4003" y="192299"/>
                  </a:lnTo>
                  <a:lnTo>
                    <a:pt x="8165" y="202255"/>
                  </a:lnTo>
                  <a:lnTo>
                    <a:pt x="13150" y="211103"/>
                  </a:lnTo>
                  <a:lnTo>
                    <a:pt x="19790" y="218107"/>
                  </a:lnTo>
                  <a:lnTo>
                    <a:pt x="27532" y="223881"/>
                  </a:lnTo>
                  <a:lnTo>
                    <a:pt x="36009" y="228836"/>
                  </a:lnTo>
                  <a:lnTo>
                    <a:pt x="44977" y="231035"/>
                  </a:lnTo>
                  <a:lnTo>
                    <a:pt x="54271" y="231395"/>
                  </a:lnTo>
                  <a:lnTo>
                    <a:pt x="63783" y="230530"/>
                  </a:lnTo>
                  <a:lnTo>
                    <a:pt x="72335" y="227742"/>
                  </a:lnTo>
                  <a:lnTo>
                    <a:pt x="80247" y="223673"/>
                  </a:lnTo>
                  <a:lnTo>
                    <a:pt x="87733" y="218750"/>
                  </a:lnTo>
                  <a:lnTo>
                    <a:pt x="94933" y="212152"/>
                  </a:lnTo>
                  <a:lnTo>
                    <a:pt x="101945" y="204437"/>
                  </a:lnTo>
                  <a:lnTo>
                    <a:pt x="108829" y="195978"/>
                  </a:lnTo>
                  <a:lnTo>
                    <a:pt x="112314" y="185917"/>
                  </a:lnTo>
                  <a:lnTo>
                    <a:pt x="113531" y="174789"/>
                  </a:lnTo>
                  <a:lnTo>
                    <a:pt x="113238" y="162949"/>
                  </a:lnTo>
                  <a:lnTo>
                    <a:pt x="109726" y="153951"/>
                  </a:lnTo>
                  <a:lnTo>
                    <a:pt x="104069" y="146846"/>
                  </a:lnTo>
                  <a:lnTo>
                    <a:pt x="96982" y="141004"/>
                  </a:lnTo>
                  <a:lnTo>
                    <a:pt x="88941" y="139321"/>
                  </a:lnTo>
                  <a:lnTo>
                    <a:pt x="80265" y="140409"/>
                  </a:lnTo>
                  <a:lnTo>
                    <a:pt x="71165" y="143345"/>
                  </a:lnTo>
                  <a:lnTo>
                    <a:pt x="63993" y="148618"/>
                  </a:lnTo>
                  <a:lnTo>
                    <a:pt x="58106" y="155449"/>
                  </a:lnTo>
                  <a:lnTo>
                    <a:pt x="53076" y="163319"/>
                  </a:lnTo>
                  <a:lnTo>
                    <a:pt x="48618" y="171882"/>
                  </a:lnTo>
                  <a:lnTo>
                    <a:pt x="44540" y="180907"/>
                  </a:lnTo>
                  <a:lnTo>
                    <a:pt x="33069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36656" y="2904751"/>
              <a:ext cx="135508" cy="162735"/>
            </a:xfrm>
            <a:custGeom>
              <a:avLst/>
              <a:gdLst/>
              <a:ahLst/>
              <a:cxnLst/>
              <a:rect l="0" t="0" r="0" b="0"/>
              <a:pathLst>
                <a:path w="135508" h="162735">
                  <a:moveTo>
                    <a:pt x="19375" y="0"/>
                  </a:moveTo>
                  <a:lnTo>
                    <a:pt x="40498" y="0"/>
                  </a:lnTo>
                  <a:lnTo>
                    <a:pt x="51142" y="2211"/>
                  </a:lnTo>
                  <a:lnTo>
                    <a:pt x="62659" y="5895"/>
                  </a:lnTo>
                  <a:lnTo>
                    <a:pt x="74759" y="10562"/>
                  </a:lnTo>
                  <a:lnTo>
                    <a:pt x="86141" y="16990"/>
                  </a:lnTo>
                  <a:lnTo>
                    <a:pt x="97045" y="24590"/>
                  </a:lnTo>
                  <a:lnTo>
                    <a:pt x="107630" y="32973"/>
                  </a:lnTo>
                  <a:lnTo>
                    <a:pt x="115792" y="41878"/>
                  </a:lnTo>
                  <a:lnTo>
                    <a:pt x="122339" y="51130"/>
                  </a:lnTo>
                  <a:lnTo>
                    <a:pt x="127809" y="60615"/>
                  </a:lnTo>
                  <a:lnTo>
                    <a:pt x="131455" y="71359"/>
                  </a:lnTo>
                  <a:lnTo>
                    <a:pt x="133886" y="82942"/>
                  </a:lnTo>
                  <a:lnTo>
                    <a:pt x="135507" y="95086"/>
                  </a:lnTo>
                  <a:lnTo>
                    <a:pt x="134377" y="106498"/>
                  </a:lnTo>
                  <a:lnTo>
                    <a:pt x="131413" y="117422"/>
                  </a:lnTo>
                  <a:lnTo>
                    <a:pt x="127226" y="128021"/>
                  </a:lnTo>
                  <a:lnTo>
                    <a:pt x="120014" y="136191"/>
                  </a:lnTo>
                  <a:lnTo>
                    <a:pt x="110784" y="142744"/>
                  </a:lnTo>
                  <a:lnTo>
                    <a:pt x="100210" y="148217"/>
                  </a:lnTo>
                  <a:lnTo>
                    <a:pt x="88739" y="152972"/>
                  </a:lnTo>
                  <a:lnTo>
                    <a:pt x="76671" y="157247"/>
                  </a:lnTo>
                  <a:lnTo>
                    <a:pt x="64204" y="161202"/>
                  </a:lnTo>
                  <a:lnTo>
                    <a:pt x="51472" y="162734"/>
                  </a:lnTo>
                  <a:lnTo>
                    <a:pt x="38562" y="162650"/>
                  </a:lnTo>
                  <a:lnTo>
                    <a:pt x="25534" y="161488"/>
                  </a:lnTo>
                  <a:lnTo>
                    <a:pt x="15744" y="157398"/>
                  </a:lnTo>
                  <a:lnTo>
                    <a:pt x="8112" y="151355"/>
                  </a:lnTo>
                  <a:lnTo>
                    <a:pt x="1918" y="144010"/>
                  </a:lnTo>
                  <a:lnTo>
                    <a:pt x="0" y="136904"/>
                  </a:lnTo>
                  <a:lnTo>
                    <a:pt x="932" y="129955"/>
                  </a:lnTo>
                  <a:lnTo>
                    <a:pt x="3764" y="123112"/>
                  </a:lnTo>
                  <a:lnTo>
                    <a:pt x="10073" y="119656"/>
                  </a:lnTo>
                  <a:lnTo>
                    <a:pt x="18700" y="118456"/>
                  </a:lnTo>
                  <a:lnTo>
                    <a:pt x="28873" y="118762"/>
                  </a:lnTo>
                  <a:lnTo>
                    <a:pt x="38970" y="120071"/>
                  </a:lnTo>
                  <a:lnTo>
                    <a:pt x="49018" y="122049"/>
                  </a:lnTo>
                  <a:lnTo>
                    <a:pt x="59033" y="124473"/>
                  </a:lnTo>
                  <a:lnTo>
                    <a:pt x="69025" y="127195"/>
                  </a:lnTo>
                  <a:lnTo>
                    <a:pt x="79002" y="130114"/>
                  </a:lnTo>
                  <a:lnTo>
                    <a:pt x="118853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114151" y="3103707"/>
              <a:ext cx="19897" cy="139270"/>
            </a:xfrm>
            <a:custGeom>
              <a:avLst/>
              <a:gdLst/>
              <a:ahLst/>
              <a:cxnLst/>
              <a:rect l="0" t="0" r="0" b="0"/>
              <a:pathLst>
                <a:path w="19897" h="139270">
                  <a:moveTo>
                    <a:pt x="19896" y="0"/>
                  </a:moveTo>
                  <a:lnTo>
                    <a:pt x="14615" y="15843"/>
                  </a:lnTo>
                  <a:lnTo>
                    <a:pt x="13059" y="26036"/>
                  </a:lnTo>
                  <a:lnTo>
                    <a:pt x="12022" y="38358"/>
                  </a:lnTo>
                  <a:lnTo>
                    <a:pt x="11330" y="52100"/>
                  </a:lnTo>
                  <a:lnTo>
                    <a:pt x="9764" y="64577"/>
                  </a:lnTo>
                  <a:lnTo>
                    <a:pt x="7615" y="76210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114151" y="324297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044516" y="3153446"/>
              <a:ext cx="159166" cy="1"/>
            </a:xfrm>
            <a:custGeom>
              <a:avLst/>
              <a:gdLst/>
              <a:ahLst/>
              <a:cxnLst/>
              <a:rect l="0" t="0" r="0" b="0"/>
              <a:pathLst>
                <a:path w="159166" h="1">
                  <a:moveTo>
                    <a:pt x="0" y="0"/>
                  </a:move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22046" y="3024125"/>
              <a:ext cx="148501" cy="223683"/>
            </a:xfrm>
            <a:custGeom>
              <a:avLst/>
              <a:gdLst/>
              <a:ahLst/>
              <a:cxnLst/>
              <a:rect l="0" t="0" r="0" b="0"/>
              <a:pathLst>
                <a:path w="148501" h="223683">
                  <a:moveTo>
                    <a:pt x="40799" y="0"/>
                  </a:moveTo>
                  <a:lnTo>
                    <a:pt x="24957" y="5281"/>
                  </a:lnTo>
                  <a:lnTo>
                    <a:pt x="18079" y="9047"/>
                  </a:lnTo>
                  <a:lnTo>
                    <a:pt x="11284" y="13769"/>
                  </a:lnTo>
                  <a:lnTo>
                    <a:pt x="4543" y="19127"/>
                  </a:lnTo>
                  <a:lnTo>
                    <a:pt x="1154" y="27120"/>
                  </a:lnTo>
                  <a:lnTo>
                    <a:pt x="0" y="36870"/>
                  </a:lnTo>
                  <a:lnTo>
                    <a:pt x="336" y="47792"/>
                  </a:lnTo>
                  <a:lnTo>
                    <a:pt x="3876" y="58388"/>
                  </a:lnTo>
                  <a:lnTo>
                    <a:pt x="9552" y="68769"/>
                  </a:lnTo>
                  <a:lnTo>
                    <a:pt x="16652" y="79005"/>
                  </a:lnTo>
                  <a:lnTo>
                    <a:pt x="25806" y="89145"/>
                  </a:lnTo>
                  <a:lnTo>
                    <a:pt x="36331" y="99221"/>
                  </a:lnTo>
                  <a:lnTo>
                    <a:pt x="47768" y="109254"/>
                  </a:lnTo>
                  <a:lnTo>
                    <a:pt x="58709" y="120365"/>
                  </a:lnTo>
                  <a:lnTo>
                    <a:pt x="69319" y="132193"/>
                  </a:lnTo>
                  <a:lnTo>
                    <a:pt x="79708" y="144499"/>
                  </a:lnTo>
                  <a:lnTo>
                    <a:pt x="87739" y="156019"/>
                  </a:lnTo>
                  <a:lnTo>
                    <a:pt x="94199" y="167015"/>
                  </a:lnTo>
                  <a:lnTo>
                    <a:pt x="99611" y="177662"/>
                  </a:lnTo>
                  <a:lnTo>
                    <a:pt x="102113" y="188076"/>
                  </a:lnTo>
                  <a:lnTo>
                    <a:pt x="102676" y="198334"/>
                  </a:lnTo>
                  <a:lnTo>
                    <a:pt x="101946" y="208489"/>
                  </a:lnTo>
                  <a:lnTo>
                    <a:pt x="95933" y="215259"/>
                  </a:lnTo>
                  <a:lnTo>
                    <a:pt x="86398" y="219772"/>
                  </a:lnTo>
                  <a:lnTo>
                    <a:pt x="74514" y="222781"/>
                  </a:lnTo>
                  <a:lnTo>
                    <a:pt x="63276" y="223682"/>
                  </a:lnTo>
                  <a:lnTo>
                    <a:pt x="52468" y="223177"/>
                  </a:lnTo>
                  <a:lnTo>
                    <a:pt x="41947" y="221735"/>
                  </a:lnTo>
                  <a:lnTo>
                    <a:pt x="32722" y="217458"/>
                  </a:lnTo>
                  <a:lnTo>
                    <a:pt x="24361" y="211290"/>
                  </a:lnTo>
                  <a:lnTo>
                    <a:pt x="16577" y="203863"/>
                  </a:lnTo>
                  <a:lnTo>
                    <a:pt x="13598" y="195595"/>
                  </a:lnTo>
                  <a:lnTo>
                    <a:pt x="13823" y="186767"/>
                  </a:lnTo>
                  <a:lnTo>
                    <a:pt x="16183" y="177566"/>
                  </a:lnTo>
                  <a:lnTo>
                    <a:pt x="21073" y="168116"/>
                  </a:lnTo>
                  <a:lnTo>
                    <a:pt x="27648" y="158501"/>
                  </a:lnTo>
                  <a:lnTo>
                    <a:pt x="35348" y="148774"/>
                  </a:lnTo>
                  <a:lnTo>
                    <a:pt x="44902" y="140079"/>
                  </a:lnTo>
                  <a:lnTo>
                    <a:pt x="55693" y="132072"/>
                  </a:lnTo>
                  <a:lnTo>
                    <a:pt x="67308" y="124523"/>
                  </a:lnTo>
                  <a:lnTo>
                    <a:pt x="79473" y="117280"/>
                  </a:lnTo>
                  <a:lnTo>
                    <a:pt x="92004" y="110241"/>
                  </a:lnTo>
                  <a:lnTo>
                    <a:pt x="104779" y="103337"/>
                  </a:lnTo>
                  <a:lnTo>
                    <a:pt x="116612" y="96524"/>
                  </a:lnTo>
                  <a:lnTo>
                    <a:pt x="127816" y="89772"/>
                  </a:lnTo>
                  <a:lnTo>
                    <a:pt x="138602" y="83059"/>
                  </a:lnTo>
                  <a:lnTo>
                    <a:pt x="144687" y="74163"/>
                  </a:lnTo>
                  <a:lnTo>
                    <a:pt x="147638" y="63811"/>
                  </a:lnTo>
                  <a:lnTo>
                    <a:pt x="148500" y="52488"/>
                  </a:lnTo>
                  <a:lnTo>
                    <a:pt x="145759" y="43835"/>
                  </a:lnTo>
                  <a:lnTo>
                    <a:pt x="140616" y="36960"/>
                  </a:lnTo>
                  <a:lnTo>
                    <a:pt x="133871" y="31272"/>
                  </a:lnTo>
                  <a:lnTo>
                    <a:pt x="126059" y="26375"/>
                  </a:lnTo>
                  <a:lnTo>
                    <a:pt x="117535" y="22004"/>
                  </a:lnTo>
                  <a:lnTo>
                    <a:pt x="6069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81083" y="2970498"/>
              <a:ext cx="209518" cy="135784"/>
            </a:xfrm>
            <a:custGeom>
              <a:avLst/>
              <a:gdLst/>
              <a:ahLst/>
              <a:cxnLst/>
              <a:rect l="0" t="0" r="0" b="0"/>
              <a:pathLst>
                <a:path w="209518" h="135784">
                  <a:moveTo>
                    <a:pt x="10561" y="23783"/>
                  </a:moveTo>
                  <a:lnTo>
                    <a:pt x="0" y="13222"/>
                  </a:lnTo>
                  <a:lnTo>
                    <a:pt x="204" y="9005"/>
                  </a:lnTo>
                  <a:lnTo>
                    <a:pt x="3657" y="5089"/>
                  </a:lnTo>
                  <a:lnTo>
                    <a:pt x="9274" y="1372"/>
                  </a:lnTo>
                  <a:lnTo>
                    <a:pt x="16335" y="0"/>
                  </a:lnTo>
                  <a:lnTo>
                    <a:pt x="24358" y="191"/>
                  </a:lnTo>
                  <a:lnTo>
                    <a:pt x="33023" y="1423"/>
                  </a:lnTo>
                  <a:lnTo>
                    <a:pt x="42115" y="5561"/>
                  </a:lnTo>
                  <a:lnTo>
                    <a:pt x="51493" y="11635"/>
                  </a:lnTo>
                  <a:lnTo>
                    <a:pt x="61061" y="19000"/>
                  </a:lnTo>
                  <a:lnTo>
                    <a:pt x="69650" y="27227"/>
                  </a:lnTo>
                  <a:lnTo>
                    <a:pt x="77586" y="36027"/>
                  </a:lnTo>
                  <a:lnTo>
                    <a:pt x="85088" y="45209"/>
                  </a:lnTo>
                  <a:lnTo>
                    <a:pt x="88984" y="56858"/>
                  </a:lnTo>
                  <a:lnTo>
                    <a:pt x="90476" y="70150"/>
                  </a:lnTo>
                  <a:lnTo>
                    <a:pt x="90365" y="84538"/>
                  </a:lnTo>
                  <a:lnTo>
                    <a:pt x="88081" y="96340"/>
                  </a:lnTo>
                  <a:lnTo>
                    <a:pt x="84347" y="106419"/>
                  </a:lnTo>
                  <a:lnTo>
                    <a:pt x="79647" y="115349"/>
                  </a:lnTo>
                  <a:lnTo>
                    <a:pt x="73198" y="122408"/>
                  </a:lnTo>
                  <a:lnTo>
                    <a:pt x="65583" y="128219"/>
                  </a:lnTo>
                  <a:lnTo>
                    <a:pt x="57190" y="133198"/>
                  </a:lnTo>
                  <a:lnTo>
                    <a:pt x="48279" y="135413"/>
                  </a:lnTo>
                  <a:lnTo>
                    <a:pt x="39023" y="135783"/>
                  </a:lnTo>
                  <a:lnTo>
                    <a:pt x="29536" y="134925"/>
                  </a:lnTo>
                  <a:lnTo>
                    <a:pt x="26527" y="132143"/>
                  </a:lnTo>
                  <a:lnTo>
                    <a:pt x="27837" y="128077"/>
                  </a:lnTo>
                  <a:lnTo>
                    <a:pt x="32026" y="123156"/>
                  </a:lnTo>
                  <a:lnTo>
                    <a:pt x="39240" y="120980"/>
                  </a:lnTo>
                  <a:lnTo>
                    <a:pt x="48471" y="120635"/>
                  </a:lnTo>
                  <a:lnTo>
                    <a:pt x="59046" y="121511"/>
                  </a:lnTo>
                  <a:lnTo>
                    <a:pt x="71622" y="122094"/>
                  </a:lnTo>
                  <a:lnTo>
                    <a:pt x="100334" y="122743"/>
                  </a:lnTo>
                  <a:lnTo>
                    <a:pt x="209517" y="123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989556" y="3233028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019399" y="3242976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9948"/>
                  </a:moveTo>
                  <a:lnTo>
                    <a:pt x="26405" y="4667"/>
                  </a:lnTo>
                  <a:lnTo>
                    <a:pt x="38604" y="3111"/>
                  </a:lnTo>
                  <a:lnTo>
                    <a:pt x="51158" y="2074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278041" y="3073864"/>
              <a:ext cx="49740" cy="238747"/>
            </a:xfrm>
            <a:custGeom>
              <a:avLst/>
              <a:gdLst/>
              <a:ahLst/>
              <a:cxnLst/>
              <a:rect l="0" t="0" r="0" b="0"/>
              <a:pathLst>
                <a:path w="49740" h="238747">
                  <a:moveTo>
                    <a:pt x="49739" y="0"/>
                  </a:moveTo>
                  <a:lnTo>
                    <a:pt x="44458" y="15843"/>
                  </a:lnTo>
                  <a:lnTo>
                    <a:pt x="41798" y="27141"/>
                  </a:lnTo>
                  <a:lnTo>
                    <a:pt x="38918" y="41306"/>
                  </a:lnTo>
                  <a:lnTo>
                    <a:pt x="35893" y="57380"/>
                  </a:lnTo>
                  <a:lnTo>
                    <a:pt x="33877" y="73623"/>
                  </a:lnTo>
                  <a:lnTo>
                    <a:pt x="32532" y="89979"/>
                  </a:lnTo>
                  <a:lnTo>
                    <a:pt x="31636" y="106409"/>
                  </a:lnTo>
                  <a:lnTo>
                    <a:pt x="29933" y="120678"/>
                  </a:lnTo>
                  <a:lnTo>
                    <a:pt x="27693" y="133507"/>
                  </a:lnTo>
                  <a:lnTo>
                    <a:pt x="22256" y="157709"/>
                  </a:lnTo>
                  <a:lnTo>
                    <a:pt x="16155" y="183203"/>
                  </a:lnTo>
                  <a:lnTo>
                    <a:pt x="12981" y="195086"/>
                  </a:lnTo>
                  <a:lnTo>
                    <a:pt x="0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354282" y="3083812"/>
              <a:ext cx="159060" cy="181859"/>
            </a:xfrm>
            <a:custGeom>
              <a:avLst/>
              <a:gdLst/>
              <a:ahLst/>
              <a:cxnLst/>
              <a:rect l="0" t="0" r="0" b="0"/>
              <a:pathLst>
                <a:path w="159060" h="181859">
                  <a:moveTo>
                    <a:pt x="43133" y="0"/>
                  </a:moveTo>
                  <a:lnTo>
                    <a:pt x="15441" y="55383"/>
                  </a:lnTo>
                  <a:lnTo>
                    <a:pt x="10302" y="68976"/>
                  </a:lnTo>
                  <a:lnTo>
                    <a:pt x="5772" y="83564"/>
                  </a:lnTo>
                  <a:lnTo>
                    <a:pt x="1646" y="98816"/>
                  </a:lnTo>
                  <a:lnTo>
                    <a:pt x="0" y="112300"/>
                  </a:lnTo>
                  <a:lnTo>
                    <a:pt x="9" y="124606"/>
                  </a:lnTo>
                  <a:lnTo>
                    <a:pt x="1120" y="136125"/>
                  </a:lnTo>
                  <a:lnTo>
                    <a:pt x="4071" y="146015"/>
                  </a:lnTo>
                  <a:lnTo>
                    <a:pt x="8249" y="154819"/>
                  </a:lnTo>
                  <a:lnTo>
                    <a:pt x="13245" y="162899"/>
                  </a:lnTo>
                  <a:lnTo>
                    <a:pt x="19892" y="169392"/>
                  </a:lnTo>
                  <a:lnTo>
                    <a:pt x="27639" y="174825"/>
                  </a:lnTo>
                  <a:lnTo>
                    <a:pt x="36119" y="179552"/>
                  </a:lnTo>
                  <a:lnTo>
                    <a:pt x="46194" y="181599"/>
                  </a:lnTo>
                  <a:lnTo>
                    <a:pt x="57332" y="181858"/>
                  </a:lnTo>
                  <a:lnTo>
                    <a:pt x="69179" y="180925"/>
                  </a:lnTo>
                  <a:lnTo>
                    <a:pt x="79287" y="178093"/>
                  </a:lnTo>
                  <a:lnTo>
                    <a:pt x="88236" y="173993"/>
                  </a:lnTo>
                  <a:lnTo>
                    <a:pt x="96413" y="169050"/>
                  </a:lnTo>
                  <a:lnTo>
                    <a:pt x="106286" y="162439"/>
                  </a:lnTo>
                  <a:lnTo>
                    <a:pt x="129045" y="146250"/>
                  </a:lnTo>
                  <a:lnTo>
                    <a:pt x="137988" y="137291"/>
                  </a:lnTo>
                  <a:lnTo>
                    <a:pt x="145056" y="128003"/>
                  </a:lnTo>
                  <a:lnTo>
                    <a:pt x="150872" y="118494"/>
                  </a:lnTo>
                  <a:lnTo>
                    <a:pt x="154750" y="107734"/>
                  </a:lnTo>
                  <a:lnTo>
                    <a:pt x="157336" y="96140"/>
                  </a:lnTo>
                  <a:lnTo>
                    <a:pt x="159059" y="83988"/>
                  </a:lnTo>
                  <a:lnTo>
                    <a:pt x="157997" y="71466"/>
                  </a:lnTo>
                  <a:lnTo>
                    <a:pt x="155079" y="58697"/>
                  </a:lnTo>
                  <a:lnTo>
                    <a:pt x="150923" y="45763"/>
                  </a:lnTo>
                  <a:lnTo>
                    <a:pt x="144836" y="34930"/>
                  </a:lnTo>
                  <a:lnTo>
                    <a:pt x="137462" y="25497"/>
                  </a:lnTo>
                  <a:lnTo>
                    <a:pt x="129231" y="16998"/>
                  </a:lnTo>
                  <a:lnTo>
                    <a:pt x="119322" y="11332"/>
                  </a:lnTo>
                  <a:lnTo>
                    <a:pt x="108294" y="7554"/>
                  </a:lnTo>
                  <a:lnTo>
                    <a:pt x="96522" y="5036"/>
                  </a:lnTo>
                  <a:lnTo>
                    <a:pt x="84252" y="4463"/>
                  </a:lnTo>
                  <a:lnTo>
                    <a:pt x="71651" y="5186"/>
                  </a:lnTo>
                  <a:lnTo>
                    <a:pt x="23237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606318" y="2932734"/>
              <a:ext cx="159166" cy="84051"/>
            </a:xfrm>
            <a:custGeom>
              <a:avLst/>
              <a:gdLst/>
              <a:ahLst/>
              <a:cxnLst/>
              <a:rect l="0" t="0" r="0" b="0"/>
              <a:pathLst>
                <a:path w="159166" h="84051">
                  <a:moveTo>
                    <a:pt x="0" y="31704"/>
                  </a:moveTo>
                  <a:lnTo>
                    <a:pt x="10562" y="15861"/>
                  </a:lnTo>
                  <a:lnTo>
                    <a:pt x="18095" y="10089"/>
                  </a:lnTo>
                  <a:lnTo>
                    <a:pt x="27537" y="5136"/>
                  </a:lnTo>
                  <a:lnTo>
                    <a:pt x="38254" y="728"/>
                  </a:lnTo>
                  <a:lnTo>
                    <a:pt x="47609" y="0"/>
                  </a:lnTo>
                  <a:lnTo>
                    <a:pt x="56056" y="1726"/>
                  </a:lnTo>
                  <a:lnTo>
                    <a:pt x="63898" y="5087"/>
                  </a:lnTo>
                  <a:lnTo>
                    <a:pt x="70231" y="10643"/>
                  </a:lnTo>
                  <a:lnTo>
                    <a:pt x="75559" y="17664"/>
                  </a:lnTo>
                  <a:lnTo>
                    <a:pt x="80216" y="25660"/>
                  </a:lnTo>
                  <a:lnTo>
                    <a:pt x="81110" y="34306"/>
                  </a:lnTo>
                  <a:lnTo>
                    <a:pt x="79495" y="43387"/>
                  </a:lnTo>
                  <a:lnTo>
                    <a:pt x="76208" y="52756"/>
                  </a:lnTo>
                  <a:lnTo>
                    <a:pt x="70701" y="60108"/>
                  </a:lnTo>
                  <a:lnTo>
                    <a:pt x="63714" y="66114"/>
                  </a:lnTo>
                  <a:lnTo>
                    <a:pt x="55740" y="71224"/>
                  </a:lnTo>
                  <a:lnTo>
                    <a:pt x="47108" y="75736"/>
                  </a:lnTo>
                  <a:lnTo>
                    <a:pt x="38037" y="79849"/>
                  </a:lnTo>
                  <a:lnTo>
                    <a:pt x="28674" y="83696"/>
                  </a:lnTo>
                  <a:lnTo>
                    <a:pt x="20221" y="84050"/>
                  </a:lnTo>
                  <a:lnTo>
                    <a:pt x="12376" y="82076"/>
                  </a:lnTo>
                  <a:lnTo>
                    <a:pt x="4935" y="78549"/>
                  </a:lnTo>
                  <a:lnTo>
                    <a:pt x="4395" y="76198"/>
                  </a:lnTo>
                  <a:lnTo>
                    <a:pt x="8457" y="74630"/>
                  </a:lnTo>
                  <a:lnTo>
                    <a:pt x="15586" y="73585"/>
                  </a:lnTo>
                  <a:lnTo>
                    <a:pt x="25865" y="72889"/>
                  </a:lnTo>
                  <a:lnTo>
                    <a:pt x="38244" y="72424"/>
                  </a:lnTo>
                  <a:lnTo>
                    <a:pt x="79124" y="71770"/>
                  </a:lnTo>
                  <a:lnTo>
                    <a:pt x="92540" y="71679"/>
                  </a:lnTo>
                  <a:lnTo>
                    <a:pt x="104801" y="70512"/>
                  </a:lnTo>
                  <a:lnTo>
                    <a:pt x="116290" y="68629"/>
                  </a:lnTo>
                  <a:lnTo>
                    <a:pt x="159165" y="5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49765" y="3163394"/>
              <a:ext cx="69635" cy="1"/>
            </a:xfrm>
            <a:custGeom>
              <a:avLst/>
              <a:gdLst/>
              <a:ahLst/>
              <a:cxnLst/>
              <a:rect l="0" t="0" r="0" b="0"/>
              <a:pathLst>
                <a:path w="69635" h="1">
                  <a:moveTo>
                    <a:pt x="0" y="0"/>
                  </a:move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08381" y="3406933"/>
            <a:ext cx="666502" cy="233955"/>
            <a:chOff x="308381" y="3406933"/>
            <a:chExt cx="666502" cy="233955"/>
          </a:xfrm>
        </p:grpSpPr>
        <p:sp>
          <p:nvSpPr>
            <p:cNvPr id="44" name="Freeform 43"/>
            <p:cNvSpPr/>
            <p:nvPr/>
          </p:nvSpPr>
          <p:spPr>
            <a:xfrm>
              <a:off x="308381" y="3406933"/>
              <a:ext cx="161097" cy="230128"/>
            </a:xfrm>
            <a:custGeom>
              <a:avLst/>
              <a:gdLst/>
              <a:ahLst/>
              <a:cxnLst/>
              <a:rect l="0" t="0" r="0" b="0"/>
              <a:pathLst>
                <a:path w="161097" h="230128">
                  <a:moveTo>
                    <a:pt x="0" y="34999"/>
                  </a:moveTo>
                  <a:lnTo>
                    <a:pt x="5281" y="13875"/>
                  </a:lnTo>
                  <a:lnTo>
                    <a:pt x="11257" y="7653"/>
                  </a:lnTo>
                  <a:lnTo>
                    <a:pt x="19663" y="3504"/>
                  </a:lnTo>
                  <a:lnTo>
                    <a:pt x="29688" y="739"/>
                  </a:lnTo>
                  <a:lnTo>
                    <a:pt x="40793" y="0"/>
                  </a:lnTo>
                  <a:lnTo>
                    <a:pt x="52617" y="614"/>
                  </a:lnTo>
                  <a:lnTo>
                    <a:pt x="64921" y="2127"/>
                  </a:lnTo>
                  <a:lnTo>
                    <a:pt x="75335" y="5347"/>
                  </a:lnTo>
                  <a:lnTo>
                    <a:pt x="84488" y="9704"/>
                  </a:lnTo>
                  <a:lnTo>
                    <a:pt x="92800" y="14820"/>
                  </a:lnTo>
                  <a:lnTo>
                    <a:pt x="100553" y="20441"/>
                  </a:lnTo>
                  <a:lnTo>
                    <a:pt x="107931" y="26399"/>
                  </a:lnTo>
                  <a:lnTo>
                    <a:pt x="115061" y="32581"/>
                  </a:lnTo>
                  <a:lnTo>
                    <a:pt x="118709" y="40019"/>
                  </a:lnTo>
                  <a:lnTo>
                    <a:pt x="120036" y="48293"/>
                  </a:lnTo>
                  <a:lnTo>
                    <a:pt x="119815" y="57125"/>
                  </a:lnTo>
                  <a:lnTo>
                    <a:pt x="116352" y="65224"/>
                  </a:lnTo>
                  <a:lnTo>
                    <a:pt x="110727" y="72834"/>
                  </a:lnTo>
                  <a:lnTo>
                    <a:pt x="103661" y="80118"/>
                  </a:lnTo>
                  <a:lnTo>
                    <a:pt x="94529" y="84974"/>
                  </a:lnTo>
                  <a:lnTo>
                    <a:pt x="84020" y="88211"/>
                  </a:lnTo>
                  <a:lnTo>
                    <a:pt x="72593" y="90369"/>
                  </a:lnTo>
                  <a:lnTo>
                    <a:pt x="69396" y="92913"/>
                  </a:lnTo>
                  <a:lnTo>
                    <a:pt x="71686" y="95714"/>
                  </a:lnTo>
                  <a:lnTo>
                    <a:pt x="77634" y="98687"/>
                  </a:lnTo>
                  <a:lnTo>
                    <a:pt x="84915" y="101774"/>
                  </a:lnTo>
                  <a:lnTo>
                    <a:pt x="93085" y="104938"/>
                  </a:lnTo>
                  <a:lnTo>
                    <a:pt x="101848" y="108152"/>
                  </a:lnTo>
                  <a:lnTo>
                    <a:pt x="109900" y="112506"/>
                  </a:lnTo>
                  <a:lnTo>
                    <a:pt x="117479" y="117619"/>
                  </a:lnTo>
                  <a:lnTo>
                    <a:pt x="124742" y="123238"/>
                  </a:lnTo>
                  <a:lnTo>
                    <a:pt x="131795" y="130300"/>
                  </a:lnTo>
                  <a:lnTo>
                    <a:pt x="138707" y="138324"/>
                  </a:lnTo>
                  <a:lnTo>
                    <a:pt x="145526" y="146989"/>
                  </a:lnTo>
                  <a:lnTo>
                    <a:pt x="151178" y="156082"/>
                  </a:lnTo>
                  <a:lnTo>
                    <a:pt x="156050" y="165460"/>
                  </a:lnTo>
                  <a:lnTo>
                    <a:pt x="160404" y="175028"/>
                  </a:lnTo>
                  <a:lnTo>
                    <a:pt x="161096" y="183617"/>
                  </a:lnTo>
                  <a:lnTo>
                    <a:pt x="159347" y="191553"/>
                  </a:lnTo>
                  <a:lnTo>
                    <a:pt x="155970" y="199055"/>
                  </a:lnTo>
                  <a:lnTo>
                    <a:pt x="150403" y="206267"/>
                  </a:lnTo>
                  <a:lnTo>
                    <a:pt x="143376" y="213285"/>
                  </a:lnTo>
                  <a:lnTo>
                    <a:pt x="135375" y="220175"/>
                  </a:lnTo>
                  <a:lnTo>
                    <a:pt x="124514" y="224768"/>
                  </a:lnTo>
                  <a:lnTo>
                    <a:pt x="111747" y="227830"/>
                  </a:lnTo>
                  <a:lnTo>
                    <a:pt x="97710" y="229872"/>
                  </a:lnTo>
                  <a:lnTo>
                    <a:pt x="85035" y="230127"/>
                  </a:lnTo>
                  <a:lnTo>
                    <a:pt x="73270" y="229192"/>
                  </a:lnTo>
                  <a:lnTo>
                    <a:pt x="29843" y="2140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41669" y="3441932"/>
              <a:ext cx="114583" cy="181908"/>
            </a:xfrm>
            <a:custGeom>
              <a:avLst/>
              <a:gdLst/>
              <a:ahLst/>
              <a:cxnLst/>
              <a:rect l="0" t="0" r="0" b="0"/>
              <a:pathLst>
                <a:path w="114583" h="181908">
                  <a:moveTo>
                    <a:pt x="15406" y="0"/>
                  </a:moveTo>
                  <a:lnTo>
                    <a:pt x="10125" y="26404"/>
                  </a:lnTo>
                  <a:lnTo>
                    <a:pt x="8570" y="38604"/>
                  </a:lnTo>
                  <a:lnTo>
                    <a:pt x="7533" y="51158"/>
                  </a:lnTo>
                  <a:lnTo>
                    <a:pt x="6841" y="63948"/>
                  </a:lnTo>
                  <a:lnTo>
                    <a:pt x="5275" y="76897"/>
                  </a:lnTo>
                  <a:lnTo>
                    <a:pt x="3125" y="89950"/>
                  </a:lnTo>
                  <a:lnTo>
                    <a:pt x="587" y="103074"/>
                  </a:lnTo>
                  <a:lnTo>
                    <a:pt x="0" y="115139"/>
                  </a:lnTo>
                  <a:lnTo>
                    <a:pt x="714" y="126498"/>
                  </a:lnTo>
                  <a:lnTo>
                    <a:pt x="2296" y="137387"/>
                  </a:lnTo>
                  <a:lnTo>
                    <a:pt x="5561" y="146857"/>
                  </a:lnTo>
                  <a:lnTo>
                    <a:pt x="9948" y="155380"/>
                  </a:lnTo>
                  <a:lnTo>
                    <a:pt x="15083" y="163273"/>
                  </a:lnTo>
                  <a:lnTo>
                    <a:pt x="22928" y="169641"/>
                  </a:lnTo>
                  <a:lnTo>
                    <a:pt x="32579" y="174991"/>
                  </a:lnTo>
                  <a:lnTo>
                    <a:pt x="43435" y="179663"/>
                  </a:lnTo>
                  <a:lnTo>
                    <a:pt x="55093" y="181673"/>
                  </a:lnTo>
                  <a:lnTo>
                    <a:pt x="67286" y="181907"/>
                  </a:lnTo>
                  <a:lnTo>
                    <a:pt x="79836" y="180958"/>
                  </a:lnTo>
                  <a:lnTo>
                    <a:pt x="90413" y="178114"/>
                  </a:lnTo>
                  <a:lnTo>
                    <a:pt x="99676" y="174008"/>
                  </a:lnTo>
                  <a:lnTo>
                    <a:pt x="108061" y="169060"/>
                  </a:lnTo>
                  <a:lnTo>
                    <a:pt x="112546" y="162446"/>
                  </a:lnTo>
                  <a:lnTo>
                    <a:pt x="114431" y="154720"/>
                  </a:lnTo>
                  <a:lnTo>
                    <a:pt x="114582" y="146254"/>
                  </a:lnTo>
                  <a:lnTo>
                    <a:pt x="112472" y="138399"/>
                  </a:lnTo>
                  <a:lnTo>
                    <a:pt x="108855" y="130952"/>
                  </a:lnTo>
                  <a:lnTo>
                    <a:pt x="104233" y="123776"/>
                  </a:lnTo>
                  <a:lnTo>
                    <a:pt x="97835" y="120098"/>
                  </a:lnTo>
                  <a:lnTo>
                    <a:pt x="90255" y="118751"/>
                  </a:lnTo>
                  <a:lnTo>
                    <a:pt x="81885" y="118958"/>
                  </a:lnTo>
                  <a:lnTo>
                    <a:pt x="72989" y="120202"/>
                  </a:lnTo>
                  <a:lnTo>
                    <a:pt x="63742" y="122136"/>
                  </a:lnTo>
                  <a:lnTo>
                    <a:pt x="54262" y="124531"/>
                  </a:lnTo>
                  <a:lnTo>
                    <a:pt x="45731" y="128338"/>
                  </a:lnTo>
                  <a:lnTo>
                    <a:pt x="37834" y="133087"/>
                  </a:lnTo>
                  <a:lnTo>
                    <a:pt x="15406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35613" y="3471775"/>
              <a:ext cx="39792" cy="169113"/>
            </a:xfrm>
            <a:custGeom>
              <a:avLst/>
              <a:gdLst/>
              <a:ahLst/>
              <a:cxnLst/>
              <a:rect l="0" t="0" r="0" b="0"/>
              <a:pathLst>
                <a:path w="39792" h="169113">
                  <a:moveTo>
                    <a:pt x="0" y="0"/>
                  </a:moveTo>
                  <a:lnTo>
                    <a:pt x="0" y="21124"/>
                  </a:lnTo>
                  <a:lnTo>
                    <a:pt x="1105" y="31767"/>
                  </a:lnTo>
                  <a:lnTo>
                    <a:pt x="2948" y="43284"/>
                  </a:lnTo>
                  <a:lnTo>
                    <a:pt x="5281" y="55384"/>
                  </a:lnTo>
                  <a:lnTo>
                    <a:pt x="7942" y="66766"/>
                  </a:lnTo>
                  <a:lnTo>
                    <a:pt x="10821" y="77670"/>
                  </a:lnTo>
                  <a:lnTo>
                    <a:pt x="16968" y="99733"/>
                  </a:lnTo>
                  <a:lnTo>
                    <a:pt x="20154" y="111807"/>
                  </a:lnTo>
                  <a:lnTo>
                    <a:pt x="39791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46083" y="3541819"/>
              <a:ext cx="228800" cy="9539"/>
            </a:xfrm>
            <a:custGeom>
              <a:avLst/>
              <a:gdLst/>
              <a:ahLst/>
              <a:cxnLst/>
              <a:rect l="0" t="0" r="0" b="0"/>
              <a:pathLst>
                <a:path w="228800" h="9539">
                  <a:moveTo>
                    <a:pt x="0" y="9538"/>
                  </a:moveTo>
                  <a:lnTo>
                    <a:pt x="21124" y="4257"/>
                  </a:lnTo>
                  <a:lnTo>
                    <a:pt x="32873" y="2701"/>
                  </a:lnTo>
                  <a:lnTo>
                    <a:pt x="46232" y="1665"/>
                  </a:lnTo>
                  <a:lnTo>
                    <a:pt x="60665" y="973"/>
                  </a:lnTo>
                  <a:lnTo>
                    <a:pt x="94386" y="205"/>
                  </a:lnTo>
                  <a:lnTo>
                    <a:pt x="112663" y="0"/>
                  </a:lnTo>
                  <a:lnTo>
                    <a:pt x="130374" y="969"/>
                  </a:lnTo>
                  <a:lnTo>
                    <a:pt x="147708" y="2720"/>
                  </a:lnTo>
                  <a:lnTo>
                    <a:pt x="228799" y="9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67709" y="3461827"/>
            <a:ext cx="553780" cy="209174"/>
            <a:chOff x="1067709" y="3461827"/>
            <a:chExt cx="553780" cy="209174"/>
          </a:xfrm>
        </p:grpSpPr>
        <p:sp>
          <p:nvSpPr>
            <p:cNvPr id="49" name="Freeform 48"/>
            <p:cNvSpPr/>
            <p:nvPr/>
          </p:nvSpPr>
          <p:spPr>
            <a:xfrm>
              <a:off x="1067709" y="3491670"/>
              <a:ext cx="83194" cy="179331"/>
            </a:xfrm>
            <a:custGeom>
              <a:avLst/>
              <a:gdLst/>
              <a:ahLst/>
              <a:cxnLst/>
              <a:rect l="0" t="0" r="0" b="0"/>
              <a:pathLst>
                <a:path w="83194" h="179331">
                  <a:moveTo>
                    <a:pt x="36494" y="0"/>
                  </a:moveTo>
                  <a:lnTo>
                    <a:pt x="22648" y="41539"/>
                  </a:lnTo>
                  <a:lnTo>
                    <a:pt x="13392" y="66359"/>
                  </a:lnTo>
                  <a:lnTo>
                    <a:pt x="7829" y="80715"/>
                  </a:lnTo>
                  <a:lnTo>
                    <a:pt x="4121" y="94706"/>
                  </a:lnTo>
                  <a:lnTo>
                    <a:pt x="1648" y="108455"/>
                  </a:lnTo>
                  <a:lnTo>
                    <a:pt x="0" y="122043"/>
                  </a:lnTo>
                  <a:lnTo>
                    <a:pt x="1111" y="134417"/>
                  </a:lnTo>
                  <a:lnTo>
                    <a:pt x="4063" y="145982"/>
                  </a:lnTo>
                  <a:lnTo>
                    <a:pt x="8242" y="157008"/>
                  </a:lnTo>
                  <a:lnTo>
                    <a:pt x="14343" y="165464"/>
                  </a:lnTo>
                  <a:lnTo>
                    <a:pt x="21727" y="172207"/>
                  </a:lnTo>
                  <a:lnTo>
                    <a:pt x="29965" y="177807"/>
                  </a:lnTo>
                  <a:lnTo>
                    <a:pt x="38773" y="179330"/>
                  </a:lnTo>
                  <a:lnTo>
                    <a:pt x="47961" y="178135"/>
                  </a:lnTo>
                  <a:lnTo>
                    <a:pt x="57403" y="175128"/>
                  </a:lnTo>
                  <a:lnTo>
                    <a:pt x="64802" y="168701"/>
                  </a:lnTo>
                  <a:lnTo>
                    <a:pt x="70841" y="159997"/>
                  </a:lnTo>
                  <a:lnTo>
                    <a:pt x="75971" y="149772"/>
                  </a:lnTo>
                  <a:lnTo>
                    <a:pt x="79392" y="138533"/>
                  </a:lnTo>
                  <a:lnTo>
                    <a:pt x="81672" y="126621"/>
                  </a:lnTo>
                  <a:lnTo>
                    <a:pt x="83193" y="114257"/>
                  </a:lnTo>
                  <a:lnTo>
                    <a:pt x="79785" y="106015"/>
                  </a:lnTo>
                  <a:lnTo>
                    <a:pt x="73092" y="100520"/>
                  </a:lnTo>
                  <a:lnTo>
                    <a:pt x="64209" y="96857"/>
                  </a:lnTo>
                  <a:lnTo>
                    <a:pt x="56076" y="96626"/>
                  </a:lnTo>
                  <a:lnTo>
                    <a:pt x="48443" y="98682"/>
                  </a:lnTo>
                  <a:lnTo>
                    <a:pt x="41144" y="102264"/>
                  </a:lnTo>
                  <a:lnTo>
                    <a:pt x="35173" y="107967"/>
                  </a:lnTo>
                  <a:lnTo>
                    <a:pt x="30087" y="115085"/>
                  </a:lnTo>
                  <a:lnTo>
                    <a:pt x="25591" y="123147"/>
                  </a:lnTo>
                  <a:lnTo>
                    <a:pt x="22593" y="132942"/>
                  </a:lnTo>
                  <a:lnTo>
                    <a:pt x="20595" y="143894"/>
                  </a:lnTo>
                  <a:lnTo>
                    <a:pt x="16599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244258" y="3481723"/>
              <a:ext cx="118588" cy="86857"/>
            </a:xfrm>
            <a:custGeom>
              <a:avLst/>
              <a:gdLst/>
              <a:ahLst/>
              <a:cxnLst/>
              <a:rect l="0" t="0" r="0" b="0"/>
              <a:pathLst>
                <a:path w="118588" h="86857">
                  <a:moveTo>
                    <a:pt x="29057" y="0"/>
                  </a:moveTo>
                  <a:lnTo>
                    <a:pt x="15212" y="41537"/>
                  </a:lnTo>
                  <a:lnTo>
                    <a:pt x="10984" y="49798"/>
                  </a:lnTo>
                  <a:lnTo>
                    <a:pt x="5956" y="57515"/>
                  </a:lnTo>
                  <a:lnTo>
                    <a:pt x="393" y="64871"/>
                  </a:lnTo>
                  <a:lnTo>
                    <a:pt x="0" y="70880"/>
                  </a:lnTo>
                  <a:lnTo>
                    <a:pt x="3054" y="75991"/>
                  </a:lnTo>
                  <a:lnTo>
                    <a:pt x="8406" y="80504"/>
                  </a:lnTo>
                  <a:lnTo>
                    <a:pt x="17500" y="83513"/>
                  </a:lnTo>
                  <a:lnTo>
                    <a:pt x="29090" y="85518"/>
                  </a:lnTo>
                  <a:lnTo>
                    <a:pt x="42343" y="86856"/>
                  </a:lnTo>
                  <a:lnTo>
                    <a:pt x="55599" y="85537"/>
                  </a:lnTo>
                  <a:lnTo>
                    <a:pt x="68858" y="82447"/>
                  </a:lnTo>
                  <a:lnTo>
                    <a:pt x="118587" y="59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362845" y="3461827"/>
              <a:ext cx="29845" cy="198957"/>
            </a:xfrm>
            <a:custGeom>
              <a:avLst/>
              <a:gdLst/>
              <a:ahLst/>
              <a:cxnLst/>
              <a:rect l="0" t="0" r="0" b="0"/>
              <a:pathLst>
                <a:path w="29845" h="198957">
                  <a:moveTo>
                    <a:pt x="29844" y="0"/>
                  </a:moveTo>
                  <a:lnTo>
                    <a:pt x="15998" y="41538"/>
                  </a:lnTo>
                  <a:lnTo>
                    <a:pt x="12876" y="52009"/>
                  </a:lnTo>
                  <a:lnTo>
                    <a:pt x="6460" y="75433"/>
                  </a:lnTo>
                  <a:lnTo>
                    <a:pt x="4307" y="87869"/>
                  </a:lnTo>
                  <a:lnTo>
                    <a:pt x="2871" y="100581"/>
                  </a:lnTo>
                  <a:lnTo>
                    <a:pt x="1914" y="113478"/>
                  </a:lnTo>
                  <a:lnTo>
                    <a:pt x="1276" y="127601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82219" y="3534227"/>
              <a:ext cx="139270" cy="17131"/>
            </a:xfrm>
            <a:custGeom>
              <a:avLst/>
              <a:gdLst/>
              <a:ahLst/>
              <a:cxnLst/>
              <a:rect l="0" t="0" r="0" b="0"/>
              <a:pathLst>
                <a:path w="139270" h="17131">
                  <a:moveTo>
                    <a:pt x="0" y="17130"/>
                  </a:moveTo>
                  <a:lnTo>
                    <a:pt x="15843" y="6568"/>
                  </a:lnTo>
                  <a:lnTo>
                    <a:pt x="26036" y="3457"/>
                  </a:lnTo>
                  <a:lnTo>
                    <a:pt x="38358" y="1383"/>
                  </a:lnTo>
                  <a:lnTo>
                    <a:pt x="52099" y="0"/>
                  </a:lnTo>
                  <a:lnTo>
                    <a:pt x="64576" y="184"/>
                  </a:lnTo>
                  <a:lnTo>
                    <a:pt x="139269" y="71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12062" y="3640887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15843" y="4667"/>
                  </a:lnTo>
                  <a:lnTo>
                    <a:pt x="26036" y="3111"/>
                  </a:lnTo>
                  <a:lnTo>
                    <a:pt x="38358" y="2074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810496" y="3461827"/>
            <a:ext cx="490181" cy="228800"/>
            <a:chOff x="1810496" y="3461827"/>
            <a:chExt cx="490181" cy="228800"/>
          </a:xfrm>
        </p:grpSpPr>
        <p:sp>
          <p:nvSpPr>
            <p:cNvPr id="55" name="Freeform 54"/>
            <p:cNvSpPr/>
            <p:nvPr/>
          </p:nvSpPr>
          <p:spPr>
            <a:xfrm>
              <a:off x="1810496" y="3471775"/>
              <a:ext cx="89531" cy="218852"/>
            </a:xfrm>
            <a:custGeom>
              <a:avLst/>
              <a:gdLst/>
              <a:ahLst/>
              <a:cxnLst/>
              <a:rect l="0" t="0" r="0" b="0"/>
              <a:pathLst>
                <a:path w="89531" h="218852">
                  <a:moveTo>
                    <a:pt x="89530" y="0"/>
                  </a:moveTo>
                  <a:lnTo>
                    <a:pt x="84249" y="15843"/>
                  </a:lnTo>
                  <a:lnTo>
                    <a:pt x="81588" y="24931"/>
                  </a:lnTo>
                  <a:lnTo>
                    <a:pt x="75684" y="46819"/>
                  </a:lnTo>
                  <a:lnTo>
                    <a:pt x="71457" y="58845"/>
                  </a:lnTo>
                  <a:lnTo>
                    <a:pt x="66428" y="71284"/>
                  </a:lnTo>
                  <a:lnTo>
                    <a:pt x="60865" y="83998"/>
                  </a:lnTo>
                  <a:lnTo>
                    <a:pt x="56051" y="95790"/>
                  </a:lnTo>
                  <a:lnTo>
                    <a:pt x="51736" y="106967"/>
                  </a:lnTo>
                  <a:lnTo>
                    <a:pt x="47754" y="117734"/>
                  </a:lnTo>
                  <a:lnTo>
                    <a:pt x="42889" y="129334"/>
                  </a:lnTo>
                  <a:lnTo>
                    <a:pt x="37435" y="141488"/>
                  </a:lnTo>
                  <a:lnTo>
                    <a:pt x="31589" y="154012"/>
                  </a:lnTo>
                  <a:lnTo>
                    <a:pt x="25480" y="165677"/>
                  </a:lnTo>
                  <a:lnTo>
                    <a:pt x="19197" y="176770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45501" y="3493135"/>
              <a:ext cx="146282" cy="180523"/>
            </a:xfrm>
            <a:custGeom>
              <a:avLst/>
              <a:gdLst/>
              <a:ahLst/>
              <a:cxnLst/>
              <a:rect l="0" t="0" r="0" b="0"/>
              <a:pathLst>
                <a:path w="146282" h="180523">
                  <a:moveTo>
                    <a:pt x="34107" y="38327"/>
                  </a:moveTo>
                  <a:lnTo>
                    <a:pt x="23545" y="54170"/>
                  </a:lnTo>
                  <a:lnTo>
                    <a:pt x="19328" y="62152"/>
                  </a:lnTo>
                  <a:lnTo>
                    <a:pt x="15412" y="70790"/>
                  </a:lnTo>
                  <a:lnTo>
                    <a:pt x="11696" y="79865"/>
                  </a:lnTo>
                  <a:lnTo>
                    <a:pt x="8113" y="89230"/>
                  </a:lnTo>
                  <a:lnTo>
                    <a:pt x="1185" y="108479"/>
                  </a:lnTo>
                  <a:lnTo>
                    <a:pt x="0" y="118254"/>
                  </a:lnTo>
                  <a:lnTo>
                    <a:pt x="316" y="128087"/>
                  </a:lnTo>
                  <a:lnTo>
                    <a:pt x="1632" y="137958"/>
                  </a:lnTo>
                  <a:lnTo>
                    <a:pt x="4720" y="146749"/>
                  </a:lnTo>
                  <a:lnTo>
                    <a:pt x="8989" y="154821"/>
                  </a:lnTo>
                  <a:lnTo>
                    <a:pt x="14046" y="162412"/>
                  </a:lnTo>
                  <a:lnTo>
                    <a:pt x="20733" y="168579"/>
                  </a:lnTo>
                  <a:lnTo>
                    <a:pt x="28507" y="173795"/>
                  </a:lnTo>
                  <a:lnTo>
                    <a:pt x="37005" y="178378"/>
                  </a:lnTo>
                  <a:lnTo>
                    <a:pt x="45987" y="180327"/>
                  </a:lnTo>
                  <a:lnTo>
                    <a:pt x="55291" y="180522"/>
                  </a:lnTo>
                  <a:lnTo>
                    <a:pt x="64809" y="179547"/>
                  </a:lnTo>
                  <a:lnTo>
                    <a:pt x="75576" y="176685"/>
                  </a:lnTo>
                  <a:lnTo>
                    <a:pt x="87175" y="172568"/>
                  </a:lnTo>
                  <a:lnTo>
                    <a:pt x="99329" y="167612"/>
                  </a:lnTo>
                  <a:lnTo>
                    <a:pt x="109642" y="160992"/>
                  </a:lnTo>
                  <a:lnTo>
                    <a:pt x="118728" y="153263"/>
                  </a:lnTo>
                  <a:lnTo>
                    <a:pt x="126996" y="144794"/>
                  </a:lnTo>
                  <a:lnTo>
                    <a:pt x="133614" y="135832"/>
                  </a:lnTo>
                  <a:lnTo>
                    <a:pt x="139131" y="126542"/>
                  </a:lnTo>
                  <a:lnTo>
                    <a:pt x="143914" y="117033"/>
                  </a:lnTo>
                  <a:lnTo>
                    <a:pt x="145997" y="105166"/>
                  </a:lnTo>
                  <a:lnTo>
                    <a:pt x="146281" y="91729"/>
                  </a:lnTo>
                  <a:lnTo>
                    <a:pt x="145365" y="77244"/>
                  </a:lnTo>
                  <a:lnTo>
                    <a:pt x="142543" y="64271"/>
                  </a:lnTo>
                  <a:lnTo>
                    <a:pt x="138452" y="52307"/>
                  </a:lnTo>
                  <a:lnTo>
                    <a:pt x="133514" y="41015"/>
                  </a:lnTo>
                  <a:lnTo>
                    <a:pt x="126906" y="30171"/>
                  </a:lnTo>
                  <a:lnTo>
                    <a:pt x="119184" y="19626"/>
                  </a:lnTo>
                  <a:lnTo>
                    <a:pt x="110721" y="9280"/>
                  </a:lnTo>
                  <a:lnTo>
                    <a:pt x="100657" y="3488"/>
                  </a:lnTo>
                  <a:lnTo>
                    <a:pt x="89527" y="731"/>
                  </a:lnTo>
                  <a:lnTo>
                    <a:pt x="77685" y="0"/>
                  </a:lnTo>
                  <a:lnTo>
                    <a:pt x="67580" y="1722"/>
                  </a:lnTo>
                  <a:lnTo>
                    <a:pt x="58633" y="5081"/>
                  </a:lnTo>
                  <a:lnTo>
                    <a:pt x="34107" y="184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62709" y="3461827"/>
              <a:ext cx="137968" cy="147857"/>
            </a:xfrm>
            <a:custGeom>
              <a:avLst/>
              <a:gdLst/>
              <a:ahLst/>
              <a:cxnLst/>
              <a:rect l="0" t="0" r="0" b="0"/>
              <a:pathLst>
                <a:path w="137968" h="147857">
                  <a:moveTo>
                    <a:pt x="55646" y="0"/>
                  </a:moveTo>
                  <a:lnTo>
                    <a:pt x="34522" y="10562"/>
                  </a:lnTo>
                  <a:lnTo>
                    <a:pt x="26089" y="18095"/>
                  </a:lnTo>
                  <a:lnTo>
                    <a:pt x="18256" y="27537"/>
                  </a:lnTo>
                  <a:lnTo>
                    <a:pt x="10824" y="38254"/>
                  </a:lnTo>
                  <a:lnTo>
                    <a:pt x="5869" y="49819"/>
                  </a:lnTo>
                  <a:lnTo>
                    <a:pt x="2565" y="61951"/>
                  </a:lnTo>
                  <a:lnTo>
                    <a:pt x="363" y="74460"/>
                  </a:lnTo>
                  <a:lnTo>
                    <a:pt x="0" y="86115"/>
                  </a:lnTo>
                  <a:lnTo>
                    <a:pt x="864" y="97201"/>
                  </a:lnTo>
                  <a:lnTo>
                    <a:pt x="2545" y="107908"/>
                  </a:lnTo>
                  <a:lnTo>
                    <a:pt x="6981" y="118362"/>
                  </a:lnTo>
                  <a:lnTo>
                    <a:pt x="13255" y="128647"/>
                  </a:lnTo>
                  <a:lnTo>
                    <a:pt x="20753" y="138819"/>
                  </a:lnTo>
                  <a:lnTo>
                    <a:pt x="29068" y="144496"/>
                  </a:lnTo>
                  <a:lnTo>
                    <a:pt x="37927" y="147175"/>
                  </a:lnTo>
                  <a:lnTo>
                    <a:pt x="47149" y="147856"/>
                  </a:lnTo>
                  <a:lnTo>
                    <a:pt x="57719" y="147204"/>
                  </a:lnTo>
                  <a:lnTo>
                    <a:pt x="69186" y="145665"/>
                  </a:lnTo>
                  <a:lnTo>
                    <a:pt x="81252" y="143533"/>
                  </a:lnTo>
                  <a:lnTo>
                    <a:pt x="91507" y="139901"/>
                  </a:lnTo>
                  <a:lnTo>
                    <a:pt x="100554" y="135269"/>
                  </a:lnTo>
                  <a:lnTo>
                    <a:pt x="108796" y="129971"/>
                  </a:lnTo>
                  <a:lnTo>
                    <a:pt x="115396" y="123123"/>
                  </a:lnTo>
                  <a:lnTo>
                    <a:pt x="120901" y="115241"/>
                  </a:lnTo>
                  <a:lnTo>
                    <a:pt x="125677" y="106671"/>
                  </a:lnTo>
                  <a:lnTo>
                    <a:pt x="129966" y="97641"/>
                  </a:lnTo>
                  <a:lnTo>
                    <a:pt x="133931" y="88306"/>
                  </a:lnTo>
                  <a:lnTo>
                    <a:pt x="137679" y="78766"/>
                  </a:lnTo>
                  <a:lnTo>
                    <a:pt x="137967" y="69091"/>
                  </a:lnTo>
                  <a:lnTo>
                    <a:pt x="135949" y="59324"/>
                  </a:lnTo>
                  <a:lnTo>
                    <a:pt x="132392" y="49497"/>
                  </a:lnTo>
                  <a:lnTo>
                    <a:pt x="125600" y="40735"/>
                  </a:lnTo>
                  <a:lnTo>
                    <a:pt x="116651" y="32684"/>
                  </a:lnTo>
                  <a:lnTo>
                    <a:pt x="106264" y="25105"/>
                  </a:lnTo>
                  <a:lnTo>
                    <a:pt x="94918" y="18948"/>
                  </a:lnTo>
                  <a:lnTo>
                    <a:pt x="82932" y="13737"/>
                  </a:lnTo>
                  <a:lnTo>
                    <a:pt x="70521" y="9158"/>
                  </a:lnTo>
                  <a:lnTo>
                    <a:pt x="60036" y="8316"/>
                  </a:lnTo>
                  <a:lnTo>
                    <a:pt x="50835" y="9965"/>
                  </a:lnTo>
                  <a:lnTo>
                    <a:pt x="15854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Freeform 58"/>
          <p:cNvSpPr/>
          <p:nvPr/>
        </p:nvSpPr>
        <p:spPr>
          <a:xfrm>
            <a:off x="278537" y="3764750"/>
            <a:ext cx="1094257" cy="15407"/>
          </a:xfrm>
          <a:custGeom>
            <a:avLst/>
            <a:gdLst/>
            <a:ahLst/>
            <a:cxnLst/>
            <a:rect l="0" t="0" r="0" b="0"/>
            <a:pathLst>
              <a:path w="1094257" h="15407">
                <a:moveTo>
                  <a:pt x="0" y="15406"/>
                </a:moveTo>
                <a:lnTo>
                  <a:pt x="21124" y="10125"/>
                </a:lnTo>
                <a:lnTo>
                  <a:pt x="32873" y="8570"/>
                </a:lnTo>
                <a:lnTo>
                  <a:pt x="46232" y="7532"/>
                </a:lnTo>
                <a:lnTo>
                  <a:pt x="60665" y="6841"/>
                </a:lnTo>
                <a:lnTo>
                  <a:pt x="75813" y="5275"/>
                </a:lnTo>
                <a:lnTo>
                  <a:pt x="91439" y="3126"/>
                </a:lnTo>
                <a:lnTo>
                  <a:pt x="107382" y="587"/>
                </a:lnTo>
                <a:lnTo>
                  <a:pt x="124643" y="0"/>
                </a:lnTo>
                <a:lnTo>
                  <a:pt x="142782" y="714"/>
                </a:lnTo>
                <a:lnTo>
                  <a:pt x="161507" y="2296"/>
                </a:lnTo>
                <a:lnTo>
                  <a:pt x="178411" y="3350"/>
                </a:lnTo>
                <a:lnTo>
                  <a:pt x="208984" y="4522"/>
                </a:lnTo>
                <a:lnTo>
                  <a:pt x="251052" y="5181"/>
                </a:lnTo>
                <a:lnTo>
                  <a:pt x="264635" y="6379"/>
                </a:lnTo>
                <a:lnTo>
                  <a:pt x="278112" y="8283"/>
                </a:lnTo>
                <a:lnTo>
                  <a:pt x="291518" y="10657"/>
                </a:lnTo>
                <a:lnTo>
                  <a:pt x="304876" y="12240"/>
                </a:lnTo>
                <a:lnTo>
                  <a:pt x="318203" y="13296"/>
                </a:lnTo>
                <a:lnTo>
                  <a:pt x="331509" y="13999"/>
                </a:lnTo>
                <a:lnTo>
                  <a:pt x="358083" y="14781"/>
                </a:lnTo>
                <a:lnTo>
                  <a:pt x="437699" y="15352"/>
                </a:lnTo>
                <a:lnTo>
                  <a:pt x="1094256" y="154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925143" y="3919425"/>
            <a:ext cx="1410974" cy="815719"/>
            <a:chOff x="925143" y="3919425"/>
            <a:chExt cx="1410974" cy="815719"/>
          </a:xfrm>
        </p:grpSpPr>
        <p:sp>
          <p:nvSpPr>
            <p:cNvPr id="60" name="Freeform 59"/>
            <p:cNvSpPr/>
            <p:nvPr/>
          </p:nvSpPr>
          <p:spPr>
            <a:xfrm>
              <a:off x="925143" y="3919425"/>
              <a:ext cx="65419" cy="248696"/>
            </a:xfrm>
            <a:custGeom>
              <a:avLst/>
              <a:gdLst/>
              <a:ahLst/>
              <a:cxnLst/>
              <a:rect l="0" t="0" r="0" b="0"/>
              <a:pathLst>
                <a:path w="65419" h="248696">
                  <a:moveTo>
                    <a:pt x="59687" y="0"/>
                  </a:moveTo>
                  <a:lnTo>
                    <a:pt x="64968" y="15843"/>
                  </a:lnTo>
                  <a:lnTo>
                    <a:pt x="65418" y="26036"/>
                  </a:lnTo>
                  <a:lnTo>
                    <a:pt x="64613" y="38359"/>
                  </a:lnTo>
                  <a:lnTo>
                    <a:pt x="62971" y="52100"/>
                  </a:lnTo>
                  <a:lnTo>
                    <a:pt x="60771" y="64577"/>
                  </a:lnTo>
                  <a:lnTo>
                    <a:pt x="58199" y="76210"/>
                  </a:lnTo>
                  <a:lnTo>
                    <a:pt x="55379" y="87282"/>
                  </a:lnTo>
                  <a:lnTo>
                    <a:pt x="51288" y="99085"/>
                  </a:lnTo>
                  <a:lnTo>
                    <a:pt x="46351" y="111374"/>
                  </a:lnTo>
                  <a:lnTo>
                    <a:pt x="40848" y="123988"/>
                  </a:lnTo>
                  <a:lnTo>
                    <a:pt x="36075" y="137925"/>
                  </a:lnTo>
                  <a:lnTo>
                    <a:pt x="31787" y="152741"/>
                  </a:lnTo>
                  <a:lnTo>
                    <a:pt x="27823" y="168146"/>
                  </a:lnTo>
                  <a:lnTo>
                    <a:pt x="24075" y="181732"/>
                  </a:lnTo>
                  <a:lnTo>
                    <a:pt x="20472" y="194105"/>
                  </a:lnTo>
                  <a:lnTo>
                    <a:pt x="0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056666" y="3929373"/>
              <a:ext cx="133009" cy="215493"/>
            </a:xfrm>
            <a:custGeom>
              <a:avLst/>
              <a:gdLst/>
              <a:ahLst/>
              <a:cxnLst/>
              <a:rect l="0" t="0" r="0" b="0"/>
              <a:pathLst>
                <a:path w="133009" h="215493">
                  <a:moveTo>
                    <a:pt x="27642" y="69634"/>
                  </a:moveTo>
                  <a:lnTo>
                    <a:pt x="17080" y="85477"/>
                  </a:lnTo>
                  <a:lnTo>
                    <a:pt x="12863" y="93460"/>
                  </a:lnTo>
                  <a:lnTo>
                    <a:pt x="8947" y="102098"/>
                  </a:lnTo>
                  <a:lnTo>
                    <a:pt x="5231" y="111172"/>
                  </a:lnTo>
                  <a:lnTo>
                    <a:pt x="2753" y="122749"/>
                  </a:lnTo>
                  <a:lnTo>
                    <a:pt x="1102" y="135992"/>
                  </a:lnTo>
                  <a:lnTo>
                    <a:pt x="0" y="150348"/>
                  </a:lnTo>
                  <a:lnTo>
                    <a:pt x="372" y="163235"/>
                  </a:lnTo>
                  <a:lnTo>
                    <a:pt x="1725" y="175142"/>
                  </a:lnTo>
                  <a:lnTo>
                    <a:pt x="3732" y="186396"/>
                  </a:lnTo>
                  <a:lnTo>
                    <a:pt x="8386" y="195003"/>
                  </a:lnTo>
                  <a:lnTo>
                    <a:pt x="14804" y="201848"/>
                  </a:lnTo>
                  <a:lnTo>
                    <a:pt x="22399" y="207515"/>
                  </a:lnTo>
                  <a:lnTo>
                    <a:pt x="34095" y="211294"/>
                  </a:lnTo>
                  <a:lnTo>
                    <a:pt x="48523" y="213813"/>
                  </a:lnTo>
                  <a:lnTo>
                    <a:pt x="64774" y="215492"/>
                  </a:lnTo>
                  <a:lnTo>
                    <a:pt x="77819" y="213296"/>
                  </a:lnTo>
                  <a:lnTo>
                    <a:pt x="88726" y="208516"/>
                  </a:lnTo>
                  <a:lnTo>
                    <a:pt x="98208" y="202013"/>
                  </a:lnTo>
                  <a:lnTo>
                    <a:pt x="106740" y="193257"/>
                  </a:lnTo>
                  <a:lnTo>
                    <a:pt x="114638" y="182998"/>
                  </a:lnTo>
                  <a:lnTo>
                    <a:pt x="122115" y="171738"/>
                  </a:lnTo>
                  <a:lnTo>
                    <a:pt x="127099" y="159809"/>
                  </a:lnTo>
                  <a:lnTo>
                    <a:pt x="130422" y="147436"/>
                  </a:lnTo>
                  <a:lnTo>
                    <a:pt x="132637" y="134766"/>
                  </a:lnTo>
                  <a:lnTo>
                    <a:pt x="133008" y="120792"/>
                  </a:lnTo>
                  <a:lnTo>
                    <a:pt x="132151" y="105951"/>
                  </a:lnTo>
                  <a:lnTo>
                    <a:pt x="130474" y="90529"/>
                  </a:lnTo>
                  <a:lnTo>
                    <a:pt x="126040" y="76932"/>
                  </a:lnTo>
                  <a:lnTo>
                    <a:pt x="119768" y="64552"/>
                  </a:lnTo>
                  <a:lnTo>
                    <a:pt x="112270" y="52982"/>
                  </a:lnTo>
                  <a:lnTo>
                    <a:pt x="103956" y="43059"/>
                  </a:lnTo>
                  <a:lnTo>
                    <a:pt x="95098" y="34232"/>
                  </a:lnTo>
                  <a:lnTo>
                    <a:pt x="475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251066" y="3969164"/>
              <a:ext cx="138360" cy="164465"/>
            </a:xfrm>
            <a:custGeom>
              <a:avLst/>
              <a:gdLst/>
              <a:ahLst/>
              <a:cxnLst/>
              <a:rect l="0" t="0" r="0" b="0"/>
              <a:pathLst>
                <a:path w="138360" h="164465">
                  <a:moveTo>
                    <a:pt x="71988" y="9948"/>
                  </a:moveTo>
                  <a:lnTo>
                    <a:pt x="50865" y="15229"/>
                  </a:lnTo>
                  <a:lnTo>
                    <a:pt x="41326" y="18995"/>
                  </a:lnTo>
                  <a:lnTo>
                    <a:pt x="31651" y="23716"/>
                  </a:lnTo>
                  <a:lnTo>
                    <a:pt x="21886" y="29075"/>
                  </a:lnTo>
                  <a:lnTo>
                    <a:pt x="14270" y="37068"/>
                  </a:lnTo>
                  <a:lnTo>
                    <a:pt x="8087" y="46818"/>
                  </a:lnTo>
                  <a:lnTo>
                    <a:pt x="2860" y="57739"/>
                  </a:lnTo>
                  <a:lnTo>
                    <a:pt x="481" y="69442"/>
                  </a:lnTo>
                  <a:lnTo>
                    <a:pt x="0" y="81664"/>
                  </a:lnTo>
                  <a:lnTo>
                    <a:pt x="785" y="94234"/>
                  </a:lnTo>
                  <a:lnTo>
                    <a:pt x="3518" y="105930"/>
                  </a:lnTo>
                  <a:lnTo>
                    <a:pt x="7551" y="117043"/>
                  </a:lnTo>
                  <a:lnTo>
                    <a:pt x="12451" y="127768"/>
                  </a:lnTo>
                  <a:lnTo>
                    <a:pt x="20138" y="137128"/>
                  </a:lnTo>
                  <a:lnTo>
                    <a:pt x="29684" y="145579"/>
                  </a:lnTo>
                  <a:lnTo>
                    <a:pt x="40470" y="153423"/>
                  </a:lnTo>
                  <a:lnTo>
                    <a:pt x="52081" y="158653"/>
                  </a:lnTo>
                  <a:lnTo>
                    <a:pt x="64244" y="162140"/>
                  </a:lnTo>
                  <a:lnTo>
                    <a:pt x="76773" y="164464"/>
                  </a:lnTo>
                  <a:lnTo>
                    <a:pt x="88442" y="163803"/>
                  </a:lnTo>
                  <a:lnTo>
                    <a:pt x="99537" y="161152"/>
                  </a:lnTo>
                  <a:lnTo>
                    <a:pt x="110250" y="157173"/>
                  </a:lnTo>
                  <a:lnTo>
                    <a:pt x="118497" y="150100"/>
                  </a:lnTo>
                  <a:lnTo>
                    <a:pt x="125100" y="140963"/>
                  </a:lnTo>
                  <a:lnTo>
                    <a:pt x="130608" y="130450"/>
                  </a:lnTo>
                  <a:lnTo>
                    <a:pt x="134279" y="119021"/>
                  </a:lnTo>
                  <a:lnTo>
                    <a:pt x="136727" y="106980"/>
                  </a:lnTo>
                  <a:lnTo>
                    <a:pt x="138359" y="94532"/>
                  </a:lnTo>
                  <a:lnTo>
                    <a:pt x="137236" y="82917"/>
                  </a:lnTo>
                  <a:lnTo>
                    <a:pt x="134277" y="71857"/>
                  </a:lnTo>
                  <a:lnTo>
                    <a:pt x="130094" y="61169"/>
                  </a:lnTo>
                  <a:lnTo>
                    <a:pt x="125094" y="51832"/>
                  </a:lnTo>
                  <a:lnTo>
                    <a:pt x="119551" y="43397"/>
                  </a:lnTo>
                  <a:lnTo>
                    <a:pt x="113644" y="35563"/>
                  </a:lnTo>
                  <a:lnTo>
                    <a:pt x="106391" y="28130"/>
                  </a:lnTo>
                  <a:lnTo>
                    <a:pt x="98239" y="20964"/>
                  </a:lnTo>
                  <a:lnTo>
                    <a:pt x="421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561801" y="4070716"/>
              <a:ext cx="109427" cy="7875"/>
            </a:xfrm>
            <a:custGeom>
              <a:avLst/>
              <a:gdLst/>
              <a:ahLst/>
              <a:cxnLst/>
              <a:rect l="0" t="0" r="0" b="0"/>
              <a:pathLst>
                <a:path w="109427" h="7875">
                  <a:moveTo>
                    <a:pt x="0" y="7874"/>
                  </a:moveTo>
                  <a:lnTo>
                    <a:pt x="21124" y="2593"/>
                  </a:lnTo>
                  <a:lnTo>
                    <a:pt x="32873" y="1037"/>
                  </a:lnTo>
                  <a:lnTo>
                    <a:pt x="46232" y="0"/>
                  </a:lnTo>
                  <a:lnTo>
                    <a:pt x="109426" y="78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591644" y="4138276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26405" y="4667"/>
                  </a:lnTo>
                  <a:lnTo>
                    <a:pt x="38604" y="3111"/>
                  </a:lnTo>
                  <a:lnTo>
                    <a:pt x="51159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874672" y="4028851"/>
              <a:ext cx="15407" cy="169113"/>
            </a:xfrm>
            <a:custGeom>
              <a:avLst/>
              <a:gdLst/>
              <a:ahLst/>
              <a:cxnLst/>
              <a:rect l="0" t="0" r="0" b="0"/>
              <a:pathLst>
                <a:path w="15407" h="169113">
                  <a:moveTo>
                    <a:pt x="15406" y="0"/>
                  </a:moveTo>
                  <a:lnTo>
                    <a:pt x="10125" y="21123"/>
                  </a:lnTo>
                  <a:lnTo>
                    <a:pt x="8569" y="31767"/>
                  </a:lnTo>
                  <a:lnTo>
                    <a:pt x="7532" y="43284"/>
                  </a:lnTo>
                  <a:lnTo>
                    <a:pt x="6841" y="55383"/>
                  </a:lnTo>
                  <a:lnTo>
                    <a:pt x="5275" y="67871"/>
                  </a:lnTo>
                  <a:lnTo>
                    <a:pt x="3125" y="80617"/>
                  </a:lnTo>
                  <a:lnTo>
                    <a:pt x="587" y="93536"/>
                  </a:lnTo>
                  <a:lnTo>
                    <a:pt x="0" y="106569"/>
                  </a:lnTo>
                  <a:lnTo>
                    <a:pt x="714" y="119680"/>
                  </a:lnTo>
                  <a:lnTo>
                    <a:pt x="5458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000886" y="4058694"/>
              <a:ext cx="119593" cy="147569"/>
            </a:xfrm>
            <a:custGeom>
              <a:avLst/>
              <a:gdLst/>
              <a:ahLst/>
              <a:cxnLst/>
              <a:rect l="0" t="0" r="0" b="0"/>
              <a:pathLst>
                <a:path w="119593" h="147569">
                  <a:moveTo>
                    <a:pt x="8565" y="0"/>
                  </a:moveTo>
                  <a:lnTo>
                    <a:pt x="3284" y="21124"/>
                  </a:lnTo>
                  <a:lnTo>
                    <a:pt x="1729" y="32873"/>
                  </a:lnTo>
                  <a:lnTo>
                    <a:pt x="692" y="46232"/>
                  </a:lnTo>
                  <a:lnTo>
                    <a:pt x="0" y="60665"/>
                  </a:lnTo>
                  <a:lnTo>
                    <a:pt x="1750" y="73602"/>
                  </a:lnTo>
                  <a:lnTo>
                    <a:pt x="5127" y="85544"/>
                  </a:lnTo>
                  <a:lnTo>
                    <a:pt x="9589" y="96820"/>
                  </a:lnTo>
                  <a:lnTo>
                    <a:pt x="14774" y="106549"/>
                  </a:lnTo>
                  <a:lnTo>
                    <a:pt x="20442" y="115245"/>
                  </a:lnTo>
                  <a:lnTo>
                    <a:pt x="26431" y="123253"/>
                  </a:lnTo>
                  <a:lnTo>
                    <a:pt x="34845" y="130802"/>
                  </a:lnTo>
                  <a:lnTo>
                    <a:pt x="44875" y="138046"/>
                  </a:lnTo>
                  <a:lnTo>
                    <a:pt x="55983" y="145085"/>
                  </a:lnTo>
                  <a:lnTo>
                    <a:pt x="67810" y="147568"/>
                  </a:lnTo>
                  <a:lnTo>
                    <a:pt x="80116" y="147012"/>
                  </a:lnTo>
                  <a:lnTo>
                    <a:pt x="92741" y="144431"/>
                  </a:lnTo>
                  <a:lnTo>
                    <a:pt x="102263" y="139395"/>
                  </a:lnTo>
                  <a:lnTo>
                    <a:pt x="109716" y="132721"/>
                  </a:lnTo>
                  <a:lnTo>
                    <a:pt x="115790" y="124956"/>
                  </a:lnTo>
                  <a:lnTo>
                    <a:pt x="118734" y="114253"/>
                  </a:lnTo>
                  <a:lnTo>
                    <a:pt x="119592" y="101590"/>
                  </a:lnTo>
                  <a:lnTo>
                    <a:pt x="119058" y="87623"/>
                  </a:lnTo>
                  <a:lnTo>
                    <a:pt x="116492" y="74995"/>
                  </a:lnTo>
                  <a:lnTo>
                    <a:pt x="112570" y="63260"/>
                  </a:lnTo>
                  <a:lnTo>
                    <a:pt x="107745" y="52121"/>
                  </a:lnTo>
                  <a:lnTo>
                    <a:pt x="102318" y="42485"/>
                  </a:lnTo>
                  <a:lnTo>
                    <a:pt x="96489" y="33850"/>
                  </a:lnTo>
                  <a:lnTo>
                    <a:pt x="90393" y="25883"/>
                  </a:lnTo>
                  <a:lnTo>
                    <a:pt x="83012" y="19465"/>
                  </a:lnTo>
                  <a:lnTo>
                    <a:pt x="74776" y="14082"/>
                  </a:lnTo>
                  <a:lnTo>
                    <a:pt x="28461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201025" y="4108433"/>
              <a:ext cx="135092" cy="152092"/>
            </a:xfrm>
            <a:custGeom>
              <a:avLst/>
              <a:gdLst/>
              <a:ahLst/>
              <a:cxnLst/>
              <a:rect l="0" t="0" r="0" b="0"/>
              <a:pathLst>
                <a:path w="135092" h="152092">
                  <a:moveTo>
                    <a:pt x="57121" y="9948"/>
                  </a:moveTo>
                  <a:lnTo>
                    <a:pt x="41278" y="4667"/>
                  </a:lnTo>
                  <a:lnTo>
                    <a:pt x="34400" y="6427"/>
                  </a:lnTo>
                  <a:lnTo>
                    <a:pt x="27605" y="10917"/>
                  </a:lnTo>
                  <a:lnTo>
                    <a:pt x="20864" y="17226"/>
                  </a:lnTo>
                  <a:lnTo>
                    <a:pt x="15265" y="24747"/>
                  </a:lnTo>
                  <a:lnTo>
                    <a:pt x="10426" y="33078"/>
                  </a:lnTo>
                  <a:lnTo>
                    <a:pt x="6096" y="41947"/>
                  </a:lnTo>
                  <a:lnTo>
                    <a:pt x="3209" y="52282"/>
                  </a:lnTo>
                  <a:lnTo>
                    <a:pt x="1284" y="63592"/>
                  </a:lnTo>
                  <a:lnTo>
                    <a:pt x="0" y="75554"/>
                  </a:lnTo>
                  <a:lnTo>
                    <a:pt x="1356" y="86845"/>
                  </a:lnTo>
                  <a:lnTo>
                    <a:pt x="4470" y="97687"/>
                  </a:lnTo>
                  <a:lnTo>
                    <a:pt x="8756" y="108232"/>
                  </a:lnTo>
                  <a:lnTo>
                    <a:pt x="14930" y="117472"/>
                  </a:lnTo>
                  <a:lnTo>
                    <a:pt x="22362" y="125843"/>
                  </a:lnTo>
                  <a:lnTo>
                    <a:pt x="30632" y="133634"/>
                  </a:lnTo>
                  <a:lnTo>
                    <a:pt x="39462" y="139934"/>
                  </a:lnTo>
                  <a:lnTo>
                    <a:pt x="48664" y="145239"/>
                  </a:lnTo>
                  <a:lnTo>
                    <a:pt x="58115" y="149881"/>
                  </a:lnTo>
                  <a:lnTo>
                    <a:pt x="68837" y="151870"/>
                  </a:lnTo>
                  <a:lnTo>
                    <a:pt x="80406" y="152091"/>
                  </a:lnTo>
                  <a:lnTo>
                    <a:pt x="92540" y="151133"/>
                  </a:lnTo>
                  <a:lnTo>
                    <a:pt x="103945" y="147178"/>
                  </a:lnTo>
                  <a:lnTo>
                    <a:pt x="114864" y="141226"/>
                  </a:lnTo>
                  <a:lnTo>
                    <a:pt x="125460" y="133942"/>
                  </a:lnTo>
                  <a:lnTo>
                    <a:pt x="131418" y="125770"/>
                  </a:lnTo>
                  <a:lnTo>
                    <a:pt x="134285" y="117006"/>
                  </a:lnTo>
                  <a:lnTo>
                    <a:pt x="135091" y="107847"/>
                  </a:lnTo>
                  <a:lnTo>
                    <a:pt x="132312" y="97320"/>
                  </a:lnTo>
                  <a:lnTo>
                    <a:pt x="127144" y="85881"/>
                  </a:lnTo>
                  <a:lnTo>
                    <a:pt x="120383" y="73834"/>
                  </a:lnTo>
                  <a:lnTo>
                    <a:pt x="112559" y="62486"/>
                  </a:lnTo>
                  <a:lnTo>
                    <a:pt x="104027" y="51605"/>
                  </a:lnTo>
                  <a:lnTo>
                    <a:pt x="95024" y="41035"/>
                  </a:lnTo>
                  <a:lnTo>
                    <a:pt x="85705" y="31778"/>
                  </a:lnTo>
                  <a:lnTo>
                    <a:pt x="76177" y="23396"/>
                  </a:lnTo>
                  <a:lnTo>
                    <a:pt x="272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522010" y="4386971"/>
              <a:ext cx="119374" cy="139270"/>
            </a:xfrm>
            <a:custGeom>
              <a:avLst/>
              <a:gdLst/>
              <a:ahLst/>
              <a:cxnLst/>
              <a:rect l="0" t="0" r="0" b="0"/>
              <a:pathLst>
                <a:path w="119374" h="139270">
                  <a:moveTo>
                    <a:pt x="0" y="0"/>
                  </a:moveTo>
                  <a:lnTo>
                    <a:pt x="10562" y="15843"/>
                  </a:lnTo>
                  <a:lnTo>
                    <a:pt x="16989" y="23826"/>
                  </a:lnTo>
                  <a:lnTo>
                    <a:pt x="24590" y="32463"/>
                  </a:lnTo>
                  <a:lnTo>
                    <a:pt x="40772" y="49798"/>
                  </a:lnTo>
                  <a:lnTo>
                    <a:pt x="69173" y="78939"/>
                  </a:lnTo>
                  <a:lnTo>
                    <a:pt x="75959" y="85785"/>
                  </a:lnTo>
                  <a:lnTo>
                    <a:pt x="82693" y="93665"/>
                  </a:lnTo>
                  <a:lnTo>
                    <a:pt x="89393" y="102235"/>
                  </a:lnTo>
                  <a:lnTo>
                    <a:pt x="11937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671227" y="4416814"/>
              <a:ext cx="29844" cy="318330"/>
            </a:xfrm>
            <a:custGeom>
              <a:avLst/>
              <a:gdLst/>
              <a:ahLst/>
              <a:cxnLst/>
              <a:rect l="0" t="0" r="0" b="0"/>
              <a:pathLst>
                <a:path w="29844" h="318330">
                  <a:moveTo>
                    <a:pt x="29843" y="0"/>
                  </a:moveTo>
                  <a:lnTo>
                    <a:pt x="19281" y="10562"/>
                  </a:lnTo>
                  <a:lnTo>
                    <a:pt x="15065" y="19200"/>
                  </a:lnTo>
                  <a:lnTo>
                    <a:pt x="11148" y="30485"/>
                  </a:lnTo>
                  <a:lnTo>
                    <a:pt x="7432" y="43535"/>
                  </a:lnTo>
                  <a:lnTo>
                    <a:pt x="4955" y="58867"/>
                  </a:lnTo>
                  <a:lnTo>
                    <a:pt x="3303" y="75719"/>
                  </a:lnTo>
                  <a:lnTo>
                    <a:pt x="2202" y="93587"/>
                  </a:lnTo>
                  <a:lnTo>
                    <a:pt x="978" y="134072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790600" y="4443217"/>
              <a:ext cx="129322" cy="162606"/>
            </a:xfrm>
            <a:custGeom>
              <a:avLst/>
              <a:gdLst/>
              <a:ahLst/>
              <a:cxnLst/>
              <a:rect l="0" t="0" r="0" b="0"/>
              <a:pathLst>
                <a:path w="129322" h="162606">
                  <a:moveTo>
                    <a:pt x="0" y="73075"/>
                  </a:moveTo>
                  <a:lnTo>
                    <a:pt x="41538" y="59229"/>
                  </a:lnTo>
                  <a:lnTo>
                    <a:pt x="50903" y="55002"/>
                  </a:lnTo>
                  <a:lnTo>
                    <a:pt x="60463" y="49973"/>
                  </a:lnTo>
                  <a:lnTo>
                    <a:pt x="70152" y="44410"/>
                  </a:lnTo>
                  <a:lnTo>
                    <a:pt x="76611" y="36280"/>
                  </a:lnTo>
                  <a:lnTo>
                    <a:pt x="80918" y="26439"/>
                  </a:lnTo>
                  <a:lnTo>
                    <a:pt x="83788" y="15457"/>
                  </a:lnTo>
                  <a:lnTo>
                    <a:pt x="80176" y="8136"/>
                  </a:lnTo>
                  <a:lnTo>
                    <a:pt x="72241" y="3255"/>
                  </a:lnTo>
                  <a:lnTo>
                    <a:pt x="61424" y="0"/>
                  </a:lnTo>
                  <a:lnTo>
                    <a:pt x="52003" y="1147"/>
                  </a:lnTo>
                  <a:lnTo>
                    <a:pt x="43511" y="5228"/>
                  </a:lnTo>
                  <a:lnTo>
                    <a:pt x="35639" y="11264"/>
                  </a:lnTo>
                  <a:lnTo>
                    <a:pt x="29286" y="19709"/>
                  </a:lnTo>
                  <a:lnTo>
                    <a:pt x="23945" y="29761"/>
                  </a:lnTo>
                  <a:lnTo>
                    <a:pt x="19280" y="40883"/>
                  </a:lnTo>
                  <a:lnTo>
                    <a:pt x="16169" y="52719"/>
                  </a:lnTo>
                  <a:lnTo>
                    <a:pt x="14095" y="65031"/>
                  </a:lnTo>
                  <a:lnTo>
                    <a:pt x="12713" y="77660"/>
                  </a:lnTo>
                  <a:lnTo>
                    <a:pt x="15107" y="89395"/>
                  </a:lnTo>
                  <a:lnTo>
                    <a:pt x="20019" y="100535"/>
                  </a:lnTo>
                  <a:lnTo>
                    <a:pt x="26610" y="111277"/>
                  </a:lnTo>
                  <a:lnTo>
                    <a:pt x="34320" y="121755"/>
                  </a:lnTo>
                  <a:lnTo>
                    <a:pt x="42775" y="132055"/>
                  </a:lnTo>
                  <a:lnTo>
                    <a:pt x="51729" y="142239"/>
                  </a:lnTo>
                  <a:lnTo>
                    <a:pt x="62118" y="149027"/>
                  </a:lnTo>
                  <a:lnTo>
                    <a:pt x="73466" y="153553"/>
                  </a:lnTo>
                  <a:lnTo>
                    <a:pt x="129321" y="162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979608" y="4461272"/>
              <a:ext cx="69635" cy="164455"/>
            </a:xfrm>
            <a:custGeom>
              <a:avLst/>
              <a:gdLst/>
              <a:ahLst/>
              <a:cxnLst/>
              <a:rect l="0" t="0" r="0" b="0"/>
              <a:pathLst>
                <a:path w="69635" h="164455">
                  <a:moveTo>
                    <a:pt x="69634" y="5281"/>
                  </a:moveTo>
                  <a:lnTo>
                    <a:pt x="48511" y="0"/>
                  </a:lnTo>
                  <a:lnTo>
                    <a:pt x="40078" y="655"/>
                  </a:lnTo>
                  <a:lnTo>
                    <a:pt x="32245" y="3303"/>
                  </a:lnTo>
                  <a:lnTo>
                    <a:pt x="24813" y="7278"/>
                  </a:lnTo>
                  <a:lnTo>
                    <a:pt x="22068" y="13244"/>
                  </a:lnTo>
                  <a:lnTo>
                    <a:pt x="22449" y="20538"/>
                  </a:lnTo>
                  <a:lnTo>
                    <a:pt x="24914" y="28716"/>
                  </a:lnTo>
                  <a:lnTo>
                    <a:pt x="28768" y="38589"/>
                  </a:lnTo>
                  <a:lnTo>
                    <a:pt x="33547" y="49592"/>
                  </a:lnTo>
                  <a:lnTo>
                    <a:pt x="38945" y="61350"/>
                  </a:lnTo>
                  <a:lnTo>
                    <a:pt x="43648" y="73608"/>
                  </a:lnTo>
                  <a:lnTo>
                    <a:pt x="47889" y="86203"/>
                  </a:lnTo>
                  <a:lnTo>
                    <a:pt x="51822" y="99020"/>
                  </a:lnTo>
                  <a:lnTo>
                    <a:pt x="56654" y="110881"/>
                  </a:lnTo>
                  <a:lnTo>
                    <a:pt x="62086" y="122104"/>
                  </a:lnTo>
                  <a:lnTo>
                    <a:pt x="67918" y="132902"/>
                  </a:lnTo>
                  <a:lnTo>
                    <a:pt x="69595" y="142311"/>
                  </a:lnTo>
                  <a:lnTo>
                    <a:pt x="68503" y="150795"/>
                  </a:lnTo>
                  <a:lnTo>
                    <a:pt x="65564" y="158661"/>
                  </a:lnTo>
                  <a:lnTo>
                    <a:pt x="60289" y="162800"/>
                  </a:lnTo>
                  <a:lnTo>
                    <a:pt x="53457" y="164454"/>
                  </a:lnTo>
                  <a:lnTo>
                    <a:pt x="45586" y="164451"/>
                  </a:lnTo>
                  <a:lnTo>
                    <a:pt x="38127" y="162239"/>
                  </a:lnTo>
                  <a:lnTo>
                    <a:pt x="30945" y="158553"/>
                  </a:lnTo>
                  <a:lnTo>
                    <a:pt x="0" y="144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304800"/>
            <a:ext cx="9423400" cy="263149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In your groups, tell whether the triangle with the given side lengths is a right triangle.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1.  7, 11, 13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2. 15, 36, 39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3. 15, 112, 113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4. A window has the shape of a triangle with side lengths of 120 centimeters, 120 centimeters, and 180 centimeters.  Is the window a right triangle?  Explain.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49104" y="1478893"/>
            <a:ext cx="418440" cy="227899"/>
            <a:chOff x="2049104" y="1478893"/>
            <a:chExt cx="418440" cy="227899"/>
          </a:xfrm>
        </p:grpSpPr>
        <p:sp>
          <p:nvSpPr>
            <p:cNvPr id="3" name="Freeform 2"/>
            <p:cNvSpPr/>
            <p:nvPr/>
          </p:nvSpPr>
          <p:spPr>
            <a:xfrm>
              <a:off x="2049104" y="1497572"/>
              <a:ext cx="135758" cy="193656"/>
            </a:xfrm>
            <a:custGeom>
              <a:avLst/>
              <a:gdLst/>
              <a:ahLst/>
              <a:cxnLst/>
              <a:rect l="0" t="0" r="0" b="0"/>
              <a:pathLst>
                <a:path w="135758" h="193656">
                  <a:moveTo>
                    <a:pt x="88093" y="0"/>
                  </a:moveTo>
                  <a:lnTo>
                    <a:pt x="88093" y="23382"/>
                  </a:lnTo>
                  <a:lnTo>
                    <a:pt x="90540" y="33941"/>
                  </a:lnTo>
                  <a:lnTo>
                    <a:pt x="94618" y="44650"/>
                  </a:lnTo>
                  <a:lnTo>
                    <a:pt x="99784" y="55461"/>
                  </a:lnTo>
                  <a:lnTo>
                    <a:pt x="104451" y="66338"/>
                  </a:lnTo>
                  <a:lnTo>
                    <a:pt x="108786" y="77260"/>
                  </a:lnTo>
                  <a:lnTo>
                    <a:pt x="116866" y="99183"/>
                  </a:lnTo>
                  <a:lnTo>
                    <a:pt x="135732" y="154172"/>
                  </a:lnTo>
                  <a:lnTo>
                    <a:pt x="135757" y="163957"/>
                  </a:lnTo>
                  <a:lnTo>
                    <a:pt x="133328" y="172927"/>
                  </a:lnTo>
                  <a:lnTo>
                    <a:pt x="129261" y="181354"/>
                  </a:lnTo>
                  <a:lnTo>
                    <a:pt x="121656" y="186972"/>
                  </a:lnTo>
                  <a:lnTo>
                    <a:pt x="111692" y="190717"/>
                  </a:lnTo>
                  <a:lnTo>
                    <a:pt x="100155" y="193214"/>
                  </a:lnTo>
                  <a:lnTo>
                    <a:pt x="87570" y="193655"/>
                  </a:lnTo>
                  <a:lnTo>
                    <a:pt x="74285" y="192726"/>
                  </a:lnTo>
                  <a:lnTo>
                    <a:pt x="60535" y="190883"/>
                  </a:lnTo>
                  <a:lnTo>
                    <a:pt x="47698" y="187207"/>
                  </a:lnTo>
                  <a:lnTo>
                    <a:pt x="35469" y="182309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291358" y="1497572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0" y="0"/>
                  </a:moveTo>
                  <a:lnTo>
                    <a:pt x="0" y="70787"/>
                  </a:lnTo>
                  <a:lnTo>
                    <a:pt x="1224" y="83896"/>
                  </a:lnTo>
                  <a:lnTo>
                    <a:pt x="3263" y="96307"/>
                  </a:lnTo>
                  <a:lnTo>
                    <a:pt x="5846" y="108251"/>
                  </a:lnTo>
                  <a:lnTo>
                    <a:pt x="7568" y="122331"/>
                  </a:lnTo>
                  <a:lnTo>
                    <a:pt x="8716" y="137835"/>
                  </a:lnTo>
                  <a:lnTo>
                    <a:pt x="1101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269335" y="1478893"/>
              <a:ext cx="198209" cy="227899"/>
            </a:xfrm>
            <a:custGeom>
              <a:avLst/>
              <a:gdLst/>
              <a:ahLst/>
              <a:cxnLst/>
              <a:rect l="0" t="0" r="0" b="0"/>
              <a:pathLst>
                <a:path w="198209" h="227899">
                  <a:moveTo>
                    <a:pt x="0" y="51713"/>
                  </a:moveTo>
                  <a:lnTo>
                    <a:pt x="5846" y="28331"/>
                  </a:lnTo>
                  <a:lnTo>
                    <a:pt x="11238" y="20220"/>
                  </a:lnTo>
                  <a:lnTo>
                    <a:pt x="18504" y="13589"/>
                  </a:lnTo>
                  <a:lnTo>
                    <a:pt x="27018" y="7944"/>
                  </a:lnTo>
                  <a:lnTo>
                    <a:pt x="37588" y="4181"/>
                  </a:lnTo>
                  <a:lnTo>
                    <a:pt x="49529" y="1673"/>
                  </a:lnTo>
                  <a:lnTo>
                    <a:pt x="62384" y="0"/>
                  </a:lnTo>
                  <a:lnTo>
                    <a:pt x="73400" y="1333"/>
                  </a:lnTo>
                  <a:lnTo>
                    <a:pt x="83192" y="4668"/>
                  </a:lnTo>
                  <a:lnTo>
                    <a:pt x="92167" y="9338"/>
                  </a:lnTo>
                  <a:lnTo>
                    <a:pt x="96926" y="18569"/>
                  </a:lnTo>
                  <a:lnTo>
                    <a:pt x="98876" y="30841"/>
                  </a:lnTo>
                  <a:lnTo>
                    <a:pt x="98952" y="45139"/>
                  </a:lnTo>
                  <a:lnTo>
                    <a:pt x="96556" y="58342"/>
                  </a:lnTo>
                  <a:lnTo>
                    <a:pt x="92511" y="70815"/>
                  </a:lnTo>
                  <a:lnTo>
                    <a:pt x="87368" y="82800"/>
                  </a:lnTo>
                  <a:lnTo>
                    <a:pt x="79045" y="93238"/>
                  </a:lnTo>
                  <a:lnTo>
                    <a:pt x="68602" y="102643"/>
                  </a:lnTo>
                  <a:lnTo>
                    <a:pt x="56747" y="111360"/>
                  </a:lnTo>
                  <a:lnTo>
                    <a:pt x="45172" y="118395"/>
                  </a:lnTo>
                  <a:lnTo>
                    <a:pt x="33785" y="124309"/>
                  </a:lnTo>
                  <a:lnTo>
                    <a:pt x="22524" y="129474"/>
                  </a:lnTo>
                  <a:lnTo>
                    <a:pt x="17463" y="130471"/>
                  </a:lnTo>
                  <a:lnTo>
                    <a:pt x="16536" y="128689"/>
                  </a:lnTo>
                  <a:lnTo>
                    <a:pt x="18365" y="125053"/>
                  </a:lnTo>
                  <a:lnTo>
                    <a:pt x="22032" y="125077"/>
                  </a:lnTo>
                  <a:lnTo>
                    <a:pt x="26923" y="127540"/>
                  </a:lnTo>
                  <a:lnTo>
                    <a:pt x="32631" y="131628"/>
                  </a:lnTo>
                  <a:lnTo>
                    <a:pt x="58201" y="149074"/>
                  </a:lnTo>
                  <a:lnTo>
                    <a:pt x="69388" y="155773"/>
                  </a:lnTo>
                  <a:lnTo>
                    <a:pt x="81741" y="162686"/>
                  </a:lnTo>
                  <a:lnTo>
                    <a:pt x="94870" y="169741"/>
                  </a:lnTo>
                  <a:lnTo>
                    <a:pt x="107293" y="176892"/>
                  </a:lnTo>
                  <a:lnTo>
                    <a:pt x="119245" y="184106"/>
                  </a:lnTo>
                  <a:lnTo>
                    <a:pt x="142314" y="198647"/>
                  </a:lnTo>
                  <a:lnTo>
                    <a:pt x="153605" y="205950"/>
                  </a:lnTo>
                  <a:lnTo>
                    <a:pt x="198208" y="227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05058" y="1971069"/>
            <a:ext cx="869914" cy="319336"/>
            <a:chOff x="2005058" y="1971069"/>
            <a:chExt cx="869914" cy="319336"/>
          </a:xfrm>
        </p:grpSpPr>
        <p:sp>
          <p:nvSpPr>
            <p:cNvPr id="7" name="Freeform 6"/>
            <p:cNvSpPr/>
            <p:nvPr/>
          </p:nvSpPr>
          <p:spPr>
            <a:xfrm>
              <a:off x="2005058" y="2048150"/>
              <a:ext cx="136769" cy="226247"/>
            </a:xfrm>
            <a:custGeom>
              <a:avLst/>
              <a:gdLst/>
              <a:ahLst/>
              <a:cxnLst/>
              <a:rect l="0" t="0" r="0" b="0"/>
              <a:pathLst>
                <a:path w="136769" h="226247">
                  <a:moveTo>
                    <a:pt x="88092" y="0"/>
                  </a:moveTo>
                  <a:lnTo>
                    <a:pt x="93938" y="17537"/>
                  </a:lnTo>
                  <a:lnTo>
                    <a:pt x="98107" y="27597"/>
                  </a:lnTo>
                  <a:lnTo>
                    <a:pt x="103333" y="39197"/>
                  </a:lnTo>
                  <a:lnTo>
                    <a:pt x="109265" y="51825"/>
                  </a:lnTo>
                  <a:lnTo>
                    <a:pt x="114442" y="63914"/>
                  </a:lnTo>
                  <a:lnTo>
                    <a:pt x="119118" y="75644"/>
                  </a:lnTo>
                  <a:lnTo>
                    <a:pt x="127575" y="98465"/>
                  </a:lnTo>
                  <a:lnTo>
                    <a:pt x="135412" y="120843"/>
                  </a:lnTo>
                  <a:lnTo>
                    <a:pt x="136768" y="131949"/>
                  </a:lnTo>
                  <a:lnTo>
                    <a:pt x="136449" y="143024"/>
                  </a:lnTo>
                  <a:lnTo>
                    <a:pt x="135012" y="154078"/>
                  </a:lnTo>
                  <a:lnTo>
                    <a:pt x="131607" y="165117"/>
                  </a:lnTo>
                  <a:lnTo>
                    <a:pt x="126890" y="176147"/>
                  </a:lnTo>
                  <a:lnTo>
                    <a:pt x="121299" y="187171"/>
                  </a:lnTo>
                  <a:lnTo>
                    <a:pt x="115124" y="196968"/>
                  </a:lnTo>
                  <a:lnTo>
                    <a:pt x="108561" y="205946"/>
                  </a:lnTo>
                  <a:lnTo>
                    <a:pt x="101738" y="214378"/>
                  </a:lnTo>
                  <a:lnTo>
                    <a:pt x="92295" y="219999"/>
                  </a:lnTo>
                  <a:lnTo>
                    <a:pt x="81106" y="223747"/>
                  </a:lnTo>
                  <a:lnTo>
                    <a:pt x="68753" y="226246"/>
                  </a:lnTo>
                  <a:lnTo>
                    <a:pt x="58070" y="225464"/>
                  </a:lnTo>
                  <a:lnTo>
                    <a:pt x="48502" y="222496"/>
                  </a:lnTo>
                  <a:lnTo>
                    <a:pt x="39675" y="218071"/>
                  </a:lnTo>
                  <a:lnTo>
                    <a:pt x="31344" y="211450"/>
                  </a:lnTo>
                  <a:lnTo>
                    <a:pt x="23343" y="203365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25289" y="2059161"/>
              <a:ext cx="10878" cy="209221"/>
            </a:xfrm>
            <a:custGeom>
              <a:avLst/>
              <a:gdLst/>
              <a:ahLst/>
              <a:cxnLst/>
              <a:rect l="0" t="0" r="0" b="0"/>
              <a:pathLst>
                <a:path w="10878" h="209221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0331" y="78907"/>
                  </a:lnTo>
                  <a:lnTo>
                    <a:pt x="10877" y="136170"/>
                  </a:lnTo>
                  <a:lnTo>
                    <a:pt x="9699" y="149509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03266" y="2054745"/>
              <a:ext cx="165174" cy="235660"/>
            </a:xfrm>
            <a:custGeom>
              <a:avLst/>
              <a:gdLst/>
              <a:ahLst/>
              <a:cxnLst/>
              <a:rect l="0" t="0" r="0" b="0"/>
              <a:pathLst>
                <a:path w="165174" h="235660">
                  <a:moveTo>
                    <a:pt x="0" y="48463"/>
                  </a:moveTo>
                  <a:lnTo>
                    <a:pt x="11691" y="30926"/>
                  </a:lnTo>
                  <a:lnTo>
                    <a:pt x="18806" y="24536"/>
                  </a:lnTo>
                  <a:lnTo>
                    <a:pt x="27219" y="19053"/>
                  </a:lnTo>
                  <a:lnTo>
                    <a:pt x="36499" y="14174"/>
                  </a:lnTo>
                  <a:lnTo>
                    <a:pt x="46356" y="9698"/>
                  </a:lnTo>
                  <a:lnTo>
                    <a:pt x="56597" y="5491"/>
                  </a:lnTo>
                  <a:lnTo>
                    <a:pt x="67096" y="1462"/>
                  </a:lnTo>
                  <a:lnTo>
                    <a:pt x="77765" y="0"/>
                  </a:lnTo>
                  <a:lnTo>
                    <a:pt x="88549" y="248"/>
                  </a:lnTo>
                  <a:lnTo>
                    <a:pt x="99408" y="1638"/>
                  </a:lnTo>
                  <a:lnTo>
                    <a:pt x="107872" y="7458"/>
                  </a:lnTo>
                  <a:lnTo>
                    <a:pt x="114737" y="16232"/>
                  </a:lnTo>
                  <a:lnTo>
                    <a:pt x="120538" y="26976"/>
                  </a:lnTo>
                  <a:lnTo>
                    <a:pt x="121958" y="36585"/>
                  </a:lnTo>
                  <a:lnTo>
                    <a:pt x="120457" y="45438"/>
                  </a:lnTo>
                  <a:lnTo>
                    <a:pt x="117010" y="53787"/>
                  </a:lnTo>
                  <a:lnTo>
                    <a:pt x="112265" y="63024"/>
                  </a:lnTo>
                  <a:lnTo>
                    <a:pt x="106654" y="72852"/>
                  </a:lnTo>
                  <a:lnTo>
                    <a:pt x="100467" y="83075"/>
                  </a:lnTo>
                  <a:lnTo>
                    <a:pt x="92672" y="92337"/>
                  </a:lnTo>
                  <a:lnTo>
                    <a:pt x="83804" y="100959"/>
                  </a:lnTo>
                  <a:lnTo>
                    <a:pt x="74222" y="109154"/>
                  </a:lnTo>
                  <a:lnTo>
                    <a:pt x="64164" y="117064"/>
                  </a:lnTo>
                  <a:lnTo>
                    <a:pt x="53787" y="124784"/>
                  </a:lnTo>
                  <a:lnTo>
                    <a:pt x="43199" y="132379"/>
                  </a:lnTo>
                  <a:lnTo>
                    <a:pt x="39811" y="136218"/>
                  </a:lnTo>
                  <a:lnTo>
                    <a:pt x="41223" y="137554"/>
                  </a:lnTo>
                  <a:lnTo>
                    <a:pt x="45834" y="137221"/>
                  </a:lnTo>
                  <a:lnTo>
                    <a:pt x="51356" y="139446"/>
                  </a:lnTo>
                  <a:lnTo>
                    <a:pt x="57484" y="143376"/>
                  </a:lnTo>
                  <a:lnTo>
                    <a:pt x="64016" y="148444"/>
                  </a:lnTo>
                  <a:lnTo>
                    <a:pt x="72042" y="154269"/>
                  </a:lnTo>
                  <a:lnTo>
                    <a:pt x="90747" y="167267"/>
                  </a:lnTo>
                  <a:lnTo>
                    <a:pt x="99650" y="174159"/>
                  </a:lnTo>
                  <a:lnTo>
                    <a:pt x="108033" y="181200"/>
                  </a:lnTo>
                  <a:lnTo>
                    <a:pt x="116068" y="188342"/>
                  </a:lnTo>
                  <a:lnTo>
                    <a:pt x="134784" y="206065"/>
                  </a:lnTo>
                  <a:lnTo>
                    <a:pt x="165173" y="235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90463" y="2169277"/>
              <a:ext cx="11012" cy="110117"/>
            </a:xfrm>
            <a:custGeom>
              <a:avLst/>
              <a:gdLst/>
              <a:ahLst/>
              <a:cxnLst/>
              <a:rect l="0" t="0" r="0" b="0"/>
              <a:pathLst>
                <a:path w="11012" h="110117">
                  <a:moveTo>
                    <a:pt x="0" y="0"/>
                  </a:moveTo>
                  <a:lnTo>
                    <a:pt x="0" y="23382"/>
                  </a:lnTo>
                  <a:lnTo>
                    <a:pt x="1223" y="33941"/>
                  </a:lnTo>
                  <a:lnTo>
                    <a:pt x="3262" y="44650"/>
                  </a:lnTo>
                  <a:lnTo>
                    <a:pt x="11011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00578" y="2136242"/>
              <a:ext cx="11013" cy="154163"/>
            </a:xfrm>
            <a:custGeom>
              <a:avLst/>
              <a:gdLst/>
              <a:ahLst/>
              <a:cxnLst/>
              <a:rect l="0" t="0" r="0" b="0"/>
              <a:pathLst>
                <a:path w="11013" h="154163">
                  <a:moveTo>
                    <a:pt x="11012" y="0"/>
                  </a:moveTo>
                  <a:lnTo>
                    <a:pt x="5166" y="29229"/>
                  </a:lnTo>
                  <a:lnTo>
                    <a:pt x="3444" y="42732"/>
                  </a:lnTo>
                  <a:lnTo>
                    <a:pt x="2296" y="56629"/>
                  </a:lnTo>
                  <a:lnTo>
                    <a:pt x="1531" y="70788"/>
                  </a:lnTo>
                  <a:lnTo>
                    <a:pt x="680" y="99570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01474" y="2213323"/>
              <a:ext cx="132140" cy="33036"/>
            </a:xfrm>
            <a:custGeom>
              <a:avLst/>
              <a:gdLst/>
              <a:ahLst/>
              <a:cxnLst/>
              <a:rect l="0" t="0" r="0" b="0"/>
              <a:pathLst>
                <a:path w="132140" h="33036">
                  <a:moveTo>
                    <a:pt x="0" y="33035"/>
                  </a:moveTo>
                  <a:lnTo>
                    <a:pt x="17537" y="21344"/>
                  </a:lnTo>
                  <a:lnTo>
                    <a:pt x="27597" y="17900"/>
                  </a:lnTo>
                  <a:lnTo>
                    <a:pt x="39197" y="15604"/>
                  </a:lnTo>
                  <a:lnTo>
                    <a:pt x="51825" y="14073"/>
                  </a:lnTo>
                  <a:lnTo>
                    <a:pt x="63915" y="11829"/>
                  </a:lnTo>
                  <a:lnTo>
                    <a:pt x="75644" y="911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32717" y="2158265"/>
              <a:ext cx="11012" cy="121129"/>
            </a:xfrm>
            <a:custGeom>
              <a:avLst/>
              <a:gdLst/>
              <a:ahLst/>
              <a:cxnLst/>
              <a:rect l="0" t="0" r="0" b="0"/>
              <a:pathLst>
                <a:path w="11012" h="121129">
                  <a:moveTo>
                    <a:pt x="0" y="0"/>
                  </a:moveTo>
                  <a:lnTo>
                    <a:pt x="0" y="56629"/>
                  </a:lnTo>
                  <a:lnTo>
                    <a:pt x="11011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66647" y="2213323"/>
              <a:ext cx="121129" cy="22024"/>
            </a:xfrm>
            <a:custGeom>
              <a:avLst/>
              <a:gdLst/>
              <a:ahLst/>
              <a:cxnLst/>
              <a:rect l="0" t="0" r="0" b="0"/>
              <a:pathLst>
                <a:path w="121129" h="22024">
                  <a:moveTo>
                    <a:pt x="0" y="22023"/>
                  </a:moveTo>
                  <a:lnTo>
                    <a:pt x="45980" y="6697"/>
                  </a:lnTo>
                  <a:lnTo>
                    <a:pt x="57571" y="4465"/>
                  </a:lnTo>
                  <a:lnTo>
                    <a:pt x="70192" y="2976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42832" y="2092196"/>
              <a:ext cx="11013" cy="165174"/>
            </a:xfrm>
            <a:custGeom>
              <a:avLst/>
              <a:gdLst/>
              <a:ahLst/>
              <a:cxnLst/>
              <a:rect l="0" t="0" r="0" b="0"/>
              <a:pathLst>
                <a:path w="11013" h="165174">
                  <a:moveTo>
                    <a:pt x="0" y="0"/>
                  </a:moveTo>
                  <a:lnTo>
                    <a:pt x="0" y="67152"/>
                  </a:lnTo>
                  <a:lnTo>
                    <a:pt x="1224" y="81473"/>
                  </a:lnTo>
                  <a:lnTo>
                    <a:pt x="3263" y="94691"/>
                  </a:lnTo>
                  <a:lnTo>
                    <a:pt x="11012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775867" y="2180796"/>
              <a:ext cx="99105" cy="87423"/>
            </a:xfrm>
            <a:custGeom>
              <a:avLst/>
              <a:gdLst/>
              <a:ahLst/>
              <a:cxnLst/>
              <a:rect l="0" t="0" r="0" b="0"/>
              <a:pathLst>
                <a:path w="99105" h="87423">
                  <a:moveTo>
                    <a:pt x="0" y="65562"/>
                  </a:moveTo>
                  <a:lnTo>
                    <a:pt x="45980" y="50236"/>
                  </a:lnTo>
                  <a:lnTo>
                    <a:pt x="55123" y="45556"/>
                  </a:lnTo>
                  <a:lnTo>
                    <a:pt x="63666" y="39990"/>
                  </a:lnTo>
                  <a:lnTo>
                    <a:pt x="71808" y="33832"/>
                  </a:lnTo>
                  <a:lnTo>
                    <a:pt x="76013" y="26056"/>
                  </a:lnTo>
                  <a:lnTo>
                    <a:pt x="77592" y="17202"/>
                  </a:lnTo>
                  <a:lnTo>
                    <a:pt x="77422" y="7628"/>
                  </a:lnTo>
                  <a:lnTo>
                    <a:pt x="73638" y="2469"/>
                  </a:lnTo>
                  <a:lnTo>
                    <a:pt x="67445" y="253"/>
                  </a:lnTo>
                  <a:lnTo>
                    <a:pt x="59645" y="0"/>
                  </a:lnTo>
                  <a:lnTo>
                    <a:pt x="53222" y="3501"/>
                  </a:lnTo>
                  <a:lnTo>
                    <a:pt x="47717" y="9506"/>
                  </a:lnTo>
                  <a:lnTo>
                    <a:pt x="42823" y="17180"/>
                  </a:lnTo>
                  <a:lnTo>
                    <a:pt x="39560" y="27190"/>
                  </a:lnTo>
                  <a:lnTo>
                    <a:pt x="37385" y="38757"/>
                  </a:lnTo>
                  <a:lnTo>
                    <a:pt x="35935" y="51362"/>
                  </a:lnTo>
                  <a:lnTo>
                    <a:pt x="37415" y="62213"/>
                  </a:lnTo>
                  <a:lnTo>
                    <a:pt x="40849" y="71894"/>
                  </a:lnTo>
                  <a:lnTo>
                    <a:pt x="45585" y="80795"/>
                  </a:lnTo>
                  <a:lnTo>
                    <a:pt x="52413" y="85505"/>
                  </a:lnTo>
                  <a:lnTo>
                    <a:pt x="60636" y="87422"/>
                  </a:lnTo>
                  <a:lnTo>
                    <a:pt x="99104" y="76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68439" y="1971069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68439" y="2666328"/>
            <a:ext cx="341360" cy="218701"/>
            <a:chOff x="2368439" y="2666328"/>
            <a:chExt cx="341360" cy="218701"/>
          </a:xfrm>
        </p:grpSpPr>
        <p:sp>
          <p:nvSpPr>
            <p:cNvPr id="19" name="Freeform 18"/>
            <p:cNvSpPr/>
            <p:nvPr/>
          </p:nvSpPr>
          <p:spPr>
            <a:xfrm>
              <a:off x="2369970" y="2708843"/>
              <a:ext cx="9482" cy="176186"/>
            </a:xfrm>
            <a:custGeom>
              <a:avLst/>
              <a:gdLst/>
              <a:ahLst/>
              <a:cxnLst/>
              <a:rect l="0" t="0" r="0" b="0"/>
              <a:pathLst>
                <a:path w="9482" h="176186">
                  <a:moveTo>
                    <a:pt x="9481" y="0"/>
                  </a:moveTo>
                  <a:lnTo>
                    <a:pt x="3635" y="23383"/>
                  </a:lnTo>
                  <a:lnTo>
                    <a:pt x="1913" y="35165"/>
                  </a:lnTo>
                  <a:lnTo>
                    <a:pt x="765" y="47914"/>
                  </a:lnTo>
                  <a:lnTo>
                    <a:pt x="0" y="61307"/>
                  </a:lnTo>
                  <a:lnTo>
                    <a:pt x="713" y="75130"/>
                  </a:lnTo>
                  <a:lnTo>
                    <a:pt x="2412" y="89239"/>
                  </a:lnTo>
                  <a:lnTo>
                    <a:pt x="4768" y="103539"/>
                  </a:lnTo>
                  <a:lnTo>
                    <a:pt x="6339" y="117967"/>
                  </a:lnTo>
                  <a:lnTo>
                    <a:pt x="7387" y="132479"/>
                  </a:lnTo>
                  <a:lnTo>
                    <a:pt x="9481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68439" y="2697832"/>
              <a:ext cx="174893" cy="184213"/>
            </a:xfrm>
            <a:custGeom>
              <a:avLst/>
              <a:gdLst/>
              <a:ahLst/>
              <a:cxnLst/>
              <a:rect l="0" t="0" r="0" b="0"/>
              <a:pathLst>
                <a:path w="174893" h="184213">
                  <a:moveTo>
                    <a:pt x="0" y="0"/>
                  </a:moveTo>
                  <a:lnTo>
                    <a:pt x="11692" y="11691"/>
                  </a:lnTo>
                  <a:lnTo>
                    <a:pt x="18806" y="20029"/>
                  </a:lnTo>
                  <a:lnTo>
                    <a:pt x="36499" y="42344"/>
                  </a:lnTo>
                  <a:lnTo>
                    <a:pt x="46356" y="53923"/>
                  </a:lnTo>
                  <a:lnTo>
                    <a:pt x="56598" y="65313"/>
                  </a:lnTo>
                  <a:lnTo>
                    <a:pt x="67096" y="76577"/>
                  </a:lnTo>
                  <a:lnTo>
                    <a:pt x="76542" y="88980"/>
                  </a:lnTo>
                  <a:lnTo>
                    <a:pt x="85286" y="102143"/>
                  </a:lnTo>
                  <a:lnTo>
                    <a:pt x="101528" y="128595"/>
                  </a:lnTo>
                  <a:lnTo>
                    <a:pt x="116903" y="152587"/>
                  </a:lnTo>
                  <a:lnTo>
                    <a:pt x="124429" y="162900"/>
                  </a:lnTo>
                  <a:lnTo>
                    <a:pt x="131893" y="172222"/>
                  </a:lnTo>
                  <a:lnTo>
                    <a:pt x="139316" y="180884"/>
                  </a:lnTo>
                  <a:lnTo>
                    <a:pt x="146712" y="184212"/>
                  </a:lnTo>
                  <a:lnTo>
                    <a:pt x="154089" y="183983"/>
                  </a:lnTo>
                  <a:lnTo>
                    <a:pt x="161455" y="181384"/>
                  </a:lnTo>
                  <a:lnTo>
                    <a:pt x="166365" y="174757"/>
                  </a:lnTo>
                  <a:lnTo>
                    <a:pt x="169639" y="165445"/>
                  </a:lnTo>
                  <a:lnTo>
                    <a:pt x="171821" y="154343"/>
                  </a:lnTo>
                  <a:lnTo>
                    <a:pt x="173276" y="140824"/>
                  </a:lnTo>
                  <a:lnTo>
                    <a:pt x="174246" y="125694"/>
                  </a:lnTo>
                  <a:lnTo>
                    <a:pt x="174892" y="109489"/>
                  </a:lnTo>
                  <a:lnTo>
                    <a:pt x="174100" y="93792"/>
                  </a:lnTo>
                  <a:lnTo>
                    <a:pt x="16517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48396" y="2675809"/>
              <a:ext cx="17357" cy="209220"/>
            </a:xfrm>
            <a:custGeom>
              <a:avLst/>
              <a:gdLst/>
              <a:ahLst/>
              <a:cxnLst/>
              <a:rect l="0" t="0" r="0" b="0"/>
              <a:pathLst>
                <a:path w="17357" h="209220">
                  <a:moveTo>
                    <a:pt x="6344" y="0"/>
                  </a:moveTo>
                  <a:lnTo>
                    <a:pt x="498" y="17537"/>
                  </a:lnTo>
                  <a:lnTo>
                    <a:pt x="0" y="28820"/>
                  </a:lnTo>
                  <a:lnTo>
                    <a:pt x="891" y="42460"/>
                  </a:lnTo>
                  <a:lnTo>
                    <a:pt x="2709" y="57671"/>
                  </a:lnTo>
                  <a:lnTo>
                    <a:pt x="3920" y="72705"/>
                  </a:lnTo>
                  <a:lnTo>
                    <a:pt x="4728" y="87622"/>
                  </a:lnTo>
                  <a:lnTo>
                    <a:pt x="5626" y="117248"/>
                  </a:lnTo>
                  <a:lnTo>
                    <a:pt x="6025" y="146728"/>
                  </a:lnTo>
                  <a:lnTo>
                    <a:pt x="7355" y="160217"/>
                  </a:lnTo>
                  <a:lnTo>
                    <a:pt x="9465" y="172881"/>
                  </a:lnTo>
                  <a:lnTo>
                    <a:pt x="17356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577659" y="2666328"/>
              <a:ext cx="132140" cy="9482"/>
            </a:xfrm>
            <a:custGeom>
              <a:avLst/>
              <a:gdLst/>
              <a:ahLst/>
              <a:cxnLst/>
              <a:rect l="0" t="0" r="0" b="0"/>
              <a:pathLst>
                <a:path w="132140" h="9482">
                  <a:moveTo>
                    <a:pt x="0" y="9481"/>
                  </a:moveTo>
                  <a:lnTo>
                    <a:pt x="17537" y="3635"/>
                  </a:lnTo>
                  <a:lnTo>
                    <a:pt x="28821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2706" y="713"/>
                  </a:lnTo>
                  <a:lnTo>
                    <a:pt x="87623" y="2412"/>
                  </a:lnTo>
                  <a:lnTo>
                    <a:pt x="132139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643728" y="2785924"/>
              <a:ext cx="66071" cy="1"/>
            </a:xfrm>
            <a:custGeom>
              <a:avLst/>
              <a:gdLst/>
              <a:ahLst/>
              <a:cxnLst/>
              <a:rect l="0" t="0" r="0" b="0"/>
              <a:pathLst>
                <a:path w="66071" h="1">
                  <a:moveTo>
                    <a:pt x="0" y="0"/>
                  </a:move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93150" y="3810000"/>
            <a:ext cx="363383" cy="282612"/>
            <a:chOff x="2093150" y="3810000"/>
            <a:chExt cx="363383" cy="282612"/>
          </a:xfrm>
        </p:grpSpPr>
        <p:sp>
          <p:nvSpPr>
            <p:cNvPr id="25" name="Freeform 24"/>
            <p:cNvSpPr/>
            <p:nvPr/>
          </p:nvSpPr>
          <p:spPr>
            <a:xfrm>
              <a:off x="2093150" y="3832023"/>
              <a:ext cx="97401" cy="260589"/>
            </a:xfrm>
            <a:custGeom>
              <a:avLst/>
              <a:gdLst/>
              <a:ahLst/>
              <a:cxnLst/>
              <a:rect l="0" t="0" r="0" b="0"/>
              <a:pathLst>
                <a:path w="97401" h="260589">
                  <a:moveTo>
                    <a:pt x="66070" y="0"/>
                  </a:moveTo>
                  <a:lnTo>
                    <a:pt x="71915" y="17536"/>
                  </a:lnTo>
                  <a:lnTo>
                    <a:pt x="74861" y="27597"/>
                  </a:lnTo>
                  <a:lnTo>
                    <a:pt x="81396" y="51825"/>
                  </a:lnTo>
                  <a:lnTo>
                    <a:pt x="83628" y="66361"/>
                  </a:lnTo>
                  <a:lnTo>
                    <a:pt x="85117" y="82169"/>
                  </a:lnTo>
                  <a:lnTo>
                    <a:pt x="86109" y="98826"/>
                  </a:lnTo>
                  <a:lnTo>
                    <a:pt x="87994" y="116048"/>
                  </a:lnTo>
                  <a:lnTo>
                    <a:pt x="90474" y="133646"/>
                  </a:lnTo>
                  <a:lnTo>
                    <a:pt x="93351" y="151496"/>
                  </a:lnTo>
                  <a:lnTo>
                    <a:pt x="95269" y="168290"/>
                  </a:lnTo>
                  <a:lnTo>
                    <a:pt x="96547" y="184381"/>
                  </a:lnTo>
                  <a:lnTo>
                    <a:pt x="97400" y="200001"/>
                  </a:lnTo>
                  <a:lnTo>
                    <a:pt x="96744" y="215309"/>
                  </a:lnTo>
                  <a:lnTo>
                    <a:pt x="95084" y="230408"/>
                  </a:lnTo>
                  <a:lnTo>
                    <a:pt x="92754" y="245368"/>
                  </a:lnTo>
                  <a:lnTo>
                    <a:pt x="87530" y="254118"/>
                  </a:lnTo>
                  <a:lnTo>
                    <a:pt x="80376" y="258728"/>
                  </a:lnTo>
                  <a:lnTo>
                    <a:pt x="71937" y="260578"/>
                  </a:lnTo>
                  <a:lnTo>
                    <a:pt x="62640" y="260588"/>
                  </a:lnTo>
                  <a:lnTo>
                    <a:pt x="52772" y="259370"/>
                  </a:lnTo>
                  <a:lnTo>
                    <a:pt x="42522" y="257335"/>
                  </a:lnTo>
                  <a:lnTo>
                    <a:pt x="33242" y="253532"/>
                  </a:lnTo>
                  <a:lnTo>
                    <a:pt x="24609" y="248549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13382" y="3810000"/>
              <a:ext cx="143151" cy="242255"/>
            </a:xfrm>
            <a:custGeom>
              <a:avLst/>
              <a:gdLst/>
              <a:ahLst/>
              <a:cxnLst/>
              <a:rect l="0" t="0" r="0" b="0"/>
              <a:pathLst>
                <a:path w="143151" h="242255">
                  <a:moveTo>
                    <a:pt x="0" y="0"/>
                  </a:moveTo>
                  <a:lnTo>
                    <a:pt x="0" y="201492"/>
                  </a:lnTo>
                  <a:lnTo>
                    <a:pt x="2446" y="213855"/>
                  </a:lnTo>
                  <a:lnTo>
                    <a:pt x="6525" y="224545"/>
                  </a:lnTo>
                  <a:lnTo>
                    <a:pt x="11691" y="234119"/>
                  </a:lnTo>
                  <a:lnTo>
                    <a:pt x="20029" y="239278"/>
                  </a:lnTo>
                  <a:lnTo>
                    <a:pt x="30481" y="241493"/>
                  </a:lnTo>
                  <a:lnTo>
                    <a:pt x="71838" y="242029"/>
                  </a:lnTo>
                  <a:lnTo>
                    <a:pt x="14315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31118" y="330346"/>
            <a:ext cx="2190918" cy="451475"/>
            <a:chOff x="431118" y="330346"/>
            <a:chExt cx="2190918" cy="451475"/>
          </a:xfrm>
        </p:grpSpPr>
        <p:sp>
          <p:nvSpPr>
            <p:cNvPr id="2" name="Freeform 1"/>
            <p:cNvSpPr/>
            <p:nvPr/>
          </p:nvSpPr>
          <p:spPr>
            <a:xfrm>
              <a:off x="629066" y="374393"/>
              <a:ext cx="10559" cy="176186"/>
            </a:xfrm>
            <a:custGeom>
              <a:avLst/>
              <a:gdLst/>
              <a:ahLst/>
              <a:cxnLst/>
              <a:rect l="0" t="0" r="0" b="0"/>
              <a:pathLst>
                <a:path w="10559" h="176186">
                  <a:moveTo>
                    <a:pt x="10558" y="0"/>
                  </a:moveTo>
                  <a:lnTo>
                    <a:pt x="4713" y="17537"/>
                  </a:lnTo>
                  <a:lnTo>
                    <a:pt x="2991" y="27596"/>
                  </a:lnTo>
                  <a:lnTo>
                    <a:pt x="1843" y="39197"/>
                  </a:lnTo>
                  <a:lnTo>
                    <a:pt x="1077" y="51825"/>
                  </a:lnTo>
                  <a:lnTo>
                    <a:pt x="227" y="78907"/>
                  </a:lnTo>
                  <a:lnTo>
                    <a:pt x="0" y="92980"/>
                  </a:lnTo>
                  <a:lnTo>
                    <a:pt x="1073" y="107256"/>
                  </a:lnTo>
                  <a:lnTo>
                    <a:pt x="10558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31118" y="330346"/>
              <a:ext cx="367030" cy="388833"/>
            </a:xfrm>
            <a:custGeom>
              <a:avLst/>
              <a:gdLst/>
              <a:ahLst/>
              <a:cxnLst/>
              <a:rect l="0" t="0" r="0" b="0"/>
              <a:pathLst>
                <a:path w="367030" h="388833">
                  <a:moveTo>
                    <a:pt x="109402" y="0"/>
                  </a:moveTo>
                  <a:lnTo>
                    <a:pt x="91865" y="17537"/>
                  </a:lnTo>
                  <a:lnTo>
                    <a:pt x="83029" y="27597"/>
                  </a:lnTo>
                  <a:lnTo>
                    <a:pt x="73468" y="39198"/>
                  </a:lnTo>
                  <a:lnTo>
                    <a:pt x="63423" y="51826"/>
                  </a:lnTo>
                  <a:lnTo>
                    <a:pt x="54279" y="63915"/>
                  </a:lnTo>
                  <a:lnTo>
                    <a:pt x="37594" y="87135"/>
                  </a:lnTo>
                  <a:lnTo>
                    <a:pt x="30943" y="98466"/>
                  </a:lnTo>
                  <a:lnTo>
                    <a:pt x="25285" y="109690"/>
                  </a:lnTo>
                  <a:lnTo>
                    <a:pt x="20289" y="120844"/>
                  </a:lnTo>
                  <a:lnTo>
                    <a:pt x="15735" y="133173"/>
                  </a:lnTo>
                  <a:lnTo>
                    <a:pt x="11476" y="146287"/>
                  </a:lnTo>
                  <a:lnTo>
                    <a:pt x="7413" y="159924"/>
                  </a:lnTo>
                  <a:lnTo>
                    <a:pt x="4704" y="173909"/>
                  </a:lnTo>
                  <a:lnTo>
                    <a:pt x="2898" y="188126"/>
                  </a:lnTo>
                  <a:lnTo>
                    <a:pt x="1694" y="202498"/>
                  </a:lnTo>
                  <a:lnTo>
                    <a:pt x="892" y="216974"/>
                  </a:lnTo>
                  <a:lnTo>
                    <a:pt x="0" y="246109"/>
                  </a:lnTo>
                  <a:lnTo>
                    <a:pt x="986" y="259506"/>
                  </a:lnTo>
                  <a:lnTo>
                    <a:pt x="2866" y="272108"/>
                  </a:lnTo>
                  <a:lnTo>
                    <a:pt x="5344" y="284180"/>
                  </a:lnTo>
                  <a:lnTo>
                    <a:pt x="8219" y="295899"/>
                  </a:lnTo>
                  <a:lnTo>
                    <a:pt x="11359" y="307381"/>
                  </a:lnTo>
                  <a:lnTo>
                    <a:pt x="14676" y="318707"/>
                  </a:lnTo>
                  <a:lnTo>
                    <a:pt x="19334" y="328705"/>
                  </a:lnTo>
                  <a:lnTo>
                    <a:pt x="24887" y="337817"/>
                  </a:lnTo>
                  <a:lnTo>
                    <a:pt x="31036" y="346338"/>
                  </a:lnTo>
                  <a:lnTo>
                    <a:pt x="37582" y="354467"/>
                  </a:lnTo>
                  <a:lnTo>
                    <a:pt x="44393" y="362332"/>
                  </a:lnTo>
                  <a:lnTo>
                    <a:pt x="51381" y="370023"/>
                  </a:lnTo>
                  <a:lnTo>
                    <a:pt x="59710" y="376374"/>
                  </a:lnTo>
                  <a:lnTo>
                    <a:pt x="68933" y="381831"/>
                  </a:lnTo>
                  <a:lnTo>
                    <a:pt x="78752" y="386693"/>
                  </a:lnTo>
                  <a:lnTo>
                    <a:pt x="92639" y="388711"/>
                  </a:lnTo>
                  <a:lnTo>
                    <a:pt x="109239" y="388832"/>
                  </a:lnTo>
                  <a:lnTo>
                    <a:pt x="127646" y="387690"/>
                  </a:lnTo>
                  <a:lnTo>
                    <a:pt x="143588" y="385705"/>
                  </a:lnTo>
                  <a:lnTo>
                    <a:pt x="157886" y="383158"/>
                  </a:lnTo>
                  <a:lnTo>
                    <a:pt x="171089" y="380236"/>
                  </a:lnTo>
                  <a:lnTo>
                    <a:pt x="184785" y="375842"/>
                  </a:lnTo>
                  <a:lnTo>
                    <a:pt x="198810" y="370465"/>
                  </a:lnTo>
                  <a:lnTo>
                    <a:pt x="213053" y="364433"/>
                  </a:lnTo>
                  <a:lnTo>
                    <a:pt x="226220" y="357965"/>
                  </a:lnTo>
                  <a:lnTo>
                    <a:pt x="238668" y="351206"/>
                  </a:lnTo>
                  <a:lnTo>
                    <a:pt x="250637" y="344253"/>
                  </a:lnTo>
                  <a:lnTo>
                    <a:pt x="261064" y="335947"/>
                  </a:lnTo>
                  <a:lnTo>
                    <a:pt x="270462" y="326740"/>
                  </a:lnTo>
                  <a:lnTo>
                    <a:pt x="279174" y="316931"/>
                  </a:lnTo>
                  <a:lnTo>
                    <a:pt x="298643" y="296244"/>
                  </a:lnTo>
                  <a:lnTo>
                    <a:pt x="308973" y="285588"/>
                  </a:lnTo>
                  <a:lnTo>
                    <a:pt x="318307" y="274814"/>
                  </a:lnTo>
                  <a:lnTo>
                    <a:pt x="326976" y="263961"/>
                  </a:lnTo>
                  <a:lnTo>
                    <a:pt x="335203" y="253055"/>
                  </a:lnTo>
                  <a:lnTo>
                    <a:pt x="341911" y="242114"/>
                  </a:lnTo>
                  <a:lnTo>
                    <a:pt x="347607" y="231149"/>
                  </a:lnTo>
                  <a:lnTo>
                    <a:pt x="352627" y="220169"/>
                  </a:lnTo>
                  <a:lnTo>
                    <a:pt x="357198" y="207955"/>
                  </a:lnTo>
                  <a:lnTo>
                    <a:pt x="361468" y="194918"/>
                  </a:lnTo>
                  <a:lnTo>
                    <a:pt x="365539" y="181333"/>
                  </a:lnTo>
                  <a:lnTo>
                    <a:pt x="367029" y="168605"/>
                  </a:lnTo>
                  <a:lnTo>
                    <a:pt x="366799" y="156450"/>
                  </a:lnTo>
                  <a:lnTo>
                    <a:pt x="365422" y="144676"/>
                  </a:lnTo>
                  <a:lnTo>
                    <a:pt x="363281" y="130709"/>
                  </a:lnTo>
                  <a:lnTo>
                    <a:pt x="357639" y="98877"/>
                  </a:lnTo>
                  <a:lnTo>
                    <a:pt x="353198" y="85494"/>
                  </a:lnTo>
                  <a:lnTo>
                    <a:pt x="347790" y="74125"/>
                  </a:lnTo>
                  <a:lnTo>
                    <a:pt x="341738" y="64099"/>
                  </a:lnTo>
                  <a:lnTo>
                    <a:pt x="335256" y="54968"/>
                  </a:lnTo>
                  <a:lnTo>
                    <a:pt x="328488" y="46433"/>
                  </a:lnTo>
                  <a:lnTo>
                    <a:pt x="321529" y="38297"/>
                  </a:lnTo>
                  <a:lnTo>
                    <a:pt x="313219" y="31649"/>
                  </a:lnTo>
                  <a:lnTo>
                    <a:pt x="304008" y="25993"/>
                  </a:lnTo>
                  <a:lnTo>
                    <a:pt x="294197" y="21000"/>
                  </a:lnTo>
                  <a:lnTo>
                    <a:pt x="283986" y="16447"/>
                  </a:lnTo>
                  <a:lnTo>
                    <a:pt x="273508" y="12188"/>
                  </a:lnTo>
                  <a:lnTo>
                    <a:pt x="262853" y="8126"/>
                  </a:lnTo>
                  <a:lnTo>
                    <a:pt x="248408" y="5417"/>
                  </a:lnTo>
                  <a:lnTo>
                    <a:pt x="231437" y="3612"/>
                  </a:lnTo>
                  <a:lnTo>
                    <a:pt x="212782" y="2408"/>
                  </a:lnTo>
                  <a:lnTo>
                    <a:pt x="196675" y="2829"/>
                  </a:lnTo>
                  <a:lnTo>
                    <a:pt x="182266" y="4333"/>
                  </a:lnTo>
                  <a:lnTo>
                    <a:pt x="168990" y="6559"/>
                  </a:lnTo>
                  <a:lnTo>
                    <a:pt x="155245" y="10491"/>
                  </a:lnTo>
                  <a:lnTo>
                    <a:pt x="141187" y="15558"/>
                  </a:lnTo>
                  <a:lnTo>
                    <a:pt x="98391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23237" y="385404"/>
              <a:ext cx="218074" cy="286302"/>
            </a:xfrm>
            <a:custGeom>
              <a:avLst/>
              <a:gdLst/>
              <a:ahLst/>
              <a:cxnLst/>
              <a:rect l="0" t="0" r="0" b="0"/>
              <a:pathLst>
                <a:path w="218074" h="286302">
                  <a:moveTo>
                    <a:pt x="0" y="0"/>
                  </a:moveTo>
                  <a:lnTo>
                    <a:pt x="23383" y="5846"/>
                  </a:lnTo>
                  <a:lnTo>
                    <a:pt x="36388" y="7568"/>
                  </a:lnTo>
                  <a:lnTo>
                    <a:pt x="51176" y="8716"/>
                  </a:lnTo>
                  <a:lnTo>
                    <a:pt x="67152" y="9481"/>
                  </a:lnTo>
                  <a:lnTo>
                    <a:pt x="83920" y="8768"/>
                  </a:lnTo>
                  <a:lnTo>
                    <a:pt x="101217" y="7069"/>
                  </a:lnTo>
                  <a:lnTo>
                    <a:pt x="118865" y="4713"/>
                  </a:lnTo>
                  <a:lnTo>
                    <a:pt x="135525" y="3142"/>
                  </a:lnTo>
                  <a:lnTo>
                    <a:pt x="151525" y="2095"/>
                  </a:lnTo>
                  <a:lnTo>
                    <a:pt x="167086" y="1396"/>
                  </a:lnTo>
                  <a:lnTo>
                    <a:pt x="181131" y="2154"/>
                  </a:lnTo>
                  <a:lnTo>
                    <a:pt x="194164" y="3883"/>
                  </a:lnTo>
                  <a:lnTo>
                    <a:pt x="206524" y="6260"/>
                  </a:lnTo>
                  <a:lnTo>
                    <a:pt x="213540" y="11514"/>
                  </a:lnTo>
                  <a:lnTo>
                    <a:pt x="216994" y="18688"/>
                  </a:lnTo>
                  <a:lnTo>
                    <a:pt x="218073" y="27141"/>
                  </a:lnTo>
                  <a:lnTo>
                    <a:pt x="216345" y="37670"/>
                  </a:lnTo>
                  <a:lnTo>
                    <a:pt x="212747" y="49583"/>
                  </a:lnTo>
                  <a:lnTo>
                    <a:pt x="195991" y="92996"/>
                  </a:lnTo>
                  <a:lnTo>
                    <a:pt x="189389" y="109714"/>
                  </a:lnTo>
                  <a:lnTo>
                    <a:pt x="182540" y="125754"/>
                  </a:lnTo>
                  <a:lnTo>
                    <a:pt x="168406" y="156626"/>
                  </a:lnTo>
                  <a:lnTo>
                    <a:pt x="146691" y="201521"/>
                  </a:lnTo>
                  <a:lnTo>
                    <a:pt x="140617" y="215099"/>
                  </a:lnTo>
                  <a:lnTo>
                    <a:pt x="135344" y="227821"/>
                  </a:lnTo>
                  <a:lnTo>
                    <a:pt x="132139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267283" y="561589"/>
              <a:ext cx="209221" cy="11013"/>
            </a:xfrm>
            <a:custGeom>
              <a:avLst/>
              <a:gdLst/>
              <a:ahLst/>
              <a:cxnLst/>
              <a:rect l="0" t="0" r="0" b="0"/>
              <a:pathLst>
                <a:path w="209221" h="11013">
                  <a:moveTo>
                    <a:pt x="0" y="11012"/>
                  </a:moveTo>
                  <a:lnTo>
                    <a:pt x="23383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67152" y="1531"/>
                  </a:lnTo>
                  <a:lnTo>
                    <a:pt x="97954" y="680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20549" y="693728"/>
              <a:ext cx="77082" cy="88093"/>
            </a:xfrm>
            <a:custGeom>
              <a:avLst/>
              <a:gdLst/>
              <a:ahLst/>
              <a:cxnLst/>
              <a:rect l="0" t="0" r="0" b="0"/>
              <a:pathLst>
                <a:path w="77082" h="88093">
                  <a:moveTo>
                    <a:pt x="77081" y="0"/>
                  </a:moveTo>
                  <a:lnTo>
                    <a:pt x="71236" y="17537"/>
                  </a:lnTo>
                  <a:lnTo>
                    <a:pt x="67066" y="26373"/>
                  </a:lnTo>
                  <a:lnTo>
                    <a:pt x="61840" y="35935"/>
                  </a:lnTo>
                  <a:lnTo>
                    <a:pt x="55909" y="45980"/>
                  </a:lnTo>
                  <a:lnTo>
                    <a:pt x="47061" y="55123"/>
                  </a:lnTo>
                  <a:lnTo>
                    <a:pt x="36268" y="63666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39884" y="407427"/>
              <a:ext cx="28369" cy="297313"/>
            </a:xfrm>
            <a:custGeom>
              <a:avLst/>
              <a:gdLst/>
              <a:ahLst/>
              <a:cxnLst/>
              <a:rect l="0" t="0" r="0" b="0"/>
              <a:pathLst>
                <a:path w="28369" h="297313">
                  <a:moveTo>
                    <a:pt x="22024" y="0"/>
                  </a:moveTo>
                  <a:lnTo>
                    <a:pt x="22024" y="23383"/>
                  </a:lnTo>
                  <a:lnTo>
                    <a:pt x="23247" y="36388"/>
                  </a:lnTo>
                  <a:lnTo>
                    <a:pt x="25286" y="51176"/>
                  </a:lnTo>
                  <a:lnTo>
                    <a:pt x="27869" y="67152"/>
                  </a:lnTo>
                  <a:lnTo>
                    <a:pt x="28368" y="83920"/>
                  </a:lnTo>
                  <a:lnTo>
                    <a:pt x="27477" y="101217"/>
                  </a:lnTo>
                  <a:lnTo>
                    <a:pt x="25659" y="118865"/>
                  </a:lnTo>
                  <a:lnTo>
                    <a:pt x="23223" y="136748"/>
                  </a:lnTo>
                  <a:lnTo>
                    <a:pt x="17255" y="172932"/>
                  </a:lnTo>
                  <a:lnTo>
                    <a:pt x="15174" y="189922"/>
                  </a:lnTo>
                  <a:lnTo>
                    <a:pt x="13787" y="206143"/>
                  </a:lnTo>
                  <a:lnTo>
                    <a:pt x="12862" y="221851"/>
                  </a:lnTo>
                  <a:lnTo>
                    <a:pt x="11022" y="235993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72023" y="407427"/>
              <a:ext cx="11013" cy="297313"/>
            </a:xfrm>
            <a:custGeom>
              <a:avLst/>
              <a:gdLst/>
              <a:ahLst/>
              <a:cxnLst/>
              <a:rect l="0" t="0" r="0" b="0"/>
              <a:pathLst>
                <a:path w="11013" h="297313">
                  <a:moveTo>
                    <a:pt x="11012" y="0"/>
                  </a:moveTo>
                  <a:lnTo>
                    <a:pt x="11012" y="72998"/>
                  </a:lnTo>
                  <a:lnTo>
                    <a:pt x="9788" y="89041"/>
                  </a:lnTo>
                  <a:lnTo>
                    <a:pt x="7749" y="103407"/>
                  </a:lnTo>
                  <a:lnTo>
                    <a:pt x="5166" y="116655"/>
                  </a:lnTo>
                  <a:lnTo>
                    <a:pt x="3444" y="131604"/>
                  </a:lnTo>
                  <a:lnTo>
                    <a:pt x="2296" y="147688"/>
                  </a:lnTo>
                  <a:lnTo>
                    <a:pt x="1531" y="164528"/>
                  </a:lnTo>
                  <a:lnTo>
                    <a:pt x="681" y="199553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60116" y="693728"/>
              <a:ext cx="88093" cy="88093"/>
            </a:xfrm>
            <a:custGeom>
              <a:avLst/>
              <a:gdLst/>
              <a:ahLst/>
              <a:cxnLst/>
              <a:rect l="0" t="0" r="0" b="0"/>
              <a:pathLst>
                <a:path w="88093" h="88093">
                  <a:moveTo>
                    <a:pt x="88092" y="0"/>
                  </a:moveTo>
                  <a:lnTo>
                    <a:pt x="82247" y="17537"/>
                  </a:lnTo>
                  <a:lnTo>
                    <a:pt x="76854" y="26373"/>
                  </a:lnTo>
                  <a:lnTo>
                    <a:pt x="69589" y="35935"/>
                  </a:lnTo>
                  <a:lnTo>
                    <a:pt x="61074" y="45980"/>
                  </a:lnTo>
                  <a:lnTo>
                    <a:pt x="52951" y="55123"/>
                  </a:lnTo>
                  <a:lnTo>
                    <a:pt x="45089" y="63666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91358" y="451473"/>
              <a:ext cx="22025" cy="286302"/>
            </a:xfrm>
            <a:custGeom>
              <a:avLst/>
              <a:gdLst/>
              <a:ahLst/>
              <a:cxnLst/>
              <a:rect l="0" t="0" r="0" b="0"/>
              <a:pathLst>
                <a:path w="22025" h="286302">
                  <a:moveTo>
                    <a:pt x="22024" y="0"/>
                  </a:moveTo>
                  <a:lnTo>
                    <a:pt x="22024" y="23383"/>
                  </a:lnTo>
                  <a:lnTo>
                    <a:pt x="20800" y="33941"/>
                  </a:lnTo>
                  <a:lnTo>
                    <a:pt x="18761" y="44651"/>
                  </a:lnTo>
                  <a:lnTo>
                    <a:pt x="16178" y="55461"/>
                  </a:lnTo>
                  <a:lnTo>
                    <a:pt x="14456" y="70009"/>
                  </a:lnTo>
                  <a:lnTo>
                    <a:pt x="13308" y="87048"/>
                  </a:lnTo>
                  <a:lnTo>
                    <a:pt x="12543" y="105749"/>
                  </a:lnTo>
                  <a:lnTo>
                    <a:pt x="10809" y="121887"/>
                  </a:lnTo>
                  <a:lnTo>
                    <a:pt x="8430" y="136316"/>
                  </a:lnTo>
                  <a:lnTo>
                    <a:pt x="5620" y="149606"/>
                  </a:lnTo>
                  <a:lnTo>
                    <a:pt x="3747" y="165807"/>
                  </a:lnTo>
                  <a:lnTo>
                    <a:pt x="2498" y="183948"/>
                  </a:lnTo>
                  <a:lnTo>
                    <a:pt x="1110" y="221235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12486" y="473497"/>
              <a:ext cx="209550" cy="242255"/>
            </a:xfrm>
            <a:custGeom>
              <a:avLst/>
              <a:gdLst/>
              <a:ahLst/>
              <a:cxnLst/>
              <a:rect l="0" t="0" r="0" b="0"/>
              <a:pathLst>
                <a:path w="209550" h="242255">
                  <a:moveTo>
                    <a:pt x="33034" y="0"/>
                  </a:moveTo>
                  <a:lnTo>
                    <a:pt x="56417" y="0"/>
                  </a:lnTo>
                  <a:lnTo>
                    <a:pt x="68199" y="1223"/>
                  </a:lnTo>
                  <a:lnTo>
                    <a:pt x="80948" y="3262"/>
                  </a:lnTo>
                  <a:lnTo>
                    <a:pt x="94341" y="5845"/>
                  </a:lnTo>
                  <a:lnTo>
                    <a:pt x="104493" y="11238"/>
                  </a:lnTo>
                  <a:lnTo>
                    <a:pt x="112484" y="18503"/>
                  </a:lnTo>
                  <a:lnTo>
                    <a:pt x="119036" y="27017"/>
                  </a:lnTo>
                  <a:lnTo>
                    <a:pt x="120956" y="36364"/>
                  </a:lnTo>
                  <a:lnTo>
                    <a:pt x="119790" y="46266"/>
                  </a:lnTo>
                  <a:lnTo>
                    <a:pt x="116565" y="56537"/>
                  </a:lnTo>
                  <a:lnTo>
                    <a:pt x="109521" y="65832"/>
                  </a:lnTo>
                  <a:lnTo>
                    <a:pt x="99931" y="74476"/>
                  </a:lnTo>
                  <a:lnTo>
                    <a:pt x="77448" y="90605"/>
                  </a:lnTo>
                  <a:lnTo>
                    <a:pt x="55221" y="105930"/>
                  </a:lnTo>
                  <a:lnTo>
                    <a:pt x="52719" y="110996"/>
                  </a:lnTo>
                  <a:lnTo>
                    <a:pt x="55946" y="114373"/>
                  </a:lnTo>
                  <a:lnTo>
                    <a:pt x="62991" y="116624"/>
                  </a:lnTo>
                  <a:lnTo>
                    <a:pt x="73805" y="119348"/>
                  </a:lnTo>
                  <a:lnTo>
                    <a:pt x="146631" y="136058"/>
                  </a:lnTo>
                  <a:lnTo>
                    <a:pt x="160153" y="139646"/>
                  </a:lnTo>
                  <a:lnTo>
                    <a:pt x="184965" y="146894"/>
                  </a:lnTo>
                  <a:lnTo>
                    <a:pt x="194273" y="152987"/>
                  </a:lnTo>
                  <a:lnTo>
                    <a:pt x="201702" y="160720"/>
                  </a:lnTo>
                  <a:lnTo>
                    <a:pt x="207878" y="169545"/>
                  </a:lnTo>
                  <a:lnTo>
                    <a:pt x="209549" y="177876"/>
                  </a:lnTo>
                  <a:lnTo>
                    <a:pt x="208216" y="185877"/>
                  </a:lnTo>
                  <a:lnTo>
                    <a:pt x="204880" y="193658"/>
                  </a:lnTo>
                  <a:lnTo>
                    <a:pt x="196538" y="200068"/>
                  </a:lnTo>
                  <a:lnTo>
                    <a:pt x="184860" y="205566"/>
                  </a:lnTo>
                  <a:lnTo>
                    <a:pt x="170956" y="210454"/>
                  </a:lnTo>
                  <a:lnTo>
                    <a:pt x="155570" y="214936"/>
                  </a:lnTo>
                  <a:lnTo>
                    <a:pt x="139195" y="219148"/>
                  </a:lnTo>
                  <a:lnTo>
                    <a:pt x="104687" y="227091"/>
                  </a:lnTo>
                  <a:lnTo>
                    <a:pt x="86920" y="230922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69075" y="1189248"/>
            <a:ext cx="2015117" cy="1728816"/>
            <a:chOff x="1069075" y="1189248"/>
            <a:chExt cx="2015117" cy="1728816"/>
          </a:xfrm>
        </p:grpSpPr>
        <p:sp>
          <p:nvSpPr>
            <p:cNvPr id="13" name="Freeform 12"/>
            <p:cNvSpPr/>
            <p:nvPr/>
          </p:nvSpPr>
          <p:spPr>
            <a:xfrm>
              <a:off x="1698978" y="1233294"/>
              <a:ext cx="52815" cy="1585666"/>
            </a:xfrm>
            <a:custGeom>
              <a:avLst/>
              <a:gdLst/>
              <a:ahLst/>
              <a:cxnLst/>
              <a:rect l="0" t="0" r="0" b="0"/>
              <a:pathLst>
                <a:path w="52815" h="1585666">
                  <a:moveTo>
                    <a:pt x="8768" y="0"/>
                  </a:moveTo>
                  <a:lnTo>
                    <a:pt x="7544" y="42732"/>
                  </a:lnTo>
                  <a:lnTo>
                    <a:pt x="5505" y="56629"/>
                  </a:lnTo>
                  <a:lnTo>
                    <a:pt x="2922" y="70788"/>
                  </a:lnTo>
                  <a:lnTo>
                    <a:pt x="1200" y="85121"/>
                  </a:lnTo>
                  <a:lnTo>
                    <a:pt x="52" y="99570"/>
                  </a:lnTo>
                  <a:lnTo>
                    <a:pt x="0" y="128675"/>
                  </a:lnTo>
                  <a:lnTo>
                    <a:pt x="1699" y="143289"/>
                  </a:lnTo>
                  <a:lnTo>
                    <a:pt x="4056" y="157925"/>
                  </a:lnTo>
                  <a:lnTo>
                    <a:pt x="5626" y="172576"/>
                  </a:lnTo>
                  <a:lnTo>
                    <a:pt x="6673" y="187238"/>
                  </a:lnTo>
                  <a:lnTo>
                    <a:pt x="7837" y="219026"/>
                  </a:lnTo>
                  <a:lnTo>
                    <a:pt x="8645" y="320627"/>
                  </a:lnTo>
                  <a:lnTo>
                    <a:pt x="8732" y="385788"/>
                  </a:lnTo>
                  <a:lnTo>
                    <a:pt x="9967" y="407683"/>
                  </a:lnTo>
                  <a:lnTo>
                    <a:pt x="12014" y="429621"/>
                  </a:lnTo>
                  <a:lnTo>
                    <a:pt x="14603" y="451588"/>
                  </a:lnTo>
                  <a:lnTo>
                    <a:pt x="16328" y="471126"/>
                  </a:lnTo>
                  <a:lnTo>
                    <a:pt x="17479" y="489046"/>
                  </a:lnTo>
                  <a:lnTo>
                    <a:pt x="18757" y="525677"/>
                  </a:lnTo>
                  <a:lnTo>
                    <a:pt x="19690" y="669071"/>
                  </a:lnTo>
                  <a:lnTo>
                    <a:pt x="19776" y="845182"/>
                  </a:lnTo>
                  <a:lnTo>
                    <a:pt x="21000" y="865661"/>
                  </a:lnTo>
                  <a:lnTo>
                    <a:pt x="23040" y="884208"/>
                  </a:lnTo>
                  <a:lnTo>
                    <a:pt x="25624" y="901466"/>
                  </a:lnTo>
                  <a:lnTo>
                    <a:pt x="27346" y="917866"/>
                  </a:lnTo>
                  <a:lnTo>
                    <a:pt x="28494" y="933693"/>
                  </a:lnTo>
                  <a:lnTo>
                    <a:pt x="30111" y="979351"/>
                  </a:lnTo>
                  <a:lnTo>
                    <a:pt x="30751" y="1082764"/>
                  </a:lnTo>
                  <a:lnTo>
                    <a:pt x="31988" y="1096236"/>
                  </a:lnTo>
                  <a:lnTo>
                    <a:pt x="34036" y="1108888"/>
                  </a:lnTo>
                  <a:lnTo>
                    <a:pt x="36625" y="1120993"/>
                  </a:lnTo>
                  <a:lnTo>
                    <a:pt x="38351" y="1133957"/>
                  </a:lnTo>
                  <a:lnTo>
                    <a:pt x="39501" y="1147493"/>
                  </a:lnTo>
                  <a:lnTo>
                    <a:pt x="41121" y="1196453"/>
                  </a:lnTo>
                  <a:lnTo>
                    <a:pt x="41791" y="1403759"/>
                  </a:lnTo>
                  <a:lnTo>
                    <a:pt x="43018" y="1420348"/>
                  </a:lnTo>
                  <a:lnTo>
                    <a:pt x="45060" y="1435078"/>
                  </a:lnTo>
                  <a:lnTo>
                    <a:pt x="47645" y="1448569"/>
                  </a:lnTo>
                  <a:lnTo>
                    <a:pt x="49368" y="1463680"/>
                  </a:lnTo>
                  <a:lnTo>
                    <a:pt x="50516" y="1479871"/>
                  </a:lnTo>
                  <a:lnTo>
                    <a:pt x="52133" y="1528625"/>
                  </a:lnTo>
                  <a:lnTo>
                    <a:pt x="52814" y="15856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740780" y="2796936"/>
              <a:ext cx="1233296" cy="44047"/>
            </a:xfrm>
            <a:custGeom>
              <a:avLst/>
              <a:gdLst/>
              <a:ahLst/>
              <a:cxnLst/>
              <a:rect l="0" t="0" r="0" b="0"/>
              <a:pathLst>
                <a:path w="1233296" h="44047">
                  <a:moveTo>
                    <a:pt x="0" y="0"/>
                  </a:moveTo>
                  <a:lnTo>
                    <a:pt x="17537" y="11691"/>
                  </a:lnTo>
                  <a:lnTo>
                    <a:pt x="27597" y="15135"/>
                  </a:lnTo>
                  <a:lnTo>
                    <a:pt x="39198" y="17431"/>
                  </a:lnTo>
                  <a:lnTo>
                    <a:pt x="51826" y="18962"/>
                  </a:lnTo>
                  <a:lnTo>
                    <a:pt x="66362" y="19982"/>
                  </a:lnTo>
                  <a:lnTo>
                    <a:pt x="98826" y="21116"/>
                  </a:lnTo>
                  <a:lnTo>
                    <a:pt x="151497" y="21754"/>
                  </a:lnTo>
                  <a:lnTo>
                    <a:pt x="169515" y="23067"/>
                  </a:lnTo>
                  <a:lnTo>
                    <a:pt x="187644" y="25166"/>
                  </a:lnTo>
                  <a:lnTo>
                    <a:pt x="205847" y="27789"/>
                  </a:lnTo>
                  <a:lnTo>
                    <a:pt x="225324" y="29538"/>
                  </a:lnTo>
                  <a:lnTo>
                    <a:pt x="245650" y="30703"/>
                  </a:lnTo>
                  <a:lnTo>
                    <a:pt x="287810" y="31999"/>
                  </a:lnTo>
                  <a:lnTo>
                    <a:pt x="418572" y="32944"/>
                  </a:lnTo>
                  <a:lnTo>
                    <a:pt x="516882" y="33023"/>
                  </a:lnTo>
                  <a:lnTo>
                    <a:pt x="531784" y="34250"/>
                  </a:lnTo>
                  <a:lnTo>
                    <a:pt x="545390" y="36292"/>
                  </a:lnTo>
                  <a:lnTo>
                    <a:pt x="558131" y="38877"/>
                  </a:lnTo>
                  <a:lnTo>
                    <a:pt x="575190" y="40600"/>
                  </a:lnTo>
                  <a:lnTo>
                    <a:pt x="595127" y="41749"/>
                  </a:lnTo>
                  <a:lnTo>
                    <a:pt x="640118" y="43025"/>
                  </a:lnTo>
                  <a:lnTo>
                    <a:pt x="958585" y="44044"/>
                  </a:lnTo>
                  <a:lnTo>
                    <a:pt x="1233295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18757" y="1189248"/>
              <a:ext cx="1365435" cy="1728816"/>
            </a:xfrm>
            <a:custGeom>
              <a:avLst/>
              <a:gdLst/>
              <a:ahLst/>
              <a:cxnLst/>
              <a:rect l="0" t="0" r="0" b="0"/>
              <a:pathLst>
                <a:path w="1365435" h="1728816">
                  <a:moveTo>
                    <a:pt x="0" y="0"/>
                  </a:moveTo>
                  <a:lnTo>
                    <a:pt x="51770" y="51769"/>
                  </a:lnTo>
                  <a:lnTo>
                    <a:pt x="88395" y="82050"/>
                  </a:lnTo>
                  <a:lnTo>
                    <a:pt x="123725" y="118846"/>
                  </a:lnTo>
                  <a:lnTo>
                    <a:pt x="159841" y="150041"/>
                  </a:lnTo>
                  <a:lnTo>
                    <a:pt x="199330" y="197349"/>
                  </a:lnTo>
                  <a:lnTo>
                    <a:pt x="239214" y="247296"/>
                  </a:lnTo>
                  <a:lnTo>
                    <a:pt x="278560" y="290409"/>
                  </a:lnTo>
                  <a:lnTo>
                    <a:pt x="311508" y="334421"/>
                  </a:lnTo>
                  <a:lnTo>
                    <a:pt x="353787" y="387935"/>
                  </a:lnTo>
                  <a:lnTo>
                    <a:pt x="376486" y="426688"/>
                  </a:lnTo>
                  <a:lnTo>
                    <a:pt x="411374" y="473360"/>
                  </a:lnTo>
                  <a:lnTo>
                    <a:pt x="447840" y="519217"/>
                  </a:lnTo>
                  <a:lnTo>
                    <a:pt x="484514" y="560844"/>
                  </a:lnTo>
                  <a:lnTo>
                    <a:pt x="521215" y="605764"/>
                  </a:lnTo>
                  <a:lnTo>
                    <a:pt x="557920" y="651391"/>
                  </a:lnTo>
                  <a:lnTo>
                    <a:pt x="594625" y="696249"/>
                  </a:lnTo>
                  <a:lnTo>
                    <a:pt x="631330" y="741551"/>
                  </a:lnTo>
                  <a:lnTo>
                    <a:pt x="668035" y="787484"/>
                  </a:lnTo>
                  <a:lnTo>
                    <a:pt x="708003" y="828909"/>
                  </a:lnTo>
                  <a:lnTo>
                    <a:pt x="766686" y="887800"/>
                  </a:lnTo>
                  <a:lnTo>
                    <a:pt x="778357" y="906003"/>
                  </a:lnTo>
                  <a:lnTo>
                    <a:pt x="788846" y="925106"/>
                  </a:lnTo>
                  <a:lnTo>
                    <a:pt x="822639" y="970727"/>
                  </a:lnTo>
                  <a:lnTo>
                    <a:pt x="862223" y="1022110"/>
                  </a:lnTo>
                  <a:lnTo>
                    <a:pt x="897759" y="1070724"/>
                  </a:lnTo>
                  <a:lnTo>
                    <a:pt x="937133" y="1122696"/>
                  </a:lnTo>
                  <a:lnTo>
                    <a:pt x="969358" y="1171705"/>
                  </a:lnTo>
                  <a:lnTo>
                    <a:pt x="1002153" y="1217765"/>
                  </a:lnTo>
                  <a:lnTo>
                    <a:pt x="1033893" y="1262408"/>
                  </a:lnTo>
                  <a:lnTo>
                    <a:pt x="1067161" y="1314812"/>
                  </a:lnTo>
                  <a:lnTo>
                    <a:pt x="1103142" y="1355299"/>
                  </a:lnTo>
                  <a:lnTo>
                    <a:pt x="1138027" y="1406209"/>
                  </a:lnTo>
                  <a:lnTo>
                    <a:pt x="1178995" y="1452880"/>
                  </a:lnTo>
                  <a:lnTo>
                    <a:pt x="1216588" y="1497445"/>
                  </a:lnTo>
                  <a:lnTo>
                    <a:pt x="1255052" y="1543898"/>
                  </a:lnTo>
                  <a:lnTo>
                    <a:pt x="1290765" y="1589409"/>
                  </a:lnTo>
                  <a:lnTo>
                    <a:pt x="1319243" y="1641216"/>
                  </a:lnTo>
                  <a:lnTo>
                    <a:pt x="1346159" y="1684866"/>
                  </a:lnTo>
                  <a:lnTo>
                    <a:pt x="1365434" y="17288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069075" y="1752369"/>
              <a:ext cx="351699" cy="604105"/>
            </a:xfrm>
            <a:custGeom>
              <a:avLst/>
              <a:gdLst/>
              <a:ahLst/>
              <a:cxnLst/>
              <a:rect l="0" t="0" r="0" b="0"/>
              <a:pathLst>
                <a:path w="351699" h="604105">
                  <a:moveTo>
                    <a:pt x="0" y="9480"/>
                  </a:moveTo>
                  <a:lnTo>
                    <a:pt x="113019" y="9480"/>
                  </a:lnTo>
                  <a:lnTo>
                    <a:pt x="126734" y="8257"/>
                  </a:lnTo>
                  <a:lnTo>
                    <a:pt x="139547" y="6218"/>
                  </a:lnTo>
                  <a:lnTo>
                    <a:pt x="151760" y="3635"/>
                  </a:lnTo>
                  <a:lnTo>
                    <a:pt x="164796" y="1913"/>
                  </a:lnTo>
                  <a:lnTo>
                    <a:pt x="178380" y="765"/>
                  </a:lnTo>
                  <a:lnTo>
                    <a:pt x="192331" y="0"/>
                  </a:lnTo>
                  <a:lnTo>
                    <a:pt x="206525" y="713"/>
                  </a:lnTo>
                  <a:lnTo>
                    <a:pt x="220882" y="2412"/>
                  </a:lnTo>
                  <a:lnTo>
                    <a:pt x="235347" y="4768"/>
                  </a:lnTo>
                  <a:lnTo>
                    <a:pt x="249885" y="6339"/>
                  </a:lnTo>
                  <a:lnTo>
                    <a:pt x="264470" y="7386"/>
                  </a:lnTo>
                  <a:lnTo>
                    <a:pt x="279088" y="8084"/>
                  </a:lnTo>
                  <a:lnTo>
                    <a:pt x="293728" y="9773"/>
                  </a:lnTo>
                  <a:lnTo>
                    <a:pt x="308381" y="12122"/>
                  </a:lnTo>
                  <a:lnTo>
                    <a:pt x="323044" y="14912"/>
                  </a:lnTo>
                  <a:lnTo>
                    <a:pt x="334043" y="20442"/>
                  </a:lnTo>
                  <a:lnTo>
                    <a:pt x="342599" y="27800"/>
                  </a:lnTo>
                  <a:lnTo>
                    <a:pt x="349527" y="36376"/>
                  </a:lnTo>
                  <a:lnTo>
                    <a:pt x="351698" y="44539"/>
                  </a:lnTo>
                  <a:lnTo>
                    <a:pt x="350699" y="52429"/>
                  </a:lnTo>
                  <a:lnTo>
                    <a:pt x="344286" y="70168"/>
                  </a:lnTo>
                  <a:lnTo>
                    <a:pt x="340863" y="81750"/>
                  </a:lnTo>
                  <a:lnTo>
                    <a:pt x="337358" y="94365"/>
                  </a:lnTo>
                  <a:lnTo>
                    <a:pt x="332574" y="107669"/>
                  </a:lnTo>
                  <a:lnTo>
                    <a:pt x="326938" y="121433"/>
                  </a:lnTo>
                  <a:lnTo>
                    <a:pt x="320733" y="135503"/>
                  </a:lnTo>
                  <a:lnTo>
                    <a:pt x="315373" y="149776"/>
                  </a:lnTo>
                  <a:lnTo>
                    <a:pt x="310576" y="164186"/>
                  </a:lnTo>
                  <a:lnTo>
                    <a:pt x="306155" y="178687"/>
                  </a:lnTo>
                  <a:lnTo>
                    <a:pt x="301984" y="194472"/>
                  </a:lnTo>
                  <a:lnTo>
                    <a:pt x="294087" y="228324"/>
                  </a:lnTo>
                  <a:lnTo>
                    <a:pt x="291492" y="244692"/>
                  </a:lnTo>
                  <a:lnTo>
                    <a:pt x="289761" y="260498"/>
                  </a:lnTo>
                  <a:lnTo>
                    <a:pt x="288608" y="275929"/>
                  </a:lnTo>
                  <a:lnTo>
                    <a:pt x="286615" y="289887"/>
                  </a:lnTo>
                  <a:lnTo>
                    <a:pt x="284063" y="302864"/>
                  </a:lnTo>
                  <a:lnTo>
                    <a:pt x="281139" y="315185"/>
                  </a:lnTo>
                  <a:lnTo>
                    <a:pt x="279189" y="329516"/>
                  </a:lnTo>
                  <a:lnTo>
                    <a:pt x="277889" y="345188"/>
                  </a:lnTo>
                  <a:lnTo>
                    <a:pt x="277022" y="361754"/>
                  </a:lnTo>
                  <a:lnTo>
                    <a:pt x="276060" y="396474"/>
                  </a:lnTo>
                  <a:lnTo>
                    <a:pt x="275803" y="414297"/>
                  </a:lnTo>
                  <a:lnTo>
                    <a:pt x="274408" y="431073"/>
                  </a:lnTo>
                  <a:lnTo>
                    <a:pt x="272255" y="447151"/>
                  </a:lnTo>
                  <a:lnTo>
                    <a:pt x="269596" y="462764"/>
                  </a:lnTo>
                  <a:lnTo>
                    <a:pt x="267823" y="478066"/>
                  </a:lnTo>
                  <a:lnTo>
                    <a:pt x="266641" y="493162"/>
                  </a:lnTo>
                  <a:lnTo>
                    <a:pt x="265853" y="508119"/>
                  </a:lnTo>
                  <a:lnTo>
                    <a:pt x="264978" y="537790"/>
                  </a:lnTo>
                  <a:lnTo>
                    <a:pt x="264278" y="6041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80347" y="3094248"/>
            <a:ext cx="253267" cy="352371"/>
            <a:chOff x="2280347" y="3094248"/>
            <a:chExt cx="253267" cy="352371"/>
          </a:xfrm>
        </p:grpSpPr>
        <p:sp>
          <p:nvSpPr>
            <p:cNvPr id="18" name="Freeform 17"/>
            <p:cNvSpPr/>
            <p:nvPr/>
          </p:nvSpPr>
          <p:spPr>
            <a:xfrm>
              <a:off x="2280347" y="3094248"/>
              <a:ext cx="11012" cy="275290"/>
            </a:xfrm>
            <a:custGeom>
              <a:avLst/>
              <a:gdLst/>
              <a:ahLst/>
              <a:cxnLst/>
              <a:rect l="0" t="0" r="0" b="0"/>
              <a:pathLst>
                <a:path w="11012" h="275290">
                  <a:moveTo>
                    <a:pt x="0" y="0"/>
                  </a:moveTo>
                  <a:lnTo>
                    <a:pt x="0" y="76633"/>
                  </a:lnTo>
                  <a:lnTo>
                    <a:pt x="1224" y="92688"/>
                  </a:lnTo>
                  <a:lnTo>
                    <a:pt x="3263" y="108285"/>
                  </a:lnTo>
                  <a:lnTo>
                    <a:pt x="5846" y="123578"/>
                  </a:lnTo>
                  <a:lnTo>
                    <a:pt x="6344" y="138666"/>
                  </a:lnTo>
                  <a:lnTo>
                    <a:pt x="5453" y="153620"/>
                  </a:lnTo>
                  <a:lnTo>
                    <a:pt x="3635" y="168483"/>
                  </a:lnTo>
                  <a:lnTo>
                    <a:pt x="2423" y="183285"/>
                  </a:lnTo>
                  <a:lnTo>
                    <a:pt x="1616" y="198048"/>
                  </a:lnTo>
                  <a:lnTo>
                    <a:pt x="1077" y="212783"/>
                  </a:lnTo>
                  <a:lnTo>
                    <a:pt x="1941" y="226278"/>
                  </a:lnTo>
                  <a:lnTo>
                    <a:pt x="3741" y="238944"/>
                  </a:lnTo>
                  <a:lnTo>
                    <a:pt x="11011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89567" y="3138294"/>
              <a:ext cx="44047" cy="308325"/>
            </a:xfrm>
            <a:custGeom>
              <a:avLst/>
              <a:gdLst/>
              <a:ahLst/>
              <a:cxnLst/>
              <a:rect l="0" t="0" r="0" b="0"/>
              <a:pathLst>
                <a:path w="44047" h="308325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2" y="44651"/>
                  </a:lnTo>
                  <a:lnTo>
                    <a:pt x="5845" y="55461"/>
                  </a:lnTo>
                  <a:lnTo>
                    <a:pt x="7567" y="67562"/>
                  </a:lnTo>
                  <a:lnTo>
                    <a:pt x="8715" y="80523"/>
                  </a:lnTo>
                  <a:lnTo>
                    <a:pt x="9481" y="94058"/>
                  </a:lnTo>
                  <a:lnTo>
                    <a:pt x="10331" y="122147"/>
                  </a:lnTo>
                  <a:lnTo>
                    <a:pt x="10952" y="209310"/>
                  </a:lnTo>
                  <a:lnTo>
                    <a:pt x="10972" y="223962"/>
                  </a:lnTo>
                  <a:lnTo>
                    <a:pt x="13432" y="236177"/>
                  </a:lnTo>
                  <a:lnTo>
                    <a:pt x="17519" y="246767"/>
                  </a:lnTo>
                  <a:lnTo>
                    <a:pt x="22691" y="256275"/>
                  </a:lnTo>
                  <a:lnTo>
                    <a:pt x="27362" y="266283"/>
                  </a:lnTo>
                  <a:lnTo>
                    <a:pt x="31700" y="276627"/>
                  </a:lnTo>
                  <a:lnTo>
                    <a:pt x="44046" y="308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77659" y="1672896"/>
            <a:ext cx="424254" cy="397278"/>
            <a:chOff x="2577659" y="1672896"/>
            <a:chExt cx="424254" cy="397278"/>
          </a:xfrm>
        </p:grpSpPr>
        <p:sp>
          <p:nvSpPr>
            <p:cNvPr id="21" name="Freeform 20"/>
            <p:cNvSpPr/>
            <p:nvPr/>
          </p:nvSpPr>
          <p:spPr>
            <a:xfrm>
              <a:off x="2577659" y="1684768"/>
              <a:ext cx="33036" cy="286302"/>
            </a:xfrm>
            <a:custGeom>
              <a:avLst/>
              <a:gdLst/>
              <a:ahLst/>
              <a:cxnLst/>
              <a:rect l="0" t="0" r="0" b="0"/>
              <a:pathLst>
                <a:path w="33036" h="286302">
                  <a:moveTo>
                    <a:pt x="0" y="0"/>
                  </a:moveTo>
                  <a:lnTo>
                    <a:pt x="0" y="29228"/>
                  </a:lnTo>
                  <a:lnTo>
                    <a:pt x="1224" y="42732"/>
                  </a:lnTo>
                  <a:lnTo>
                    <a:pt x="3263" y="56629"/>
                  </a:lnTo>
                  <a:lnTo>
                    <a:pt x="5846" y="70788"/>
                  </a:lnTo>
                  <a:lnTo>
                    <a:pt x="7568" y="86344"/>
                  </a:lnTo>
                  <a:lnTo>
                    <a:pt x="8716" y="102832"/>
                  </a:lnTo>
                  <a:lnTo>
                    <a:pt x="9481" y="119942"/>
                  </a:lnTo>
                  <a:lnTo>
                    <a:pt x="11215" y="137466"/>
                  </a:lnTo>
                  <a:lnTo>
                    <a:pt x="13594" y="155267"/>
                  </a:lnTo>
                  <a:lnTo>
                    <a:pt x="16404" y="173251"/>
                  </a:lnTo>
                  <a:lnTo>
                    <a:pt x="22789" y="209547"/>
                  </a:lnTo>
                  <a:lnTo>
                    <a:pt x="33035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87775" y="1672896"/>
              <a:ext cx="314138" cy="397278"/>
            </a:xfrm>
            <a:custGeom>
              <a:avLst/>
              <a:gdLst/>
              <a:ahLst/>
              <a:cxnLst/>
              <a:rect l="0" t="0" r="0" b="0"/>
              <a:pathLst>
                <a:path w="314138" h="397278">
                  <a:moveTo>
                    <a:pt x="0" y="22884"/>
                  </a:moveTo>
                  <a:lnTo>
                    <a:pt x="11691" y="5347"/>
                  </a:lnTo>
                  <a:lnTo>
                    <a:pt x="18806" y="1405"/>
                  </a:lnTo>
                  <a:lnTo>
                    <a:pt x="27219" y="0"/>
                  </a:lnTo>
                  <a:lnTo>
                    <a:pt x="47579" y="478"/>
                  </a:lnTo>
                  <a:lnTo>
                    <a:pt x="114734" y="810"/>
                  </a:lnTo>
                  <a:lnTo>
                    <a:pt x="129100" y="2051"/>
                  </a:lnTo>
                  <a:lnTo>
                    <a:pt x="143572" y="4101"/>
                  </a:lnTo>
                  <a:lnTo>
                    <a:pt x="158113" y="6691"/>
                  </a:lnTo>
                  <a:lnTo>
                    <a:pt x="171478" y="10865"/>
                  </a:lnTo>
                  <a:lnTo>
                    <a:pt x="184059" y="16095"/>
                  </a:lnTo>
                  <a:lnTo>
                    <a:pt x="196116" y="22029"/>
                  </a:lnTo>
                  <a:lnTo>
                    <a:pt x="206601" y="28431"/>
                  </a:lnTo>
                  <a:lnTo>
                    <a:pt x="216039" y="35147"/>
                  </a:lnTo>
                  <a:lnTo>
                    <a:pt x="224777" y="42071"/>
                  </a:lnTo>
                  <a:lnTo>
                    <a:pt x="229379" y="52804"/>
                  </a:lnTo>
                  <a:lnTo>
                    <a:pt x="231224" y="66077"/>
                  </a:lnTo>
                  <a:lnTo>
                    <a:pt x="231230" y="81044"/>
                  </a:lnTo>
                  <a:lnTo>
                    <a:pt x="227564" y="93468"/>
                  </a:lnTo>
                  <a:lnTo>
                    <a:pt x="221449" y="104198"/>
                  </a:lnTo>
                  <a:lnTo>
                    <a:pt x="213702" y="113799"/>
                  </a:lnTo>
                  <a:lnTo>
                    <a:pt x="206090" y="122646"/>
                  </a:lnTo>
                  <a:lnTo>
                    <a:pt x="198569" y="130991"/>
                  </a:lnTo>
                  <a:lnTo>
                    <a:pt x="183686" y="146789"/>
                  </a:lnTo>
                  <a:lnTo>
                    <a:pt x="168915" y="161967"/>
                  </a:lnTo>
                  <a:lnTo>
                    <a:pt x="162774" y="170664"/>
                  </a:lnTo>
                  <a:lnTo>
                    <a:pt x="157456" y="180132"/>
                  </a:lnTo>
                  <a:lnTo>
                    <a:pt x="152687" y="190115"/>
                  </a:lnTo>
                  <a:lnTo>
                    <a:pt x="154402" y="197994"/>
                  </a:lnTo>
                  <a:lnTo>
                    <a:pt x="160439" y="204470"/>
                  </a:lnTo>
                  <a:lnTo>
                    <a:pt x="169358" y="210010"/>
                  </a:lnTo>
                  <a:lnTo>
                    <a:pt x="178975" y="214928"/>
                  </a:lnTo>
                  <a:lnTo>
                    <a:pt x="189056" y="219429"/>
                  </a:lnTo>
                  <a:lnTo>
                    <a:pt x="199448" y="223654"/>
                  </a:lnTo>
                  <a:lnTo>
                    <a:pt x="211270" y="228918"/>
                  </a:lnTo>
                  <a:lnTo>
                    <a:pt x="237455" y="241291"/>
                  </a:lnTo>
                  <a:lnTo>
                    <a:pt x="279713" y="262015"/>
                  </a:lnTo>
                  <a:lnTo>
                    <a:pt x="291697" y="270397"/>
                  </a:lnTo>
                  <a:lnTo>
                    <a:pt x="302133" y="279656"/>
                  </a:lnTo>
                  <a:lnTo>
                    <a:pt x="311538" y="289499"/>
                  </a:lnTo>
                  <a:lnTo>
                    <a:pt x="314137" y="299731"/>
                  </a:lnTo>
                  <a:lnTo>
                    <a:pt x="312199" y="310223"/>
                  </a:lnTo>
                  <a:lnTo>
                    <a:pt x="307236" y="320889"/>
                  </a:lnTo>
                  <a:lnTo>
                    <a:pt x="301481" y="330446"/>
                  </a:lnTo>
                  <a:lnTo>
                    <a:pt x="295198" y="339264"/>
                  </a:lnTo>
                  <a:lnTo>
                    <a:pt x="288561" y="347590"/>
                  </a:lnTo>
                  <a:lnTo>
                    <a:pt x="280467" y="354364"/>
                  </a:lnTo>
                  <a:lnTo>
                    <a:pt x="271400" y="360104"/>
                  </a:lnTo>
                  <a:lnTo>
                    <a:pt x="261684" y="365154"/>
                  </a:lnTo>
                  <a:lnTo>
                    <a:pt x="251537" y="369744"/>
                  </a:lnTo>
                  <a:lnTo>
                    <a:pt x="241102" y="374028"/>
                  </a:lnTo>
                  <a:lnTo>
                    <a:pt x="230474" y="378107"/>
                  </a:lnTo>
                  <a:lnTo>
                    <a:pt x="208878" y="385902"/>
                  </a:lnTo>
                  <a:lnTo>
                    <a:pt x="197980" y="389694"/>
                  </a:lnTo>
                  <a:lnTo>
                    <a:pt x="185821" y="392221"/>
                  </a:lnTo>
                  <a:lnTo>
                    <a:pt x="172821" y="393907"/>
                  </a:lnTo>
                  <a:lnTo>
                    <a:pt x="132138" y="397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815440" y="719045"/>
            <a:ext cx="2296931" cy="646389"/>
            <a:chOff x="3815440" y="719045"/>
            <a:chExt cx="2296931" cy="646389"/>
          </a:xfrm>
        </p:grpSpPr>
        <p:sp>
          <p:nvSpPr>
            <p:cNvPr id="24" name="Freeform 23"/>
            <p:cNvSpPr/>
            <p:nvPr/>
          </p:nvSpPr>
          <p:spPr>
            <a:xfrm>
              <a:off x="3815440" y="882518"/>
              <a:ext cx="294615" cy="482916"/>
            </a:xfrm>
            <a:custGeom>
              <a:avLst/>
              <a:gdLst/>
              <a:ahLst/>
              <a:cxnLst/>
              <a:rect l="0" t="0" r="0" b="0"/>
              <a:pathLst>
                <a:path w="294615" h="482916">
                  <a:moveTo>
                    <a:pt x="17537" y="42453"/>
                  </a:moveTo>
                  <a:lnTo>
                    <a:pt x="0" y="30761"/>
                  </a:lnTo>
                  <a:lnTo>
                    <a:pt x="952" y="26094"/>
                  </a:lnTo>
                  <a:lnTo>
                    <a:pt x="7704" y="21759"/>
                  </a:lnTo>
                  <a:lnTo>
                    <a:pt x="18322" y="17645"/>
                  </a:lnTo>
                  <a:lnTo>
                    <a:pt x="30296" y="14903"/>
                  </a:lnTo>
                  <a:lnTo>
                    <a:pt x="43172" y="13075"/>
                  </a:lnTo>
                  <a:lnTo>
                    <a:pt x="56650" y="11856"/>
                  </a:lnTo>
                  <a:lnTo>
                    <a:pt x="70529" y="11043"/>
                  </a:lnTo>
                  <a:lnTo>
                    <a:pt x="99002" y="10140"/>
                  </a:lnTo>
                  <a:lnTo>
                    <a:pt x="113446" y="8676"/>
                  </a:lnTo>
                  <a:lnTo>
                    <a:pt x="127970" y="6476"/>
                  </a:lnTo>
                  <a:lnTo>
                    <a:pt x="142546" y="3786"/>
                  </a:lnTo>
                  <a:lnTo>
                    <a:pt x="157158" y="1993"/>
                  </a:lnTo>
                  <a:lnTo>
                    <a:pt x="171793" y="797"/>
                  </a:lnTo>
                  <a:lnTo>
                    <a:pt x="186444" y="0"/>
                  </a:lnTo>
                  <a:lnTo>
                    <a:pt x="199881" y="693"/>
                  </a:lnTo>
                  <a:lnTo>
                    <a:pt x="212511" y="2377"/>
                  </a:lnTo>
                  <a:lnTo>
                    <a:pt x="224600" y="4724"/>
                  </a:lnTo>
                  <a:lnTo>
                    <a:pt x="237554" y="6289"/>
                  </a:lnTo>
                  <a:lnTo>
                    <a:pt x="251084" y="7332"/>
                  </a:lnTo>
                  <a:lnTo>
                    <a:pt x="264998" y="8027"/>
                  </a:lnTo>
                  <a:lnTo>
                    <a:pt x="275498" y="12161"/>
                  </a:lnTo>
                  <a:lnTo>
                    <a:pt x="283721" y="18588"/>
                  </a:lnTo>
                  <a:lnTo>
                    <a:pt x="290426" y="26543"/>
                  </a:lnTo>
                  <a:lnTo>
                    <a:pt x="293673" y="35517"/>
                  </a:lnTo>
                  <a:lnTo>
                    <a:pt x="294614" y="45170"/>
                  </a:lnTo>
                  <a:lnTo>
                    <a:pt x="294018" y="55276"/>
                  </a:lnTo>
                  <a:lnTo>
                    <a:pt x="292398" y="66907"/>
                  </a:lnTo>
                  <a:lnTo>
                    <a:pt x="290093" y="79555"/>
                  </a:lnTo>
                  <a:lnTo>
                    <a:pt x="287333" y="92881"/>
                  </a:lnTo>
                  <a:lnTo>
                    <a:pt x="283047" y="105436"/>
                  </a:lnTo>
                  <a:lnTo>
                    <a:pt x="277742" y="117476"/>
                  </a:lnTo>
                  <a:lnTo>
                    <a:pt x="271758" y="129173"/>
                  </a:lnTo>
                  <a:lnTo>
                    <a:pt x="266546" y="140642"/>
                  </a:lnTo>
                  <a:lnTo>
                    <a:pt x="261847" y="151959"/>
                  </a:lnTo>
                  <a:lnTo>
                    <a:pt x="257492" y="163173"/>
                  </a:lnTo>
                  <a:lnTo>
                    <a:pt x="252140" y="175544"/>
                  </a:lnTo>
                  <a:lnTo>
                    <a:pt x="239670" y="202340"/>
                  </a:lnTo>
                  <a:lnTo>
                    <a:pt x="218892" y="244940"/>
                  </a:lnTo>
                  <a:lnTo>
                    <a:pt x="212948" y="258196"/>
                  </a:lnTo>
                  <a:lnTo>
                    <a:pt x="207764" y="270703"/>
                  </a:lnTo>
                  <a:lnTo>
                    <a:pt x="203083" y="282712"/>
                  </a:lnTo>
                  <a:lnTo>
                    <a:pt x="197516" y="295612"/>
                  </a:lnTo>
                  <a:lnTo>
                    <a:pt x="184804" y="322996"/>
                  </a:lnTo>
                  <a:lnTo>
                    <a:pt x="179213" y="335927"/>
                  </a:lnTo>
                  <a:lnTo>
                    <a:pt x="174261" y="348218"/>
                  </a:lnTo>
                  <a:lnTo>
                    <a:pt x="165497" y="371662"/>
                  </a:lnTo>
                  <a:lnTo>
                    <a:pt x="157523" y="394317"/>
                  </a:lnTo>
                  <a:lnTo>
                    <a:pt x="152460" y="404274"/>
                  </a:lnTo>
                  <a:lnTo>
                    <a:pt x="146638" y="413358"/>
                  </a:lnTo>
                  <a:lnTo>
                    <a:pt x="140310" y="421862"/>
                  </a:lnTo>
                  <a:lnTo>
                    <a:pt x="134867" y="431201"/>
                  </a:lnTo>
                  <a:lnTo>
                    <a:pt x="130015" y="441098"/>
                  </a:lnTo>
                  <a:lnTo>
                    <a:pt x="116641" y="4829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149156" y="719045"/>
              <a:ext cx="146308" cy="189615"/>
            </a:xfrm>
            <a:custGeom>
              <a:avLst/>
              <a:gdLst/>
              <a:ahLst/>
              <a:cxnLst/>
              <a:rect l="0" t="0" r="0" b="0"/>
              <a:pathLst>
                <a:path w="146308" h="189615">
                  <a:moveTo>
                    <a:pt x="14168" y="73787"/>
                  </a:moveTo>
                  <a:lnTo>
                    <a:pt x="2477" y="56250"/>
                  </a:lnTo>
                  <a:lnTo>
                    <a:pt x="256" y="47414"/>
                  </a:lnTo>
                  <a:lnTo>
                    <a:pt x="0" y="37852"/>
                  </a:lnTo>
                  <a:lnTo>
                    <a:pt x="1052" y="27807"/>
                  </a:lnTo>
                  <a:lnTo>
                    <a:pt x="5424" y="19887"/>
                  </a:lnTo>
                  <a:lnTo>
                    <a:pt x="12009" y="13384"/>
                  </a:lnTo>
                  <a:lnTo>
                    <a:pt x="20070" y="7824"/>
                  </a:lnTo>
                  <a:lnTo>
                    <a:pt x="30338" y="4118"/>
                  </a:lnTo>
                  <a:lnTo>
                    <a:pt x="42077" y="1648"/>
                  </a:lnTo>
                  <a:lnTo>
                    <a:pt x="54797" y="0"/>
                  </a:lnTo>
                  <a:lnTo>
                    <a:pt x="66948" y="1349"/>
                  </a:lnTo>
                  <a:lnTo>
                    <a:pt x="78718" y="4695"/>
                  </a:lnTo>
                  <a:lnTo>
                    <a:pt x="90236" y="9373"/>
                  </a:lnTo>
                  <a:lnTo>
                    <a:pt x="96691" y="17386"/>
                  </a:lnTo>
                  <a:lnTo>
                    <a:pt x="99771" y="27622"/>
                  </a:lnTo>
                  <a:lnTo>
                    <a:pt x="100601" y="39340"/>
                  </a:lnTo>
                  <a:lnTo>
                    <a:pt x="99931" y="52046"/>
                  </a:lnTo>
                  <a:lnTo>
                    <a:pt x="98260" y="65410"/>
                  </a:lnTo>
                  <a:lnTo>
                    <a:pt x="95923" y="79214"/>
                  </a:lnTo>
                  <a:lnTo>
                    <a:pt x="91918" y="92087"/>
                  </a:lnTo>
                  <a:lnTo>
                    <a:pt x="86800" y="104340"/>
                  </a:lnTo>
                  <a:lnTo>
                    <a:pt x="80942" y="116179"/>
                  </a:lnTo>
                  <a:lnTo>
                    <a:pt x="74590" y="126518"/>
                  </a:lnTo>
                  <a:lnTo>
                    <a:pt x="67908" y="135858"/>
                  </a:lnTo>
                  <a:lnTo>
                    <a:pt x="61006" y="144532"/>
                  </a:lnTo>
                  <a:lnTo>
                    <a:pt x="53958" y="153985"/>
                  </a:lnTo>
                  <a:lnTo>
                    <a:pt x="39601" y="174276"/>
                  </a:lnTo>
                  <a:lnTo>
                    <a:pt x="39688" y="181156"/>
                  </a:lnTo>
                  <a:lnTo>
                    <a:pt x="44640" y="185742"/>
                  </a:lnTo>
                  <a:lnTo>
                    <a:pt x="52835" y="188799"/>
                  </a:lnTo>
                  <a:lnTo>
                    <a:pt x="63193" y="189614"/>
                  </a:lnTo>
                  <a:lnTo>
                    <a:pt x="146307" y="1839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504682" y="891936"/>
              <a:ext cx="44047" cy="242255"/>
            </a:xfrm>
            <a:custGeom>
              <a:avLst/>
              <a:gdLst/>
              <a:ahLst/>
              <a:cxnLst/>
              <a:rect l="0" t="0" r="0" b="0"/>
              <a:pathLst>
                <a:path w="44047" h="242255">
                  <a:moveTo>
                    <a:pt x="44046" y="0"/>
                  </a:moveTo>
                  <a:lnTo>
                    <a:pt x="38201" y="17537"/>
                  </a:lnTo>
                  <a:lnTo>
                    <a:pt x="35256" y="27597"/>
                  </a:lnTo>
                  <a:lnTo>
                    <a:pt x="25264" y="63914"/>
                  </a:lnTo>
                  <a:lnTo>
                    <a:pt x="14555" y="99689"/>
                  </a:lnTo>
                  <a:lnTo>
                    <a:pt x="7285" y="126689"/>
                  </a:lnTo>
                  <a:lnTo>
                    <a:pt x="4857" y="140741"/>
                  </a:lnTo>
                  <a:lnTo>
                    <a:pt x="3238" y="155002"/>
                  </a:lnTo>
                  <a:lnTo>
                    <a:pt x="2159" y="169404"/>
                  </a:lnTo>
                  <a:lnTo>
                    <a:pt x="1439" y="183899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405578" y="1080663"/>
              <a:ext cx="242255" cy="20494"/>
            </a:xfrm>
            <a:custGeom>
              <a:avLst/>
              <a:gdLst/>
              <a:ahLst/>
              <a:cxnLst/>
              <a:rect l="0" t="0" r="0" b="0"/>
              <a:pathLst>
                <a:path w="242255" h="20494">
                  <a:moveTo>
                    <a:pt x="0" y="9481"/>
                  </a:moveTo>
                  <a:lnTo>
                    <a:pt x="23383" y="9481"/>
                  </a:lnTo>
                  <a:lnTo>
                    <a:pt x="33941" y="8257"/>
                  </a:lnTo>
                  <a:lnTo>
                    <a:pt x="44651" y="6218"/>
                  </a:lnTo>
                  <a:lnTo>
                    <a:pt x="55461" y="3635"/>
                  </a:lnTo>
                  <a:lnTo>
                    <a:pt x="67562" y="1913"/>
                  </a:lnTo>
                  <a:lnTo>
                    <a:pt x="80523" y="765"/>
                  </a:lnTo>
                  <a:lnTo>
                    <a:pt x="94058" y="0"/>
                  </a:lnTo>
                  <a:lnTo>
                    <a:pt x="109199" y="713"/>
                  </a:lnTo>
                  <a:lnTo>
                    <a:pt x="125410" y="2412"/>
                  </a:lnTo>
                  <a:lnTo>
                    <a:pt x="142335" y="4769"/>
                  </a:lnTo>
                  <a:lnTo>
                    <a:pt x="159736" y="6339"/>
                  </a:lnTo>
                  <a:lnTo>
                    <a:pt x="177454" y="7387"/>
                  </a:lnTo>
                  <a:lnTo>
                    <a:pt x="242254" y="20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757948" y="991040"/>
              <a:ext cx="11013" cy="297313"/>
            </a:xfrm>
            <a:custGeom>
              <a:avLst/>
              <a:gdLst/>
              <a:ahLst/>
              <a:cxnLst/>
              <a:rect l="0" t="0" r="0" b="0"/>
              <a:pathLst>
                <a:path w="11013" h="297313">
                  <a:moveTo>
                    <a:pt x="11012" y="0"/>
                  </a:moveTo>
                  <a:lnTo>
                    <a:pt x="5166" y="17537"/>
                  </a:lnTo>
                  <a:lnTo>
                    <a:pt x="4667" y="27597"/>
                  </a:lnTo>
                  <a:lnTo>
                    <a:pt x="5559" y="39198"/>
                  </a:lnTo>
                  <a:lnTo>
                    <a:pt x="7377" y="51825"/>
                  </a:lnTo>
                  <a:lnTo>
                    <a:pt x="8588" y="66361"/>
                  </a:lnTo>
                  <a:lnTo>
                    <a:pt x="9396" y="82170"/>
                  </a:lnTo>
                  <a:lnTo>
                    <a:pt x="10294" y="114824"/>
                  </a:lnTo>
                  <a:lnTo>
                    <a:pt x="10917" y="196366"/>
                  </a:lnTo>
                  <a:lnTo>
                    <a:pt x="9725" y="214109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934133" y="969017"/>
              <a:ext cx="22024" cy="330348"/>
            </a:xfrm>
            <a:custGeom>
              <a:avLst/>
              <a:gdLst/>
              <a:ahLst/>
              <a:cxnLst/>
              <a:rect l="0" t="0" r="0" b="0"/>
              <a:pathLst>
                <a:path w="22024" h="330348">
                  <a:moveTo>
                    <a:pt x="22023" y="0"/>
                  </a:moveTo>
                  <a:lnTo>
                    <a:pt x="22023" y="61306"/>
                  </a:lnTo>
                  <a:lnTo>
                    <a:pt x="20800" y="75129"/>
                  </a:lnTo>
                  <a:lnTo>
                    <a:pt x="18760" y="89238"/>
                  </a:lnTo>
                  <a:lnTo>
                    <a:pt x="16178" y="103538"/>
                  </a:lnTo>
                  <a:lnTo>
                    <a:pt x="14456" y="117966"/>
                  </a:lnTo>
                  <a:lnTo>
                    <a:pt x="13308" y="132478"/>
                  </a:lnTo>
                  <a:lnTo>
                    <a:pt x="12542" y="147047"/>
                  </a:lnTo>
                  <a:lnTo>
                    <a:pt x="10808" y="161654"/>
                  </a:lnTo>
                  <a:lnTo>
                    <a:pt x="8429" y="176285"/>
                  </a:lnTo>
                  <a:lnTo>
                    <a:pt x="5620" y="190934"/>
                  </a:lnTo>
                  <a:lnTo>
                    <a:pt x="3746" y="205594"/>
                  </a:lnTo>
                  <a:lnTo>
                    <a:pt x="2497" y="220261"/>
                  </a:lnTo>
                  <a:lnTo>
                    <a:pt x="1665" y="234933"/>
                  </a:lnTo>
                  <a:lnTo>
                    <a:pt x="740" y="267549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471647" y="1079132"/>
              <a:ext cx="22025" cy="143152"/>
            </a:xfrm>
            <a:custGeom>
              <a:avLst/>
              <a:gdLst/>
              <a:ahLst/>
              <a:cxnLst/>
              <a:rect l="0" t="0" r="0" b="0"/>
              <a:pathLst>
                <a:path w="22025" h="143152">
                  <a:moveTo>
                    <a:pt x="22024" y="0"/>
                  </a:moveTo>
                  <a:lnTo>
                    <a:pt x="16178" y="17537"/>
                  </a:lnTo>
                  <a:lnTo>
                    <a:pt x="14456" y="27597"/>
                  </a:lnTo>
                  <a:lnTo>
                    <a:pt x="13308" y="39198"/>
                  </a:lnTo>
                  <a:lnTo>
                    <a:pt x="12543" y="51826"/>
                  </a:lnTo>
                  <a:lnTo>
                    <a:pt x="10809" y="63915"/>
                  </a:lnTo>
                  <a:lnTo>
                    <a:pt x="8430" y="75645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005368" y="828707"/>
              <a:ext cx="204055" cy="162334"/>
            </a:xfrm>
            <a:custGeom>
              <a:avLst/>
              <a:gdLst/>
              <a:ahLst/>
              <a:cxnLst/>
              <a:rect l="0" t="0" r="0" b="0"/>
              <a:pathLst>
                <a:path w="204055" h="162334">
                  <a:moveTo>
                    <a:pt x="5846" y="63229"/>
                  </a:moveTo>
                  <a:lnTo>
                    <a:pt x="0" y="45692"/>
                  </a:lnTo>
                  <a:lnTo>
                    <a:pt x="726" y="38079"/>
                  </a:lnTo>
                  <a:lnTo>
                    <a:pt x="3656" y="30557"/>
                  </a:lnTo>
                  <a:lnTo>
                    <a:pt x="8056" y="23095"/>
                  </a:lnTo>
                  <a:lnTo>
                    <a:pt x="14661" y="16897"/>
                  </a:lnTo>
                  <a:lnTo>
                    <a:pt x="22734" y="11541"/>
                  </a:lnTo>
                  <a:lnTo>
                    <a:pt x="31787" y="6747"/>
                  </a:lnTo>
                  <a:lnTo>
                    <a:pt x="42716" y="3551"/>
                  </a:lnTo>
                  <a:lnTo>
                    <a:pt x="54896" y="1421"/>
                  </a:lnTo>
                  <a:lnTo>
                    <a:pt x="67910" y="0"/>
                  </a:lnTo>
                  <a:lnTo>
                    <a:pt x="77810" y="2724"/>
                  </a:lnTo>
                  <a:lnTo>
                    <a:pt x="85633" y="8210"/>
                  </a:lnTo>
                  <a:lnTo>
                    <a:pt x="92072" y="15538"/>
                  </a:lnTo>
                  <a:lnTo>
                    <a:pt x="93918" y="24094"/>
                  </a:lnTo>
                  <a:lnTo>
                    <a:pt x="92701" y="33469"/>
                  </a:lnTo>
                  <a:lnTo>
                    <a:pt x="89443" y="43389"/>
                  </a:lnTo>
                  <a:lnTo>
                    <a:pt x="84824" y="53673"/>
                  </a:lnTo>
                  <a:lnTo>
                    <a:pt x="79298" y="64199"/>
                  </a:lnTo>
                  <a:lnTo>
                    <a:pt x="73166" y="74887"/>
                  </a:lnTo>
                  <a:lnTo>
                    <a:pt x="67856" y="85683"/>
                  </a:lnTo>
                  <a:lnTo>
                    <a:pt x="63092" y="96551"/>
                  </a:lnTo>
                  <a:lnTo>
                    <a:pt x="58692" y="107467"/>
                  </a:lnTo>
                  <a:lnTo>
                    <a:pt x="59429" y="117191"/>
                  </a:lnTo>
                  <a:lnTo>
                    <a:pt x="63591" y="126121"/>
                  </a:lnTo>
                  <a:lnTo>
                    <a:pt x="70037" y="134521"/>
                  </a:lnTo>
                  <a:lnTo>
                    <a:pt x="79227" y="141345"/>
                  </a:lnTo>
                  <a:lnTo>
                    <a:pt x="90249" y="147117"/>
                  </a:lnTo>
                  <a:lnTo>
                    <a:pt x="102490" y="152189"/>
                  </a:lnTo>
                  <a:lnTo>
                    <a:pt x="115545" y="155570"/>
                  </a:lnTo>
                  <a:lnTo>
                    <a:pt x="129143" y="157825"/>
                  </a:lnTo>
                  <a:lnTo>
                    <a:pt x="204054" y="162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242457" y="1057109"/>
              <a:ext cx="209220" cy="22024"/>
            </a:xfrm>
            <a:custGeom>
              <a:avLst/>
              <a:gdLst/>
              <a:ahLst/>
              <a:cxnLst/>
              <a:rect l="0" t="0" r="0" b="0"/>
              <a:pathLst>
                <a:path w="209220" h="22024">
                  <a:moveTo>
                    <a:pt x="0" y="22023"/>
                  </a:moveTo>
                  <a:lnTo>
                    <a:pt x="23383" y="16178"/>
                  </a:lnTo>
                  <a:lnTo>
                    <a:pt x="35165" y="14456"/>
                  </a:lnTo>
                  <a:lnTo>
                    <a:pt x="47913" y="13308"/>
                  </a:lnTo>
                  <a:lnTo>
                    <a:pt x="61306" y="12543"/>
                  </a:lnTo>
                  <a:lnTo>
                    <a:pt x="75129" y="10809"/>
                  </a:lnTo>
                  <a:lnTo>
                    <a:pt x="89238" y="8430"/>
                  </a:lnTo>
                  <a:lnTo>
                    <a:pt x="103538" y="5620"/>
                  </a:lnTo>
                  <a:lnTo>
                    <a:pt x="119189" y="3747"/>
                  </a:lnTo>
                  <a:lnTo>
                    <a:pt x="135741" y="2498"/>
                  </a:ln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286503" y="1189248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0"/>
                  </a:moveTo>
                  <a:lnTo>
                    <a:pt x="17537" y="5846"/>
                  </a:lnTo>
                  <a:lnTo>
                    <a:pt x="28821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87623" y="10331"/>
                  </a:lnTo>
                  <a:lnTo>
                    <a:pt x="132139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627861" y="902947"/>
              <a:ext cx="11013" cy="396418"/>
            </a:xfrm>
            <a:custGeom>
              <a:avLst/>
              <a:gdLst/>
              <a:ahLst/>
              <a:cxnLst/>
              <a:rect l="0" t="0" r="0" b="0"/>
              <a:pathLst>
                <a:path w="11013" h="396418">
                  <a:moveTo>
                    <a:pt x="0" y="0"/>
                  </a:moveTo>
                  <a:lnTo>
                    <a:pt x="5846" y="29229"/>
                  </a:lnTo>
                  <a:lnTo>
                    <a:pt x="7568" y="42733"/>
                  </a:lnTo>
                  <a:lnTo>
                    <a:pt x="8716" y="56629"/>
                  </a:lnTo>
                  <a:lnTo>
                    <a:pt x="9482" y="70788"/>
                  </a:lnTo>
                  <a:lnTo>
                    <a:pt x="10332" y="102833"/>
                  </a:lnTo>
                  <a:lnTo>
                    <a:pt x="10878" y="167406"/>
                  </a:lnTo>
                  <a:lnTo>
                    <a:pt x="9699" y="183791"/>
                  </a:lnTo>
                  <a:lnTo>
                    <a:pt x="7690" y="200832"/>
                  </a:lnTo>
                  <a:lnTo>
                    <a:pt x="5126" y="218310"/>
                  </a:lnTo>
                  <a:lnTo>
                    <a:pt x="3418" y="236080"/>
                  </a:lnTo>
                  <a:lnTo>
                    <a:pt x="2279" y="254044"/>
                  </a:lnTo>
                  <a:lnTo>
                    <a:pt x="1013" y="289094"/>
                  </a:lnTo>
                  <a:lnTo>
                    <a:pt x="450" y="320985"/>
                  </a:lnTo>
                  <a:lnTo>
                    <a:pt x="1524" y="335117"/>
                  </a:lnTo>
                  <a:lnTo>
                    <a:pt x="11012" y="3964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760000" y="918627"/>
              <a:ext cx="176494" cy="314668"/>
            </a:xfrm>
            <a:custGeom>
              <a:avLst/>
              <a:gdLst/>
              <a:ahLst/>
              <a:cxnLst/>
              <a:rect l="0" t="0" r="0" b="0"/>
              <a:pathLst>
                <a:path w="176494" h="314668">
                  <a:moveTo>
                    <a:pt x="0" y="6344"/>
                  </a:moveTo>
                  <a:lnTo>
                    <a:pt x="17538" y="498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8"/>
                  </a:lnTo>
                  <a:lnTo>
                    <a:pt x="65138" y="5144"/>
                  </a:lnTo>
                  <a:lnTo>
                    <a:pt x="78907" y="7991"/>
                  </a:lnTo>
                  <a:lnTo>
                    <a:pt x="92981" y="11112"/>
                  </a:lnTo>
                  <a:lnTo>
                    <a:pt x="103587" y="16864"/>
                  </a:lnTo>
                  <a:lnTo>
                    <a:pt x="111881" y="24369"/>
                  </a:lnTo>
                  <a:lnTo>
                    <a:pt x="118634" y="33042"/>
                  </a:lnTo>
                  <a:lnTo>
                    <a:pt x="121912" y="42495"/>
                  </a:lnTo>
                  <a:lnTo>
                    <a:pt x="122874" y="52468"/>
                  </a:lnTo>
                  <a:lnTo>
                    <a:pt x="122292" y="62787"/>
                  </a:lnTo>
                  <a:lnTo>
                    <a:pt x="118233" y="72113"/>
                  </a:lnTo>
                  <a:lnTo>
                    <a:pt x="111857" y="80778"/>
                  </a:lnTo>
                  <a:lnTo>
                    <a:pt x="103935" y="89001"/>
                  </a:lnTo>
                  <a:lnTo>
                    <a:pt x="94984" y="96930"/>
                  </a:lnTo>
                  <a:lnTo>
                    <a:pt x="85346" y="104663"/>
                  </a:lnTo>
                  <a:lnTo>
                    <a:pt x="75250" y="112266"/>
                  </a:lnTo>
                  <a:lnTo>
                    <a:pt x="67296" y="121005"/>
                  </a:lnTo>
                  <a:lnTo>
                    <a:pt x="60769" y="130501"/>
                  </a:lnTo>
                  <a:lnTo>
                    <a:pt x="55195" y="140503"/>
                  </a:lnTo>
                  <a:lnTo>
                    <a:pt x="53926" y="149617"/>
                  </a:lnTo>
                  <a:lnTo>
                    <a:pt x="55527" y="158141"/>
                  </a:lnTo>
                  <a:lnTo>
                    <a:pt x="59041" y="166270"/>
                  </a:lnTo>
                  <a:lnTo>
                    <a:pt x="65054" y="172913"/>
                  </a:lnTo>
                  <a:lnTo>
                    <a:pt x="72733" y="178565"/>
                  </a:lnTo>
                  <a:lnTo>
                    <a:pt x="81524" y="183557"/>
                  </a:lnTo>
                  <a:lnTo>
                    <a:pt x="91055" y="189332"/>
                  </a:lnTo>
                  <a:lnTo>
                    <a:pt x="111433" y="202273"/>
                  </a:lnTo>
                  <a:lnTo>
                    <a:pt x="122005" y="207927"/>
                  </a:lnTo>
                  <a:lnTo>
                    <a:pt x="132724" y="212919"/>
                  </a:lnTo>
                  <a:lnTo>
                    <a:pt x="143541" y="217471"/>
                  </a:lnTo>
                  <a:lnTo>
                    <a:pt x="153199" y="222953"/>
                  </a:lnTo>
                  <a:lnTo>
                    <a:pt x="162084" y="229054"/>
                  </a:lnTo>
                  <a:lnTo>
                    <a:pt x="170455" y="235569"/>
                  </a:lnTo>
                  <a:lnTo>
                    <a:pt x="174812" y="244806"/>
                  </a:lnTo>
                  <a:lnTo>
                    <a:pt x="176493" y="255858"/>
                  </a:lnTo>
                  <a:lnTo>
                    <a:pt x="176390" y="268120"/>
                  </a:lnTo>
                  <a:lnTo>
                    <a:pt x="172651" y="277518"/>
                  </a:lnTo>
                  <a:lnTo>
                    <a:pt x="166489" y="285007"/>
                  </a:lnTo>
                  <a:lnTo>
                    <a:pt x="158709" y="291223"/>
                  </a:lnTo>
                  <a:lnTo>
                    <a:pt x="148629" y="296591"/>
                  </a:lnTo>
                  <a:lnTo>
                    <a:pt x="137015" y="301393"/>
                  </a:lnTo>
                  <a:lnTo>
                    <a:pt x="124378" y="305818"/>
                  </a:lnTo>
                  <a:lnTo>
                    <a:pt x="109836" y="308768"/>
                  </a:lnTo>
                  <a:lnTo>
                    <a:pt x="94024" y="310734"/>
                  </a:lnTo>
                  <a:lnTo>
                    <a:pt x="22023" y="3146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892139" y="796800"/>
              <a:ext cx="220232" cy="150195"/>
            </a:xfrm>
            <a:custGeom>
              <a:avLst/>
              <a:gdLst/>
              <a:ahLst/>
              <a:cxnLst/>
              <a:rect l="0" t="0" r="0" b="0"/>
              <a:pathLst>
                <a:path w="220232" h="150195">
                  <a:moveTo>
                    <a:pt x="0" y="40078"/>
                  </a:moveTo>
                  <a:lnTo>
                    <a:pt x="11691" y="28387"/>
                  </a:lnTo>
                  <a:lnTo>
                    <a:pt x="18806" y="22496"/>
                  </a:lnTo>
                  <a:lnTo>
                    <a:pt x="27219" y="16122"/>
                  </a:lnTo>
                  <a:lnTo>
                    <a:pt x="36499" y="9425"/>
                  </a:lnTo>
                  <a:lnTo>
                    <a:pt x="47579" y="4961"/>
                  </a:lnTo>
                  <a:lnTo>
                    <a:pt x="59860" y="1984"/>
                  </a:lnTo>
                  <a:lnTo>
                    <a:pt x="72942" y="0"/>
                  </a:lnTo>
                  <a:lnTo>
                    <a:pt x="84109" y="1124"/>
                  </a:lnTo>
                  <a:lnTo>
                    <a:pt x="94002" y="4321"/>
                  </a:lnTo>
                  <a:lnTo>
                    <a:pt x="103044" y="8899"/>
                  </a:lnTo>
                  <a:lnTo>
                    <a:pt x="107848" y="15622"/>
                  </a:lnTo>
                  <a:lnTo>
                    <a:pt x="109827" y="23774"/>
                  </a:lnTo>
                  <a:lnTo>
                    <a:pt x="109923" y="32879"/>
                  </a:lnTo>
                  <a:lnTo>
                    <a:pt x="107540" y="41396"/>
                  </a:lnTo>
                  <a:lnTo>
                    <a:pt x="103505" y="49521"/>
                  </a:lnTo>
                  <a:lnTo>
                    <a:pt x="98367" y="57385"/>
                  </a:lnTo>
                  <a:lnTo>
                    <a:pt x="92495" y="65075"/>
                  </a:lnTo>
                  <a:lnTo>
                    <a:pt x="86133" y="72648"/>
                  </a:lnTo>
                  <a:lnTo>
                    <a:pt x="79445" y="80144"/>
                  </a:lnTo>
                  <a:lnTo>
                    <a:pt x="76210" y="88812"/>
                  </a:lnTo>
                  <a:lnTo>
                    <a:pt x="75277" y="98261"/>
                  </a:lnTo>
                  <a:lnTo>
                    <a:pt x="75878" y="108231"/>
                  </a:lnTo>
                  <a:lnTo>
                    <a:pt x="83620" y="114877"/>
                  </a:lnTo>
                  <a:lnTo>
                    <a:pt x="96123" y="119309"/>
                  </a:lnTo>
                  <a:lnTo>
                    <a:pt x="145530" y="128808"/>
                  </a:lnTo>
                  <a:lnTo>
                    <a:pt x="220231" y="1501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734513" y="1596676"/>
            <a:ext cx="1484391" cy="462486"/>
            <a:chOff x="3734513" y="1596676"/>
            <a:chExt cx="1484391" cy="462486"/>
          </a:xfrm>
        </p:grpSpPr>
        <p:sp>
          <p:nvSpPr>
            <p:cNvPr id="38" name="Freeform 37"/>
            <p:cNvSpPr/>
            <p:nvPr/>
          </p:nvSpPr>
          <p:spPr>
            <a:xfrm>
              <a:off x="3734513" y="1596676"/>
              <a:ext cx="252627" cy="274821"/>
            </a:xfrm>
            <a:custGeom>
              <a:avLst/>
              <a:gdLst/>
              <a:ahLst/>
              <a:cxnLst/>
              <a:rect l="0" t="0" r="0" b="0"/>
              <a:pathLst>
                <a:path w="252627" h="274821">
                  <a:moveTo>
                    <a:pt x="43406" y="0"/>
                  </a:moveTo>
                  <a:lnTo>
                    <a:pt x="37561" y="29228"/>
                  </a:lnTo>
                  <a:lnTo>
                    <a:pt x="34615" y="41508"/>
                  </a:lnTo>
                  <a:lnTo>
                    <a:pt x="31428" y="53366"/>
                  </a:lnTo>
                  <a:lnTo>
                    <a:pt x="24624" y="77552"/>
                  </a:lnTo>
                  <a:lnTo>
                    <a:pt x="6645" y="147366"/>
                  </a:lnTo>
                  <a:lnTo>
                    <a:pt x="4216" y="161866"/>
                  </a:lnTo>
                  <a:lnTo>
                    <a:pt x="2598" y="176427"/>
                  </a:lnTo>
                  <a:lnTo>
                    <a:pt x="1519" y="191029"/>
                  </a:lnTo>
                  <a:lnTo>
                    <a:pt x="799" y="205657"/>
                  </a:lnTo>
                  <a:lnTo>
                    <a:pt x="0" y="234961"/>
                  </a:lnTo>
                  <a:lnTo>
                    <a:pt x="2234" y="247180"/>
                  </a:lnTo>
                  <a:lnTo>
                    <a:pt x="6170" y="257773"/>
                  </a:lnTo>
                  <a:lnTo>
                    <a:pt x="11241" y="267282"/>
                  </a:lnTo>
                  <a:lnTo>
                    <a:pt x="19516" y="272398"/>
                  </a:lnTo>
                  <a:lnTo>
                    <a:pt x="29926" y="274585"/>
                  </a:lnTo>
                  <a:lnTo>
                    <a:pt x="41761" y="274820"/>
                  </a:lnTo>
                  <a:lnTo>
                    <a:pt x="54544" y="273753"/>
                  </a:lnTo>
                  <a:lnTo>
                    <a:pt x="67961" y="271818"/>
                  </a:lnTo>
                  <a:lnTo>
                    <a:pt x="81799" y="269304"/>
                  </a:lnTo>
                  <a:lnTo>
                    <a:pt x="95919" y="267629"/>
                  </a:lnTo>
                  <a:lnTo>
                    <a:pt x="110225" y="266511"/>
                  </a:lnTo>
                  <a:lnTo>
                    <a:pt x="124658" y="265767"/>
                  </a:lnTo>
                  <a:lnTo>
                    <a:pt x="157007" y="264939"/>
                  </a:lnTo>
                  <a:lnTo>
                    <a:pt x="252626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932081" y="1717803"/>
              <a:ext cx="22024" cy="253267"/>
            </a:xfrm>
            <a:custGeom>
              <a:avLst/>
              <a:gdLst/>
              <a:ahLst/>
              <a:cxnLst/>
              <a:rect l="0" t="0" r="0" b="0"/>
              <a:pathLst>
                <a:path w="22024" h="253267">
                  <a:moveTo>
                    <a:pt x="22023" y="0"/>
                  </a:moveTo>
                  <a:lnTo>
                    <a:pt x="6697" y="45980"/>
                  </a:lnTo>
                  <a:lnTo>
                    <a:pt x="4465" y="57570"/>
                  </a:lnTo>
                  <a:lnTo>
                    <a:pt x="2976" y="70191"/>
                  </a:lnTo>
                  <a:lnTo>
                    <a:pt x="1985" y="83500"/>
                  </a:lnTo>
                  <a:lnTo>
                    <a:pt x="1323" y="97266"/>
                  </a:lnTo>
                  <a:lnTo>
                    <a:pt x="588" y="125612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95597" y="1675524"/>
              <a:ext cx="111774" cy="141384"/>
            </a:xfrm>
            <a:custGeom>
              <a:avLst/>
              <a:gdLst/>
              <a:ahLst/>
              <a:cxnLst/>
              <a:rect l="0" t="0" r="0" b="0"/>
              <a:pathLst>
                <a:path w="111774" h="141384">
                  <a:moveTo>
                    <a:pt x="111773" y="20256"/>
                  </a:moveTo>
                  <a:lnTo>
                    <a:pt x="100082" y="2719"/>
                  </a:lnTo>
                  <a:lnTo>
                    <a:pt x="92967" y="0"/>
                  </a:lnTo>
                  <a:lnTo>
                    <a:pt x="84554" y="634"/>
                  </a:lnTo>
                  <a:lnTo>
                    <a:pt x="75274" y="3504"/>
                  </a:lnTo>
                  <a:lnTo>
                    <a:pt x="65418" y="9088"/>
                  </a:lnTo>
                  <a:lnTo>
                    <a:pt x="55176" y="16481"/>
                  </a:lnTo>
                  <a:lnTo>
                    <a:pt x="44677" y="25080"/>
                  </a:lnTo>
                  <a:lnTo>
                    <a:pt x="36455" y="34484"/>
                  </a:lnTo>
                  <a:lnTo>
                    <a:pt x="29750" y="44423"/>
                  </a:lnTo>
                  <a:lnTo>
                    <a:pt x="24056" y="54720"/>
                  </a:lnTo>
                  <a:lnTo>
                    <a:pt x="17813" y="65255"/>
                  </a:lnTo>
                  <a:lnTo>
                    <a:pt x="4352" y="86749"/>
                  </a:lnTo>
                  <a:lnTo>
                    <a:pt x="1007" y="97619"/>
                  </a:lnTo>
                  <a:lnTo>
                    <a:pt x="0" y="108537"/>
                  </a:lnTo>
                  <a:lnTo>
                    <a:pt x="552" y="119486"/>
                  </a:lnTo>
                  <a:lnTo>
                    <a:pt x="4591" y="128008"/>
                  </a:lnTo>
                  <a:lnTo>
                    <a:pt x="10955" y="134913"/>
                  </a:lnTo>
                  <a:lnTo>
                    <a:pt x="45704" y="141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218382" y="1706791"/>
              <a:ext cx="21889" cy="352371"/>
            </a:xfrm>
            <a:custGeom>
              <a:avLst/>
              <a:gdLst/>
              <a:ahLst/>
              <a:cxnLst/>
              <a:rect l="0" t="0" r="0" b="0"/>
              <a:pathLst>
                <a:path w="21889" h="352371">
                  <a:moveTo>
                    <a:pt x="11011" y="0"/>
                  </a:moveTo>
                  <a:lnTo>
                    <a:pt x="16857" y="17537"/>
                  </a:lnTo>
                  <a:lnTo>
                    <a:pt x="18579" y="28821"/>
                  </a:lnTo>
                  <a:lnTo>
                    <a:pt x="19727" y="42461"/>
                  </a:lnTo>
                  <a:lnTo>
                    <a:pt x="20492" y="57672"/>
                  </a:lnTo>
                  <a:lnTo>
                    <a:pt x="21342" y="87623"/>
                  </a:lnTo>
                  <a:lnTo>
                    <a:pt x="21888" y="146729"/>
                  </a:lnTo>
                  <a:lnTo>
                    <a:pt x="20710" y="162665"/>
                  </a:lnTo>
                  <a:lnTo>
                    <a:pt x="18700" y="179407"/>
                  </a:lnTo>
                  <a:lnTo>
                    <a:pt x="16137" y="196686"/>
                  </a:lnTo>
                  <a:lnTo>
                    <a:pt x="14429" y="214322"/>
                  </a:lnTo>
                  <a:lnTo>
                    <a:pt x="13289" y="232198"/>
                  </a:lnTo>
                  <a:lnTo>
                    <a:pt x="12530" y="250232"/>
                  </a:lnTo>
                  <a:lnTo>
                    <a:pt x="10800" y="265926"/>
                  </a:lnTo>
                  <a:lnTo>
                    <a:pt x="8424" y="280059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93671" y="1651734"/>
              <a:ext cx="11012" cy="242255"/>
            </a:xfrm>
            <a:custGeom>
              <a:avLst/>
              <a:gdLst/>
              <a:ahLst/>
              <a:cxnLst/>
              <a:rect l="0" t="0" r="0" b="0"/>
              <a:pathLst>
                <a:path w="11012" h="242255">
                  <a:moveTo>
                    <a:pt x="11011" y="0"/>
                  </a:moveTo>
                  <a:lnTo>
                    <a:pt x="11011" y="163451"/>
                  </a:lnTo>
                  <a:lnTo>
                    <a:pt x="9788" y="178707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383555" y="1849942"/>
              <a:ext cx="209221" cy="44047"/>
            </a:xfrm>
            <a:custGeom>
              <a:avLst/>
              <a:gdLst/>
              <a:ahLst/>
              <a:cxnLst/>
              <a:rect l="0" t="0" r="0" b="0"/>
              <a:pathLst>
                <a:path w="209221" h="44047">
                  <a:moveTo>
                    <a:pt x="0" y="44046"/>
                  </a:moveTo>
                  <a:lnTo>
                    <a:pt x="11691" y="32355"/>
                  </a:lnTo>
                  <a:lnTo>
                    <a:pt x="18806" y="27687"/>
                  </a:lnTo>
                  <a:lnTo>
                    <a:pt x="27219" y="23352"/>
                  </a:lnTo>
                  <a:lnTo>
                    <a:pt x="36499" y="19239"/>
                  </a:lnTo>
                  <a:lnTo>
                    <a:pt x="48803" y="15273"/>
                  </a:lnTo>
                  <a:lnTo>
                    <a:pt x="63123" y="11405"/>
                  </a:lnTo>
                  <a:lnTo>
                    <a:pt x="78787" y="7603"/>
                  </a:lnTo>
                  <a:lnTo>
                    <a:pt x="94124" y="5069"/>
                  </a:lnTo>
                  <a:lnTo>
                    <a:pt x="109242" y="3379"/>
                  </a:lnTo>
                  <a:lnTo>
                    <a:pt x="124215" y="2253"/>
                  </a:lnTo>
                  <a:lnTo>
                    <a:pt x="139092" y="1502"/>
                  </a:lnTo>
                  <a:lnTo>
                    <a:pt x="153903" y="1001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757948" y="1651734"/>
              <a:ext cx="22024" cy="220232"/>
            </a:xfrm>
            <a:custGeom>
              <a:avLst/>
              <a:gdLst/>
              <a:ahLst/>
              <a:cxnLst/>
              <a:rect l="0" t="0" r="0" b="0"/>
              <a:pathLst>
                <a:path w="22024" h="220232">
                  <a:moveTo>
                    <a:pt x="0" y="0"/>
                  </a:moveTo>
                  <a:lnTo>
                    <a:pt x="15327" y="61306"/>
                  </a:lnTo>
                  <a:lnTo>
                    <a:pt x="17559" y="76352"/>
                  </a:lnTo>
                  <a:lnTo>
                    <a:pt x="19047" y="92501"/>
                  </a:lnTo>
                  <a:lnTo>
                    <a:pt x="20039" y="109384"/>
                  </a:lnTo>
                  <a:lnTo>
                    <a:pt x="21141" y="144456"/>
                  </a:lnTo>
                  <a:lnTo>
                    <a:pt x="22023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857052" y="1634216"/>
              <a:ext cx="220232" cy="215727"/>
            </a:xfrm>
            <a:custGeom>
              <a:avLst/>
              <a:gdLst/>
              <a:ahLst/>
              <a:cxnLst/>
              <a:rect l="0" t="0" r="0" b="0"/>
              <a:pathLst>
                <a:path w="220232" h="215727">
                  <a:moveTo>
                    <a:pt x="0" y="83587"/>
                  </a:moveTo>
                  <a:lnTo>
                    <a:pt x="5846" y="60204"/>
                  </a:lnTo>
                  <a:lnTo>
                    <a:pt x="10015" y="50870"/>
                  </a:lnTo>
                  <a:lnTo>
                    <a:pt x="15241" y="42199"/>
                  </a:lnTo>
                  <a:lnTo>
                    <a:pt x="21172" y="33972"/>
                  </a:lnTo>
                  <a:lnTo>
                    <a:pt x="30021" y="26040"/>
                  </a:lnTo>
                  <a:lnTo>
                    <a:pt x="40814" y="18305"/>
                  </a:lnTo>
                  <a:lnTo>
                    <a:pt x="52903" y="10702"/>
                  </a:lnTo>
                  <a:lnTo>
                    <a:pt x="67080" y="5633"/>
                  </a:lnTo>
                  <a:lnTo>
                    <a:pt x="82649" y="2253"/>
                  </a:lnTo>
                  <a:lnTo>
                    <a:pt x="99145" y="0"/>
                  </a:lnTo>
                  <a:lnTo>
                    <a:pt x="113814" y="946"/>
                  </a:lnTo>
                  <a:lnTo>
                    <a:pt x="127263" y="4022"/>
                  </a:lnTo>
                  <a:lnTo>
                    <a:pt x="139900" y="8521"/>
                  </a:lnTo>
                  <a:lnTo>
                    <a:pt x="149548" y="15190"/>
                  </a:lnTo>
                  <a:lnTo>
                    <a:pt x="157203" y="23307"/>
                  </a:lnTo>
                  <a:lnTo>
                    <a:pt x="163531" y="32389"/>
                  </a:lnTo>
                  <a:lnTo>
                    <a:pt x="166525" y="42114"/>
                  </a:lnTo>
                  <a:lnTo>
                    <a:pt x="167298" y="52268"/>
                  </a:lnTo>
                  <a:lnTo>
                    <a:pt x="166590" y="62708"/>
                  </a:lnTo>
                  <a:lnTo>
                    <a:pt x="163671" y="73338"/>
                  </a:lnTo>
                  <a:lnTo>
                    <a:pt x="159278" y="84095"/>
                  </a:lnTo>
                  <a:lnTo>
                    <a:pt x="153902" y="94937"/>
                  </a:lnTo>
                  <a:lnTo>
                    <a:pt x="147871" y="105836"/>
                  </a:lnTo>
                  <a:lnTo>
                    <a:pt x="141404" y="116772"/>
                  </a:lnTo>
                  <a:lnTo>
                    <a:pt x="134645" y="127734"/>
                  </a:lnTo>
                  <a:lnTo>
                    <a:pt x="126469" y="138712"/>
                  </a:lnTo>
                  <a:lnTo>
                    <a:pt x="117347" y="149701"/>
                  </a:lnTo>
                  <a:lnTo>
                    <a:pt x="107596" y="160698"/>
                  </a:lnTo>
                  <a:lnTo>
                    <a:pt x="90235" y="179442"/>
                  </a:lnTo>
                  <a:lnTo>
                    <a:pt x="82180" y="187866"/>
                  </a:lnTo>
                  <a:lnTo>
                    <a:pt x="80480" y="194705"/>
                  </a:lnTo>
                  <a:lnTo>
                    <a:pt x="83018" y="200489"/>
                  </a:lnTo>
                  <a:lnTo>
                    <a:pt x="88380" y="205568"/>
                  </a:lnTo>
                  <a:lnTo>
                    <a:pt x="98072" y="208954"/>
                  </a:lnTo>
                  <a:lnTo>
                    <a:pt x="110651" y="211211"/>
                  </a:lnTo>
                  <a:lnTo>
                    <a:pt x="125155" y="212716"/>
                  </a:lnTo>
                  <a:lnTo>
                    <a:pt x="139718" y="213719"/>
                  </a:lnTo>
                  <a:lnTo>
                    <a:pt x="154321" y="214388"/>
                  </a:lnTo>
                  <a:lnTo>
                    <a:pt x="220231" y="2157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209422" y="1607687"/>
              <a:ext cx="9482" cy="209221"/>
            </a:xfrm>
            <a:custGeom>
              <a:avLst/>
              <a:gdLst/>
              <a:ahLst/>
              <a:cxnLst/>
              <a:rect l="0" t="0" r="0" b="0"/>
              <a:pathLst>
                <a:path w="9482" h="209221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8768" y="63915"/>
                  </a:lnTo>
                  <a:lnTo>
                    <a:pt x="7069" y="75645"/>
                  </a:lnTo>
                  <a:lnTo>
                    <a:pt x="4712" y="87135"/>
                  </a:lnTo>
                  <a:lnTo>
                    <a:pt x="3142" y="99689"/>
                  </a:lnTo>
                  <a:lnTo>
                    <a:pt x="2094" y="112953"/>
                  </a:lnTo>
                  <a:lnTo>
                    <a:pt x="1396" y="126689"/>
                  </a:lnTo>
                  <a:lnTo>
                    <a:pt x="621" y="155003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74595" y="1407803"/>
            <a:ext cx="832357" cy="398093"/>
            <a:chOff x="5374595" y="1407803"/>
            <a:chExt cx="832357" cy="398093"/>
          </a:xfrm>
        </p:grpSpPr>
        <p:sp>
          <p:nvSpPr>
            <p:cNvPr id="48" name="Freeform 47"/>
            <p:cNvSpPr/>
            <p:nvPr/>
          </p:nvSpPr>
          <p:spPr>
            <a:xfrm>
              <a:off x="5374595" y="1653264"/>
              <a:ext cx="121129" cy="9482"/>
            </a:xfrm>
            <a:custGeom>
              <a:avLst/>
              <a:gdLst/>
              <a:ahLst/>
              <a:cxnLst/>
              <a:rect l="0" t="0" r="0" b="0"/>
              <a:pathLst>
                <a:path w="121129" h="9482">
                  <a:moveTo>
                    <a:pt x="0" y="9481"/>
                  </a:moveTo>
                  <a:lnTo>
                    <a:pt x="17537" y="3636"/>
                  </a:lnTo>
                  <a:lnTo>
                    <a:pt x="28821" y="1914"/>
                  </a:lnTo>
                  <a:lnTo>
                    <a:pt x="42461" y="766"/>
                  </a:lnTo>
                  <a:lnTo>
                    <a:pt x="57672" y="0"/>
                  </a:lnTo>
                  <a:lnTo>
                    <a:pt x="71483" y="714"/>
                  </a:lnTo>
                  <a:lnTo>
                    <a:pt x="84360" y="2413"/>
                  </a:lnTo>
                  <a:lnTo>
                    <a:pt x="121128" y="9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407630" y="1750838"/>
              <a:ext cx="132140" cy="9482"/>
            </a:xfrm>
            <a:custGeom>
              <a:avLst/>
              <a:gdLst/>
              <a:ahLst/>
              <a:cxnLst/>
              <a:rect l="0" t="0" r="0" b="0"/>
              <a:pathLst>
                <a:path w="132140" h="948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51826" y="9481"/>
                  </a:lnTo>
                  <a:lnTo>
                    <a:pt x="63915" y="8767"/>
                  </a:lnTo>
                  <a:lnTo>
                    <a:pt x="75645" y="7068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671908" y="1475549"/>
              <a:ext cx="26327" cy="330347"/>
            </a:xfrm>
            <a:custGeom>
              <a:avLst/>
              <a:gdLst/>
              <a:ahLst/>
              <a:cxnLst/>
              <a:rect l="0" t="0" r="0" b="0"/>
              <a:pathLst>
                <a:path w="26327" h="330347">
                  <a:moveTo>
                    <a:pt x="0" y="0"/>
                  </a:moveTo>
                  <a:lnTo>
                    <a:pt x="11691" y="17537"/>
                  </a:lnTo>
                  <a:lnTo>
                    <a:pt x="16358" y="30044"/>
                  </a:lnTo>
                  <a:lnTo>
                    <a:pt x="20694" y="45723"/>
                  </a:lnTo>
                  <a:lnTo>
                    <a:pt x="24807" y="63516"/>
                  </a:lnTo>
                  <a:lnTo>
                    <a:pt x="26326" y="80273"/>
                  </a:lnTo>
                  <a:lnTo>
                    <a:pt x="26115" y="96338"/>
                  </a:lnTo>
                  <a:lnTo>
                    <a:pt x="24751" y="111942"/>
                  </a:lnTo>
                  <a:lnTo>
                    <a:pt x="22618" y="127239"/>
                  </a:lnTo>
                  <a:lnTo>
                    <a:pt x="19973" y="142330"/>
                  </a:lnTo>
                  <a:lnTo>
                    <a:pt x="16986" y="157286"/>
                  </a:lnTo>
                  <a:lnTo>
                    <a:pt x="14994" y="172150"/>
                  </a:lnTo>
                  <a:lnTo>
                    <a:pt x="13667" y="186953"/>
                  </a:lnTo>
                  <a:lnTo>
                    <a:pt x="12782" y="201716"/>
                  </a:lnTo>
                  <a:lnTo>
                    <a:pt x="11798" y="231171"/>
                  </a:lnTo>
                  <a:lnTo>
                    <a:pt x="11536" y="245877"/>
                  </a:lnTo>
                  <a:lnTo>
                    <a:pt x="12585" y="260575"/>
                  </a:lnTo>
                  <a:lnTo>
                    <a:pt x="22023" y="3303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828931" y="1453526"/>
              <a:ext cx="183594" cy="278397"/>
            </a:xfrm>
            <a:custGeom>
              <a:avLst/>
              <a:gdLst/>
              <a:ahLst/>
              <a:cxnLst/>
              <a:rect l="0" t="0" r="0" b="0"/>
              <a:pathLst>
                <a:path w="183594" h="278397">
                  <a:moveTo>
                    <a:pt x="118266" y="0"/>
                  </a:moveTo>
                  <a:lnTo>
                    <a:pt x="100729" y="5845"/>
                  </a:lnTo>
                  <a:lnTo>
                    <a:pt x="91892" y="11238"/>
                  </a:lnTo>
                  <a:lnTo>
                    <a:pt x="82331" y="18503"/>
                  </a:lnTo>
                  <a:lnTo>
                    <a:pt x="72286" y="27017"/>
                  </a:lnTo>
                  <a:lnTo>
                    <a:pt x="63143" y="37588"/>
                  </a:lnTo>
                  <a:lnTo>
                    <a:pt x="54600" y="49528"/>
                  </a:lnTo>
                  <a:lnTo>
                    <a:pt x="46458" y="62383"/>
                  </a:lnTo>
                  <a:lnTo>
                    <a:pt x="38582" y="75847"/>
                  </a:lnTo>
                  <a:lnTo>
                    <a:pt x="30885" y="89717"/>
                  </a:lnTo>
                  <a:lnTo>
                    <a:pt x="23307" y="103857"/>
                  </a:lnTo>
                  <a:lnTo>
                    <a:pt x="17031" y="116955"/>
                  </a:lnTo>
                  <a:lnTo>
                    <a:pt x="11624" y="129357"/>
                  </a:lnTo>
                  <a:lnTo>
                    <a:pt x="6795" y="141296"/>
                  </a:lnTo>
                  <a:lnTo>
                    <a:pt x="3576" y="155372"/>
                  </a:lnTo>
                  <a:lnTo>
                    <a:pt x="1430" y="170874"/>
                  </a:lnTo>
                  <a:lnTo>
                    <a:pt x="0" y="187326"/>
                  </a:lnTo>
                  <a:lnTo>
                    <a:pt x="1493" y="201965"/>
                  </a:lnTo>
                  <a:lnTo>
                    <a:pt x="4935" y="215395"/>
                  </a:lnTo>
                  <a:lnTo>
                    <a:pt x="9677" y="228018"/>
                  </a:lnTo>
                  <a:lnTo>
                    <a:pt x="15286" y="238881"/>
                  </a:lnTo>
                  <a:lnTo>
                    <a:pt x="21472" y="248570"/>
                  </a:lnTo>
                  <a:lnTo>
                    <a:pt x="28043" y="257476"/>
                  </a:lnTo>
                  <a:lnTo>
                    <a:pt x="36094" y="264637"/>
                  </a:lnTo>
                  <a:lnTo>
                    <a:pt x="45132" y="270635"/>
                  </a:lnTo>
                  <a:lnTo>
                    <a:pt x="54828" y="275857"/>
                  </a:lnTo>
                  <a:lnTo>
                    <a:pt x="64962" y="278114"/>
                  </a:lnTo>
                  <a:lnTo>
                    <a:pt x="75389" y="278396"/>
                  </a:lnTo>
                  <a:lnTo>
                    <a:pt x="86011" y="277360"/>
                  </a:lnTo>
                  <a:lnTo>
                    <a:pt x="97986" y="275446"/>
                  </a:lnTo>
                  <a:lnTo>
                    <a:pt x="110863" y="272947"/>
                  </a:lnTo>
                  <a:lnTo>
                    <a:pt x="124342" y="270057"/>
                  </a:lnTo>
                  <a:lnTo>
                    <a:pt x="136999" y="266907"/>
                  </a:lnTo>
                  <a:lnTo>
                    <a:pt x="149107" y="263583"/>
                  </a:lnTo>
                  <a:lnTo>
                    <a:pt x="160850" y="260144"/>
                  </a:lnTo>
                  <a:lnTo>
                    <a:pt x="169902" y="254181"/>
                  </a:lnTo>
                  <a:lnTo>
                    <a:pt x="177160" y="246534"/>
                  </a:lnTo>
                  <a:lnTo>
                    <a:pt x="183222" y="237767"/>
                  </a:lnTo>
                  <a:lnTo>
                    <a:pt x="183593" y="230698"/>
                  </a:lnTo>
                  <a:lnTo>
                    <a:pt x="180170" y="224762"/>
                  </a:lnTo>
                  <a:lnTo>
                    <a:pt x="174218" y="219581"/>
                  </a:lnTo>
                  <a:lnTo>
                    <a:pt x="166579" y="217351"/>
                  </a:lnTo>
                  <a:lnTo>
                    <a:pt x="157815" y="217087"/>
                  </a:lnTo>
                  <a:lnTo>
                    <a:pt x="148302" y="218135"/>
                  </a:lnTo>
                  <a:lnTo>
                    <a:pt x="139513" y="221281"/>
                  </a:lnTo>
                  <a:lnTo>
                    <a:pt x="131207" y="225825"/>
                  </a:lnTo>
                  <a:lnTo>
                    <a:pt x="107254" y="2532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40076" y="1407803"/>
              <a:ext cx="166876" cy="243932"/>
            </a:xfrm>
            <a:custGeom>
              <a:avLst/>
              <a:gdLst/>
              <a:ahLst/>
              <a:cxnLst/>
              <a:rect l="0" t="0" r="0" b="0"/>
              <a:pathLst>
                <a:path w="166876" h="243932">
                  <a:moveTo>
                    <a:pt x="83306" y="12688"/>
                  </a:moveTo>
                  <a:lnTo>
                    <a:pt x="94997" y="997"/>
                  </a:lnTo>
                  <a:lnTo>
                    <a:pt x="94771" y="0"/>
                  </a:lnTo>
                  <a:lnTo>
                    <a:pt x="90949" y="1782"/>
                  </a:lnTo>
                  <a:lnTo>
                    <a:pt x="84731" y="5417"/>
                  </a:lnTo>
                  <a:lnTo>
                    <a:pt x="78138" y="10288"/>
                  </a:lnTo>
                  <a:lnTo>
                    <a:pt x="71296" y="15982"/>
                  </a:lnTo>
                  <a:lnTo>
                    <a:pt x="64288" y="22225"/>
                  </a:lnTo>
                  <a:lnTo>
                    <a:pt x="55945" y="28834"/>
                  </a:lnTo>
                  <a:lnTo>
                    <a:pt x="46713" y="35687"/>
                  </a:lnTo>
                  <a:lnTo>
                    <a:pt x="36887" y="42703"/>
                  </a:lnTo>
                  <a:lnTo>
                    <a:pt x="27890" y="49827"/>
                  </a:lnTo>
                  <a:lnTo>
                    <a:pt x="19445" y="57023"/>
                  </a:lnTo>
                  <a:lnTo>
                    <a:pt x="11368" y="64268"/>
                  </a:lnTo>
                  <a:lnTo>
                    <a:pt x="5983" y="73992"/>
                  </a:lnTo>
                  <a:lnTo>
                    <a:pt x="2393" y="85368"/>
                  </a:lnTo>
                  <a:lnTo>
                    <a:pt x="0" y="97847"/>
                  </a:lnTo>
                  <a:lnTo>
                    <a:pt x="2075" y="104942"/>
                  </a:lnTo>
                  <a:lnTo>
                    <a:pt x="7128" y="108449"/>
                  </a:lnTo>
                  <a:lnTo>
                    <a:pt x="14168" y="109563"/>
                  </a:lnTo>
                  <a:lnTo>
                    <a:pt x="22532" y="109083"/>
                  </a:lnTo>
                  <a:lnTo>
                    <a:pt x="31779" y="107539"/>
                  </a:lnTo>
                  <a:lnTo>
                    <a:pt x="41614" y="105286"/>
                  </a:lnTo>
                  <a:lnTo>
                    <a:pt x="50617" y="101337"/>
                  </a:lnTo>
                  <a:lnTo>
                    <a:pt x="59066" y="96258"/>
                  </a:lnTo>
                  <a:lnTo>
                    <a:pt x="67146" y="90424"/>
                  </a:lnTo>
                  <a:lnTo>
                    <a:pt x="76203" y="82865"/>
                  </a:lnTo>
                  <a:lnTo>
                    <a:pt x="85912" y="74154"/>
                  </a:lnTo>
                  <a:lnTo>
                    <a:pt x="96054" y="64677"/>
                  </a:lnTo>
                  <a:lnTo>
                    <a:pt x="106487" y="55912"/>
                  </a:lnTo>
                  <a:lnTo>
                    <a:pt x="117112" y="47622"/>
                  </a:lnTo>
                  <a:lnTo>
                    <a:pt x="127867" y="39647"/>
                  </a:lnTo>
                  <a:lnTo>
                    <a:pt x="137483" y="30661"/>
                  </a:lnTo>
                  <a:lnTo>
                    <a:pt x="146341" y="20999"/>
                  </a:lnTo>
                  <a:lnTo>
                    <a:pt x="154694" y="10888"/>
                  </a:lnTo>
                  <a:lnTo>
                    <a:pt x="160262" y="10264"/>
                  </a:lnTo>
                  <a:lnTo>
                    <a:pt x="163974" y="15966"/>
                  </a:lnTo>
                  <a:lnTo>
                    <a:pt x="166449" y="25885"/>
                  </a:lnTo>
                  <a:lnTo>
                    <a:pt x="166875" y="36168"/>
                  </a:lnTo>
                  <a:lnTo>
                    <a:pt x="165936" y="46694"/>
                  </a:lnTo>
                  <a:lnTo>
                    <a:pt x="164086" y="57382"/>
                  </a:lnTo>
                  <a:lnTo>
                    <a:pt x="161629" y="69401"/>
                  </a:lnTo>
                  <a:lnTo>
                    <a:pt x="155637" y="95806"/>
                  </a:lnTo>
                  <a:lnTo>
                    <a:pt x="138221" y="167161"/>
                  </a:lnTo>
                  <a:lnTo>
                    <a:pt x="127352" y="2439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746936" y="1916011"/>
            <a:ext cx="1739536" cy="605637"/>
            <a:chOff x="4746936" y="1916011"/>
            <a:chExt cx="1739536" cy="605637"/>
          </a:xfrm>
        </p:grpSpPr>
        <p:sp>
          <p:nvSpPr>
            <p:cNvPr id="54" name="Freeform 53"/>
            <p:cNvSpPr/>
            <p:nvPr/>
          </p:nvSpPr>
          <p:spPr>
            <a:xfrm>
              <a:off x="4746936" y="2169277"/>
              <a:ext cx="1" cy="19002"/>
            </a:xfrm>
            <a:custGeom>
              <a:avLst/>
              <a:gdLst/>
              <a:ahLst/>
              <a:cxnLst/>
              <a:rect l="0" t="0" r="0" b="0"/>
              <a:pathLst>
                <a:path w="1" h="19002">
                  <a:moveTo>
                    <a:pt x="0" y="0"/>
                  </a:moveTo>
                  <a:lnTo>
                    <a:pt x="0" y="190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253178" y="2145577"/>
              <a:ext cx="55349" cy="32813"/>
            </a:xfrm>
            <a:custGeom>
              <a:avLst/>
              <a:gdLst/>
              <a:ahLst/>
              <a:cxnLst/>
              <a:rect l="0" t="0" r="0" b="0"/>
              <a:pathLst>
                <a:path w="55349" h="32813">
                  <a:moveTo>
                    <a:pt x="55348" y="12688"/>
                  </a:moveTo>
                  <a:lnTo>
                    <a:pt x="43657" y="997"/>
                  </a:lnTo>
                  <a:lnTo>
                    <a:pt x="37766" y="0"/>
                  </a:lnTo>
                  <a:lnTo>
                    <a:pt x="31392" y="1783"/>
                  </a:lnTo>
                  <a:lnTo>
                    <a:pt x="24695" y="5418"/>
                  </a:lnTo>
                  <a:lnTo>
                    <a:pt x="17784" y="11512"/>
                  </a:lnTo>
                  <a:lnTo>
                    <a:pt x="10729" y="19245"/>
                  </a:lnTo>
                  <a:lnTo>
                    <a:pt x="3579" y="28071"/>
                  </a:lnTo>
                  <a:lnTo>
                    <a:pt x="0" y="328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310287" y="2147254"/>
              <a:ext cx="73564" cy="144749"/>
            </a:xfrm>
            <a:custGeom>
              <a:avLst/>
              <a:gdLst/>
              <a:ahLst/>
              <a:cxnLst/>
              <a:rect l="0" t="0" r="0" b="0"/>
              <a:pathLst>
                <a:path w="73564" h="144749">
                  <a:moveTo>
                    <a:pt x="0" y="144748"/>
                  </a:moveTo>
                  <a:lnTo>
                    <a:pt x="6579" y="141323"/>
                  </a:lnTo>
                  <a:lnTo>
                    <a:pt x="18481" y="134591"/>
                  </a:lnTo>
                  <a:lnTo>
                    <a:pt x="28863" y="127656"/>
                  </a:lnTo>
                  <a:lnTo>
                    <a:pt x="38231" y="120586"/>
                  </a:lnTo>
                  <a:lnTo>
                    <a:pt x="46923" y="113425"/>
                  </a:lnTo>
                  <a:lnTo>
                    <a:pt x="55166" y="103757"/>
                  </a:lnTo>
                  <a:lnTo>
                    <a:pt x="63107" y="92418"/>
                  </a:lnTo>
                  <a:lnTo>
                    <a:pt x="70849" y="79965"/>
                  </a:lnTo>
                  <a:lnTo>
                    <a:pt x="73563" y="67992"/>
                  </a:lnTo>
                  <a:lnTo>
                    <a:pt x="72925" y="56339"/>
                  </a:lnTo>
                  <a:lnTo>
                    <a:pt x="70053" y="44900"/>
                  </a:lnTo>
                  <a:lnTo>
                    <a:pt x="65691" y="34828"/>
                  </a:lnTo>
                  <a:lnTo>
                    <a:pt x="60336" y="25665"/>
                  </a:lnTo>
                  <a:lnTo>
                    <a:pt x="92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473700" y="2103208"/>
              <a:ext cx="154162" cy="22024"/>
            </a:xfrm>
            <a:custGeom>
              <a:avLst/>
              <a:gdLst/>
              <a:ahLst/>
              <a:cxnLst/>
              <a:rect l="0" t="0" r="0" b="0"/>
              <a:pathLst>
                <a:path w="154162" h="22024">
                  <a:moveTo>
                    <a:pt x="0" y="0"/>
                  </a:moveTo>
                  <a:lnTo>
                    <a:pt x="23382" y="5845"/>
                  </a:lnTo>
                  <a:lnTo>
                    <a:pt x="36388" y="7567"/>
                  </a:lnTo>
                  <a:lnTo>
                    <a:pt x="51175" y="8715"/>
                  </a:lnTo>
                  <a:lnTo>
                    <a:pt x="67152" y="9481"/>
                  </a:lnTo>
                  <a:lnTo>
                    <a:pt x="83920" y="11214"/>
                  </a:lnTo>
                  <a:lnTo>
                    <a:pt x="101216" y="13594"/>
                  </a:lnTo>
                  <a:lnTo>
                    <a:pt x="154161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572804" y="2191300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837081" y="1971069"/>
              <a:ext cx="33036" cy="231244"/>
            </a:xfrm>
            <a:custGeom>
              <a:avLst/>
              <a:gdLst/>
              <a:ahLst/>
              <a:cxnLst/>
              <a:rect l="0" t="0" r="0" b="0"/>
              <a:pathLst>
                <a:path w="33036" h="231244">
                  <a:moveTo>
                    <a:pt x="0" y="0"/>
                  </a:moveTo>
                  <a:lnTo>
                    <a:pt x="0" y="109384"/>
                  </a:lnTo>
                  <a:lnTo>
                    <a:pt x="1224" y="124310"/>
                  </a:lnTo>
                  <a:lnTo>
                    <a:pt x="3263" y="137931"/>
                  </a:lnTo>
                  <a:lnTo>
                    <a:pt x="5846" y="150682"/>
                  </a:lnTo>
                  <a:lnTo>
                    <a:pt x="8791" y="162854"/>
                  </a:lnTo>
                  <a:lnTo>
                    <a:pt x="11978" y="174638"/>
                  </a:lnTo>
                  <a:lnTo>
                    <a:pt x="33035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961174" y="1916011"/>
              <a:ext cx="226256" cy="262747"/>
            </a:xfrm>
            <a:custGeom>
              <a:avLst/>
              <a:gdLst/>
              <a:ahLst/>
              <a:cxnLst/>
              <a:rect l="0" t="0" r="0" b="0"/>
              <a:pathLst>
                <a:path w="226256" h="262747">
                  <a:moveTo>
                    <a:pt x="151196" y="0"/>
                  </a:moveTo>
                  <a:lnTo>
                    <a:pt x="105217" y="15327"/>
                  </a:lnTo>
                  <a:lnTo>
                    <a:pt x="96073" y="21229"/>
                  </a:lnTo>
                  <a:lnTo>
                    <a:pt x="87531" y="28835"/>
                  </a:lnTo>
                  <a:lnTo>
                    <a:pt x="70290" y="47074"/>
                  </a:lnTo>
                  <a:lnTo>
                    <a:pt x="50392" y="67415"/>
                  </a:lnTo>
                  <a:lnTo>
                    <a:pt x="41171" y="77978"/>
                  </a:lnTo>
                  <a:lnTo>
                    <a:pt x="32576" y="88691"/>
                  </a:lnTo>
                  <a:lnTo>
                    <a:pt x="24400" y="99503"/>
                  </a:lnTo>
                  <a:lnTo>
                    <a:pt x="17725" y="111605"/>
                  </a:lnTo>
                  <a:lnTo>
                    <a:pt x="12051" y="124567"/>
                  </a:lnTo>
                  <a:lnTo>
                    <a:pt x="7046" y="138103"/>
                  </a:lnTo>
                  <a:lnTo>
                    <a:pt x="3708" y="152020"/>
                  </a:lnTo>
                  <a:lnTo>
                    <a:pt x="1484" y="166193"/>
                  </a:lnTo>
                  <a:lnTo>
                    <a:pt x="0" y="180535"/>
                  </a:lnTo>
                  <a:lnTo>
                    <a:pt x="2682" y="193767"/>
                  </a:lnTo>
                  <a:lnTo>
                    <a:pt x="8140" y="206259"/>
                  </a:lnTo>
                  <a:lnTo>
                    <a:pt x="15450" y="218257"/>
                  </a:lnTo>
                  <a:lnTo>
                    <a:pt x="23994" y="228704"/>
                  </a:lnTo>
                  <a:lnTo>
                    <a:pt x="33360" y="238115"/>
                  </a:lnTo>
                  <a:lnTo>
                    <a:pt x="43274" y="246836"/>
                  </a:lnTo>
                  <a:lnTo>
                    <a:pt x="56002" y="252650"/>
                  </a:lnTo>
                  <a:lnTo>
                    <a:pt x="70604" y="256525"/>
                  </a:lnTo>
                  <a:lnTo>
                    <a:pt x="86457" y="259109"/>
                  </a:lnTo>
                  <a:lnTo>
                    <a:pt x="101919" y="260832"/>
                  </a:lnTo>
                  <a:lnTo>
                    <a:pt x="117121" y="261981"/>
                  </a:lnTo>
                  <a:lnTo>
                    <a:pt x="132150" y="262746"/>
                  </a:lnTo>
                  <a:lnTo>
                    <a:pt x="147064" y="262033"/>
                  </a:lnTo>
                  <a:lnTo>
                    <a:pt x="161900" y="260334"/>
                  </a:lnTo>
                  <a:lnTo>
                    <a:pt x="176685" y="257978"/>
                  </a:lnTo>
                  <a:lnTo>
                    <a:pt x="190212" y="253960"/>
                  </a:lnTo>
                  <a:lnTo>
                    <a:pt x="202900" y="248835"/>
                  </a:lnTo>
                  <a:lnTo>
                    <a:pt x="215030" y="242971"/>
                  </a:lnTo>
                  <a:lnTo>
                    <a:pt x="221892" y="234168"/>
                  </a:lnTo>
                  <a:lnTo>
                    <a:pt x="225244" y="223404"/>
                  </a:lnTo>
                  <a:lnTo>
                    <a:pt x="226255" y="211335"/>
                  </a:lnTo>
                  <a:lnTo>
                    <a:pt x="222035" y="200842"/>
                  </a:lnTo>
                  <a:lnTo>
                    <a:pt x="214328" y="191399"/>
                  </a:lnTo>
                  <a:lnTo>
                    <a:pt x="204296" y="182657"/>
                  </a:lnTo>
                  <a:lnTo>
                    <a:pt x="191490" y="176829"/>
                  </a:lnTo>
                  <a:lnTo>
                    <a:pt x="176835" y="172944"/>
                  </a:lnTo>
                  <a:lnTo>
                    <a:pt x="160948" y="170354"/>
                  </a:lnTo>
                  <a:lnTo>
                    <a:pt x="146686" y="169851"/>
                  </a:lnTo>
                  <a:lnTo>
                    <a:pt x="133507" y="170738"/>
                  </a:lnTo>
                  <a:lnTo>
                    <a:pt x="121051" y="172554"/>
                  </a:lnTo>
                  <a:lnTo>
                    <a:pt x="110299" y="176211"/>
                  </a:lnTo>
                  <a:lnTo>
                    <a:pt x="100685" y="181097"/>
                  </a:lnTo>
                  <a:lnTo>
                    <a:pt x="63104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320832" y="1951483"/>
              <a:ext cx="165640" cy="272853"/>
            </a:xfrm>
            <a:custGeom>
              <a:avLst/>
              <a:gdLst/>
              <a:ahLst/>
              <a:cxnLst/>
              <a:rect l="0" t="0" r="0" b="0"/>
              <a:pathLst>
                <a:path w="165640" h="272853">
                  <a:moveTo>
                    <a:pt x="143908" y="30597"/>
                  </a:moveTo>
                  <a:lnTo>
                    <a:pt x="126371" y="18906"/>
                  </a:lnTo>
                  <a:lnTo>
                    <a:pt x="117535" y="14239"/>
                  </a:lnTo>
                  <a:lnTo>
                    <a:pt x="107974" y="9904"/>
                  </a:lnTo>
                  <a:lnTo>
                    <a:pt x="97929" y="5790"/>
                  </a:lnTo>
                  <a:lnTo>
                    <a:pt x="86338" y="3048"/>
                  </a:lnTo>
                  <a:lnTo>
                    <a:pt x="73717" y="1219"/>
                  </a:lnTo>
                  <a:lnTo>
                    <a:pt x="60409" y="0"/>
                  </a:lnTo>
                  <a:lnTo>
                    <a:pt x="49090" y="1635"/>
                  </a:lnTo>
                  <a:lnTo>
                    <a:pt x="39096" y="5171"/>
                  </a:lnTo>
                  <a:lnTo>
                    <a:pt x="29987" y="9976"/>
                  </a:lnTo>
                  <a:lnTo>
                    <a:pt x="21468" y="15626"/>
                  </a:lnTo>
                  <a:lnTo>
                    <a:pt x="13341" y="21840"/>
                  </a:lnTo>
                  <a:lnTo>
                    <a:pt x="5476" y="28430"/>
                  </a:lnTo>
                  <a:lnTo>
                    <a:pt x="1456" y="36493"/>
                  </a:lnTo>
                  <a:lnTo>
                    <a:pt x="0" y="45540"/>
                  </a:lnTo>
                  <a:lnTo>
                    <a:pt x="253" y="55241"/>
                  </a:lnTo>
                  <a:lnTo>
                    <a:pt x="4092" y="60485"/>
                  </a:lnTo>
                  <a:lnTo>
                    <a:pt x="10321" y="62758"/>
                  </a:lnTo>
                  <a:lnTo>
                    <a:pt x="18145" y="63049"/>
                  </a:lnTo>
                  <a:lnTo>
                    <a:pt x="27032" y="62020"/>
                  </a:lnTo>
                  <a:lnTo>
                    <a:pt x="36626" y="60110"/>
                  </a:lnTo>
                  <a:lnTo>
                    <a:pt x="46693" y="57614"/>
                  </a:lnTo>
                  <a:lnTo>
                    <a:pt x="57075" y="53502"/>
                  </a:lnTo>
                  <a:lnTo>
                    <a:pt x="67666" y="48314"/>
                  </a:lnTo>
                  <a:lnTo>
                    <a:pt x="78398" y="42409"/>
                  </a:lnTo>
                  <a:lnTo>
                    <a:pt x="88000" y="36025"/>
                  </a:lnTo>
                  <a:lnTo>
                    <a:pt x="96848" y="29322"/>
                  </a:lnTo>
                  <a:lnTo>
                    <a:pt x="105193" y="22406"/>
                  </a:lnTo>
                  <a:lnTo>
                    <a:pt x="114428" y="16572"/>
                  </a:lnTo>
                  <a:lnTo>
                    <a:pt x="124255" y="11459"/>
                  </a:lnTo>
                  <a:lnTo>
                    <a:pt x="134477" y="6827"/>
                  </a:lnTo>
                  <a:lnTo>
                    <a:pt x="142514" y="7410"/>
                  </a:lnTo>
                  <a:lnTo>
                    <a:pt x="149096" y="11468"/>
                  </a:lnTo>
                  <a:lnTo>
                    <a:pt x="154708" y="17845"/>
                  </a:lnTo>
                  <a:lnTo>
                    <a:pt x="158449" y="26990"/>
                  </a:lnTo>
                  <a:lnTo>
                    <a:pt x="160943" y="37980"/>
                  </a:lnTo>
                  <a:lnTo>
                    <a:pt x="162606" y="50201"/>
                  </a:lnTo>
                  <a:lnTo>
                    <a:pt x="163714" y="63243"/>
                  </a:lnTo>
                  <a:lnTo>
                    <a:pt x="164453" y="76831"/>
                  </a:lnTo>
                  <a:lnTo>
                    <a:pt x="165274" y="104980"/>
                  </a:lnTo>
                  <a:lnTo>
                    <a:pt x="165639" y="133804"/>
                  </a:lnTo>
                  <a:lnTo>
                    <a:pt x="164513" y="148342"/>
                  </a:lnTo>
                  <a:lnTo>
                    <a:pt x="162538" y="162928"/>
                  </a:lnTo>
                  <a:lnTo>
                    <a:pt x="159999" y="177546"/>
                  </a:lnTo>
                  <a:lnTo>
                    <a:pt x="157082" y="190962"/>
                  </a:lnTo>
                  <a:lnTo>
                    <a:pt x="153915" y="203576"/>
                  </a:lnTo>
                  <a:lnTo>
                    <a:pt x="150579" y="215657"/>
                  </a:lnTo>
                  <a:lnTo>
                    <a:pt x="143610" y="238867"/>
                  </a:lnTo>
                  <a:lnTo>
                    <a:pt x="132897" y="272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506734" y="1960057"/>
              <a:ext cx="187198" cy="561591"/>
            </a:xfrm>
            <a:custGeom>
              <a:avLst/>
              <a:gdLst/>
              <a:ahLst/>
              <a:cxnLst/>
              <a:rect l="0" t="0" r="0" b="0"/>
              <a:pathLst>
                <a:path w="187198" h="561591">
                  <a:moveTo>
                    <a:pt x="187197" y="0"/>
                  </a:moveTo>
                  <a:lnTo>
                    <a:pt x="181351" y="17537"/>
                  </a:lnTo>
                  <a:lnTo>
                    <a:pt x="178406" y="27597"/>
                  </a:lnTo>
                  <a:lnTo>
                    <a:pt x="171870" y="51826"/>
                  </a:lnTo>
                  <a:lnTo>
                    <a:pt x="165967" y="66362"/>
                  </a:lnTo>
                  <a:lnTo>
                    <a:pt x="158362" y="82170"/>
                  </a:lnTo>
                  <a:lnTo>
                    <a:pt x="149621" y="98826"/>
                  </a:lnTo>
                  <a:lnTo>
                    <a:pt x="142570" y="113601"/>
                  </a:lnTo>
                  <a:lnTo>
                    <a:pt x="136646" y="127121"/>
                  </a:lnTo>
                  <a:lnTo>
                    <a:pt x="131473" y="139806"/>
                  </a:lnTo>
                  <a:lnTo>
                    <a:pt x="126801" y="151932"/>
                  </a:lnTo>
                  <a:lnTo>
                    <a:pt x="118347" y="175194"/>
                  </a:lnTo>
                  <a:lnTo>
                    <a:pt x="113157" y="186536"/>
                  </a:lnTo>
                  <a:lnTo>
                    <a:pt x="107249" y="197768"/>
                  </a:lnTo>
                  <a:lnTo>
                    <a:pt x="100864" y="208926"/>
                  </a:lnTo>
                  <a:lnTo>
                    <a:pt x="95383" y="221259"/>
                  </a:lnTo>
                  <a:lnTo>
                    <a:pt x="90506" y="234375"/>
                  </a:lnTo>
                  <a:lnTo>
                    <a:pt x="62540" y="318875"/>
                  </a:lnTo>
                  <a:lnTo>
                    <a:pt x="58823" y="331263"/>
                  </a:lnTo>
                  <a:lnTo>
                    <a:pt x="51429" y="358079"/>
                  </a:lnTo>
                  <a:lnTo>
                    <a:pt x="47745" y="374529"/>
                  </a:lnTo>
                  <a:lnTo>
                    <a:pt x="40389" y="412382"/>
                  </a:lnTo>
                  <a:lnTo>
                    <a:pt x="36714" y="429083"/>
                  </a:lnTo>
                  <a:lnTo>
                    <a:pt x="33041" y="443888"/>
                  </a:lnTo>
                  <a:lnTo>
                    <a:pt x="29368" y="457428"/>
                  </a:lnTo>
                  <a:lnTo>
                    <a:pt x="22025" y="482261"/>
                  </a:lnTo>
                  <a:lnTo>
                    <a:pt x="18354" y="494022"/>
                  </a:lnTo>
                  <a:lnTo>
                    <a:pt x="11012" y="520141"/>
                  </a:lnTo>
                  <a:lnTo>
                    <a:pt x="0" y="561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889942" y="2836532"/>
            <a:ext cx="1627805" cy="907399"/>
            <a:chOff x="3889942" y="2836532"/>
            <a:chExt cx="1627805" cy="907399"/>
          </a:xfrm>
        </p:grpSpPr>
        <p:sp>
          <p:nvSpPr>
            <p:cNvPr id="64" name="Freeform 63"/>
            <p:cNvSpPr/>
            <p:nvPr/>
          </p:nvSpPr>
          <p:spPr>
            <a:xfrm>
              <a:off x="3889942" y="2836532"/>
              <a:ext cx="492899" cy="841330"/>
            </a:xfrm>
            <a:custGeom>
              <a:avLst/>
              <a:gdLst/>
              <a:ahLst/>
              <a:cxnLst/>
              <a:rect l="0" t="0" r="0" b="0"/>
              <a:pathLst>
                <a:path w="492899" h="841330">
                  <a:moveTo>
                    <a:pt x="86185" y="180635"/>
                  </a:moveTo>
                  <a:lnTo>
                    <a:pt x="80340" y="204018"/>
                  </a:lnTo>
                  <a:lnTo>
                    <a:pt x="77470" y="228548"/>
                  </a:lnTo>
                  <a:lnTo>
                    <a:pt x="76705" y="241941"/>
                  </a:lnTo>
                  <a:lnTo>
                    <a:pt x="74971" y="258211"/>
                  </a:lnTo>
                  <a:lnTo>
                    <a:pt x="69782" y="295865"/>
                  </a:lnTo>
                  <a:lnTo>
                    <a:pt x="66685" y="313736"/>
                  </a:lnTo>
                  <a:lnTo>
                    <a:pt x="63397" y="330545"/>
                  </a:lnTo>
                  <a:lnTo>
                    <a:pt x="59982" y="346644"/>
                  </a:lnTo>
                  <a:lnTo>
                    <a:pt x="56481" y="361048"/>
                  </a:lnTo>
                  <a:lnTo>
                    <a:pt x="34768" y="440873"/>
                  </a:lnTo>
                  <a:lnTo>
                    <a:pt x="23778" y="477974"/>
                  </a:lnTo>
                  <a:lnTo>
                    <a:pt x="16442" y="505284"/>
                  </a:lnTo>
                  <a:lnTo>
                    <a:pt x="15628" y="530473"/>
                  </a:lnTo>
                  <a:lnTo>
                    <a:pt x="16898" y="555126"/>
                  </a:lnTo>
                  <a:lnTo>
                    <a:pt x="15523" y="568552"/>
                  </a:lnTo>
                  <a:lnTo>
                    <a:pt x="13384" y="582397"/>
                  </a:lnTo>
                  <a:lnTo>
                    <a:pt x="7744" y="607568"/>
                  </a:lnTo>
                  <a:lnTo>
                    <a:pt x="4527" y="619419"/>
                  </a:lnTo>
                  <a:lnTo>
                    <a:pt x="2382" y="622425"/>
                  </a:lnTo>
                  <a:lnTo>
                    <a:pt x="953" y="619536"/>
                  </a:lnTo>
                  <a:lnTo>
                    <a:pt x="0" y="612715"/>
                  </a:lnTo>
                  <a:lnTo>
                    <a:pt x="2203" y="595349"/>
                  </a:lnTo>
                  <a:lnTo>
                    <a:pt x="4503" y="585579"/>
                  </a:lnTo>
                  <a:lnTo>
                    <a:pt x="3797" y="561673"/>
                  </a:lnTo>
                  <a:lnTo>
                    <a:pt x="1851" y="535959"/>
                  </a:lnTo>
                  <a:lnTo>
                    <a:pt x="6412" y="499622"/>
                  </a:lnTo>
                  <a:lnTo>
                    <a:pt x="7309" y="486280"/>
                  </a:lnTo>
                  <a:lnTo>
                    <a:pt x="7908" y="472491"/>
                  </a:lnTo>
                  <a:lnTo>
                    <a:pt x="11835" y="447381"/>
                  </a:lnTo>
                  <a:lnTo>
                    <a:pt x="31367" y="367082"/>
                  </a:lnTo>
                  <a:lnTo>
                    <a:pt x="45857" y="308955"/>
                  </a:lnTo>
                  <a:lnTo>
                    <a:pt x="50735" y="294323"/>
                  </a:lnTo>
                  <a:lnTo>
                    <a:pt x="56434" y="279673"/>
                  </a:lnTo>
                  <a:lnTo>
                    <a:pt x="62681" y="265013"/>
                  </a:lnTo>
                  <a:lnTo>
                    <a:pt x="68069" y="250346"/>
                  </a:lnTo>
                  <a:lnTo>
                    <a:pt x="72884" y="235673"/>
                  </a:lnTo>
                  <a:lnTo>
                    <a:pt x="85507" y="194904"/>
                  </a:lnTo>
                  <a:lnTo>
                    <a:pt x="94448" y="169848"/>
                  </a:lnTo>
                  <a:lnTo>
                    <a:pt x="100259" y="156315"/>
                  </a:lnTo>
                  <a:lnTo>
                    <a:pt x="106579" y="142398"/>
                  </a:lnTo>
                  <a:lnTo>
                    <a:pt x="116864" y="117148"/>
                  </a:lnTo>
                  <a:lnTo>
                    <a:pt x="126738" y="94914"/>
                  </a:lnTo>
                  <a:lnTo>
                    <a:pt x="139282" y="76875"/>
                  </a:lnTo>
                  <a:lnTo>
                    <a:pt x="153015" y="60702"/>
                  </a:lnTo>
                  <a:lnTo>
                    <a:pt x="167275" y="45356"/>
                  </a:lnTo>
                  <a:lnTo>
                    <a:pt x="181769" y="30380"/>
                  </a:lnTo>
                  <a:lnTo>
                    <a:pt x="190284" y="24184"/>
                  </a:lnTo>
                  <a:lnTo>
                    <a:pt x="199630" y="18829"/>
                  </a:lnTo>
                  <a:lnTo>
                    <a:pt x="209532" y="14036"/>
                  </a:lnTo>
                  <a:lnTo>
                    <a:pt x="222251" y="9617"/>
                  </a:lnTo>
                  <a:lnTo>
                    <a:pt x="236847" y="5448"/>
                  </a:lnTo>
                  <a:lnTo>
                    <a:pt x="252696" y="1445"/>
                  </a:lnTo>
                  <a:lnTo>
                    <a:pt x="266932" y="0"/>
                  </a:lnTo>
                  <a:lnTo>
                    <a:pt x="280094" y="260"/>
                  </a:lnTo>
                  <a:lnTo>
                    <a:pt x="292539" y="1657"/>
                  </a:lnTo>
                  <a:lnTo>
                    <a:pt x="304506" y="3811"/>
                  </a:lnTo>
                  <a:lnTo>
                    <a:pt x="316154" y="6471"/>
                  </a:lnTo>
                  <a:lnTo>
                    <a:pt x="327590" y="9468"/>
                  </a:lnTo>
                  <a:lnTo>
                    <a:pt x="340109" y="13913"/>
                  </a:lnTo>
                  <a:lnTo>
                    <a:pt x="353348" y="19323"/>
                  </a:lnTo>
                  <a:lnTo>
                    <a:pt x="367068" y="25377"/>
                  </a:lnTo>
                  <a:lnTo>
                    <a:pt x="378662" y="33084"/>
                  </a:lnTo>
                  <a:lnTo>
                    <a:pt x="388839" y="41892"/>
                  </a:lnTo>
                  <a:lnTo>
                    <a:pt x="428599" y="82402"/>
                  </a:lnTo>
                  <a:lnTo>
                    <a:pt x="438035" y="93123"/>
                  </a:lnTo>
                  <a:lnTo>
                    <a:pt x="446773" y="103941"/>
                  </a:lnTo>
                  <a:lnTo>
                    <a:pt x="461784" y="126973"/>
                  </a:lnTo>
                  <a:lnTo>
                    <a:pt x="467500" y="139966"/>
                  </a:lnTo>
                  <a:lnTo>
                    <a:pt x="472534" y="153523"/>
                  </a:lnTo>
                  <a:lnTo>
                    <a:pt x="477113" y="167454"/>
                  </a:lnTo>
                  <a:lnTo>
                    <a:pt x="481390" y="181636"/>
                  </a:lnTo>
                  <a:lnTo>
                    <a:pt x="485464" y="195985"/>
                  </a:lnTo>
                  <a:lnTo>
                    <a:pt x="488181" y="210444"/>
                  </a:lnTo>
                  <a:lnTo>
                    <a:pt x="489991" y="224978"/>
                  </a:lnTo>
                  <a:lnTo>
                    <a:pt x="491199" y="239561"/>
                  </a:lnTo>
                  <a:lnTo>
                    <a:pt x="492004" y="254177"/>
                  </a:lnTo>
                  <a:lnTo>
                    <a:pt x="492898" y="283468"/>
                  </a:lnTo>
                  <a:lnTo>
                    <a:pt x="491913" y="299354"/>
                  </a:lnTo>
                  <a:lnTo>
                    <a:pt x="490033" y="316063"/>
                  </a:lnTo>
                  <a:lnTo>
                    <a:pt x="487556" y="333319"/>
                  </a:lnTo>
                  <a:lnTo>
                    <a:pt x="481541" y="368806"/>
                  </a:lnTo>
                  <a:lnTo>
                    <a:pt x="478224" y="386834"/>
                  </a:lnTo>
                  <a:lnTo>
                    <a:pt x="471276" y="419915"/>
                  </a:lnTo>
                  <a:lnTo>
                    <a:pt x="467710" y="435589"/>
                  </a:lnTo>
                  <a:lnTo>
                    <a:pt x="462886" y="452156"/>
                  </a:lnTo>
                  <a:lnTo>
                    <a:pt x="457223" y="469317"/>
                  </a:lnTo>
                  <a:lnTo>
                    <a:pt x="451000" y="486876"/>
                  </a:lnTo>
                  <a:lnTo>
                    <a:pt x="445629" y="504700"/>
                  </a:lnTo>
                  <a:lnTo>
                    <a:pt x="440824" y="522699"/>
                  </a:lnTo>
                  <a:lnTo>
                    <a:pt x="436397" y="540816"/>
                  </a:lnTo>
                  <a:lnTo>
                    <a:pt x="430999" y="557789"/>
                  </a:lnTo>
                  <a:lnTo>
                    <a:pt x="424953" y="573998"/>
                  </a:lnTo>
                  <a:lnTo>
                    <a:pt x="418476" y="589698"/>
                  </a:lnTo>
                  <a:lnTo>
                    <a:pt x="411710" y="605058"/>
                  </a:lnTo>
                  <a:lnTo>
                    <a:pt x="397667" y="635177"/>
                  </a:lnTo>
                  <a:lnTo>
                    <a:pt x="391721" y="650060"/>
                  </a:lnTo>
                  <a:lnTo>
                    <a:pt x="386533" y="664876"/>
                  </a:lnTo>
                  <a:lnTo>
                    <a:pt x="369415" y="717973"/>
                  </a:lnTo>
                  <a:lnTo>
                    <a:pt x="364321" y="730951"/>
                  </a:lnTo>
                  <a:lnTo>
                    <a:pt x="358478" y="744497"/>
                  </a:lnTo>
                  <a:lnTo>
                    <a:pt x="345461" y="772599"/>
                  </a:lnTo>
                  <a:lnTo>
                    <a:pt x="338564" y="786944"/>
                  </a:lnTo>
                  <a:lnTo>
                    <a:pt x="317428" y="841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451555" y="2948612"/>
              <a:ext cx="591384" cy="717397"/>
            </a:xfrm>
            <a:custGeom>
              <a:avLst/>
              <a:gdLst/>
              <a:ahLst/>
              <a:cxnLst/>
              <a:rect l="0" t="0" r="0" b="0"/>
              <a:pathLst>
                <a:path w="591384" h="717397">
                  <a:moveTo>
                    <a:pt x="504601" y="101590"/>
                  </a:moveTo>
                  <a:lnTo>
                    <a:pt x="516292" y="89899"/>
                  </a:lnTo>
                  <a:lnTo>
                    <a:pt x="528558" y="71108"/>
                  </a:lnTo>
                  <a:lnTo>
                    <a:pt x="535254" y="59246"/>
                  </a:lnTo>
                  <a:lnTo>
                    <a:pt x="538495" y="47667"/>
                  </a:lnTo>
                  <a:lnTo>
                    <a:pt x="539432" y="36277"/>
                  </a:lnTo>
                  <a:lnTo>
                    <a:pt x="538833" y="25013"/>
                  </a:lnTo>
                  <a:lnTo>
                    <a:pt x="533540" y="16281"/>
                  </a:lnTo>
                  <a:lnTo>
                    <a:pt x="525117" y="9236"/>
                  </a:lnTo>
                  <a:lnTo>
                    <a:pt x="514608" y="3315"/>
                  </a:lnTo>
                  <a:lnTo>
                    <a:pt x="503932" y="592"/>
                  </a:lnTo>
                  <a:lnTo>
                    <a:pt x="493143" y="0"/>
                  </a:lnTo>
                  <a:lnTo>
                    <a:pt x="482281" y="828"/>
                  </a:lnTo>
                  <a:lnTo>
                    <a:pt x="471368" y="2604"/>
                  </a:lnTo>
                  <a:lnTo>
                    <a:pt x="460423" y="5012"/>
                  </a:lnTo>
                  <a:lnTo>
                    <a:pt x="449455" y="7840"/>
                  </a:lnTo>
                  <a:lnTo>
                    <a:pt x="438473" y="10950"/>
                  </a:lnTo>
                  <a:lnTo>
                    <a:pt x="416483" y="17667"/>
                  </a:lnTo>
                  <a:lnTo>
                    <a:pt x="403033" y="22395"/>
                  </a:lnTo>
                  <a:lnTo>
                    <a:pt x="371775" y="34173"/>
                  </a:lnTo>
                  <a:lnTo>
                    <a:pt x="356099" y="41963"/>
                  </a:lnTo>
                  <a:lnTo>
                    <a:pt x="340754" y="50827"/>
                  </a:lnTo>
                  <a:lnTo>
                    <a:pt x="325630" y="60407"/>
                  </a:lnTo>
                  <a:lnTo>
                    <a:pt x="310653" y="70464"/>
                  </a:lnTo>
                  <a:lnTo>
                    <a:pt x="280961" y="91427"/>
                  </a:lnTo>
                  <a:lnTo>
                    <a:pt x="248189" y="116241"/>
                  </a:lnTo>
                  <a:lnTo>
                    <a:pt x="230885" y="129710"/>
                  </a:lnTo>
                  <a:lnTo>
                    <a:pt x="215679" y="143583"/>
                  </a:lnTo>
                  <a:lnTo>
                    <a:pt x="201871" y="157726"/>
                  </a:lnTo>
                  <a:lnTo>
                    <a:pt x="188995" y="172049"/>
                  </a:lnTo>
                  <a:lnTo>
                    <a:pt x="161637" y="201013"/>
                  </a:lnTo>
                  <a:lnTo>
                    <a:pt x="147491" y="215589"/>
                  </a:lnTo>
                  <a:lnTo>
                    <a:pt x="134389" y="230200"/>
                  </a:lnTo>
                  <a:lnTo>
                    <a:pt x="121984" y="244835"/>
                  </a:lnTo>
                  <a:lnTo>
                    <a:pt x="110043" y="259485"/>
                  </a:lnTo>
                  <a:lnTo>
                    <a:pt x="98412" y="275370"/>
                  </a:lnTo>
                  <a:lnTo>
                    <a:pt x="86988" y="292077"/>
                  </a:lnTo>
                  <a:lnTo>
                    <a:pt x="75701" y="309333"/>
                  </a:lnTo>
                  <a:lnTo>
                    <a:pt x="65729" y="326954"/>
                  </a:lnTo>
                  <a:lnTo>
                    <a:pt x="56635" y="344819"/>
                  </a:lnTo>
                  <a:lnTo>
                    <a:pt x="32144" y="395928"/>
                  </a:lnTo>
                  <a:lnTo>
                    <a:pt x="24456" y="411601"/>
                  </a:lnTo>
                  <a:lnTo>
                    <a:pt x="19331" y="426945"/>
                  </a:lnTo>
                  <a:lnTo>
                    <a:pt x="15914" y="442067"/>
                  </a:lnTo>
                  <a:lnTo>
                    <a:pt x="13637" y="457043"/>
                  </a:lnTo>
                  <a:lnTo>
                    <a:pt x="10895" y="471921"/>
                  </a:lnTo>
                  <a:lnTo>
                    <a:pt x="4585" y="501502"/>
                  </a:lnTo>
                  <a:lnTo>
                    <a:pt x="2413" y="516243"/>
                  </a:lnTo>
                  <a:lnTo>
                    <a:pt x="965" y="530963"/>
                  </a:lnTo>
                  <a:lnTo>
                    <a:pt x="0" y="545671"/>
                  </a:lnTo>
                  <a:lnTo>
                    <a:pt x="580" y="559147"/>
                  </a:lnTo>
                  <a:lnTo>
                    <a:pt x="2190" y="571801"/>
                  </a:lnTo>
                  <a:lnTo>
                    <a:pt x="4487" y="583908"/>
                  </a:lnTo>
                  <a:lnTo>
                    <a:pt x="7242" y="595650"/>
                  </a:lnTo>
                  <a:lnTo>
                    <a:pt x="10302" y="607148"/>
                  </a:lnTo>
                  <a:lnTo>
                    <a:pt x="13565" y="618484"/>
                  </a:lnTo>
                  <a:lnTo>
                    <a:pt x="23717" y="637605"/>
                  </a:lnTo>
                  <a:lnTo>
                    <a:pt x="37609" y="654260"/>
                  </a:lnTo>
                  <a:lnTo>
                    <a:pt x="56018" y="669819"/>
                  </a:lnTo>
                  <a:lnTo>
                    <a:pt x="66066" y="677394"/>
                  </a:lnTo>
                  <a:lnTo>
                    <a:pt x="87019" y="692336"/>
                  </a:lnTo>
                  <a:lnTo>
                    <a:pt x="97744" y="698523"/>
                  </a:lnTo>
                  <a:lnTo>
                    <a:pt x="108566" y="703870"/>
                  </a:lnTo>
                  <a:lnTo>
                    <a:pt x="119450" y="708659"/>
                  </a:lnTo>
                  <a:lnTo>
                    <a:pt x="135271" y="711852"/>
                  </a:lnTo>
                  <a:lnTo>
                    <a:pt x="154383" y="713981"/>
                  </a:lnTo>
                  <a:lnTo>
                    <a:pt x="175689" y="715400"/>
                  </a:lnTo>
                  <a:lnTo>
                    <a:pt x="212413" y="716976"/>
                  </a:lnTo>
                  <a:lnTo>
                    <a:pt x="229058" y="717396"/>
                  </a:lnTo>
                  <a:lnTo>
                    <a:pt x="246271" y="715230"/>
                  </a:lnTo>
                  <a:lnTo>
                    <a:pt x="263865" y="711338"/>
                  </a:lnTo>
                  <a:lnTo>
                    <a:pt x="298503" y="701712"/>
                  </a:lnTo>
                  <a:lnTo>
                    <a:pt x="375577" y="681773"/>
                  </a:lnTo>
                  <a:lnTo>
                    <a:pt x="390445" y="676799"/>
                  </a:lnTo>
                  <a:lnTo>
                    <a:pt x="405250" y="671036"/>
                  </a:lnTo>
                  <a:lnTo>
                    <a:pt x="420015" y="664746"/>
                  </a:lnTo>
                  <a:lnTo>
                    <a:pt x="449471" y="651233"/>
                  </a:lnTo>
                  <a:lnTo>
                    <a:pt x="464177" y="644204"/>
                  </a:lnTo>
                  <a:lnTo>
                    <a:pt x="477652" y="637071"/>
                  </a:lnTo>
                  <a:lnTo>
                    <a:pt x="490306" y="629868"/>
                  </a:lnTo>
                  <a:lnTo>
                    <a:pt x="502412" y="622619"/>
                  </a:lnTo>
                  <a:lnTo>
                    <a:pt x="512929" y="614116"/>
                  </a:lnTo>
                  <a:lnTo>
                    <a:pt x="531142" y="594880"/>
                  </a:lnTo>
                  <a:lnTo>
                    <a:pt x="547392" y="577359"/>
                  </a:lnTo>
                  <a:lnTo>
                    <a:pt x="562772" y="558968"/>
                  </a:lnTo>
                  <a:lnTo>
                    <a:pt x="570299" y="547212"/>
                  </a:lnTo>
                  <a:lnTo>
                    <a:pt x="577764" y="534480"/>
                  </a:lnTo>
                  <a:lnTo>
                    <a:pt x="582740" y="517428"/>
                  </a:lnTo>
                  <a:lnTo>
                    <a:pt x="586058" y="497495"/>
                  </a:lnTo>
                  <a:lnTo>
                    <a:pt x="588270" y="475642"/>
                  </a:lnTo>
                  <a:lnTo>
                    <a:pt x="589745" y="456180"/>
                  </a:lnTo>
                  <a:lnTo>
                    <a:pt x="590727" y="438311"/>
                  </a:lnTo>
                  <a:lnTo>
                    <a:pt x="591383" y="421504"/>
                  </a:lnTo>
                  <a:lnTo>
                    <a:pt x="590596" y="405406"/>
                  </a:lnTo>
                  <a:lnTo>
                    <a:pt x="588848" y="389779"/>
                  </a:lnTo>
                  <a:lnTo>
                    <a:pt x="586460" y="374468"/>
                  </a:lnTo>
                  <a:lnTo>
                    <a:pt x="583644" y="359366"/>
                  </a:lnTo>
                  <a:lnTo>
                    <a:pt x="577252" y="329535"/>
                  </a:lnTo>
                  <a:lnTo>
                    <a:pt x="566775" y="285226"/>
                  </a:lnTo>
                  <a:lnTo>
                    <a:pt x="563179" y="271731"/>
                  </a:lnTo>
                  <a:lnTo>
                    <a:pt x="555922" y="246948"/>
                  </a:lnTo>
                  <a:lnTo>
                    <a:pt x="544957" y="212360"/>
                  </a:lnTo>
                  <a:lnTo>
                    <a:pt x="541293" y="199907"/>
                  </a:lnTo>
                  <a:lnTo>
                    <a:pt x="526624" y="145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352572" y="2896040"/>
              <a:ext cx="165175" cy="396417"/>
            </a:xfrm>
            <a:custGeom>
              <a:avLst/>
              <a:gdLst/>
              <a:ahLst/>
              <a:cxnLst/>
              <a:rect l="0" t="0" r="0" b="0"/>
              <a:pathLst>
                <a:path w="165175" h="396417">
                  <a:moveTo>
                    <a:pt x="165174" y="0"/>
                  </a:moveTo>
                  <a:lnTo>
                    <a:pt x="149847" y="45980"/>
                  </a:lnTo>
                  <a:lnTo>
                    <a:pt x="145168" y="57570"/>
                  </a:lnTo>
                  <a:lnTo>
                    <a:pt x="139602" y="70192"/>
                  </a:lnTo>
                  <a:lnTo>
                    <a:pt x="133443" y="83500"/>
                  </a:lnTo>
                  <a:lnTo>
                    <a:pt x="126891" y="96042"/>
                  </a:lnTo>
                  <a:lnTo>
                    <a:pt x="120076" y="108075"/>
                  </a:lnTo>
                  <a:lnTo>
                    <a:pt x="113085" y="119767"/>
                  </a:lnTo>
                  <a:lnTo>
                    <a:pt x="98793" y="142545"/>
                  </a:lnTo>
                  <a:lnTo>
                    <a:pt x="91556" y="153759"/>
                  </a:lnTo>
                  <a:lnTo>
                    <a:pt x="85508" y="164905"/>
                  </a:lnTo>
                  <a:lnTo>
                    <a:pt x="80252" y="176006"/>
                  </a:lnTo>
                  <a:lnTo>
                    <a:pt x="75524" y="187077"/>
                  </a:lnTo>
                  <a:lnTo>
                    <a:pt x="69926" y="198129"/>
                  </a:lnTo>
                  <a:lnTo>
                    <a:pt x="63747" y="209167"/>
                  </a:lnTo>
                  <a:lnTo>
                    <a:pt x="57180" y="220196"/>
                  </a:lnTo>
                  <a:lnTo>
                    <a:pt x="51579" y="231219"/>
                  </a:lnTo>
                  <a:lnTo>
                    <a:pt x="46621" y="242238"/>
                  </a:lnTo>
                  <a:lnTo>
                    <a:pt x="42092" y="253255"/>
                  </a:lnTo>
                  <a:lnTo>
                    <a:pt x="37850" y="264270"/>
                  </a:lnTo>
                  <a:lnTo>
                    <a:pt x="29873" y="286297"/>
                  </a:lnTo>
                  <a:lnTo>
                    <a:pt x="26033" y="298533"/>
                  </a:lnTo>
                  <a:lnTo>
                    <a:pt x="18504" y="325180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264480" y="3743930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579711" y="4096300"/>
            <a:ext cx="991042" cy="660695"/>
            <a:chOff x="3579711" y="4096300"/>
            <a:chExt cx="991042" cy="660695"/>
          </a:xfrm>
        </p:grpSpPr>
        <p:sp>
          <p:nvSpPr>
            <p:cNvPr id="69" name="Freeform 68"/>
            <p:cNvSpPr/>
            <p:nvPr/>
          </p:nvSpPr>
          <p:spPr>
            <a:xfrm>
              <a:off x="3866012" y="41183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240405" y="4096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579711" y="4251257"/>
              <a:ext cx="991042" cy="505738"/>
            </a:xfrm>
            <a:custGeom>
              <a:avLst/>
              <a:gdLst/>
              <a:ahLst/>
              <a:cxnLst/>
              <a:rect l="0" t="0" r="0" b="0"/>
              <a:pathLst>
                <a:path w="991042" h="505738">
                  <a:moveTo>
                    <a:pt x="0" y="131344"/>
                  </a:moveTo>
                  <a:lnTo>
                    <a:pt x="17537" y="119652"/>
                  </a:lnTo>
                  <a:lnTo>
                    <a:pt x="39198" y="107387"/>
                  </a:lnTo>
                  <a:lnTo>
                    <a:pt x="62691" y="93779"/>
                  </a:lnTo>
                  <a:lnTo>
                    <a:pt x="81289" y="79574"/>
                  </a:lnTo>
                  <a:lnTo>
                    <a:pt x="107500" y="65105"/>
                  </a:lnTo>
                  <a:lnTo>
                    <a:pt x="137094" y="51740"/>
                  </a:lnTo>
                  <a:lnTo>
                    <a:pt x="162482" y="41722"/>
                  </a:lnTo>
                  <a:lnTo>
                    <a:pt x="189263" y="29928"/>
                  </a:lnTo>
                  <a:lnTo>
                    <a:pt x="203256" y="23358"/>
                  </a:lnTo>
                  <a:lnTo>
                    <a:pt x="222373" y="17754"/>
                  </a:lnTo>
                  <a:lnTo>
                    <a:pt x="244906" y="12794"/>
                  </a:lnTo>
                  <a:lnTo>
                    <a:pt x="269716" y="8265"/>
                  </a:lnTo>
                  <a:lnTo>
                    <a:pt x="291150" y="5245"/>
                  </a:lnTo>
                  <a:lnTo>
                    <a:pt x="310333" y="3232"/>
                  </a:lnTo>
                  <a:lnTo>
                    <a:pt x="328016" y="1889"/>
                  </a:lnTo>
                  <a:lnTo>
                    <a:pt x="345922" y="995"/>
                  </a:lnTo>
                  <a:lnTo>
                    <a:pt x="382131" y="0"/>
                  </a:lnTo>
                  <a:lnTo>
                    <a:pt x="400351" y="959"/>
                  </a:lnTo>
                  <a:lnTo>
                    <a:pt x="418616" y="2821"/>
                  </a:lnTo>
                  <a:lnTo>
                    <a:pt x="436910" y="5286"/>
                  </a:lnTo>
                  <a:lnTo>
                    <a:pt x="455223" y="9377"/>
                  </a:lnTo>
                  <a:lnTo>
                    <a:pt x="473550" y="14551"/>
                  </a:lnTo>
                  <a:lnTo>
                    <a:pt x="491885" y="20447"/>
                  </a:lnTo>
                  <a:lnTo>
                    <a:pt x="510226" y="26825"/>
                  </a:lnTo>
                  <a:lnTo>
                    <a:pt x="546918" y="40437"/>
                  </a:lnTo>
                  <a:lnTo>
                    <a:pt x="601969" y="61858"/>
                  </a:lnTo>
                  <a:lnTo>
                    <a:pt x="620320" y="70338"/>
                  </a:lnTo>
                  <a:lnTo>
                    <a:pt x="638672" y="79661"/>
                  </a:lnTo>
                  <a:lnTo>
                    <a:pt x="657024" y="89548"/>
                  </a:lnTo>
                  <a:lnTo>
                    <a:pt x="693728" y="110320"/>
                  </a:lnTo>
                  <a:lnTo>
                    <a:pt x="712081" y="120999"/>
                  </a:lnTo>
                  <a:lnTo>
                    <a:pt x="729210" y="133012"/>
                  </a:lnTo>
                  <a:lnTo>
                    <a:pt x="745524" y="145914"/>
                  </a:lnTo>
                  <a:lnTo>
                    <a:pt x="761293" y="159410"/>
                  </a:lnTo>
                  <a:lnTo>
                    <a:pt x="776700" y="173301"/>
                  </a:lnTo>
                  <a:lnTo>
                    <a:pt x="806870" y="201787"/>
                  </a:lnTo>
                  <a:lnTo>
                    <a:pt x="851370" y="245338"/>
                  </a:lnTo>
                  <a:lnTo>
                    <a:pt x="864892" y="259951"/>
                  </a:lnTo>
                  <a:lnTo>
                    <a:pt x="877578" y="274586"/>
                  </a:lnTo>
                  <a:lnTo>
                    <a:pt x="889705" y="289238"/>
                  </a:lnTo>
                  <a:lnTo>
                    <a:pt x="901460" y="305123"/>
                  </a:lnTo>
                  <a:lnTo>
                    <a:pt x="912968" y="321830"/>
                  </a:lnTo>
                  <a:lnTo>
                    <a:pt x="924310" y="339086"/>
                  </a:lnTo>
                  <a:lnTo>
                    <a:pt x="934318" y="356708"/>
                  </a:lnTo>
                  <a:lnTo>
                    <a:pt x="943438" y="374573"/>
                  </a:lnTo>
                  <a:lnTo>
                    <a:pt x="967964" y="425682"/>
                  </a:lnTo>
                  <a:lnTo>
                    <a:pt x="991041" y="505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746936" y="2071703"/>
            <a:ext cx="647080" cy="273760"/>
            <a:chOff x="4746936" y="2071703"/>
            <a:chExt cx="647080" cy="273760"/>
          </a:xfrm>
        </p:grpSpPr>
        <p:sp>
          <p:nvSpPr>
            <p:cNvPr id="73" name="Freeform 72"/>
            <p:cNvSpPr/>
            <p:nvPr/>
          </p:nvSpPr>
          <p:spPr>
            <a:xfrm>
              <a:off x="4746936" y="2125231"/>
              <a:ext cx="11013" cy="220232"/>
            </a:xfrm>
            <a:custGeom>
              <a:avLst/>
              <a:gdLst/>
              <a:ahLst/>
              <a:cxnLst/>
              <a:rect l="0" t="0" r="0" b="0"/>
              <a:pathLst>
                <a:path w="11013" h="220232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7"/>
                  </a:lnTo>
                  <a:lnTo>
                    <a:pt x="1531" y="51825"/>
                  </a:lnTo>
                  <a:lnTo>
                    <a:pt x="681" y="78907"/>
                  </a:lnTo>
                  <a:lnTo>
                    <a:pt x="90" y="158299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890087" y="2071703"/>
              <a:ext cx="211004" cy="273760"/>
            </a:xfrm>
            <a:custGeom>
              <a:avLst/>
              <a:gdLst/>
              <a:ahLst/>
              <a:cxnLst/>
              <a:rect l="0" t="0" r="0" b="0"/>
              <a:pathLst>
                <a:path w="211004" h="273760">
                  <a:moveTo>
                    <a:pt x="0" y="9481"/>
                  </a:moveTo>
                  <a:lnTo>
                    <a:pt x="23383" y="3636"/>
                  </a:lnTo>
                  <a:lnTo>
                    <a:pt x="35165" y="1914"/>
                  </a:lnTo>
                  <a:lnTo>
                    <a:pt x="47913" y="766"/>
                  </a:lnTo>
                  <a:lnTo>
                    <a:pt x="61306" y="0"/>
                  </a:lnTo>
                  <a:lnTo>
                    <a:pt x="73906" y="714"/>
                  </a:lnTo>
                  <a:lnTo>
                    <a:pt x="85975" y="2413"/>
                  </a:lnTo>
                  <a:lnTo>
                    <a:pt x="97693" y="4769"/>
                  </a:lnTo>
                  <a:lnTo>
                    <a:pt x="109174" y="7563"/>
                  </a:lnTo>
                  <a:lnTo>
                    <a:pt x="120500" y="10650"/>
                  </a:lnTo>
                  <a:lnTo>
                    <a:pt x="142871" y="17342"/>
                  </a:lnTo>
                  <a:lnTo>
                    <a:pt x="165049" y="24394"/>
                  </a:lnTo>
                  <a:lnTo>
                    <a:pt x="174879" y="29211"/>
                  </a:lnTo>
                  <a:lnTo>
                    <a:pt x="183878" y="34870"/>
                  </a:lnTo>
                  <a:lnTo>
                    <a:pt x="192326" y="41089"/>
                  </a:lnTo>
                  <a:lnTo>
                    <a:pt x="199180" y="50129"/>
                  </a:lnTo>
                  <a:lnTo>
                    <a:pt x="204974" y="61050"/>
                  </a:lnTo>
                  <a:lnTo>
                    <a:pt x="210060" y="73225"/>
                  </a:lnTo>
                  <a:lnTo>
                    <a:pt x="211003" y="83788"/>
                  </a:lnTo>
                  <a:lnTo>
                    <a:pt x="209185" y="93277"/>
                  </a:lnTo>
                  <a:lnTo>
                    <a:pt x="205526" y="102051"/>
                  </a:lnTo>
                  <a:lnTo>
                    <a:pt x="200640" y="112793"/>
                  </a:lnTo>
                  <a:lnTo>
                    <a:pt x="188685" y="137781"/>
                  </a:lnTo>
                  <a:lnTo>
                    <a:pt x="182072" y="150072"/>
                  </a:lnTo>
                  <a:lnTo>
                    <a:pt x="175215" y="161937"/>
                  </a:lnTo>
                  <a:lnTo>
                    <a:pt x="168198" y="173517"/>
                  </a:lnTo>
                  <a:lnTo>
                    <a:pt x="162296" y="184908"/>
                  </a:lnTo>
                  <a:lnTo>
                    <a:pt x="157137" y="196172"/>
                  </a:lnTo>
                  <a:lnTo>
                    <a:pt x="152475" y="207353"/>
                  </a:lnTo>
                  <a:lnTo>
                    <a:pt x="148143" y="218476"/>
                  </a:lnTo>
                  <a:lnTo>
                    <a:pt x="144032" y="229563"/>
                  </a:lnTo>
                  <a:lnTo>
                    <a:pt x="132139" y="273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222798" y="2112160"/>
              <a:ext cx="171218" cy="194372"/>
            </a:xfrm>
            <a:custGeom>
              <a:avLst/>
              <a:gdLst/>
              <a:ahLst/>
              <a:cxnLst/>
              <a:rect l="0" t="0" r="0" b="0"/>
              <a:pathLst>
                <a:path w="171218" h="194372">
                  <a:moveTo>
                    <a:pt x="85728" y="35094"/>
                  </a:moveTo>
                  <a:lnTo>
                    <a:pt x="91574" y="17557"/>
                  </a:lnTo>
                  <a:lnTo>
                    <a:pt x="89625" y="11168"/>
                  </a:lnTo>
                  <a:lnTo>
                    <a:pt x="84656" y="5684"/>
                  </a:lnTo>
                  <a:lnTo>
                    <a:pt x="77672" y="805"/>
                  </a:lnTo>
                  <a:lnTo>
                    <a:pt x="70569" y="0"/>
                  </a:lnTo>
                  <a:lnTo>
                    <a:pt x="63387" y="1910"/>
                  </a:lnTo>
                  <a:lnTo>
                    <a:pt x="56152" y="5630"/>
                  </a:lnTo>
                  <a:lnTo>
                    <a:pt x="48882" y="11781"/>
                  </a:lnTo>
                  <a:lnTo>
                    <a:pt x="41588" y="19552"/>
                  </a:lnTo>
                  <a:lnTo>
                    <a:pt x="34279" y="28403"/>
                  </a:lnTo>
                  <a:lnTo>
                    <a:pt x="28182" y="39198"/>
                  </a:lnTo>
                  <a:lnTo>
                    <a:pt x="22894" y="51288"/>
                  </a:lnTo>
                  <a:lnTo>
                    <a:pt x="13756" y="76550"/>
                  </a:lnTo>
                  <a:lnTo>
                    <a:pt x="5616" y="100012"/>
                  </a:lnTo>
                  <a:lnTo>
                    <a:pt x="2956" y="112631"/>
                  </a:lnTo>
                  <a:lnTo>
                    <a:pt x="1182" y="125937"/>
                  </a:lnTo>
                  <a:lnTo>
                    <a:pt x="0" y="139702"/>
                  </a:lnTo>
                  <a:lnTo>
                    <a:pt x="2883" y="152550"/>
                  </a:lnTo>
                  <a:lnTo>
                    <a:pt x="8474" y="164785"/>
                  </a:lnTo>
                  <a:lnTo>
                    <a:pt x="15873" y="176612"/>
                  </a:lnTo>
                  <a:lnTo>
                    <a:pt x="25700" y="184497"/>
                  </a:lnTo>
                  <a:lnTo>
                    <a:pt x="37145" y="189754"/>
                  </a:lnTo>
                  <a:lnTo>
                    <a:pt x="49669" y="193258"/>
                  </a:lnTo>
                  <a:lnTo>
                    <a:pt x="62912" y="194371"/>
                  </a:lnTo>
                  <a:lnTo>
                    <a:pt x="76635" y="193890"/>
                  </a:lnTo>
                  <a:lnTo>
                    <a:pt x="90678" y="192345"/>
                  </a:lnTo>
                  <a:lnTo>
                    <a:pt x="103710" y="188868"/>
                  </a:lnTo>
                  <a:lnTo>
                    <a:pt x="116069" y="184103"/>
                  </a:lnTo>
                  <a:lnTo>
                    <a:pt x="127978" y="178480"/>
                  </a:lnTo>
                  <a:lnTo>
                    <a:pt x="137141" y="171060"/>
                  </a:lnTo>
                  <a:lnTo>
                    <a:pt x="144474" y="162443"/>
                  </a:lnTo>
                  <a:lnTo>
                    <a:pt x="150586" y="153028"/>
                  </a:lnTo>
                  <a:lnTo>
                    <a:pt x="155884" y="143081"/>
                  </a:lnTo>
                  <a:lnTo>
                    <a:pt x="160639" y="132779"/>
                  </a:lnTo>
                  <a:lnTo>
                    <a:pt x="165033" y="122240"/>
                  </a:lnTo>
                  <a:lnTo>
                    <a:pt x="167962" y="110321"/>
                  </a:lnTo>
                  <a:lnTo>
                    <a:pt x="169915" y="97480"/>
                  </a:lnTo>
                  <a:lnTo>
                    <a:pt x="171217" y="84026"/>
                  </a:lnTo>
                  <a:lnTo>
                    <a:pt x="170861" y="71386"/>
                  </a:lnTo>
                  <a:lnTo>
                    <a:pt x="169401" y="59288"/>
                  </a:lnTo>
                  <a:lnTo>
                    <a:pt x="162809" y="130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3270" y="374393"/>
            <a:ext cx="433247" cy="395560"/>
            <a:chOff x="433270" y="374393"/>
            <a:chExt cx="433247" cy="395560"/>
          </a:xfrm>
        </p:grpSpPr>
        <p:sp>
          <p:nvSpPr>
            <p:cNvPr id="2" name="Freeform 1"/>
            <p:cNvSpPr/>
            <p:nvPr/>
          </p:nvSpPr>
          <p:spPr>
            <a:xfrm>
              <a:off x="584567" y="436159"/>
              <a:ext cx="187197" cy="180489"/>
            </a:xfrm>
            <a:custGeom>
              <a:avLst/>
              <a:gdLst/>
              <a:ahLst/>
              <a:cxnLst/>
              <a:rect l="0" t="0" r="0" b="0"/>
              <a:pathLst>
                <a:path w="187197" h="180489">
                  <a:moveTo>
                    <a:pt x="0" y="26326"/>
                  </a:moveTo>
                  <a:lnTo>
                    <a:pt x="11691" y="14635"/>
                  </a:lnTo>
                  <a:lnTo>
                    <a:pt x="18805" y="9967"/>
                  </a:lnTo>
                  <a:lnTo>
                    <a:pt x="27219" y="5632"/>
                  </a:lnTo>
                  <a:lnTo>
                    <a:pt x="36498" y="1519"/>
                  </a:lnTo>
                  <a:lnTo>
                    <a:pt x="47579" y="0"/>
                  </a:lnTo>
                  <a:lnTo>
                    <a:pt x="59860" y="211"/>
                  </a:lnTo>
                  <a:lnTo>
                    <a:pt x="72941" y="1575"/>
                  </a:lnTo>
                  <a:lnTo>
                    <a:pt x="84109" y="4931"/>
                  </a:lnTo>
                  <a:lnTo>
                    <a:pt x="94001" y="9616"/>
                  </a:lnTo>
                  <a:lnTo>
                    <a:pt x="103043" y="15186"/>
                  </a:lnTo>
                  <a:lnTo>
                    <a:pt x="110294" y="22570"/>
                  </a:lnTo>
                  <a:lnTo>
                    <a:pt x="116352" y="31163"/>
                  </a:lnTo>
                  <a:lnTo>
                    <a:pt x="121614" y="40562"/>
                  </a:lnTo>
                  <a:lnTo>
                    <a:pt x="123899" y="51722"/>
                  </a:lnTo>
                  <a:lnTo>
                    <a:pt x="124198" y="64057"/>
                  </a:lnTo>
                  <a:lnTo>
                    <a:pt x="123174" y="77173"/>
                  </a:lnTo>
                  <a:lnTo>
                    <a:pt x="120045" y="88365"/>
                  </a:lnTo>
                  <a:lnTo>
                    <a:pt x="115511" y="98273"/>
                  </a:lnTo>
                  <a:lnTo>
                    <a:pt x="110042" y="107325"/>
                  </a:lnTo>
                  <a:lnTo>
                    <a:pt x="102725" y="117031"/>
                  </a:lnTo>
                  <a:lnTo>
                    <a:pt x="94177" y="127172"/>
                  </a:lnTo>
                  <a:lnTo>
                    <a:pt x="84808" y="137603"/>
                  </a:lnTo>
                  <a:lnTo>
                    <a:pt x="76114" y="148227"/>
                  </a:lnTo>
                  <a:lnTo>
                    <a:pt x="67872" y="158981"/>
                  </a:lnTo>
                  <a:lnTo>
                    <a:pt x="59930" y="169820"/>
                  </a:lnTo>
                  <a:lnTo>
                    <a:pt x="58306" y="175823"/>
                  </a:lnTo>
                  <a:lnTo>
                    <a:pt x="60893" y="178602"/>
                  </a:lnTo>
                  <a:lnTo>
                    <a:pt x="66289" y="179230"/>
                  </a:lnTo>
                  <a:lnTo>
                    <a:pt x="76004" y="179650"/>
                  </a:lnTo>
                  <a:lnTo>
                    <a:pt x="103111" y="180115"/>
                  </a:lnTo>
                  <a:lnTo>
                    <a:pt x="187196" y="1804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33270" y="374393"/>
              <a:ext cx="433247" cy="395560"/>
            </a:xfrm>
            <a:custGeom>
              <a:avLst/>
              <a:gdLst/>
              <a:ahLst/>
              <a:cxnLst/>
              <a:rect l="0" t="0" r="0" b="0"/>
              <a:pathLst>
                <a:path w="433247" h="395560">
                  <a:moveTo>
                    <a:pt x="96239" y="11011"/>
                  </a:moveTo>
                  <a:lnTo>
                    <a:pt x="72856" y="28548"/>
                  </a:lnTo>
                  <a:lnTo>
                    <a:pt x="63521" y="37385"/>
                  </a:lnTo>
                  <a:lnTo>
                    <a:pt x="54851" y="46946"/>
                  </a:lnTo>
                  <a:lnTo>
                    <a:pt x="46624" y="56991"/>
                  </a:lnTo>
                  <a:lnTo>
                    <a:pt x="38692" y="67358"/>
                  </a:lnTo>
                  <a:lnTo>
                    <a:pt x="30957" y="77940"/>
                  </a:lnTo>
                  <a:lnTo>
                    <a:pt x="23354" y="88665"/>
                  </a:lnTo>
                  <a:lnTo>
                    <a:pt x="17061" y="100709"/>
                  </a:lnTo>
                  <a:lnTo>
                    <a:pt x="11642" y="113632"/>
                  </a:lnTo>
                  <a:lnTo>
                    <a:pt x="6806" y="127142"/>
                  </a:lnTo>
                  <a:lnTo>
                    <a:pt x="3583" y="141043"/>
                  </a:lnTo>
                  <a:lnTo>
                    <a:pt x="1433" y="155204"/>
                  </a:lnTo>
                  <a:lnTo>
                    <a:pt x="0" y="169538"/>
                  </a:lnTo>
                  <a:lnTo>
                    <a:pt x="269" y="187659"/>
                  </a:lnTo>
                  <a:lnTo>
                    <a:pt x="1671" y="208305"/>
                  </a:lnTo>
                  <a:lnTo>
                    <a:pt x="3829" y="230633"/>
                  </a:lnTo>
                  <a:lnTo>
                    <a:pt x="6492" y="249188"/>
                  </a:lnTo>
                  <a:lnTo>
                    <a:pt x="9490" y="265230"/>
                  </a:lnTo>
                  <a:lnTo>
                    <a:pt x="12713" y="279594"/>
                  </a:lnTo>
                  <a:lnTo>
                    <a:pt x="17308" y="292841"/>
                  </a:lnTo>
                  <a:lnTo>
                    <a:pt x="22819" y="305343"/>
                  </a:lnTo>
                  <a:lnTo>
                    <a:pt x="28940" y="317348"/>
                  </a:lnTo>
                  <a:lnTo>
                    <a:pt x="36690" y="327798"/>
                  </a:lnTo>
                  <a:lnTo>
                    <a:pt x="45528" y="337212"/>
                  </a:lnTo>
                  <a:lnTo>
                    <a:pt x="55091" y="345935"/>
                  </a:lnTo>
                  <a:lnTo>
                    <a:pt x="65136" y="354197"/>
                  </a:lnTo>
                  <a:lnTo>
                    <a:pt x="75504" y="362153"/>
                  </a:lnTo>
                  <a:lnTo>
                    <a:pt x="86086" y="369903"/>
                  </a:lnTo>
                  <a:lnTo>
                    <a:pt x="96811" y="376294"/>
                  </a:lnTo>
                  <a:lnTo>
                    <a:pt x="107632" y="381778"/>
                  </a:lnTo>
                  <a:lnTo>
                    <a:pt x="118516" y="386657"/>
                  </a:lnTo>
                  <a:lnTo>
                    <a:pt x="130667" y="389910"/>
                  </a:lnTo>
                  <a:lnTo>
                    <a:pt x="143661" y="392079"/>
                  </a:lnTo>
                  <a:lnTo>
                    <a:pt x="157218" y="393524"/>
                  </a:lnTo>
                  <a:lnTo>
                    <a:pt x="171150" y="394488"/>
                  </a:lnTo>
                  <a:lnTo>
                    <a:pt x="185331" y="395131"/>
                  </a:lnTo>
                  <a:lnTo>
                    <a:pt x="199680" y="395559"/>
                  </a:lnTo>
                  <a:lnTo>
                    <a:pt x="214140" y="394621"/>
                  </a:lnTo>
                  <a:lnTo>
                    <a:pt x="228674" y="392772"/>
                  </a:lnTo>
                  <a:lnTo>
                    <a:pt x="243257" y="390316"/>
                  </a:lnTo>
                  <a:lnTo>
                    <a:pt x="257873" y="387455"/>
                  </a:lnTo>
                  <a:lnTo>
                    <a:pt x="287164" y="381014"/>
                  </a:lnTo>
                  <a:lnTo>
                    <a:pt x="300603" y="376360"/>
                  </a:lnTo>
                  <a:lnTo>
                    <a:pt x="313233" y="370810"/>
                  </a:lnTo>
                  <a:lnTo>
                    <a:pt x="325324" y="364663"/>
                  </a:lnTo>
                  <a:lnTo>
                    <a:pt x="338278" y="356895"/>
                  </a:lnTo>
                  <a:lnTo>
                    <a:pt x="351808" y="348045"/>
                  </a:lnTo>
                  <a:lnTo>
                    <a:pt x="365723" y="338475"/>
                  </a:lnTo>
                  <a:lnTo>
                    <a:pt x="377446" y="329648"/>
                  </a:lnTo>
                  <a:lnTo>
                    <a:pt x="387708" y="321316"/>
                  </a:lnTo>
                  <a:lnTo>
                    <a:pt x="396997" y="313315"/>
                  </a:lnTo>
                  <a:lnTo>
                    <a:pt x="405636" y="303086"/>
                  </a:lnTo>
                  <a:lnTo>
                    <a:pt x="413843" y="291373"/>
                  </a:lnTo>
                  <a:lnTo>
                    <a:pt x="421761" y="278671"/>
                  </a:lnTo>
                  <a:lnTo>
                    <a:pt x="427040" y="262861"/>
                  </a:lnTo>
                  <a:lnTo>
                    <a:pt x="430559" y="244981"/>
                  </a:lnTo>
                  <a:lnTo>
                    <a:pt x="432905" y="225719"/>
                  </a:lnTo>
                  <a:lnTo>
                    <a:pt x="433246" y="209208"/>
                  </a:lnTo>
                  <a:lnTo>
                    <a:pt x="432249" y="194529"/>
                  </a:lnTo>
                  <a:lnTo>
                    <a:pt x="430361" y="181073"/>
                  </a:lnTo>
                  <a:lnTo>
                    <a:pt x="426656" y="167209"/>
                  </a:lnTo>
                  <a:lnTo>
                    <a:pt x="421738" y="153072"/>
                  </a:lnTo>
                  <a:lnTo>
                    <a:pt x="416013" y="138753"/>
                  </a:lnTo>
                  <a:lnTo>
                    <a:pt x="409749" y="125536"/>
                  </a:lnTo>
                  <a:lnTo>
                    <a:pt x="403126" y="113055"/>
                  </a:lnTo>
                  <a:lnTo>
                    <a:pt x="396264" y="101063"/>
                  </a:lnTo>
                  <a:lnTo>
                    <a:pt x="388019" y="90622"/>
                  </a:lnTo>
                  <a:lnTo>
                    <a:pt x="378851" y="81214"/>
                  </a:lnTo>
                  <a:lnTo>
                    <a:pt x="369069" y="72495"/>
                  </a:lnTo>
                  <a:lnTo>
                    <a:pt x="351675" y="56282"/>
                  </a:lnTo>
                  <a:lnTo>
                    <a:pt x="343610" y="48533"/>
                  </a:lnTo>
                  <a:lnTo>
                    <a:pt x="334563" y="42143"/>
                  </a:lnTo>
                  <a:lnTo>
                    <a:pt x="324862" y="36660"/>
                  </a:lnTo>
                  <a:lnTo>
                    <a:pt x="314723" y="31781"/>
                  </a:lnTo>
                  <a:lnTo>
                    <a:pt x="304294" y="26081"/>
                  </a:lnTo>
                  <a:lnTo>
                    <a:pt x="293671" y="19834"/>
                  </a:lnTo>
                  <a:lnTo>
                    <a:pt x="282918" y="13223"/>
                  </a:lnTo>
                  <a:lnTo>
                    <a:pt x="270855" y="8815"/>
                  </a:lnTo>
                  <a:lnTo>
                    <a:pt x="257920" y="5877"/>
                  </a:lnTo>
                  <a:lnTo>
                    <a:pt x="2173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23237" y="410318"/>
            <a:ext cx="1552631" cy="415550"/>
            <a:chOff x="1223237" y="410318"/>
            <a:chExt cx="1552631" cy="415550"/>
          </a:xfrm>
        </p:grpSpPr>
        <p:sp>
          <p:nvSpPr>
            <p:cNvPr id="5" name="Freeform 4"/>
            <p:cNvSpPr/>
            <p:nvPr/>
          </p:nvSpPr>
          <p:spPr>
            <a:xfrm>
              <a:off x="1223237" y="429450"/>
              <a:ext cx="44047" cy="253267"/>
            </a:xfrm>
            <a:custGeom>
              <a:avLst/>
              <a:gdLst/>
              <a:ahLst/>
              <a:cxnLst/>
              <a:rect l="0" t="0" r="0" b="0"/>
              <a:pathLst>
                <a:path w="44047" h="253267">
                  <a:moveTo>
                    <a:pt x="44046" y="0"/>
                  </a:moveTo>
                  <a:lnTo>
                    <a:pt x="44046" y="23383"/>
                  </a:lnTo>
                  <a:lnTo>
                    <a:pt x="42823" y="33941"/>
                  </a:lnTo>
                  <a:lnTo>
                    <a:pt x="40784" y="44651"/>
                  </a:lnTo>
                  <a:lnTo>
                    <a:pt x="38201" y="55461"/>
                  </a:lnTo>
                  <a:lnTo>
                    <a:pt x="35255" y="71232"/>
                  </a:lnTo>
                  <a:lnTo>
                    <a:pt x="21737" y="151557"/>
                  </a:lnTo>
                  <a:lnTo>
                    <a:pt x="18162" y="170778"/>
                  </a:lnTo>
                  <a:lnTo>
                    <a:pt x="10927" y="205185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85934" y="473497"/>
              <a:ext cx="141750" cy="231243"/>
            </a:xfrm>
            <a:custGeom>
              <a:avLst/>
              <a:gdLst/>
              <a:ahLst/>
              <a:cxnLst/>
              <a:rect l="0" t="0" r="0" b="0"/>
              <a:pathLst>
                <a:path w="141750" h="231243">
                  <a:moveTo>
                    <a:pt x="24500" y="0"/>
                  </a:moveTo>
                  <a:lnTo>
                    <a:pt x="18654" y="17537"/>
                  </a:lnTo>
                  <a:lnTo>
                    <a:pt x="14485" y="26373"/>
                  </a:lnTo>
                  <a:lnTo>
                    <a:pt x="9259" y="35934"/>
                  </a:lnTo>
                  <a:lnTo>
                    <a:pt x="3327" y="45979"/>
                  </a:lnTo>
                  <a:lnTo>
                    <a:pt x="597" y="56346"/>
                  </a:lnTo>
                  <a:lnTo>
                    <a:pt x="0" y="66928"/>
                  </a:lnTo>
                  <a:lnTo>
                    <a:pt x="825" y="77653"/>
                  </a:lnTo>
                  <a:lnTo>
                    <a:pt x="6270" y="86027"/>
                  </a:lnTo>
                  <a:lnTo>
                    <a:pt x="14793" y="92833"/>
                  </a:lnTo>
                  <a:lnTo>
                    <a:pt x="25370" y="98594"/>
                  </a:lnTo>
                  <a:lnTo>
                    <a:pt x="63638" y="118393"/>
                  </a:lnTo>
                  <a:lnTo>
                    <a:pt x="105972" y="139757"/>
                  </a:lnTo>
                  <a:lnTo>
                    <a:pt x="117967" y="147005"/>
                  </a:lnTo>
                  <a:lnTo>
                    <a:pt x="128410" y="154285"/>
                  </a:lnTo>
                  <a:lnTo>
                    <a:pt x="137820" y="161585"/>
                  </a:lnTo>
                  <a:lnTo>
                    <a:pt x="141646" y="171345"/>
                  </a:lnTo>
                  <a:lnTo>
                    <a:pt x="141749" y="182747"/>
                  </a:lnTo>
                  <a:lnTo>
                    <a:pt x="139371" y="195241"/>
                  </a:lnTo>
                  <a:lnTo>
                    <a:pt x="134115" y="204795"/>
                  </a:lnTo>
                  <a:lnTo>
                    <a:pt x="126941" y="212387"/>
                  </a:lnTo>
                  <a:lnTo>
                    <a:pt x="118488" y="218672"/>
                  </a:lnTo>
                  <a:lnTo>
                    <a:pt x="107958" y="222862"/>
                  </a:lnTo>
                  <a:lnTo>
                    <a:pt x="96044" y="225656"/>
                  </a:lnTo>
                  <a:lnTo>
                    <a:pt x="57534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99422" y="462485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22023"/>
                  </a:moveTo>
                  <a:lnTo>
                    <a:pt x="17537" y="16178"/>
                  </a:lnTo>
                  <a:lnTo>
                    <a:pt x="28820" y="14456"/>
                  </a:lnTo>
                  <a:lnTo>
                    <a:pt x="42460" y="13308"/>
                  </a:lnTo>
                  <a:lnTo>
                    <a:pt x="57671" y="12542"/>
                  </a:lnTo>
                  <a:lnTo>
                    <a:pt x="71482" y="10809"/>
                  </a:lnTo>
                  <a:lnTo>
                    <a:pt x="84360" y="8429"/>
                  </a:lnTo>
                  <a:lnTo>
                    <a:pt x="96616" y="5620"/>
                  </a:lnTo>
                  <a:lnTo>
                    <a:pt x="109680" y="3746"/>
                  </a:lnTo>
                  <a:lnTo>
                    <a:pt x="123284" y="2498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19653" y="660693"/>
              <a:ext cx="33036" cy="165175"/>
            </a:xfrm>
            <a:custGeom>
              <a:avLst/>
              <a:gdLst/>
              <a:ahLst/>
              <a:cxnLst/>
              <a:rect l="0" t="0" r="0" b="0"/>
              <a:pathLst>
                <a:path w="33036" h="165175">
                  <a:moveTo>
                    <a:pt x="33035" y="0"/>
                  </a:moveTo>
                  <a:lnTo>
                    <a:pt x="33035" y="61306"/>
                  </a:lnTo>
                  <a:lnTo>
                    <a:pt x="30588" y="75129"/>
                  </a:lnTo>
                  <a:lnTo>
                    <a:pt x="26510" y="89238"/>
                  </a:lnTo>
                  <a:lnTo>
                    <a:pt x="12341" y="129216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28873" y="430981"/>
              <a:ext cx="143058" cy="220835"/>
            </a:xfrm>
            <a:custGeom>
              <a:avLst/>
              <a:gdLst/>
              <a:ahLst/>
              <a:cxnLst/>
              <a:rect l="0" t="0" r="0" b="0"/>
              <a:pathLst>
                <a:path w="143058" h="220835">
                  <a:moveTo>
                    <a:pt x="44046" y="9481"/>
                  </a:moveTo>
                  <a:lnTo>
                    <a:pt x="61583" y="3635"/>
                  </a:lnTo>
                  <a:lnTo>
                    <a:pt x="71643" y="1913"/>
                  </a:lnTo>
                  <a:lnTo>
                    <a:pt x="83244" y="765"/>
                  </a:lnTo>
                  <a:lnTo>
                    <a:pt x="95871" y="0"/>
                  </a:lnTo>
                  <a:lnTo>
                    <a:pt x="103067" y="4384"/>
                  </a:lnTo>
                  <a:lnTo>
                    <a:pt x="106640" y="12200"/>
                  </a:lnTo>
                  <a:lnTo>
                    <a:pt x="107798" y="22305"/>
                  </a:lnTo>
                  <a:lnTo>
                    <a:pt x="104900" y="31489"/>
                  </a:lnTo>
                  <a:lnTo>
                    <a:pt x="99298" y="40059"/>
                  </a:lnTo>
                  <a:lnTo>
                    <a:pt x="91892" y="48219"/>
                  </a:lnTo>
                  <a:lnTo>
                    <a:pt x="83285" y="56106"/>
                  </a:lnTo>
                  <a:lnTo>
                    <a:pt x="73876" y="63811"/>
                  </a:lnTo>
                  <a:lnTo>
                    <a:pt x="63932" y="71394"/>
                  </a:lnTo>
                  <a:lnTo>
                    <a:pt x="62198" y="77674"/>
                  </a:lnTo>
                  <a:lnTo>
                    <a:pt x="65935" y="83083"/>
                  </a:lnTo>
                  <a:lnTo>
                    <a:pt x="73321" y="87913"/>
                  </a:lnTo>
                  <a:lnTo>
                    <a:pt x="83139" y="93580"/>
                  </a:lnTo>
                  <a:lnTo>
                    <a:pt x="107098" y="106403"/>
                  </a:lnTo>
                  <a:lnTo>
                    <a:pt x="117892" y="113248"/>
                  </a:lnTo>
                  <a:lnTo>
                    <a:pt x="127535" y="120258"/>
                  </a:lnTo>
                  <a:lnTo>
                    <a:pt x="136411" y="127379"/>
                  </a:lnTo>
                  <a:lnTo>
                    <a:pt x="141104" y="135796"/>
                  </a:lnTo>
                  <a:lnTo>
                    <a:pt x="143010" y="145078"/>
                  </a:lnTo>
                  <a:lnTo>
                    <a:pt x="143057" y="154937"/>
                  </a:lnTo>
                  <a:lnTo>
                    <a:pt x="140641" y="163956"/>
                  </a:lnTo>
                  <a:lnTo>
                    <a:pt x="136583" y="172416"/>
                  </a:lnTo>
                  <a:lnTo>
                    <a:pt x="131431" y="180503"/>
                  </a:lnTo>
                  <a:lnTo>
                    <a:pt x="123103" y="188342"/>
                  </a:lnTo>
                  <a:lnTo>
                    <a:pt x="112656" y="196014"/>
                  </a:lnTo>
                  <a:lnTo>
                    <a:pt x="100798" y="203576"/>
                  </a:lnTo>
                  <a:lnTo>
                    <a:pt x="87998" y="209841"/>
                  </a:lnTo>
                  <a:lnTo>
                    <a:pt x="74571" y="215241"/>
                  </a:lnTo>
                  <a:lnTo>
                    <a:pt x="60726" y="220065"/>
                  </a:lnTo>
                  <a:lnTo>
                    <a:pt x="47825" y="220834"/>
                  </a:lnTo>
                  <a:lnTo>
                    <a:pt x="35554" y="218899"/>
                  </a:lnTo>
                  <a:lnTo>
                    <a:pt x="0" y="2076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38093" y="429450"/>
              <a:ext cx="122784" cy="242256"/>
            </a:xfrm>
            <a:custGeom>
              <a:avLst/>
              <a:gdLst/>
              <a:ahLst/>
              <a:cxnLst/>
              <a:rect l="0" t="0" r="0" b="0"/>
              <a:pathLst>
                <a:path w="122784" h="242256">
                  <a:moveTo>
                    <a:pt x="33034" y="0"/>
                  </a:moveTo>
                  <a:lnTo>
                    <a:pt x="27189" y="29229"/>
                  </a:lnTo>
                  <a:lnTo>
                    <a:pt x="14252" y="100256"/>
                  </a:lnTo>
                  <a:lnTo>
                    <a:pt x="7150" y="133059"/>
                  </a:lnTo>
                  <a:lnTo>
                    <a:pt x="5990" y="147434"/>
                  </a:lnTo>
                  <a:lnTo>
                    <a:pt x="6440" y="160688"/>
                  </a:lnTo>
                  <a:lnTo>
                    <a:pt x="7964" y="173195"/>
                  </a:lnTo>
                  <a:lnTo>
                    <a:pt x="13874" y="182756"/>
                  </a:lnTo>
                  <a:lnTo>
                    <a:pt x="22707" y="190354"/>
                  </a:lnTo>
                  <a:lnTo>
                    <a:pt x="33491" y="196643"/>
                  </a:lnTo>
                  <a:lnTo>
                    <a:pt x="46797" y="198388"/>
                  </a:lnTo>
                  <a:lnTo>
                    <a:pt x="61786" y="197105"/>
                  </a:lnTo>
                  <a:lnTo>
                    <a:pt x="77896" y="193802"/>
                  </a:lnTo>
                  <a:lnTo>
                    <a:pt x="92306" y="187930"/>
                  </a:lnTo>
                  <a:lnTo>
                    <a:pt x="105583" y="180344"/>
                  </a:lnTo>
                  <a:lnTo>
                    <a:pt x="118106" y="171617"/>
                  </a:lnTo>
                  <a:lnTo>
                    <a:pt x="122783" y="163352"/>
                  </a:lnTo>
                  <a:lnTo>
                    <a:pt x="122231" y="155395"/>
                  </a:lnTo>
                  <a:lnTo>
                    <a:pt x="118193" y="147643"/>
                  </a:lnTo>
                  <a:lnTo>
                    <a:pt x="110606" y="146145"/>
                  </a:lnTo>
                  <a:lnTo>
                    <a:pt x="100654" y="148818"/>
                  </a:lnTo>
                  <a:lnTo>
                    <a:pt x="89126" y="154270"/>
                  </a:lnTo>
                  <a:lnTo>
                    <a:pt x="78993" y="160351"/>
                  </a:lnTo>
                  <a:lnTo>
                    <a:pt x="69791" y="166853"/>
                  </a:lnTo>
                  <a:lnTo>
                    <a:pt x="61209" y="173634"/>
                  </a:lnTo>
                  <a:lnTo>
                    <a:pt x="51818" y="181826"/>
                  </a:lnTo>
                  <a:lnTo>
                    <a:pt x="41886" y="190957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25289" y="660693"/>
              <a:ext cx="33036" cy="110117"/>
            </a:xfrm>
            <a:custGeom>
              <a:avLst/>
              <a:gdLst/>
              <a:ahLst/>
              <a:cxnLst/>
              <a:rect l="0" t="0" r="0" b="0"/>
              <a:pathLst>
                <a:path w="33036" h="110117">
                  <a:moveTo>
                    <a:pt x="33035" y="0"/>
                  </a:moveTo>
                  <a:lnTo>
                    <a:pt x="27189" y="29228"/>
                  </a:lnTo>
                  <a:lnTo>
                    <a:pt x="21057" y="56629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12486" y="410318"/>
              <a:ext cx="152457" cy="232571"/>
            </a:xfrm>
            <a:custGeom>
              <a:avLst/>
              <a:gdLst/>
              <a:ahLst/>
              <a:cxnLst/>
              <a:rect l="0" t="0" r="0" b="0"/>
              <a:pathLst>
                <a:path w="152457" h="232571">
                  <a:moveTo>
                    <a:pt x="11011" y="41155"/>
                  </a:moveTo>
                  <a:lnTo>
                    <a:pt x="22703" y="23619"/>
                  </a:lnTo>
                  <a:lnTo>
                    <a:pt x="29817" y="17229"/>
                  </a:lnTo>
                  <a:lnTo>
                    <a:pt x="38231" y="11746"/>
                  </a:lnTo>
                  <a:lnTo>
                    <a:pt x="47510" y="6867"/>
                  </a:lnTo>
                  <a:lnTo>
                    <a:pt x="58590" y="3615"/>
                  </a:lnTo>
                  <a:lnTo>
                    <a:pt x="70871" y="1446"/>
                  </a:lnTo>
                  <a:lnTo>
                    <a:pt x="83953" y="0"/>
                  </a:lnTo>
                  <a:lnTo>
                    <a:pt x="96344" y="260"/>
                  </a:lnTo>
                  <a:lnTo>
                    <a:pt x="108276" y="1657"/>
                  </a:lnTo>
                  <a:lnTo>
                    <a:pt x="119900" y="3812"/>
                  </a:lnTo>
                  <a:lnTo>
                    <a:pt x="126427" y="11365"/>
                  </a:lnTo>
                  <a:lnTo>
                    <a:pt x="129554" y="22519"/>
                  </a:lnTo>
                  <a:lnTo>
                    <a:pt x="130415" y="36072"/>
                  </a:lnTo>
                  <a:lnTo>
                    <a:pt x="126096" y="47555"/>
                  </a:lnTo>
                  <a:lnTo>
                    <a:pt x="118322" y="57657"/>
                  </a:lnTo>
                  <a:lnTo>
                    <a:pt x="108245" y="66838"/>
                  </a:lnTo>
                  <a:lnTo>
                    <a:pt x="96634" y="74183"/>
                  </a:lnTo>
                  <a:lnTo>
                    <a:pt x="83999" y="80303"/>
                  </a:lnTo>
                  <a:lnTo>
                    <a:pt x="70681" y="85606"/>
                  </a:lnTo>
                  <a:lnTo>
                    <a:pt x="65473" y="87919"/>
                  </a:lnTo>
                  <a:lnTo>
                    <a:pt x="65672" y="88236"/>
                  </a:lnTo>
                  <a:lnTo>
                    <a:pt x="69475" y="87225"/>
                  </a:lnTo>
                  <a:lnTo>
                    <a:pt x="76904" y="87774"/>
                  </a:lnTo>
                  <a:lnTo>
                    <a:pt x="86751" y="89364"/>
                  </a:lnTo>
                  <a:lnTo>
                    <a:pt x="98210" y="91647"/>
                  </a:lnTo>
                  <a:lnTo>
                    <a:pt x="108296" y="96839"/>
                  </a:lnTo>
                  <a:lnTo>
                    <a:pt x="117467" y="103972"/>
                  </a:lnTo>
                  <a:lnTo>
                    <a:pt x="126028" y="112397"/>
                  </a:lnTo>
                  <a:lnTo>
                    <a:pt x="134182" y="121685"/>
                  </a:lnTo>
                  <a:lnTo>
                    <a:pt x="142065" y="131547"/>
                  </a:lnTo>
                  <a:lnTo>
                    <a:pt x="149768" y="141792"/>
                  </a:lnTo>
                  <a:lnTo>
                    <a:pt x="152456" y="152293"/>
                  </a:lnTo>
                  <a:lnTo>
                    <a:pt x="151801" y="162964"/>
                  </a:lnTo>
                  <a:lnTo>
                    <a:pt x="148917" y="173748"/>
                  </a:lnTo>
                  <a:lnTo>
                    <a:pt x="143324" y="183385"/>
                  </a:lnTo>
                  <a:lnTo>
                    <a:pt x="135925" y="192256"/>
                  </a:lnTo>
                  <a:lnTo>
                    <a:pt x="127322" y="200618"/>
                  </a:lnTo>
                  <a:lnTo>
                    <a:pt x="115469" y="208639"/>
                  </a:lnTo>
                  <a:lnTo>
                    <a:pt x="101449" y="216434"/>
                  </a:lnTo>
                  <a:lnTo>
                    <a:pt x="85985" y="224077"/>
                  </a:lnTo>
                  <a:lnTo>
                    <a:pt x="70782" y="229172"/>
                  </a:lnTo>
                  <a:lnTo>
                    <a:pt x="55753" y="232570"/>
                  </a:lnTo>
                  <a:lnTo>
                    <a:pt x="0" y="228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05510" y="433735"/>
              <a:ext cx="170358" cy="248982"/>
            </a:xfrm>
            <a:custGeom>
              <a:avLst/>
              <a:gdLst/>
              <a:ahLst/>
              <a:cxnLst/>
              <a:rect l="0" t="0" r="0" b="0"/>
              <a:pathLst>
                <a:path w="170358" h="248982">
                  <a:moveTo>
                    <a:pt x="170357" y="28750"/>
                  </a:moveTo>
                  <a:lnTo>
                    <a:pt x="164512" y="11213"/>
                  </a:lnTo>
                  <a:lnTo>
                    <a:pt x="157896" y="6047"/>
                  </a:lnTo>
                  <a:lnTo>
                    <a:pt x="148591" y="2603"/>
                  </a:lnTo>
                  <a:lnTo>
                    <a:pt x="137494" y="307"/>
                  </a:lnTo>
                  <a:lnTo>
                    <a:pt x="122755" y="0"/>
                  </a:lnTo>
                  <a:lnTo>
                    <a:pt x="105587" y="1019"/>
                  </a:lnTo>
                  <a:lnTo>
                    <a:pt x="86802" y="2922"/>
                  </a:lnTo>
                  <a:lnTo>
                    <a:pt x="69384" y="6637"/>
                  </a:lnTo>
                  <a:lnTo>
                    <a:pt x="52878" y="11561"/>
                  </a:lnTo>
                  <a:lnTo>
                    <a:pt x="36980" y="17291"/>
                  </a:lnTo>
                  <a:lnTo>
                    <a:pt x="23934" y="23558"/>
                  </a:lnTo>
                  <a:lnTo>
                    <a:pt x="12790" y="30182"/>
                  </a:lnTo>
                  <a:lnTo>
                    <a:pt x="2914" y="37046"/>
                  </a:lnTo>
                  <a:lnTo>
                    <a:pt x="0" y="42845"/>
                  </a:lnTo>
                  <a:lnTo>
                    <a:pt x="1728" y="47935"/>
                  </a:lnTo>
                  <a:lnTo>
                    <a:pt x="6550" y="52551"/>
                  </a:lnTo>
                  <a:lnTo>
                    <a:pt x="15883" y="55629"/>
                  </a:lnTo>
                  <a:lnTo>
                    <a:pt x="28222" y="57681"/>
                  </a:lnTo>
                  <a:lnTo>
                    <a:pt x="42566" y="59049"/>
                  </a:lnTo>
                  <a:lnTo>
                    <a:pt x="57022" y="57514"/>
                  </a:lnTo>
                  <a:lnTo>
                    <a:pt x="71554" y="54043"/>
                  </a:lnTo>
                  <a:lnTo>
                    <a:pt x="124195" y="36737"/>
                  </a:lnTo>
                  <a:lnTo>
                    <a:pt x="133465" y="37745"/>
                  </a:lnTo>
                  <a:lnTo>
                    <a:pt x="140868" y="42088"/>
                  </a:lnTo>
                  <a:lnTo>
                    <a:pt x="147027" y="48654"/>
                  </a:lnTo>
                  <a:lnTo>
                    <a:pt x="149910" y="59148"/>
                  </a:lnTo>
                  <a:lnTo>
                    <a:pt x="150608" y="72262"/>
                  </a:lnTo>
                  <a:lnTo>
                    <a:pt x="149850" y="87122"/>
                  </a:lnTo>
                  <a:lnTo>
                    <a:pt x="148121" y="103147"/>
                  </a:lnTo>
                  <a:lnTo>
                    <a:pt x="145745" y="119947"/>
                  </a:lnTo>
                  <a:lnTo>
                    <a:pt x="142938" y="137265"/>
                  </a:lnTo>
                  <a:lnTo>
                    <a:pt x="138619" y="153704"/>
                  </a:lnTo>
                  <a:lnTo>
                    <a:pt x="133293" y="169557"/>
                  </a:lnTo>
                  <a:lnTo>
                    <a:pt x="115299" y="2489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32717" y="1259167"/>
            <a:ext cx="5109365" cy="926172"/>
            <a:chOff x="2632717" y="1259167"/>
            <a:chExt cx="5109365" cy="926172"/>
          </a:xfrm>
        </p:grpSpPr>
        <p:sp>
          <p:nvSpPr>
            <p:cNvPr id="15" name="Freeform 14"/>
            <p:cNvSpPr/>
            <p:nvPr/>
          </p:nvSpPr>
          <p:spPr>
            <a:xfrm>
              <a:off x="2632717" y="1486560"/>
              <a:ext cx="44027" cy="517545"/>
            </a:xfrm>
            <a:custGeom>
              <a:avLst/>
              <a:gdLst/>
              <a:ahLst/>
              <a:cxnLst/>
              <a:rect l="0" t="0" r="0" b="0"/>
              <a:pathLst>
                <a:path w="44027" h="517545">
                  <a:moveTo>
                    <a:pt x="0" y="0"/>
                  </a:moveTo>
                  <a:lnTo>
                    <a:pt x="0" y="61307"/>
                  </a:lnTo>
                  <a:lnTo>
                    <a:pt x="1223" y="73906"/>
                  </a:lnTo>
                  <a:lnTo>
                    <a:pt x="3262" y="85976"/>
                  </a:lnTo>
                  <a:lnTo>
                    <a:pt x="5845" y="97693"/>
                  </a:lnTo>
                  <a:lnTo>
                    <a:pt x="7567" y="110399"/>
                  </a:lnTo>
                  <a:lnTo>
                    <a:pt x="8715" y="123763"/>
                  </a:lnTo>
                  <a:lnTo>
                    <a:pt x="9481" y="137567"/>
                  </a:lnTo>
                  <a:lnTo>
                    <a:pt x="11215" y="150439"/>
                  </a:lnTo>
                  <a:lnTo>
                    <a:pt x="13594" y="162692"/>
                  </a:lnTo>
                  <a:lnTo>
                    <a:pt x="16404" y="174531"/>
                  </a:lnTo>
                  <a:lnTo>
                    <a:pt x="19500" y="186094"/>
                  </a:lnTo>
                  <a:lnTo>
                    <a:pt x="26204" y="208730"/>
                  </a:lnTo>
                  <a:lnTo>
                    <a:pt x="28481" y="221128"/>
                  </a:lnTo>
                  <a:lnTo>
                    <a:pt x="29998" y="234288"/>
                  </a:lnTo>
                  <a:lnTo>
                    <a:pt x="31011" y="247955"/>
                  </a:lnTo>
                  <a:lnTo>
                    <a:pt x="32909" y="260737"/>
                  </a:lnTo>
                  <a:lnTo>
                    <a:pt x="35398" y="272929"/>
                  </a:lnTo>
                  <a:lnTo>
                    <a:pt x="38281" y="284727"/>
                  </a:lnTo>
                  <a:lnTo>
                    <a:pt x="40202" y="297487"/>
                  </a:lnTo>
                  <a:lnTo>
                    <a:pt x="41484" y="310887"/>
                  </a:lnTo>
                  <a:lnTo>
                    <a:pt x="42338" y="324715"/>
                  </a:lnTo>
                  <a:lnTo>
                    <a:pt x="43287" y="353130"/>
                  </a:lnTo>
                  <a:lnTo>
                    <a:pt x="43946" y="425881"/>
                  </a:lnTo>
                  <a:lnTo>
                    <a:pt x="44026" y="484529"/>
                  </a:lnTo>
                  <a:lnTo>
                    <a:pt x="33035" y="517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764856" y="1497572"/>
              <a:ext cx="473498" cy="17356"/>
            </a:xfrm>
            <a:custGeom>
              <a:avLst/>
              <a:gdLst/>
              <a:ahLst/>
              <a:cxnLst/>
              <a:rect l="0" t="0" r="0" b="0"/>
              <a:pathLst>
                <a:path w="473498" h="17356">
                  <a:moveTo>
                    <a:pt x="0" y="11011"/>
                  </a:moveTo>
                  <a:lnTo>
                    <a:pt x="17537" y="16857"/>
                  </a:lnTo>
                  <a:lnTo>
                    <a:pt x="26373" y="17355"/>
                  </a:lnTo>
                  <a:lnTo>
                    <a:pt x="35935" y="16464"/>
                  </a:lnTo>
                  <a:lnTo>
                    <a:pt x="45979" y="14647"/>
                  </a:lnTo>
                  <a:lnTo>
                    <a:pt x="57570" y="13435"/>
                  </a:lnTo>
                  <a:lnTo>
                    <a:pt x="70191" y="12627"/>
                  </a:lnTo>
                  <a:lnTo>
                    <a:pt x="83499" y="12089"/>
                  </a:lnTo>
                  <a:lnTo>
                    <a:pt x="111337" y="11490"/>
                  </a:lnTo>
                  <a:lnTo>
                    <a:pt x="169085" y="11106"/>
                  </a:lnTo>
                  <a:lnTo>
                    <a:pt x="184910" y="9851"/>
                  </a:lnTo>
                  <a:lnTo>
                    <a:pt x="201578" y="7791"/>
                  </a:lnTo>
                  <a:lnTo>
                    <a:pt x="218807" y="5194"/>
                  </a:lnTo>
                  <a:lnTo>
                    <a:pt x="235187" y="3462"/>
                  </a:lnTo>
                  <a:lnTo>
                    <a:pt x="251001" y="2308"/>
                  </a:lnTo>
                  <a:lnTo>
                    <a:pt x="266438" y="1539"/>
                  </a:lnTo>
                  <a:lnTo>
                    <a:pt x="299904" y="684"/>
                  </a:lnTo>
                  <a:lnTo>
                    <a:pt x="4734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753844" y="1519595"/>
              <a:ext cx="466141" cy="494462"/>
            </a:xfrm>
            <a:custGeom>
              <a:avLst/>
              <a:gdLst/>
              <a:ahLst/>
              <a:cxnLst/>
              <a:rect l="0" t="0" r="0" b="0"/>
              <a:pathLst>
                <a:path w="466141" h="494462">
                  <a:moveTo>
                    <a:pt x="0" y="0"/>
                  </a:moveTo>
                  <a:lnTo>
                    <a:pt x="15327" y="45980"/>
                  </a:lnTo>
                  <a:lnTo>
                    <a:pt x="17559" y="57570"/>
                  </a:lnTo>
                  <a:lnTo>
                    <a:pt x="19047" y="70191"/>
                  </a:lnTo>
                  <a:lnTo>
                    <a:pt x="20039" y="83499"/>
                  </a:lnTo>
                  <a:lnTo>
                    <a:pt x="21924" y="96042"/>
                  </a:lnTo>
                  <a:lnTo>
                    <a:pt x="24404" y="108074"/>
                  </a:lnTo>
                  <a:lnTo>
                    <a:pt x="27281" y="119766"/>
                  </a:lnTo>
                  <a:lnTo>
                    <a:pt x="34093" y="128784"/>
                  </a:lnTo>
                  <a:lnTo>
                    <a:pt x="43528" y="136020"/>
                  </a:lnTo>
                  <a:lnTo>
                    <a:pt x="54713" y="142067"/>
                  </a:lnTo>
                  <a:lnTo>
                    <a:pt x="67063" y="147322"/>
                  </a:lnTo>
                  <a:lnTo>
                    <a:pt x="80190" y="152049"/>
                  </a:lnTo>
                  <a:lnTo>
                    <a:pt x="93836" y="156424"/>
                  </a:lnTo>
                  <a:lnTo>
                    <a:pt x="107827" y="159340"/>
                  </a:lnTo>
                  <a:lnTo>
                    <a:pt x="122049" y="161285"/>
                  </a:lnTo>
                  <a:lnTo>
                    <a:pt x="136423" y="162581"/>
                  </a:lnTo>
                  <a:lnTo>
                    <a:pt x="149677" y="164669"/>
                  </a:lnTo>
                  <a:lnTo>
                    <a:pt x="162184" y="167284"/>
                  </a:lnTo>
                  <a:lnTo>
                    <a:pt x="174192" y="170251"/>
                  </a:lnTo>
                  <a:lnTo>
                    <a:pt x="185868" y="173452"/>
                  </a:lnTo>
                  <a:lnTo>
                    <a:pt x="208629" y="180272"/>
                  </a:lnTo>
                  <a:lnTo>
                    <a:pt x="221061" y="182580"/>
                  </a:lnTo>
                  <a:lnTo>
                    <a:pt x="234243" y="184119"/>
                  </a:lnTo>
                  <a:lnTo>
                    <a:pt x="247925" y="185145"/>
                  </a:lnTo>
                  <a:lnTo>
                    <a:pt x="260717" y="187052"/>
                  </a:lnTo>
                  <a:lnTo>
                    <a:pt x="272916" y="189547"/>
                  </a:lnTo>
                  <a:lnTo>
                    <a:pt x="284718" y="192434"/>
                  </a:lnTo>
                  <a:lnTo>
                    <a:pt x="296257" y="196806"/>
                  </a:lnTo>
                  <a:lnTo>
                    <a:pt x="307621" y="202167"/>
                  </a:lnTo>
                  <a:lnTo>
                    <a:pt x="318867" y="208189"/>
                  </a:lnTo>
                  <a:lnTo>
                    <a:pt x="330034" y="213426"/>
                  </a:lnTo>
                  <a:lnTo>
                    <a:pt x="341150" y="218142"/>
                  </a:lnTo>
                  <a:lnTo>
                    <a:pt x="352231" y="222509"/>
                  </a:lnTo>
                  <a:lnTo>
                    <a:pt x="362066" y="227867"/>
                  </a:lnTo>
                  <a:lnTo>
                    <a:pt x="371069" y="233886"/>
                  </a:lnTo>
                  <a:lnTo>
                    <a:pt x="379518" y="240346"/>
                  </a:lnTo>
                  <a:lnTo>
                    <a:pt x="388821" y="245876"/>
                  </a:lnTo>
                  <a:lnTo>
                    <a:pt x="398694" y="250786"/>
                  </a:lnTo>
                  <a:lnTo>
                    <a:pt x="408947" y="255283"/>
                  </a:lnTo>
                  <a:lnTo>
                    <a:pt x="417005" y="261952"/>
                  </a:lnTo>
                  <a:lnTo>
                    <a:pt x="423601" y="270068"/>
                  </a:lnTo>
                  <a:lnTo>
                    <a:pt x="435415" y="288874"/>
                  </a:lnTo>
                  <a:lnTo>
                    <a:pt x="448823" y="309467"/>
                  </a:lnTo>
                  <a:lnTo>
                    <a:pt x="454601" y="320098"/>
                  </a:lnTo>
                  <a:lnTo>
                    <a:pt x="459676" y="330855"/>
                  </a:lnTo>
                  <a:lnTo>
                    <a:pt x="464283" y="341697"/>
                  </a:lnTo>
                  <a:lnTo>
                    <a:pt x="466131" y="352596"/>
                  </a:lnTo>
                  <a:lnTo>
                    <a:pt x="466140" y="363532"/>
                  </a:lnTo>
                  <a:lnTo>
                    <a:pt x="464922" y="374493"/>
                  </a:lnTo>
                  <a:lnTo>
                    <a:pt x="462886" y="385472"/>
                  </a:lnTo>
                  <a:lnTo>
                    <a:pt x="460306" y="396461"/>
                  </a:lnTo>
                  <a:lnTo>
                    <a:pt x="457362" y="407458"/>
                  </a:lnTo>
                  <a:lnTo>
                    <a:pt x="452952" y="417236"/>
                  </a:lnTo>
                  <a:lnTo>
                    <a:pt x="447566" y="426201"/>
                  </a:lnTo>
                  <a:lnTo>
                    <a:pt x="441528" y="434626"/>
                  </a:lnTo>
                  <a:lnTo>
                    <a:pt x="435055" y="442689"/>
                  </a:lnTo>
                  <a:lnTo>
                    <a:pt x="428293" y="450511"/>
                  </a:lnTo>
                  <a:lnTo>
                    <a:pt x="421338" y="458173"/>
                  </a:lnTo>
                  <a:lnTo>
                    <a:pt x="413031" y="464505"/>
                  </a:lnTo>
                  <a:lnTo>
                    <a:pt x="403822" y="469949"/>
                  </a:lnTo>
                  <a:lnTo>
                    <a:pt x="394012" y="474802"/>
                  </a:lnTo>
                  <a:lnTo>
                    <a:pt x="383802" y="479261"/>
                  </a:lnTo>
                  <a:lnTo>
                    <a:pt x="373325" y="483457"/>
                  </a:lnTo>
                  <a:lnTo>
                    <a:pt x="362669" y="487478"/>
                  </a:lnTo>
                  <a:lnTo>
                    <a:pt x="350672" y="490159"/>
                  </a:lnTo>
                  <a:lnTo>
                    <a:pt x="337779" y="491946"/>
                  </a:lnTo>
                  <a:lnTo>
                    <a:pt x="324290" y="493137"/>
                  </a:lnTo>
                  <a:lnTo>
                    <a:pt x="310404" y="493932"/>
                  </a:lnTo>
                  <a:lnTo>
                    <a:pt x="296252" y="494461"/>
                  </a:lnTo>
                  <a:lnTo>
                    <a:pt x="253266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392515" y="1259167"/>
              <a:ext cx="385405" cy="401195"/>
            </a:xfrm>
            <a:custGeom>
              <a:avLst/>
              <a:gdLst/>
              <a:ahLst/>
              <a:cxnLst/>
              <a:rect l="0" t="0" r="0" b="0"/>
              <a:pathLst>
                <a:path w="385405" h="401195">
                  <a:moveTo>
                    <a:pt x="0" y="117278"/>
                  </a:moveTo>
                  <a:lnTo>
                    <a:pt x="5845" y="99741"/>
                  </a:lnTo>
                  <a:lnTo>
                    <a:pt x="10014" y="90904"/>
                  </a:lnTo>
                  <a:lnTo>
                    <a:pt x="15241" y="81343"/>
                  </a:lnTo>
                  <a:lnTo>
                    <a:pt x="21172" y="71298"/>
                  </a:lnTo>
                  <a:lnTo>
                    <a:pt x="28797" y="62154"/>
                  </a:lnTo>
                  <a:lnTo>
                    <a:pt x="37550" y="53612"/>
                  </a:lnTo>
                  <a:lnTo>
                    <a:pt x="47056" y="45469"/>
                  </a:lnTo>
                  <a:lnTo>
                    <a:pt x="57065" y="38818"/>
                  </a:lnTo>
                  <a:lnTo>
                    <a:pt x="67407" y="33160"/>
                  </a:lnTo>
                  <a:lnTo>
                    <a:pt x="77973" y="28164"/>
                  </a:lnTo>
                  <a:lnTo>
                    <a:pt x="87463" y="22387"/>
                  </a:lnTo>
                  <a:lnTo>
                    <a:pt x="96237" y="16089"/>
                  </a:lnTo>
                  <a:lnTo>
                    <a:pt x="104534" y="9443"/>
                  </a:lnTo>
                  <a:lnTo>
                    <a:pt x="114959" y="5012"/>
                  </a:lnTo>
                  <a:lnTo>
                    <a:pt x="126803" y="2058"/>
                  </a:lnTo>
                  <a:lnTo>
                    <a:pt x="139593" y="89"/>
                  </a:lnTo>
                  <a:lnTo>
                    <a:pt x="151790" y="0"/>
                  </a:lnTo>
                  <a:lnTo>
                    <a:pt x="163592" y="1164"/>
                  </a:lnTo>
                  <a:lnTo>
                    <a:pt x="175131" y="3163"/>
                  </a:lnTo>
                  <a:lnTo>
                    <a:pt x="186494" y="5720"/>
                  </a:lnTo>
                  <a:lnTo>
                    <a:pt x="197739" y="8647"/>
                  </a:lnTo>
                  <a:lnTo>
                    <a:pt x="208907" y="11823"/>
                  </a:lnTo>
                  <a:lnTo>
                    <a:pt x="220023" y="16387"/>
                  </a:lnTo>
                  <a:lnTo>
                    <a:pt x="231104" y="21876"/>
                  </a:lnTo>
                  <a:lnTo>
                    <a:pt x="242161" y="27983"/>
                  </a:lnTo>
                  <a:lnTo>
                    <a:pt x="251981" y="34501"/>
                  </a:lnTo>
                  <a:lnTo>
                    <a:pt x="260974" y="41294"/>
                  </a:lnTo>
                  <a:lnTo>
                    <a:pt x="269416" y="48269"/>
                  </a:lnTo>
                  <a:lnTo>
                    <a:pt x="277491" y="55366"/>
                  </a:lnTo>
                  <a:lnTo>
                    <a:pt x="285321" y="62545"/>
                  </a:lnTo>
                  <a:lnTo>
                    <a:pt x="292989" y="69778"/>
                  </a:lnTo>
                  <a:lnTo>
                    <a:pt x="299324" y="78270"/>
                  </a:lnTo>
                  <a:lnTo>
                    <a:pt x="304770" y="87602"/>
                  </a:lnTo>
                  <a:lnTo>
                    <a:pt x="309626" y="97494"/>
                  </a:lnTo>
                  <a:lnTo>
                    <a:pt x="314085" y="107759"/>
                  </a:lnTo>
                  <a:lnTo>
                    <a:pt x="318282" y="118273"/>
                  </a:lnTo>
                  <a:lnTo>
                    <a:pt x="326208" y="139743"/>
                  </a:lnTo>
                  <a:lnTo>
                    <a:pt x="333809" y="161520"/>
                  </a:lnTo>
                  <a:lnTo>
                    <a:pt x="336326" y="173690"/>
                  </a:lnTo>
                  <a:lnTo>
                    <a:pt x="338003" y="186697"/>
                  </a:lnTo>
                  <a:lnTo>
                    <a:pt x="339121" y="200262"/>
                  </a:lnTo>
                  <a:lnTo>
                    <a:pt x="338644" y="214200"/>
                  </a:lnTo>
                  <a:lnTo>
                    <a:pt x="337101" y="228386"/>
                  </a:lnTo>
                  <a:lnTo>
                    <a:pt x="334850" y="242737"/>
                  </a:lnTo>
                  <a:lnTo>
                    <a:pt x="332125" y="255975"/>
                  </a:lnTo>
                  <a:lnTo>
                    <a:pt x="329085" y="268471"/>
                  </a:lnTo>
                  <a:lnTo>
                    <a:pt x="325835" y="280472"/>
                  </a:lnTo>
                  <a:lnTo>
                    <a:pt x="321221" y="292143"/>
                  </a:lnTo>
                  <a:lnTo>
                    <a:pt x="315698" y="303595"/>
                  </a:lnTo>
                  <a:lnTo>
                    <a:pt x="309569" y="314899"/>
                  </a:lnTo>
                  <a:lnTo>
                    <a:pt x="303036" y="324883"/>
                  </a:lnTo>
                  <a:lnTo>
                    <a:pt x="296235" y="333986"/>
                  </a:lnTo>
                  <a:lnTo>
                    <a:pt x="289252" y="342501"/>
                  </a:lnTo>
                  <a:lnTo>
                    <a:pt x="282151" y="350625"/>
                  </a:lnTo>
                  <a:lnTo>
                    <a:pt x="274969" y="358488"/>
                  </a:lnTo>
                  <a:lnTo>
                    <a:pt x="267735" y="366177"/>
                  </a:lnTo>
                  <a:lnTo>
                    <a:pt x="259241" y="372527"/>
                  </a:lnTo>
                  <a:lnTo>
                    <a:pt x="249908" y="377983"/>
                  </a:lnTo>
                  <a:lnTo>
                    <a:pt x="240016" y="382844"/>
                  </a:lnTo>
                  <a:lnTo>
                    <a:pt x="229750" y="387309"/>
                  </a:lnTo>
                  <a:lnTo>
                    <a:pt x="219236" y="391508"/>
                  </a:lnTo>
                  <a:lnTo>
                    <a:pt x="208556" y="395532"/>
                  </a:lnTo>
                  <a:lnTo>
                    <a:pt x="196542" y="398214"/>
                  </a:lnTo>
                  <a:lnTo>
                    <a:pt x="183639" y="400002"/>
                  </a:lnTo>
                  <a:lnTo>
                    <a:pt x="170143" y="401194"/>
                  </a:lnTo>
                  <a:lnTo>
                    <a:pt x="157475" y="400765"/>
                  </a:lnTo>
                  <a:lnTo>
                    <a:pt x="145359" y="399256"/>
                  </a:lnTo>
                  <a:lnTo>
                    <a:pt x="133611" y="397026"/>
                  </a:lnTo>
                  <a:lnTo>
                    <a:pt x="122108" y="394316"/>
                  </a:lnTo>
                  <a:lnTo>
                    <a:pt x="110770" y="391286"/>
                  </a:lnTo>
                  <a:lnTo>
                    <a:pt x="99540" y="388042"/>
                  </a:lnTo>
                  <a:lnTo>
                    <a:pt x="89606" y="382209"/>
                  </a:lnTo>
                  <a:lnTo>
                    <a:pt x="80537" y="374650"/>
                  </a:lnTo>
                  <a:lnTo>
                    <a:pt x="72044" y="365940"/>
                  </a:lnTo>
                  <a:lnTo>
                    <a:pt x="65158" y="356463"/>
                  </a:lnTo>
                  <a:lnTo>
                    <a:pt x="59344" y="346475"/>
                  </a:lnTo>
                  <a:lnTo>
                    <a:pt x="54245" y="336145"/>
                  </a:lnTo>
                  <a:lnTo>
                    <a:pt x="52068" y="325588"/>
                  </a:lnTo>
                  <a:lnTo>
                    <a:pt x="51841" y="314880"/>
                  </a:lnTo>
                  <a:lnTo>
                    <a:pt x="52913" y="304070"/>
                  </a:lnTo>
                  <a:lnTo>
                    <a:pt x="56075" y="294417"/>
                  </a:lnTo>
                  <a:lnTo>
                    <a:pt x="60630" y="285534"/>
                  </a:lnTo>
                  <a:lnTo>
                    <a:pt x="66113" y="277165"/>
                  </a:lnTo>
                  <a:lnTo>
                    <a:pt x="73440" y="270363"/>
                  </a:lnTo>
                  <a:lnTo>
                    <a:pt x="81994" y="264604"/>
                  </a:lnTo>
                  <a:lnTo>
                    <a:pt x="91368" y="259542"/>
                  </a:lnTo>
                  <a:lnTo>
                    <a:pt x="102511" y="257390"/>
                  </a:lnTo>
                  <a:lnTo>
                    <a:pt x="114834" y="257179"/>
                  </a:lnTo>
                  <a:lnTo>
                    <a:pt x="127943" y="258262"/>
                  </a:lnTo>
                  <a:lnTo>
                    <a:pt x="140353" y="260207"/>
                  </a:lnTo>
                  <a:lnTo>
                    <a:pt x="152297" y="262728"/>
                  </a:lnTo>
                  <a:lnTo>
                    <a:pt x="163930" y="265632"/>
                  </a:lnTo>
                  <a:lnTo>
                    <a:pt x="174132" y="270015"/>
                  </a:lnTo>
                  <a:lnTo>
                    <a:pt x="183381" y="275384"/>
                  </a:lnTo>
                  <a:lnTo>
                    <a:pt x="191994" y="281410"/>
                  </a:lnTo>
                  <a:lnTo>
                    <a:pt x="201406" y="286651"/>
                  </a:lnTo>
                  <a:lnTo>
                    <a:pt x="211352" y="291368"/>
                  </a:lnTo>
                  <a:lnTo>
                    <a:pt x="221653" y="295737"/>
                  </a:lnTo>
                  <a:lnTo>
                    <a:pt x="230967" y="301096"/>
                  </a:lnTo>
                  <a:lnTo>
                    <a:pt x="239623" y="307116"/>
                  </a:lnTo>
                  <a:lnTo>
                    <a:pt x="247841" y="313577"/>
                  </a:lnTo>
                  <a:lnTo>
                    <a:pt x="256990" y="319107"/>
                  </a:lnTo>
                  <a:lnTo>
                    <a:pt x="266760" y="324018"/>
                  </a:lnTo>
                  <a:lnTo>
                    <a:pt x="276944" y="328515"/>
                  </a:lnTo>
                  <a:lnTo>
                    <a:pt x="286180" y="333960"/>
                  </a:lnTo>
                  <a:lnTo>
                    <a:pt x="294785" y="340037"/>
                  </a:lnTo>
                  <a:lnTo>
                    <a:pt x="302968" y="346535"/>
                  </a:lnTo>
                  <a:lnTo>
                    <a:pt x="312094" y="352091"/>
                  </a:lnTo>
                  <a:lnTo>
                    <a:pt x="321849" y="357018"/>
                  </a:lnTo>
                  <a:lnTo>
                    <a:pt x="332023" y="361527"/>
                  </a:lnTo>
                  <a:lnTo>
                    <a:pt x="341252" y="366979"/>
                  </a:lnTo>
                  <a:lnTo>
                    <a:pt x="349852" y="373061"/>
                  </a:lnTo>
                  <a:lnTo>
                    <a:pt x="385404" y="392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108266" y="1585664"/>
              <a:ext cx="77082" cy="484510"/>
            </a:xfrm>
            <a:custGeom>
              <a:avLst/>
              <a:gdLst/>
              <a:ahLst/>
              <a:cxnLst/>
              <a:rect l="0" t="0" r="0" b="0"/>
              <a:pathLst>
                <a:path w="77082" h="484510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15327" y="94058"/>
                  </a:lnTo>
                  <a:lnTo>
                    <a:pt x="17559" y="107975"/>
                  </a:lnTo>
                  <a:lnTo>
                    <a:pt x="19047" y="122147"/>
                  </a:lnTo>
                  <a:lnTo>
                    <a:pt x="20039" y="136489"/>
                  </a:lnTo>
                  <a:lnTo>
                    <a:pt x="21924" y="149721"/>
                  </a:lnTo>
                  <a:lnTo>
                    <a:pt x="24404" y="162213"/>
                  </a:lnTo>
                  <a:lnTo>
                    <a:pt x="27281" y="174212"/>
                  </a:lnTo>
                  <a:lnTo>
                    <a:pt x="29199" y="187104"/>
                  </a:lnTo>
                  <a:lnTo>
                    <a:pt x="30477" y="200594"/>
                  </a:lnTo>
                  <a:lnTo>
                    <a:pt x="31330" y="214481"/>
                  </a:lnTo>
                  <a:lnTo>
                    <a:pt x="33121" y="228633"/>
                  </a:lnTo>
                  <a:lnTo>
                    <a:pt x="35539" y="242961"/>
                  </a:lnTo>
                  <a:lnTo>
                    <a:pt x="38375" y="257408"/>
                  </a:lnTo>
                  <a:lnTo>
                    <a:pt x="41489" y="270709"/>
                  </a:lnTo>
                  <a:lnTo>
                    <a:pt x="44789" y="283248"/>
                  </a:lnTo>
                  <a:lnTo>
                    <a:pt x="51717" y="306967"/>
                  </a:lnTo>
                  <a:lnTo>
                    <a:pt x="62497" y="340957"/>
                  </a:lnTo>
                  <a:lnTo>
                    <a:pt x="69784" y="363203"/>
                  </a:lnTo>
                  <a:lnTo>
                    <a:pt x="72216" y="375498"/>
                  </a:lnTo>
                  <a:lnTo>
                    <a:pt x="73838" y="388588"/>
                  </a:lnTo>
                  <a:lnTo>
                    <a:pt x="74919" y="402209"/>
                  </a:lnTo>
                  <a:lnTo>
                    <a:pt x="75639" y="416184"/>
                  </a:lnTo>
                  <a:lnTo>
                    <a:pt x="76120" y="430394"/>
                  </a:lnTo>
                  <a:lnTo>
                    <a:pt x="77081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943093" y="1860953"/>
              <a:ext cx="429451" cy="1"/>
            </a:xfrm>
            <a:custGeom>
              <a:avLst/>
              <a:gdLst/>
              <a:ahLst/>
              <a:cxnLst/>
              <a:rect l="0" t="0" r="0" b="0"/>
              <a:pathLst>
                <a:path w="429451" h="1">
                  <a:moveTo>
                    <a:pt x="0" y="0"/>
                  </a:moveTo>
                  <a:lnTo>
                    <a:pt x="4294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548728" y="1563641"/>
              <a:ext cx="377626" cy="506533"/>
            </a:xfrm>
            <a:custGeom>
              <a:avLst/>
              <a:gdLst/>
              <a:ahLst/>
              <a:cxnLst/>
              <a:rect l="0" t="0" r="0" b="0"/>
              <a:pathLst>
                <a:path w="377626" h="506533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7562" y="7568"/>
                  </a:lnTo>
                  <a:lnTo>
                    <a:pt x="80523" y="8716"/>
                  </a:lnTo>
                  <a:lnTo>
                    <a:pt x="94058" y="9481"/>
                  </a:lnTo>
                  <a:lnTo>
                    <a:pt x="109198" y="11215"/>
                  </a:lnTo>
                  <a:lnTo>
                    <a:pt x="125410" y="13594"/>
                  </a:lnTo>
                  <a:lnTo>
                    <a:pt x="142335" y="16404"/>
                  </a:lnTo>
                  <a:lnTo>
                    <a:pt x="157289" y="19501"/>
                  </a:lnTo>
                  <a:lnTo>
                    <a:pt x="170929" y="22788"/>
                  </a:lnTo>
                  <a:lnTo>
                    <a:pt x="183693" y="26204"/>
                  </a:lnTo>
                  <a:lnTo>
                    <a:pt x="207663" y="33262"/>
                  </a:lnTo>
                  <a:lnTo>
                    <a:pt x="252959" y="47762"/>
                  </a:lnTo>
                  <a:lnTo>
                    <a:pt x="262849" y="52641"/>
                  </a:lnTo>
                  <a:lnTo>
                    <a:pt x="271890" y="58341"/>
                  </a:lnTo>
                  <a:lnTo>
                    <a:pt x="280364" y="64587"/>
                  </a:lnTo>
                  <a:lnTo>
                    <a:pt x="288461" y="71199"/>
                  </a:lnTo>
                  <a:lnTo>
                    <a:pt x="296305" y="78054"/>
                  </a:lnTo>
                  <a:lnTo>
                    <a:pt x="303982" y="85071"/>
                  </a:lnTo>
                  <a:lnTo>
                    <a:pt x="307876" y="94643"/>
                  </a:lnTo>
                  <a:lnTo>
                    <a:pt x="309249" y="105918"/>
                  </a:lnTo>
                  <a:lnTo>
                    <a:pt x="308941" y="118329"/>
                  </a:lnTo>
                  <a:lnTo>
                    <a:pt x="306288" y="129050"/>
                  </a:lnTo>
                  <a:lnTo>
                    <a:pt x="302073" y="138644"/>
                  </a:lnTo>
                  <a:lnTo>
                    <a:pt x="296816" y="147487"/>
                  </a:lnTo>
                  <a:lnTo>
                    <a:pt x="289641" y="155830"/>
                  </a:lnTo>
                  <a:lnTo>
                    <a:pt x="281186" y="163838"/>
                  </a:lnTo>
                  <a:lnTo>
                    <a:pt x="271880" y="171624"/>
                  </a:lnTo>
                  <a:lnTo>
                    <a:pt x="263228" y="179262"/>
                  </a:lnTo>
                  <a:lnTo>
                    <a:pt x="247090" y="194274"/>
                  </a:lnTo>
                  <a:lnTo>
                    <a:pt x="238137" y="200480"/>
                  </a:lnTo>
                  <a:lnTo>
                    <a:pt x="228498" y="205840"/>
                  </a:lnTo>
                  <a:lnTo>
                    <a:pt x="218402" y="210637"/>
                  </a:lnTo>
                  <a:lnTo>
                    <a:pt x="209224" y="216282"/>
                  </a:lnTo>
                  <a:lnTo>
                    <a:pt x="200658" y="222492"/>
                  </a:lnTo>
                  <a:lnTo>
                    <a:pt x="192501" y="229080"/>
                  </a:lnTo>
                  <a:lnTo>
                    <a:pt x="190733" y="234695"/>
                  </a:lnTo>
                  <a:lnTo>
                    <a:pt x="193225" y="239662"/>
                  </a:lnTo>
                  <a:lnTo>
                    <a:pt x="198557" y="244196"/>
                  </a:lnTo>
                  <a:lnTo>
                    <a:pt x="207005" y="247220"/>
                  </a:lnTo>
                  <a:lnTo>
                    <a:pt x="217531" y="249235"/>
                  </a:lnTo>
                  <a:lnTo>
                    <a:pt x="229443" y="250579"/>
                  </a:lnTo>
                  <a:lnTo>
                    <a:pt x="241055" y="252698"/>
                  </a:lnTo>
                  <a:lnTo>
                    <a:pt x="252466" y="255334"/>
                  </a:lnTo>
                  <a:lnTo>
                    <a:pt x="263745" y="258315"/>
                  </a:lnTo>
                  <a:lnTo>
                    <a:pt x="274934" y="262750"/>
                  </a:lnTo>
                  <a:lnTo>
                    <a:pt x="286064" y="268153"/>
                  </a:lnTo>
                  <a:lnTo>
                    <a:pt x="297154" y="274202"/>
                  </a:lnTo>
                  <a:lnTo>
                    <a:pt x="308219" y="280682"/>
                  </a:lnTo>
                  <a:lnTo>
                    <a:pt x="330300" y="294407"/>
                  </a:lnTo>
                  <a:lnTo>
                    <a:pt x="340104" y="302717"/>
                  </a:lnTo>
                  <a:lnTo>
                    <a:pt x="349087" y="311927"/>
                  </a:lnTo>
                  <a:lnTo>
                    <a:pt x="357522" y="321737"/>
                  </a:lnTo>
                  <a:lnTo>
                    <a:pt x="364370" y="331948"/>
                  </a:lnTo>
                  <a:lnTo>
                    <a:pt x="370158" y="342426"/>
                  </a:lnTo>
                  <a:lnTo>
                    <a:pt x="375240" y="353082"/>
                  </a:lnTo>
                  <a:lnTo>
                    <a:pt x="377405" y="363856"/>
                  </a:lnTo>
                  <a:lnTo>
                    <a:pt x="377625" y="374710"/>
                  </a:lnTo>
                  <a:lnTo>
                    <a:pt x="376548" y="385616"/>
                  </a:lnTo>
                  <a:lnTo>
                    <a:pt x="374606" y="396557"/>
                  </a:lnTo>
                  <a:lnTo>
                    <a:pt x="372088" y="407522"/>
                  </a:lnTo>
                  <a:lnTo>
                    <a:pt x="369186" y="418502"/>
                  </a:lnTo>
                  <a:lnTo>
                    <a:pt x="364805" y="428269"/>
                  </a:lnTo>
                  <a:lnTo>
                    <a:pt x="359436" y="437228"/>
                  </a:lnTo>
                  <a:lnTo>
                    <a:pt x="353411" y="445647"/>
                  </a:lnTo>
                  <a:lnTo>
                    <a:pt x="345723" y="452484"/>
                  </a:lnTo>
                  <a:lnTo>
                    <a:pt x="336927" y="458265"/>
                  </a:lnTo>
                  <a:lnTo>
                    <a:pt x="327393" y="463342"/>
                  </a:lnTo>
                  <a:lnTo>
                    <a:pt x="317366" y="467951"/>
                  </a:lnTo>
                  <a:lnTo>
                    <a:pt x="307011" y="472247"/>
                  </a:lnTo>
                  <a:lnTo>
                    <a:pt x="296437" y="476334"/>
                  </a:lnTo>
                  <a:lnTo>
                    <a:pt x="274901" y="484138"/>
                  </a:lnTo>
                  <a:lnTo>
                    <a:pt x="242140" y="495411"/>
                  </a:lnTo>
                  <a:lnTo>
                    <a:pt x="187197" y="506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11366" y="1596676"/>
              <a:ext cx="278549" cy="492584"/>
            </a:xfrm>
            <a:custGeom>
              <a:avLst/>
              <a:gdLst/>
              <a:ahLst/>
              <a:cxnLst/>
              <a:rect l="0" t="0" r="0" b="0"/>
              <a:pathLst>
                <a:path w="278549" h="492584">
                  <a:moveTo>
                    <a:pt x="65917" y="0"/>
                  </a:moveTo>
                  <a:lnTo>
                    <a:pt x="60072" y="17537"/>
                  </a:lnTo>
                  <a:lnTo>
                    <a:pt x="55903" y="25150"/>
                  </a:lnTo>
                  <a:lnTo>
                    <a:pt x="50676" y="32672"/>
                  </a:lnTo>
                  <a:lnTo>
                    <a:pt x="44745" y="40134"/>
                  </a:lnTo>
                  <a:lnTo>
                    <a:pt x="39567" y="50002"/>
                  </a:lnTo>
                  <a:lnTo>
                    <a:pt x="34892" y="61476"/>
                  </a:lnTo>
                  <a:lnTo>
                    <a:pt x="30552" y="74018"/>
                  </a:lnTo>
                  <a:lnTo>
                    <a:pt x="26435" y="88498"/>
                  </a:lnTo>
                  <a:lnTo>
                    <a:pt x="22467" y="104268"/>
                  </a:lnTo>
                  <a:lnTo>
                    <a:pt x="18597" y="120899"/>
                  </a:lnTo>
                  <a:lnTo>
                    <a:pt x="16018" y="136881"/>
                  </a:lnTo>
                  <a:lnTo>
                    <a:pt x="14299" y="152429"/>
                  </a:lnTo>
                  <a:lnTo>
                    <a:pt x="13152" y="167689"/>
                  </a:lnTo>
                  <a:lnTo>
                    <a:pt x="11165" y="183979"/>
                  </a:lnTo>
                  <a:lnTo>
                    <a:pt x="8616" y="200957"/>
                  </a:lnTo>
                  <a:lnTo>
                    <a:pt x="5693" y="218394"/>
                  </a:lnTo>
                  <a:lnTo>
                    <a:pt x="3745" y="234912"/>
                  </a:lnTo>
                  <a:lnTo>
                    <a:pt x="2446" y="250818"/>
                  </a:lnTo>
                  <a:lnTo>
                    <a:pt x="1580" y="266316"/>
                  </a:lnTo>
                  <a:lnTo>
                    <a:pt x="617" y="299849"/>
                  </a:lnTo>
                  <a:lnTo>
                    <a:pt x="0" y="365378"/>
                  </a:lnTo>
                  <a:lnTo>
                    <a:pt x="2396" y="380618"/>
                  </a:lnTo>
                  <a:lnTo>
                    <a:pt x="6441" y="395672"/>
                  </a:lnTo>
                  <a:lnTo>
                    <a:pt x="11584" y="410602"/>
                  </a:lnTo>
                  <a:lnTo>
                    <a:pt x="17460" y="423003"/>
                  </a:lnTo>
                  <a:lnTo>
                    <a:pt x="23825" y="433717"/>
                  </a:lnTo>
                  <a:lnTo>
                    <a:pt x="30515" y="443306"/>
                  </a:lnTo>
                  <a:lnTo>
                    <a:pt x="37421" y="452146"/>
                  </a:lnTo>
                  <a:lnTo>
                    <a:pt x="44473" y="460487"/>
                  </a:lnTo>
                  <a:lnTo>
                    <a:pt x="51621" y="468494"/>
                  </a:lnTo>
                  <a:lnTo>
                    <a:pt x="61280" y="475056"/>
                  </a:lnTo>
                  <a:lnTo>
                    <a:pt x="72614" y="480653"/>
                  </a:lnTo>
                  <a:lnTo>
                    <a:pt x="85064" y="485609"/>
                  </a:lnTo>
                  <a:lnTo>
                    <a:pt x="98258" y="488913"/>
                  </a:lnTo>
                  <a:lnTo>
                    <a:pt x="111948" y="491115"/>
                  </a:lnTo>
                  <a:lnTo>
                    <a:pt x="125969" y="492583"/>
                  </a:lnTo>
                  <a:lnTo>
                    <a:pt x="140210" y="491115"/>
                  </a:lnTo>
                  <a:lnTo>
                    <a:pt x="154598" y="487689"/>
                  </a:lnTo>
                  <a:lnTo>
                    <a:pt x="169084" y="482959"/>
                  </a:lnTo>
                  <a:lnTo>
                    <a:pt x="182412" y="477358"/>
                  </a:lnTo>
                  <a:lnTo>
                    <a:pt x="194968" y="471177"/>
                  </a:lnTo>
                  <a:lnTo>
                    <a:pt x="207009" y="464609"/>
                  </a:lnTo>
                  <a:lnTo>
                    <a:pt x="217483" y="457784"/>
                  </a:lnTo>
                  <a:lnTo>
                    <a:pt x="226913" y="450787"/>
                  </a:lnTo>
                  <a:lnTo>
                    <a:pt x="235647" y="443675"/>
                  </a:lnTo>
                  <a:lnTo>
                    <a:pt x="243916" y="436486"/>
                  </a:lnTo>
                  <a:lnTo>
                    <a:pt x="251877" y="429247"/>
                  </a:lnTo>
                  <a:lnTo>
                    <a:pt x="259630" y="421974"/>
                  </a:lnTo>
                  <a:lnTo>
                    <a:pt x="266023" y="412231"/>
                  </a:lnTo>
                  <a:lnTo>
                    <a:pt x="271508" y="400842"/>
                  </a:lnTo>
                  <a:lnTo>
                    <a:pt x="276388" y="388355"/>
                  </a:lnTo>
                  <a:lnTo>
                    <a:pt x="278418" y="375136"/>
                  </a:lnTo>
                  <a:lnTo>
                    <a:pt x="278548" y="361430"/>
                  </a:lnTo>
                  <a:lnTo>
                    <a:pt x="277411" y="347398"/>
                  </a:lnTo>
                  <a:lnTo>
                    <a:pt x="274206" y="335597"/>
                  </a:lnTo>
                  <a:lnTo>
                    <a:pt x="269622" y="325282"/>
                  </a:lnTo>
                  <a:lnTo>
                    <a:pt x="264120" y="315959"/>
                  </a:lnTo>
                  <a:lnTo>
                    <a:pt x="256781" y="308520"/>
                  </a:lnTo>
                  <a:lnTo>
                    <a:pt x="248217" y="302337"/>
                  </a:lnTo>
                  <a:lnTo>
                    <a:pt x="238838" y="296991"/>
                  </a:lnTo>
                  <a:lnTo>
                    <a:pt x="228914" y="294651"/>
                  </a:lnTo>
                  <a:lnTo>
                    <a:pt x="218629" y="294314"/>
                  </a:lnTo>
                  <a:lnTo>
                    <a:pt x="208101" y="295314"/>
                  </a:lnTo>
                  <a:lnTo>
                    <a:pt x="197411" y="297203"/>
                  </a:lnTo>
                  <a:lnTo>
                    <a:pt x="186615" y="299686"/>
                  </a:lnTo>
                  <a:lnTo>
                    <a:pt x="175747" y="302566"/>
                  </a:lnTo>
                  <a:lnTo>
                    <a:pt x="166054" y="306932"/>
                  </a:lnTo>
                  <a:lnTo>
                    <a:pt x="157146" y="312290"/>
                  </a:lnTo>
                  <a:lnTo>
                    <a:pt x="148759" y="318309"/>
                  </a:lnTo>
                  <a:lnTo>
                    <a:pt x="140722" y="324768"/>
                  </a:lnTo>
                  <a:lnTo>
                    <a:pt x="132916" y="331522"/>
                  </a:lnTo>
                  <a:lnTo>
                    <a:pt x="125265" y="338471"/>
                  </a:lnTo>
                  <a:lnTo>
                    <a:pt x="110239" y="352718"/>
                  </a:lnTo>
                  <a:lnTo>
                    <a:pt x="80654" y="381803"/>
                  </a:lnTo>
                  <a:lnTo>
                    <a:pt x="74518" y="390344"/>
                  </a:lnTo>
                  <a:lnTo>
                    <a:pt x="69204" y="399709"/>
                  </a:lnTo>
                  <a:lnTo>
                    <a:pt x="54906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374595" y="1378823"/>
              <a:ext cx="473499" cy="335919"/>
            </a:xfrm>
            <a:custGeom>
              <a:avLst/>
              <a:gdLst/>
              <a:ahLst/>
              <a:cxnLst/>
              <a:rect l="0" t="0" r="0" b="0"/>
              <a:pathLst>
                <a:path w="473499" h="335919">
                  <a:moveTo>
                    <a:pt x="0" y="129760"/>
                  </a:moveTo>
                  <a:lnTo>
                    <a:pt x="15327" y="83781"/>
                  </a:lnTo>
                  <a:lnTo>
                    <a:pt x="20006" y="74637"/>
                  </a:lnTo>
                  <a:lnTo>
                    <a:pt x="25573" y="66094"/>
                  </a:lnTo>
                  <a:lnTo>
                    <a:pt x="31731" y="57952"/>
                  </a:lnTo>
                  <a:lnTo>
                    <a:pt x="40730" y="50077"/>
                  </a:lnTo>
                  <a:lnTo>
                    <a:pt x="51624" y="42380"/>
                  </a:lnTo>
                  <a:lnTo>
                    <a:pt x="63780" y="34802"/>
                  </a:lnTo>
                  <a:lnTo>
                    <a:pt x="76779" y="28526"/>
                  </a:lnTo>
                  <a:lnTo>
                    <a:pt x="90338" y="23118"/>
                  </a:lnTo>
                  <a:lnTo>
                    <a:pt x="141419" y="5649"/>
                  </a:lnTo>
                  <a:lnTo>
                    <a:pt x="154232" y="2973"/>
                  </a:lnTo>
                  <a:lnTo>
                    <a:pt x="167667" y="1189"/>
                  </a:lnTo>
                  <a:lnTo>
                    <a:pt x="181518" y="0"/>
                  </a:lnTo>
                  <a:lnTo>
                    <a:pt x="195646" y="431"/>
                  </a:lnTo>
                  <a:lnTo>
                    <a:pt x="209959" y="1941"/>
                  </a:lnTo>
                  <a:lnTo>
                    <a:pt x="224395" y="4172"/>
                  </a:lnTo>
                  <a:lnTo>
                    <a:pt x="237689" y="6883"/>
                  </a:lnTo>
                  <a:lnTo>
                    <a:pt x="250222" y="9913"/>
                  </a:lnTo>
                  <a:lnTo>
                    <a:pt x="262249" y="13157"/>
                  </a:lnTo>
                  <a:lnTo>
                    <a:pt x="273937" y="17767"/>
                  </a:lnTo>
                  <a:lnTo>
                    <a:pt x="285399" y="23287"/>
                  </a:lnTo>
                  <a:lnTo>
                    <a:pt x="296711" y="29414"/>
                  </a:lnTo>
                  <a:lnTo>
                    <a:pt x="306700" y="35945"/>
                  </a:lnTo>
                  <a:lnTo>
                    <a:pt x="315806" y="42747"/>
                  </a:lnTo>
                  <a:lnTo>
                    <a:pt x="324324" y="49728"/>
                  </a:lnTo>
                  <a:lnTo>
                    <a:pt x="332449" y="58053"/>
                  </a:lnTo>
                  <a:lnTo>
                    <a:pt x="340313" y="67273"/>
                  </a:lnTo>
                  <a:lnTo>
                    <a:pt x="348003" y="77091"/>
                  </a:lnTo>
                  <a:lnTo>
                    <a:pt x="355576" y="86083"/>
                  </a:lnTo>
                  <a:lnTo>
                    <a:pt x="363072" y="94524"/>
                  </a:lnTo>
                  <a:lnTo>
                    <a:pt x="370517" y="102599"/>
                  </a:lnTo>
                  <a:lnTo>
                    <a:pt x="376703" y="111653"/>
                  </a:lnTo>
                  <a:lnTo>
                    <a:pt x="382051" y="121359"/>
                  </a:lnTo>
                  <a:lnTo>
                    <a:pt x="386840" y="131501"/>
                  </a:lnTo>
                  <a:lnTo>
                    <a:pt x="391256" y="141932"/>
                  </a:lnTo>
                  <a:lnTo>
                    <a:pt x="395423" y="152557"/>
                  </a:lnTo>
                  <a:lnTo>
                    <a:pt x="399425" y="163311"/>
                  </a:lnTo>
                  <a:lnTo>
                    <a:pt x="402093" y="175374"/>
                  </a:lnTo>
                  <a:lnTo>
                    <a:pt x="403871" y="188310"/>
                  </a:lnTo>
                  <a:lnTo>
                    <a:pt x="405057" y="201828"/>
                  </a:lnTo>
                  <a:lnTo>
                    <a:pt x="405847" y="215734"/>
                  </a:lnTo>
                  <a:lnTo>
                    <a:pt x="406725" y="244236"/>
                  </a:lnTo>
                  <a:lnTo>
                    <a:pt x="404513" y="257465"/>
                  </a:lnTo>
                  <a:lnTo>
                    <a:pt x="400591" y="269955"/>
                  </a:lnTo>
                  <a:lnTo>
                    <a:pt x="395529" y="281951"/>
                  </a:lnTo>
                  <a:lnTo>
                    <a:pt x="389707" y="292396"/>
                  </a:lnTo>
                  <a:lnTo>
                    <a:pt x="383379" y="301807"/>
                  </a:lnTo>
                  <a:lnTo>
                    <a:pt x="376714" y="310527"/>
                  </a:lnTo>
                  <a:lnTo>
                    <a:pt x="368599" y="317564"/>
                  </a:lnTo>
                  <a:lnTo>
                    <a:pt x="359519" y="323480"/>
                  </a:lnTo>
                  <a:lnTo>
                    <a:pt x="349795" y="328646"/>
                  </a:lnTo>
                  <a:lnTo>
                    <a:pt x="338419" y="332091"/>
                  </a:lnTo>
                  <a:lnTo>
                    <a:pt x="325940" y="334387"/>
                  </a:lnTo>
                  <a:lnTo>
                    <a:pt x="312727" y="335918"/>
                  </a:lnTo>
                  <a:lnTo>
                    <a:pt x="299024" y="335715"/>
                  </a:lnTo>
                  <a:lnTo>
                    <a:pt x="284995" y="334356"/>
                  </a:lnTo>
                  <a:lnTo>
                    <a:pt x="270749" y="332227"/>
                  </a:lnTo>
                  <a:lnTo>
                    <a:pt x="258804" y="328361"/>
                  </a:lnTo>
                  <a:lnTo>
                    <a:pt x="248393" y="323336"/>
                  </a:lnTo>
                  <a:lnTo>
                    <a:pt x="229078" y="311227"/>
                  </a:lnTo>
                  <a:lnTo>
                    <a:pt x="208258" y="297689"/>
                  </a:lnTo>
                  <a:lnTo>
                    <a:pt x="198791" y="290653"/>
                  </a:lnTo>
                  <a:lnTo>
                    <a:pt x="190032" y="283516"/>
                  </a:lnTo>
                  <a:lnTo>
                    <a:pt x="181746" y="276310"/>
                  </a:lnTo>
                  <a:lnTo>
                    <a:pt x="177446" y="267836"/>
                  </a:lnTo>
                  <a:lnTo>
                    <a:pt x="175802" y="258516"/>
                  </a:lnTo>
                  <a:lnTo>
                    <a:pt x="175930" y="248632"/>
                  </a:lnTo>
                  <a:lnTo>
                    <a:pt x="179686" y="240819"/>
                  </a:lnTo>
                  <a:lnTo>
                    <a:pt x="185860" y="234387"/>
                  </a:lnTo>
                  <a:lnTo>
                    <a:pt x="193647" y="228876"/>
                  </a:lnTo>
                  <a:lnTo>
                    <a:pt x="203732" y="225202"/>
                  </a:lnTo>
                  <a:lnTo>
                    <a:pt x="215349" y="222752"/>
                  </a:lnTo>
                  <a:lnTo>
                    <a:pt x="227988" y="221119"/>
                  </a:lnTo>
                  <a:lnTo>
                    <a:pt x="241308" y="221254"/>
                  </a:lnTo>
                  <a:lnTo>
                    <a:pt x="255082" y="222567"/>
                  </a:lnTo>
                  <a:lnTo>
                    <a:pt x="269159" y="224666"/>
                  </a:lnTo>
                  <a:lnTo>
                    <a:pt x="282214" y="227289"/>
                  </a:lnTo>
                  <a:lnTo>
                    <a:pt x="294588" y="230261"/>
                  </a:lnTo>
                  <a:lnTo>
                    <a:pt x="359579" y="247401"/>
                  </a:lnTo>
                  <a:lnTo>
                    <a:pt x="383715" y="254640"/>
                  </a:lnTo>
                  <a:lnTo>
                    <a:pt x="394066" y="259507"/>
                  </a:lnTo>
                  <a:lnTo>
                    <a:pt x="403414" y="265198"/>
                  </a:lnTo>
                  <a:lnTo>
                    <a:pt x="412093" y="271440"/>
                  </a:lnTo>
                  <a:lnTo>
                    <a:pt x="421550" y="276824"/>
                  </a:lnTo>
                  <a:lnTo>
                    <a:pt x="431525" y="281637"/>
                  </a:lnTo>
                  <a:lnTo>
                    <a:pt x="473498" y="3059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013266" y="1772861"/>
              <a:ext cx="231244" cy="33035"/>
            </a:xfrm>
            <a:custGeom>
              <a:avLst/>
              <a:gdLst/>
              <a:ahLst/>
              <a:cxnLst/>
              <a:rect l="0" t="0" r="0" b="0"/>
              <a:pathLst>
                <a:path w="231244" h="33035">
                  <a:moveTo>
                    <a:pt x="0" y="33034"/>
                  </a:moveTo>
                  <a:lnTo>
                    <a:pt x="17537" y="27189"/>
                  </a:lnTo>
                  <a:lnTo>
                    <a:pt x="27597" y="24243"/>
                  </a:lnTo>
                  <a:lnTo>
                    <a:pt x="51825" y="17708"/>
                  </a:lnTo>
                  <a:lnTo>
                    <a:pt x="65138" y="15476"/>
                  </a:lnTo>
                  <a:lnTo>
                    <a:pt x="78907" y="13988"/>
                  </a:lnTo>
                  <a:lnTo>
                    <a:pt x="92980" y="12996"/>
                  </a:lnTo>
                  <a:lnTo>
                    <a:pt x="108480" y="12334"/>
                  </a:lnTo>
                  <a:lnTo>
                    <a:pt x="142016" y="11599"/>
                  </a:lnTo>
                  <a:lnTo>
                    <a:pt x="158299" y="10180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013266" y="2015115"/>
              <a:ext cx="297314" cy="44047"/>
            </a:xfrm>
            <a:custGeom>
              <a:avLst/>
              <a:gdLst/>
              <a:ahLst/>
              <a:cxnLst/>
              <a:rect l="0" t="0" r="0" b="0"/>
              <a:pathLst>
                <a:path w="297314" h="44047">
                  <a:moveTo>
                    <a:pt x="0" y="44046"/>
                  </a:moveTo>
                  <a:lnTo>
                    <a:pt x="17537" y="38201"/>
                  </a:lnTo>
                  <a:lnTo>
                    <a:pt x="27597" y="36479"/>
                  </a:lnTo>
                  <a:lnTo>
                    <a:pt x="39198" y="35331"/>
                  </a:lnTo>
                  <a:lnTo>
                    <a:pt x="51825" y="34566"/>
                  </a:lnTo>
                  <a:lnTo>
                    <a:pt x="63914" y="32832"/>
                  </a:lnTo>
                  <a:lnTo>
                    <a:pt x="75644" y="30452"/>
                  </a:lnTo>
                  <a:lnTo>
                    <a:pt x="87135" y="27643"/>
                  </a:lnTo>
                  <a:lnTo>
                    <a:pt x="100913" y="25770"/>
                  </a:lnTo>
                  <a:lnTo>
                    <a:pt x="116215" y="24521"/>
                  </a:lnTo>
                  <a:lnTo>
                    <a:pt x="132534" y="23688"/>
                  </a:lnTo>
                  <a:lnTo>
                    <a:pt x="147085" y="21910"/>
                  </a:lnTo>
                  <a:lnTo>
                    <a:pt x="160456" y="19501"/>
                  </a:lnTo>
                  <a:lnTo>
                    <a:pt x="173040" y="16671"/>
                  </a:lnTo>
                  <a:lnTo>
                    <a:pt x="186323" y="14785"/>
                  </a:lnTo>
                  <a:lnTo>
                    <a:pt x="200073" y="13527"/>
                  </a:lnTo>
                  <a:lnTo>
                    <a:pt x="214133" y="12689"/>
                  </a:lnTo>
                  <a:lnTo>
                    <a:pt x="242807" y="11757"/>
                  </a:lnTo>
                  <a:lnTo>
                    <a:pt x="2973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75752" y="1689436"/>
              <a:ext cx="510967" cy="495903"/>
            </a:xfrm>
            <a:custGeom>
              <a:avLst/>
              <a:gdLst/>
              <a:ahLst/>
              <a:cxnLst/>
              <a:rect l="0" t="0" r="0" b="0"/>
              <a:pathLst>
                <a:path w="510967" h="495903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9"/>
                  </a:lnTo>
                  <a:lnTo>
                    <a:pt x="66361" y="3920"/>
                  </a:lnTo>
                  <a:lnTo>
                    <a:pt x="82170" y="4728"/>
                  </a:lnTo>
                  <a:lnTo>
                    <a:pt x="98826" y="5267"/>
                  </a:lnTo>
                  <a:lnTo>
                    <a:pt x="114824" y="6849"/>
                  </a:lnTo>
                  <a:lnTo>
                    <a:pt x="130384" y="9128"/>
                  </a:lnTo>
                  <a:lnTo>
                    <a:pt x="145650" y="11870"/>
                  </a:lnTo>
                  <a:lnTo>
                    <a:pt x="159499" y="14922"/>
                  </a:lnTo>
                  <a:lnTo>
                    <a:pt x="172402" y="18180"/>
                  </a:lnTo>
                  <a:lnTo>
                    <a:pt x="184674" y="21576"/>
                  </a:lnTo>
                  <a:lnTo>
                    <a:pt x="197750" y="26287"/>
                  </a:lnTo>
                  <a:lnTo>
                    <a:pt x="211361" y="31874"/>
                  </a:lnTo>
                  <a:lnTo>
                    <a:pt x="225329" y="38046"/>
                  </a:lnTo>
                  <a:lnTo>
                    <a:pt x="238312" y="44608"/>
                  </a:lnTo>
                  <a:lnTo>
                    <a:pt x="250637" y="51429"/>
                  </a:lnTo>
                  <a:lnTo>
                    <a:pt x="262525" y="58424"/>
                  </a:lnTo>
                  <a:lnTo>
                    <a:pt x="272898" y="65534"/>
                  </a:lnTo>
                  <a:lnTo>
                    <a:pt x="282259" y="72721"/>
                  </a:lnTo>
                  <a:lnTo>
                    <a:pt x="290947" y="79960"/>
                  </a:lnTo>
                  <a:lnTo>
                    <a:pt x="297963" y="88456"/>
                  </a:lnTo>
                  <a:lnTo>
                    <a:pt x="303863" y="97790"/>
                  </a:lnTo>
                  <a:lnTo>
                    <a:pt x="309021" y="107684"/>
                  </a:lnTo>
                  <a:lnTo>
                    <a:pt x="310012" y="117950"/>
                  </a:lnTo>
                  <a:lnTo>
                    <a:pt x="308226" y="128465"/>
                  </a:lnTo>
                  <a:lnTo>
                    <a:pt x="304587" y="139145"/>
                  </a:lnTo>
                  <a:lnTo>
                    <a:pt x="298491" y="147489"/>
                  </a:lnTo>
                  <a:lnTo>
                    <a:pt x="290758" y="154275"/>
                  </a:lnTo>
                  <a:lnTo>
                    <a:pt x="281930" y="160022"/>
                  </a:lnTo>
                  <a:lnTo>
                    <a:pt x="271152" y="165077"/>
                  </a:lnTo>
                  <a:lnTo>
                    <a:pt x="259072" y="169671"/>
                  </a:lnTo>
                  <a:lnTo>
                    <a:pt x="246125" y="173957"/>
                  </a:lnTo>
                  <a:lnTo>
                    <a:pt x="239941" y="179261"/>
                  </a:lnTo>
                  <a:lnTo>
                    <a:pt x="238265" y="185244"/>
                  </a:lnTo>
                  <a:lnTo>
                    <a:pt x="239594" y="191680"/>
                  </a:lnTo>
                  <a:lnTo>
                    <a:pt x="245375" y="195971"/>
                  </a:lnTo>
                  <a:lnTo>
                    <a:pt x="254123" y="198831"/>
                  </a:lnTo>
                  <a:lnTo>
                    <a:pt x="264849" y="200738"/>
                  </a:lnTo>
                  <a:lnTo>
                    <a:pt x="276893" y="204456"/>
                  </a:lnTo>
                  <a:lnTo>
                    <a:pt x="289817" y="209382"/>
                  </a:lnTo>
                  <a:lnTo>
                    <a:pt x="303327" y="215113"/>
                  </a:lnTo>
                  <a:lnTo>
                    <a:pt x="316004" y="220157"/>
                  </a:lnTo>
                  <a:lnTo>
                    <a:pt x="339878" y="229025"/>
                  </a:lnTo>
                  <a:lnTo>
                    <a:pt x="373954" y="240895"/>
                  </a:lnTo>
                  <a:lnTo>
                    <a:pt x="383888" y="245910"/>
                  </a:lnTo>
                  <a:lnTo>
                    <a:pt x="392958" y="251700"/>
                  </a:lnTo>
                  <a:lnTo>
                    <a:pt x="401452" y="258007"/>
                  </a:lnTo>
                  <a:lnTo>
                    <a:pt x="420677" y="271541"/>
                  </a:lnTo>
                  <a:lnTo>
                    <a:pt x="430942" y="278575"/>
                  </a:lnTo>
                  <a:lnTo>
                    <a:pt x="440233" y="286935"/>
                  </a:lnTo>
                  <a:lnTo>
                    <a:pt x="448874" y="296180"/>
                  </a:lnTo>
                  <a:lnTo>
                    <a:pt x="457082" y="306013"/>
                  </a:lnTo>
                  <a:lnTo>
                    <a:pt x="465001" y="315015"/>
                  </a:lnTo>
                  <a:lnTo>
                    <a:pt x="480324" y="331543"/>
                  </a:lnTo>
                  <a:lnTo>
                    <a:pt x="486613" y="341824"/>
                  </a:lnTo>
                  <a:lnTo>
                    <a:pt x="492029" y="353571"/>
                  </a:lnTo>
                  <a:lnTo>
                    <a:pt x="501309" y="378451"/>
                  </a:lnTo>
                  <a:lnTo>
                    <a:pt x="509513" y="401744"/>
                  </a:lnTo>
                  <a:lnTo>
                    <a:pt x="510966" y="413094"/>
                  </a:lnTo>
                  <a:lnTo>
                    <a:pt x="510711" y="424332"/>
                  </a:lnTo>
                  <a:lnTo>
                    <a:pt x="509318" y="435494"/>
                  </a:lnTo>
                  <a:lnTo>
                    <a:pt x="505942" y="446606"/>
                  </a:lnTo>
                  <a:lnTo>
                    <a:pt x="501245" y="457684"/>
                  </a:lnTo>
                  <a:lnTo>
                    <a:pt x="495666" y="468740"/>
                  </a:lnTo>
                  <a:lnTo>
                    <a:pt x="487053" y="476111"/>
                  </a:lnTo>
                  <a:lnTo>
                    <a:pt x="476416" y="481025"/>
                  </a:lnTo>
                  <a:lnTo>
                    <a:pt x="464432" y="484301"/>
                  </a:lnTo>
                  <a:lnTo>
                    <a:pt x="441327" y="491203"/>
                  </a:lnTo>
                  <a:lnTo>
                    <a:pt x="430027" y="494757"/>
                  </a:lnTo>
                  <a:lnTo>
                    <a:pt x="417600" y="495902"/>
                  </a:lnTo>
                  <a:lnTo>
                    <a:pt x="404421" y="495443"/>
                  </a:lnTo>
                  <a:lnTo>
                    <a:pt x="390741" y="493913"/>
                  </a:lnTo>
                  <a:lnTo>
                    <a:pt x="377951" y="491669"/>
                  </a:lnTo>
                  <a:lnTo>
                    <a:pt x="365753" y="488950"/>
                  </a:lnTo>
                  <a:lnTo>
                    <a:pt x="330347" y="4798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956837" y="1711032"/>
              <a:ext cx="377817" cy="469258"/>
            </a:xfrm>
            <a:custGeom>
              <a:avLst/>
              <a:gdLst/>
              <a:ahLst/>
              <a:cxnLst/>
              <a:rect l="0" t="0" r="0" b="0"/>
              <a:pathLst>
                <a:path w="377817" h="469258">
                  <a:moveTo>
                    <a:pt x="223654" y="160933"/>
                  </a:moveTo>
                  <a:lnTo>
                    <a:pt x="229500" y="143396"/>
                  </a:lnTo>
                  <a:lnTo>
                    <a:pt x="233669" y="135783"/>
                  </a:lnTo>
                  <a:lnTo>
                    <a:pt x="238895" y="128261"/>
                  </a:lnTo>
                  <a:lnTo>
                    <a:pt x="244827" y="120799"/>
                  </a:lnTo>
                  <a:lnTo>
                    <a:pt x="250005" y="112154"/>
                  </a:lnTo>
                  <a:lnTo>
                    <a:pt x="254680" y="102720"/>
                  </a:lnTo>
                  <a:lnTo>
                    <a:pt x="259020" y="92760"/>
                  </a:lnTo>
                  <a:lnTo>
                    <a:pt x="260690" y="82450"/>
                  </a:lnTo>
                  <a:lnTo>
                    <a:pt x="260579" y="71906"/>
                  </a:lnTo>
                  <a:lnTo>
                    <a:pt x="259283" y="61206"/>
                  </a:lnTo>
                  <a:lnTo>
                    <a:pt x="255971" y="51625"/>
                  </a:lnTo>
                  <a:lnTo>
                    <a:pt x="251316" y="42791"/>
                  </a:lnTo>
                  <a:lnTo>
                    <a:pt x="245766" y="34455"/>
                  </a:lnTo>
                  <a:lnTo>
                    <a:pt x="239619" y="26451"/>
                  </a:lnTo>
                  <a:lnTo>
                    <a:pt x="233074" y="18667"/>
                  </a:lnTo>
                  <a:lnTo>
                    <a:pt x="226264" y="11031"/>
                  </a:lnTo>
                  <a:lnTo>
                    <a:pt x="216829" y="5941"/>
                  </a:lnTo>
                  <a:lnTo>
                    <a:pt x="205645" y="2547"/>
                  </a:lnTo>
                  <a:lnTo>
                    <a:pt x="193296" y="285"/>
                  </a:lnTo>
                  <a:lnTo>
                    <a:pt x="178945" y="0"/>
                  </a:lnTo>
                  <a:lnTo>
                    <a:pt x="163260" y="1033"/>
                  </a:lnTo>
                  <a:lnTo>
                    <a:pt x="146686" y="2946"/>
                  </a:lnTo>
                  <a:lnTo>
                    <a:pt x="131967" y="5444"/>
                  </a:lnTo>
                  <a:lnTo>
                    <a:pt x="118483" y="8333"/>
                  </a:lnTo>
                  <a:lnTo>
                    <a:pt x="105824" y="11483"/>
                  </a:lnTo>
                  <a:lnTo>
                    <a:pt x="93714" y="16030"/>
                  </a:lnTo>
                  <a:lnTo>
                    <a:pt x="81969" y="21508"/>
                  </a:lnTo>
                  <a:lnTo>
                    <a:pt x="70470" y="27607"/>
                  </a:lnTo>
                  <a:lnTo>
                    <a:pt x="60356" y="34121"/>
                  </a:lnTo>
                  <a:lnTo>
                    <a:pt x="51167" y="40910"/>
                  </a:lnTo>
                  <a:lnTo>
                    <a:pt x="42593" y="47883"/>
                  </a:lnTo>
                  <a:lnTo>
                    <a:pt x="34431" y="56202"/>
                  </a:lnTo>
                  <a:lnTo>
                    <a:pt x="26542" y="65419"/>
                  </a:lnTo>
                  <a:lnTo>
                    <a:pt x="18836" y="75233"/>
                  </a:lnTo>
                  <a:lnTo>
                    <a:pt x="12475" y="85447"/>
                  </a:lnTo>
                  <a:lnTo>
                    <a:pt x="7011" y="95927"/>
                  </a:lnTo>
                  <a:lnTo>
                    <a:pt x="2145" y="106584"/>
                  </a:lnTo>
                  <a:lnTo>
                    <a:pt x="124" y="117359"/>
                  </a:lnTo>
                  <a:lnTo>
                    <a:pt x="0" y="128213"/>
                  </a:lnTo>
                  <a:lnTo>
                    <a:pt x="1142" y="139120"/>
                  </a:lnTo>
                  <a:lnTo>
                    <a:pt x="4349" y="148838"/>
                  </a:lnTo>
                  <a:lnTo>
                    <a:pt x="8935" y="157764"/>
                  </a:lnTo>
                  <a:lnTo>
                    <a:pt x="14439" y="166161"/>
                  </a:lnTo>
                  <a:lnTo>
                    <a:pt x="21778" y="174206"/>
                  </a:lnTo>
                  <a:lnTo>
                    <a:pt x="30342" y="182017"/>
                  </a:lnTo>
                  <a:lnTo>
                    <a:pt x="39721" y="189671"/>
                  </a:lnTo>
                  <a:lnTo>
                    <a:pt x="52092" y="194774"/>
                  </a:lnTo>
                  <a:lnTo>
                    <a:pt x="66457" y="198176"/>
                  </a:lnTo>
                  <a:lnTo>
                    <a:pt x="82151" y="200443"/>
                  </a:lnTo>
                  <a:lnTo>
                    <a:pt x="96284" y="200732"/>
                  </a:lnTo>
                  <a:lnTo>
                    <a:pt x="109376" y="199700"/>
                  </a:lnTo>
                  <a:lnTo>
                    <a:pt x="121775" y="197790"/>
                  </a:lnTo>
                  <a:lnTo>
                    <a:pt x="133712" y="194068"/>
                  </a:lnTo>
                  <a:lnTo>
                    <a:pt x="145341" y="189141"/>
                  </a:lnTo>
                  <a:lnTo>
                    <a:pt x="156763" y="183409"/>
                  </a:lnTo>
                  <a:lnTo>
                    <a:pt x="168049" y="178364"/>
                  </a:lnTo>
                  <a:lnTo>
                    <a:pt x="179243" y="173777"/>
                  </a:lnTo>
                  <a:lnTo>
                    <a:pt x="190376" y="169496"/>
                  </a:lnTo>
                  <a:lnTo>
                    <a:pt x="200245" y="162971"/>
                  </a:lnTo>
                  <a:lnTo>
                    <a:pt x="209272" y="154951"/>
                  </a:lnTo>
                  <a:lnTo>
                    <a:pt x="225827" y="137474"/>
                  </a:lnTo>
                  <a:lnTo>
                    <a:pt x="241341" y="121551"/>
                  </a:lnTo>
                  <a:lnTo>
                    <a:pt x="248904" y="112655"/>
                  </a:lnTo>
                  <a:lnTo>
                    <a:pt x="256394" y="103054"/>
                  </a:lnTo>
                  <a:lnTo>
                    <a:pt x="263833" y="92983"/>
                  </a:lnTo>
                  <a:lnTo>
                    <a:pt x="268793" y="92386"/>
                  </a:lnTo>
                  <a:lnTo>
                    <a:pt x="272100" y="98106"/>
                  </a:lnTo>
                  <a:lnTo>
                    <a:pt x="274304" y="108037"/>
                  </a:lnTo>
                  <a:lnTo>
                    <a:pt x="275774" y="119551"/>
                  </a:lnTo>
                  <a:lnTo>
                    <a:pt x="276753" y="132122"/>
                  </a:lnTo>
                  <a:lnTo>
                    <a:pt x="277406" y="145396"/>
                  </a:lnTo>
                  <a:lnTo>
                    <a:pt x="279065" y="157916"/>
                  </a:lnTo>
                  <a:lnTo>
                    <a:pt x="281394" y="169933"/>
                  </a:lnTo>
                  <a:lnTo>
                    <a:pt x="297418" y="236752"/>
                  </a:lnTo>
                  <a:lnTo>
                    <a:pt x="311817" y="302021"/>
                  </a:lnTo>
                  <a:lnTo>
                    <a:pt x="315464" y="317391"/>
                  </a:lnTo>
                  <a:lnTo>
                    <a:pt x="319118" y="331307"/>
                  </a:lnTo>
                  <a:lnTo>
                    <a:pt x="326443" y="356558"/>
                  </a:lnTo>
                  <a:lnTo>
                    <a:pt x="337445" y="391410"/>
                  </a:lnTo>
                  <a:lnTo>
                    <a:pt x="348454" y="424984"/>
                  </a:lnTo>
                  <a:lnTo>
                    <a:pt x="353347" y="434847"/>
                  </a:lnTo>
                  <a:lnTo>
                    <a:pt x="359057" y="443870"/>
                  </a:lnTo>
                  <a:lnTo>
                    <a:pt x="377816" y="4692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315692" y="1424718"/>
              <a:ext cx="426390" cy="315109"/>
            </a:xfrm>
            <a:custGeom>
              <a:avLst/>
              <a:gdLst/>
              <a:ahLst/>
              <a:cxnLst/>
              <a:rect l="0" t="0" r="0" b="0"/>
              <a:pathLst>
                <a:path w="426390" h="315109">
                  <a:moveTo>
                    <a:pt x="18961" y="160946"/>
                  </a:moveTo>
                  <a:lnTo>
                    <a:pt x="7271" y="149255"/>
                  </a:lnTo>
                  <a:lnTo>
                    <a:pt x="3827" y="140917"/>
                  </a:lnTo>
                  <a:lnTo>
                    <a:pt x="1531" y="130464"/>
                  </a:lnTo>
                  <a:lnTo>
                    <a:pt x="0" y="118602"/>
                  </a:lnTo>
                  <a:lnTo>
                    <a:pt x="1427" y="108247"/>
                  </a:lnTo>
                  <a:lnTo>
                    <a:pt x="4825" y="98896"/>
                  </a:lnTo>
                  <a:lnTo>
                    <a:pt x="9537" y="90215"/>
                  </a:lnTo>
                  <a:lnTo>
                    <a:pt x="15125" y="80758"/>
                  </a:lnTo>
                  <a:lnTo>
                    <a:pt x="27861" y="60461"/>
                  </a:lnTo>
                  <a:lnTo>
                    <a:pt x="34682" y="51133"/>
                  </a:lnTo>
                  <a:lnTo>
                    <a:pt x="41677" y="42468"/>
                  </a:lnTo>
                  <a:lnTo>
                    <a:pt x="48787" y="34244"/>
                  </a:lnTo>
                  <a:lnTo>
                    <a:pt x="58421" y="26314"/>
                  </a:lnTo>
                  <a:lnTo>
                    <a:pt x="69738" y="18581"/>
                  </a:lnTo>
                  <a:lnTo>
                    <a:pt x="82176" y="10978"/>
                  </a:lnTo>
                  <a:lnTo>
                    <a:pt x="95363" y="5910"/>
                  </a:lnTo>
                  <a:lnTo>
                    <a:pt x="109048" y="2531"/>
                  </a:lnTo>
                  <a:lnTo>
                    <a:pt x="123065" y="278"/>
                  </a:lnTo>
                  <a:lnTo>
                    <a:pt x="138528" y="0"/>
                  </a:lnTo>
                  <a:lnTo>
                    <a:pt x="154954" y="1038"/>
                  </a:lnTo>
                  <a:lnTo>
                    <a:pt x="172022" y="2953"/>
                  </a:lnTo>
                  <a:lnTo>
                    <a:pt x="187070" y="5454"/>
                  </a:lnTo>
                  <a:lnTo>
                    <a:pt x="200774" y="8345"/>
                  </a:lnTo>
                  <a:lnTo>
                    <a:pt x="213580" y="11495"/>
                  </a:lnTo>
                  <a:lnTo>
                    <a:pt x="224565" y="16042"/>
                  </a:lnTo>
                  <a:lnTo>
                    <a:pt x="234335" y="21521"/>
                  </a:lnTo>
                  <a:lnTo>
                    <a:pt x="243295" y="27620"/>
                  </a:lnTo>
                  <a:lnTo>
                    <a:pt x="251715" y="36581"/>
                  </a:lnTo>
                  <a:lnTo>
                    <a:pt x="259776" y="47448"/>
                  </a:lnTo>
                  <a:lnTo>
                    <a:pt x="267597" y="59587"/>
                  </a:lnTo>
                  <a:lnTo>
                    <a:pt x="274034" y="71350"/>
                  </a:lnTo>
                  <a:lnTo>
                    <a:pt x="279549" y="82863"/>
                  </a:lnTo>
                  <a:lnTo>
                    <a:pt x="284450" y="94209"/>
                  </a:lnTo>
                  <a:lnTo>
                    <a:pt x="288940" y="105443"/>
                  </a:lnTo>
                  <a:lnTo>
                    <a:pt x="297192" y="127714"/>
                  </a:lnTo>
                  <a:lnTo>
                    <a:pt x="299882" y="140015"/>
                  </a:lnTo>
                  <a:lnTo>
                    <a:pt x="301675" y="153109"/>
                  </a:lnTo>
                  <a:lnTo>
                    <a:pt x="302871" y="166733"/>
                  </a:lnTo>
                  <a:lnTo>
                    <a:pt x="302444" y="180710"/>
                  </a:lnTo>
                  <a:lnTo>
                    <a:pt x="300937" y="194922"/>
                  </a:lnTo>
                  <a:lnTo>
                    <a:pt x="298708" y="209290"/>
                  </a:lnTo>
                  <a:lnTo>
                    <a:pt x="295999" y="223763"/>
                  </a:lnTo>
                  <a:lnTo>
                    <a:pt x="289725" y="252895"/>
                  </a:lnTo>
                  <a:lnTo>
                    <a:pt x="283892" y="263845"/>
                  </a:lnTo>
                  <a:lnTo>
                    <a:pt x="276334" y="272368"/>
                  </a:lnTo>
                  <a:lnTo>
                    <a:pt x="267624" y="279274"/>
                  </a:lnTo>
                  <a:lnTo>
                    <a:pt x="256924" y="282654"/>
                  </a:lnTo>
                  <a:lnTo>
                    <a:pt x="244896" y="283684"/>
                  </a:lnTo>
                  <a:lnTo>
                    <a:pt x="231982" y="283147"/>
                  </a:lnTo>
                  <a:lnTo>
                    <a:pt x="220927" y="280342"/>
                  </a:lnTo>
                  <a:lnTo>
                    <a:pt x="211110" y="276025"/>
                  </a:lnTo>
                  <a:lnTo>
                    <a:pt x="202118" y="270700"/>
                  </a:lnTo>
                  <a:lnTo>
                    <a:pt x="193677" y="263480"/>
                  </a:lnTo>
                  <a:lnTo>
                    <a:pt x="185602" y="254995"/>
                  </a:lnTo>
                  <a:lnTo>
                    <a:pt x="177772" y="245669"/>
                  </a:lnTo>
                  <a:lnTo>
                    <a:pt x="174999" y="237004"/>
                  </a:lnTo>
                  <a:lnTo>
                    <a:pt x="175598" y="228781"/>
                  </a:lnTo>
                  <a:lnTo>
                    <a:pt x="178443" y="220851"/>
                  </a:lnTo>
                  <a:lnTo>
                    <a:pt x="184011" y="214342"/>
                  </a:lnTo>
                  <a:lnTo>
                    <a:pt x="191393" y="208778"/>
                  </a:lnTo>
                  <a:lnTo>
                    <a:pt x="199985" y="203846"/>
                  </a:lnTo>
                  <a:lnTo>
                    <a:pt x="209384" y="201781"/>
                  </a:lnTo>
                  <a:lnTo>
                    <a:pt x="219320" y="201628"/>
                  </a:lnTo>
                  <a:lnTo>
                    <a:pt x="229614" y="202750"/>
                  </a:lnTo>
                  <a:lnTo>
                    <a:pt x="240149" y="204721"/>
                  </a:lnTo>
                  <a:lnTo>
                    <a:pt x="250841" y="207258"/>
                  </a:lnTo>
                  <a:lnTo>
                    <a:pt x="261640" y="210174"/>
                  </a:lnTo>
                  <a:lnTo>
                    <a:pt x="271287" y="214564"/>
                  </a:lnTo>
                  <a:lnTo>
                    <a:pt x="280165" y="219938"/>
                  </a:lnTo>
                  <a:lnTo>
                    <a:pt x="288531" y="225968"/>
                  </a:lnTo>
                  <a:lnTo>
                    <a:pt x="297778" y="231211"/>
                  </a:lnTo>
                  <a:lnTo>
                    <a:pt x="307614" y="235930"/>
                  </a:lnTo>
                  <a:lnTo>
                    <a:pt x="317842" y="240300"/>
                  </a:lnTo>
                  <a:lnTo>
                    <a:pt x="328331" y="245660"/>
                  </a:lnTo>
                  <a:lnTo>
                    <a:pt x="338994" y="251680"/>
                  </a:lnTo>
                  <a:lnTo>
                    <a:pt x="349773" y="258141"/>
                  </a:lnTo>
                  <a:lnTo>
                    <a:pt x="359406" y="264895"/>
                  </a:lnTo>
                  <a:lnTo>
                    <a:pt x="368276" y="271844"/>
                  </a:lnTo>
                  <a:lnTo>
                    <a:pt x="376635" y="278925"/>
                  </a:lnTo>
                  <a:lnTo>
                    <a:pt x="385879" y="286092"/>
                  </a:lnTo>
                  <a:lnTo>
                    <a:pt x="395712" y="293317"/>
                  </a:lnTo>
                  <a:lnTo>
                    <a:pt x="426389" y="3151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800952" y="2540658"/>
            <a:ext cx="4522691" cy="652695"/>
            <a:chOff x="2800952" y="2540658"/>
            <a:chExt cx="4522691" cy="652695"/>
          </a:xfrm>
        </p:grpSpPr>
        <p:sp>
          <p:nvSpPr>
            <p:cNvPr id="30" name="Freeform 29"/>
            <p:cNvSpPr/>
            <p:nvPr/>
          </p:nvSpPr>
          <p:spPr>
            <a:xfrm>
              <a:off x="2800952" y="2561667"/>
              <a:ext cx="316275" cy="587640"/>
            </a:xfrm>
            <a:custGeom>
              <a:avLst/>
              <a:gdLst/>
              <a:ahLst/>
              <a:cxnLst/>
              <a:rect l="0" t="0" r="0" b="0"/>
              <a:pathLst>
                <a:path w="316275" h="587640">
                  <a:moveTo>
                    <a:pt x="18961" y="147176"/>
                  </a:moveTo>
                  <a:lnTo>
                    <a:pt x="7270" y="135485"/>
                  </a:lnTo>
                  <a:lnTo>
                    <a:pt x="3826" y="127147"/>
                  </a:lnTo>
                  <a:lnTo>
                    <a:pt x="1530" y="116695"/>
                  </a:lnTo>
                  <a:lnTo>
                    <a:pt x="0" y="104832"/>
                  </a:lnTo>
                  <a:lnTo>
                    <a:pt x="1426" y="93253"/>
                  </a:lnTo>
                  <a:lnTo>
                    <a:pt x="4824" y="81863"/>
                  </a:lnTo>
                  <a:lnTo>
                    <a:pt x="9537" y="70600"/>
                  </a:lnTo>
                  <a:lnTo>
                    <a:pt x="13902" y="59420"/>
                  </a:lnTo>
                  <a:lnTo>
                    <a:pt x="22015" y="37210"/>
                  </a:lnTo>
                  <a:lnTo>
                    <a:pt x="28338" y="28596"/>
                  </a:lnTo>
                  <a:lnTo>
                    <a:pt x="36224" y="21630"/>
                  </a:lnTo>
                  <a:lnTo>
                    <a:pt x="45152" y="15762"/>
                  </a:lnTo>
                  <a:lnTo>
                    <a:pt x="54774" y="10626"/>
                  </a:lnTo>
                  <a:lnTo>
                    <a:pt x="64860" y="5979"/>
                  </a:lnTo>
                  <a:lnTo>
                    <a:pt x="75254" y="1658"/>
                  </a:lnTo>
                  <a:lnTo>
                    <a:pt x="85854" y="0"/>
                  </a:lnTo>
                  <a:lnTo>
                    <a:pt x="96591" y="119"/>
                  </a:lnTo>
                  <a:lnTo>
                    <a:pt x="107420" y="1421"/>
                  </a:lnTo>
                  <a:lnTo>
                    <a:pt x="118309" y="4737"/>
                  </a:lnTo>
                  <a:lnTo>
                    <a:pt x="129240" y="9394"/>
                  </a:lnTo>
                  <a:lnTo>
                    <a:pt x="140197" y="14946"/>
                  </a:lnTo>
                  <a:lnTo>
                    <a:pt x="149949" y="21094"/>
                  </a:lnTo>
                  <a:lnTo>
                    <a:pt x="158897" y="27640"/>
                  </a:lnTo>
                  <a:lnTo>
                    <a:pt x="167310" y="34451"/>
                  </a:lnTo>
                  <a:lnTo>
                    <a:pt x="174142" y="42662"/>
                  </a:lnTo>
                  <a:lnTo>
                    <a:pt x="179920" y="51806"/>
                  </a:lnTo>
                  <a:lnTo>
                    <a:pt x="184995" y="61573"/>
                  </a:lnTo>
                  <a:lnTo>
                    <a:pt x="190826" y="70532"/>
                  </a:lnTo>
                  <a:lnTo>
                    <a:pt x="197160" y="78951"/>
                  </a:lnTo>
                  <a:lnTo>
                    <a:pt x="203830" y="87011"/>
                  </a:lnTo>
                  <a:lnTo>
                    <a:pt x="210724" y="97278"/>
                  </a:lnTo>
                  <a:lnTo>
                    <a:pt x="217766" y="109017"/>
                  </a:lnTo>
                  <a:lnTo>
                    <a:pt x="224908" y="121737"/>
                  </a:lnTo>
                  <a:lnTo>
                    <a:pt x="230893" y="133887"/>
                  </a:lnTo>
                  <a:lnTo>
                    <a:pt x="236107" y="145658"/>
                  </a:lnTo>
                  <a:lnTo>
                    <a:pt x="240806" y="157176"/>
                  </a:lnTo>
                  <a:lnTo>
                    <a:pt x="245162" y="168525"/>
                  </a:lnTo>
                  <a:lnTo>
                    <a:pt x="253265" y="190923"/>
                  </a:lnTo>
                  <a:lnTo>
                    <a:pt x="255915" y="203258"/>
                  </a:lnTo>
                  <a:lnTo>
                    <a:pt x="257682" y="216375"/>
                  </a:lnTo>
                  <a:lnTo>
                    <a:pt x="258860" y="230014"/>
                  </a:lnTo>
                  <a:lnTo>
                    <a:pt x="260869" y="244001"/>
                  </a:lnTo>
                  <a:lnTo>
                    <a:pt x="263431" y="258219"/>
                  </a:lnTo>
                  <a:lnTo>
                    <a:pt x="266363" y="272592"/>
                  </a:lnTo>
                  <a:lnTo>
                    <a:pt x="267095" y="285845"/>
                  </a:lnTo>
                  <a:lnTo>
                    <a:pt x="266358" y="298351"/>
                  </a:lnTo>
                  <a:lnTo>
                    <a:pt x="264644" y="310358"/>
                  </a:lnTo>
                  <a:lnTo>
                    <a:pt x="263501" y="323257"/>
                  </a:lnTo>
                  <a:lnTo>
                    <a:pt x="262740" y="336751"/>
                  </a:lnTo>
                  <a:lnTo>
                    <a:pt x="262232" y="350640"/>
                  </a:lnTo>
                  <a:lnTo>
                    <a:pt x="260670" y="363570"/>
                  </a:lnTo>
                  <a:lnTo>
                    <a:pt x="258405" y="375861"/>
                  </a:lnTo>
                  <a:lnTo>
                    <a:pt x="255671" y="387725"/>
                  </a:lnTo>
                  <a:lnTo>
                    <a:pt x="251402" y="399305"/>
                  </a:lnTo>
                  <a:lnTo>
                    <a:pt x="246109" y="410696"/>
                  </a:lnTo>
                  <a:lnTo>
                    <a:pt x="240133" y="421960"/>
                  </a:lnTo>
                  <a:lnTo>
                    <a:pt x="234925" y="433140"/>
                  </a:lnTo>
                  <a:lnTo>
                    <a:pt x="230230" y="444264"/>
                  </a:lnTo>
                  <a:lnTo>
                    <a:pt x="225877" y="455350"/>
                  </a:lnTo>
                  <a:lnTo>
                    <a:pt x="220527" y="465188"/>
                  </a:lnTo>
                  <a:lnTo>
                    <a:pt x="214514" y="474194"/>
                  </a:lnTo>
                  <a:lnTo>
                    <a:pt x="208058" y="482645"/>
                  </a:lnTo>
                  <a:lnTo>
                    <a:pt x="200084" y="489502"/>
                  </a:lnTo>
                  <a:lnTo>
                    <a:pt x="191097" y="495297"/>
                  </a:lnTo>
                  <a:lnTo>
                    <a:pt x="181435" y="500384"/>
                  </a:lnTo>
                  <a:lnTo>
                    <a:pt x="168877" y="503775"/>
                  </a:lnTo>
                  <a:lnTo>
                    <a:pt x="154386" y="506036"/>
                  </a:lnTo>
                  <a:lnTo>
                    <a:pt x="138609" y="507544"/>
                  </a:lnTo>
                  <a:lnTo>
                    <a:pt x="125644" y="506101"/>
                  </a:lnTo>
                  <a:lnTo>
                    <a:pt x="114553" y="502693"/>
                  </a:lnTo>
                  <a:lnTo>
                    <a:pt x="104712" y="497974"/>
                  </a:lnTo>
                  <a:lnTo>
                    <a:pt x="95705" y="492380"/>
                  </a:lnTo>
                  <a:lnTo>
                    <a:pt x="87253" y="486205"/>
                  </a:lnTo>
                  <a:lnTo>
                    <a:pt x="79171" y="479640"/>
                  </a:lnTo>
                  <a:lnTo>
                    <a:pt x="72560" y="471594"/>
                  </a:lnTo>
                  <a:lnTo>
                    <a:pt x="66929" y="462559"/>
                  </a:lnTo>
                  <a:lnTo>
                    <a:pt x="61951" y="452865"/>
                  </a:lnTo>
                  <a:lnTo>
                    <a:pt x="61080" y="443955"/>
                  </a:lnTo>
                  <a:lnTo>
                    <a:pt x="62946" y="435569"/>
                  </a:lnTo>
                  <a:lnTo>
                    <a:pt x="66637" y="427530"/>
                  </a:lnTo>
                  <a:lnTo>
                    <a:pt x="72768" y="423395"/>
                  </a:lnTo>
                  <a:lnTo>
                    <a:pt x="80526" y="421862"/>
                  </a:lnTo>
                  <a:lnTo>
                    <a:pt x="89369" y="422063"/>
                  </a:lnTo>
                  <a:lnTo>
                    <a:pt x="100158" y="424644"/>
                  </a:lnTo>
                  <a:lnTo>
                    <a:pt x="112245" y="428812"/>
                  </a:lnTo>
                  <a:lnTo>
                    <a:pt x="125197" y="434038"/>
                  </a:lnTo>
                  <a:lnTo>
                    <a:pt x="149376" y="443106"/>
                  </a:lnTo>
                  <a:lnTo>
                    <a:pt x="160962" y="447238"/>
                  </a:lnTo>
                  <a:lnTo>
                    <a:pt x="172357" y="452439"/>
                  </a:lnTo>
                  <a:lnTo>
                    <a:pt x="183624" y="458354"/>
                  </a:lnTo>
                  <a:lnTo>
                    <a:pt x="194806" y="464744"/>
                  </a:lnTo>
                  <a:lnTo>
                    <a:pt x="204707" y="472674"/>
                  </a:lnTo>
                  <a:lnTo>
                    <a:pt x="213756" y="481631"/>
                  </a:lnTo>
                  <a:lnTo>
                    <a:pt x="222234" y="491273"/>
                  </a:lnTo>
                  <a:lnTo>
                    <a:pt x="238181" y="508513"/>
                  </a:lnTo>
                  <a:lnTo>
                    <a:pt x="260916" y="531975"/>
                  </a:lnTo>
                  <a:lnTo>
                    <a:pt x="316274" y="5876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96563" y="2540658"/>
              <a:ext cx="339999" cy="608649"/>
            </a:xfrm>
            <a:custGeom>
              <a:avLst/>
              <a:gdLst/>
              <a:ahLst/>
              <a:cxnLst/>
              <a:rect l="0" t="0" r="0" b="0"/>
              <a:pathLst>
                <a:path w="339999" h="608649">
                  <a:moveTo>
                    <a:pt x="31674" y="135151"/>
                  </a:moveTo>
                  <a:lnTo>
                    <a:pt x="14137" y="123460"/>
                  </a:lnTo>
                  <a:lnTo>
                    <a:pt x="8971" y="115122"/>
                  </a:lnTo>
                  <a:lnTo>
                    <a:pt x="5527" y="104669"/>
                  </a:lnTo>
                  <a:lnTo>
                    <a:pt x="3231" y="92806"/>
                  </a:lnTo>
                  <a:lnTo>
                    <a:pt x="1701" y="80004"/>
                  </a:lnTo>
                  <a:lnTo>
                    <a:pt x="680" y="66575"/>
                  </a:lnTo>
                  <a:lnTo>
                    <a:pt x="0" y="52729"/>
                  </a:lnTo>
                  <a:lnTo>
                    <a:pt x="1993" y="41050"/>
                  </a:lnTo>
                  <a:lnTo>
                    <a:pt x="5769" y="30818"/>
                  </a:lnTo>
                  <a:lnTo>
                    <a:pt x="10734" y="21549"/>
                  </a:lnTo>
                  <a:lnTo>
                    <a:pt x="17714" y="14147"/>
                  </a:lnTo>
                  <a:lnTo>
                    <a:pt x="26038" y="7988"/>
                  </a:lnTo>
                  <a:lnTo>
                    <a:pt x="35258" y="2659"/>
                  </a:lnTo>
                  <a:lnTo>
                    <a:pt x="45075" y="330"/>
                  </a:lnTo>
                  <a:lnTo>
                    <a:pt x="55290" y="0"/>
                  </a:lnTo>
                  <a:lnTo>
                    <a:pt x="65771" y="1004"/>
                  </a:lnTo>
                  <a:lnTo>
                    <a:pt x="77652" y="4120"/>
                  </a:lnTo>
                  <a:lnTo>
                    <a:pt x="90467" y="8645"/>
                  </a:lnTo>
                  <a:lnTo>
                    <a:pt x="103904" y="14109"/>
                  </a:lnTo>
                  <a:lnTo>
                    <a:pt x="115309" y="20198"/>
                  </a:lnTo>
                  <a:lnTo>
                    <a:pt x="125359" y="26704"/>
                  </a:lnTo>
                  <a:lnTo>
                    <a:pt x="134507" y="33489"/>
                  </a:lnTo>
                  <a:lnTo>
                    <a:pt x="141828" y="41683"/>
                  </a:lnTo>
                  <a:lnTo>
                    <a:pt x="147933" y="50815"/>
                  </a:lnTo>
                  <a:lnTo>
                    <a:pt x="153227" y="60575"/>
                  </a:lnTo>
                  <a:lnTo>
                    <a:pt x="159203" y="70751"/>
                  </a:lnTo>
                  <a:lnTo>
                    <a:pt x="172368" y="91847"/>
                  </a:lnTo>
                  <a:lnTo>
                    <a:pt x="179304" y="103835"/>
                  </a:lnTo>
                  <a:lnTo>
                    <a:pt x="193537" y="130205"/>
                  </a:lnTo>
                  <a:lnTo>
                    <a:pt x="199534" y="144088"/>
                  </a:lnTo>
                  <a:lnTo>
                    <a:pt x="204756" y="158238"/>
                  </a:lnTo>
                  <a:lnTo>
                    <a:pt x="221928" y="210267"/>
                  </a:lnTo>
                  <a:lnTo>
                    <a:pt x="225803" y="223157"/>
                  </a:lnTo>
                  <a:lnTo>
                    <a:pt x="233371" y="250530"/>
                  </a:lnTo>
                  <a:lnTo>
                    <a:pt x="235878" y="264681"/>
                  </a:lnTo>
                  <a:lnTo>
                    <a:pt x="237550" y="279009"/>
                  </a:lnTo>
                  <a:lnTo>
                    <a:pt x="238665" y="293455"/>
                  </a:lnTo>
                  <a:lnTo>
                    <a:pt x="239408" y="307980"/>
                  </a:lnTo>
                  <a:lnTo>
                    <a:pt x="240233" y="337169"/>
                  </a:lnTo>
                  <a:lnTo>
                    <a:pt x="240698" y="386963"/>
                  </a:lnTo>
                  <a:lnTo>
                    <a:pt x="239540" y="403353"/>
                  </a:lnTo>
                  <a:lnTo>
                    <a:pt x="237544" y="419174"/>
                  </a:lnTo>
                  <a:lnTo>
                    <a:pt x="234990" y="434615"/>
                  </a:lnTo>
                  <a:lnTo>
                    <a:pt x="232064" y="448580"/>
                  </a:lnTo>
                  <a:lnTo>
                    <a:pt x="228890" y="461560"/>
                  </a:lnTo>
                  <a:lnTo>
                    <a:pt x="225550" y="473884"/>
                  </a:lnTo>
                  <a:lnTo>
                    <a:pt x="220877" y="484547"/>
                  </a:lnTo>
                  <a:lnTo>
                    <a:pt x="215314" y="494103"/>
                  </a:lnTo>
                  <a:lnTo>
                    <a:pt x="209158" y="502920"/>
                  </a:lnTo>
                  <a:lnTo>
                    <a:pt x="202608" y="511246"/>
                  </a:lnTo>
                  <a:lnTo>
                    <a:pt x="195794" y="519243"/>
                  </a:lnTo>
                  <a:lnTo>
                    <a:pt x="188804" y="527022"/>
                  </a:lnTo>
                  <a:lnTo>
                    <a:pt x="179250" y="532207"/>
                  </a:lnTo>
                  <a:lnTo>
                    <a:pt x="167987" y="535664"/>
                  </a:lnTo>
                  <a:lnTo>
                    <a:pt x="155584" y="537969"/>
                  </a:lnTo>
                  <a:lnTo>
                    <a:pt x="142421" y="538282"/>
                  </a:lnTo>
                  <a:lnTo>
                    <a:pt x="128752" y="537267"/>
                  </a:lnTo>
                  <a:lnTo>
                    <a:pt x="114746" y="535367"/>
                  </a:lnTo>
                  <a:lnTo>
                    <a:pt x="102961" y="531654"/>
                  </a:lnTo>
                  <a:lnTo>
                    <a:pt x="92657" y="526730"/>
                  </a:lnTo>
                  <a:lnTo>
                    <a:pt x="83341" y="521002"/>
                  </a:lnTo>
                  <a:lnTo>
                    <a:pt x="74683" y="514735"/>
                  </a:lnTo>
                  <a:lnTo>
                    <a:pt x="66464" y="508111"/>
                  </a:lnTo>
                  <a:lnTo>
                    <a:pt x="58538" y="501247"/>
                  </a:lnTo>
                  <a:lnTo>
                    <a:pt x="53254" y="491778"/>
                  </a:lnTo>
                  <a:lnTo>
                    <a:pt x="49731" y="480571"/>
                  </a:lnTo>
                  <a:lnTo>
                    <a:pt x="47383" y="468205"/>
                  </a:lnTo>
                  <a:lnTo>
                    <a:pt x="49488" y="458738"/>
                  </a:lnTo>
                  <a:lnTo>
                    <a:pt x="54561" y="451203"/>
                  </a:lnTo>
                  <a:lnTo>
                    <a:pt x="61614" y="444957"/>
                  </a:lnTo>
                  <a:lnTo>
                    <a:pt x="69987" y="442016"/>
                  </a:lnTo>
                  <a:lnTo>
                    <a:pt x="79239" y="441278"/>
                  </a:lnTo>
                  <a:lnTo>
                    <a:pt x="89078" y="442010"/>
                  </a:lnTo>
                  <a:lnTo>
                    <a:pt x="99308" y="444946"/>
                  </a:lnTo>
                  <a:lnTo>
                    <a:pt x="109798" y="449349"/>
                  </a:lnTo>
                  <a:lnTo>
                    <a:pt x="158853" y="473999"/>
                  </a:lnTo>
                  <a:lnTo>
                    <a:pt x="170294" y="480953"/>
                  </a:lnTo>
                  <a:lnTo>
                    <a:pt x="180369" y="488036"/>
                  </a:lnTo>
                  <a:lnTo>
                    <a:pt x="189532" y="495206"/>
                  </a:lnTo>
                  <a:lnTo>
                    <a:pt x="198088" y="502432"/>
                  </a:lnTo>
                  <a:lnTo>
                    <a:pt x="206239" y="509697"/>
                  </a:lnTo>
                  <a:lnTo>
                    <a:pt x="214120" y="516987"/>
                  </a:lnTo>
                  <a:lnTo>
                    <a:pt x="223045" y="523071"/>
                  </a:lnTo>
                  <a:lnTo>
                    <a:pt x="232665" y="528350"/>
                  </a:lnTo>
                  <a:lnTo>
                    <a:pt x="242749" y="533093"/>
                  </a:lnTo>
                  <a:lnTo>
                    <a:pt x="253143" y="538702"/>
                  </a:lnTo>
                  <a:lnTo>
                    <a:pt x="263741" y="544888"/>
                  </a:lnTo>
                  <a:lnTo>
                    <a:pt x="274478" y="551459"/>
                  </a:lnTo>
                  <a:lnTo>
                    <a:pt x="284083" y="558287"/>
                  </a:lnTo>
                  <a:lnTo>
                    <a:pt x="292933" y="565286"/>
                  </a:lnTo>
                  <a:lnTo>
                    <a:pt x="301280" y="572399"/>
                  </a:lnTo>
                  <a:lnTo>
                    <a:pt x="309292" y="579588"/>
                  </a:lnTo>
                  <a:lnTo>
                    <a:pt x="339998" y="608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359480" y="2576705"/>
              <a:ext cx="319336" cy="1"/>
            </a:xfrm>
            <a:custGeom>
              <a:avLst/>
              <a:gdLst/>
              <a:ahLst/>
              <a:cxnLst/>
              <a:rect l="0" t="0" r="0" b="0"/>
              <a:pathLst>
                <a:path w="319336" h="1">
                  <a:moveTo>
                    <a:pt x="0" y="0"/>
                  </a:moveTo>
                  <a:lnTo>
                    <a:pt x="3193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304422" y="2576705"/>
              <a:ext cx="439169" cy="484509"/>
            </a:xfrm>
            <a:custGeom>
              <a:avLst/>
              <a:gdLst/>
              <a:ahLst/>
              <a:cxnLst/>
              <a:rect l="0" t="0" r="0" b="0"/>
              <a:pathLst>
                <a:path w="439169" h="484509">
                  <a:moveTo>
                    <a:pt x="0" y="0"/>
                  </a:moveTo>
                  <a:lnTo>
                    <a:pt x="5846" y="23382"/>
                  </a:lnTo>
                  <a:lnTo>
                    <a:pt x="8791" y="33941"/>
                  </a:lnTo>
                  <a:lnTo>
                    <a:pt x="15327" y="55460"/>
                  </a:lnTo>
                  <a:lnTo>
                    <a:pt x="25885" y="88212"/>
                  </a:lnTo>
                  <a:lnTo>
                    <a:pt x="31939" y="96736"/>
                  </a:lnTo>
                  <a:lnTo>
                    <a:pt x="39645" y="103643"/>
                  </a:lnTo>
                  <a:lnTo>
                    <a:pt x="48453" y="109471"/>
                  </a:lnTo>
                  <a:lnTo>
                    <a:pt x="57996" y="112133"/>
                  </a:lnTo>
                  <a:lnTo>
                    <a:pt x="68028" y="112684"/>
                  </a:lnTo>
                  <a:lnTo>
                    <a:pt x="78387" y="111828"/>
                  </a:lnTo>
                  <a:lnTo>
                    <a:pt x="90187" y="111257"/>
                  </a:lnTo>
                  <a:lnTo>
                    <a:pt x="116348" y="110623"/>
                  </a:lnTo>
                  <a:lnTo>
                    <a:pt x="128953" y="111677"/>
                  </a:lnTo>
                  <a:lnTo>
                    <a:pt x="141026" y="113604"/>
                  </a:lnTo>
                  <a:lnTo>
                    <a:pt x="165453" y="119007"/>
                  </a:lnTo>
                  <a:lnTo>
                    <a:pt x="192623" y="125486"/>
                  </a:lnTo>
                  <a:lnTo>
                    <a:pt x="205496" y="128927"/>
                  </a:lnTo>
                  <a:lnTo>
                    <a:pt x="229588" y="136013"/>
                  </a:lnTo>
                  <a:lnTo>
                    <a:pt x="241151" y="140839"/>
                  </a:lnTo>
                  <a:lnTo>
                    <a:pt x="252531" y="146503"/>
                  </a:lnTo>
                  <a:lnTo>
                    <a:pt x="263787" y="152727"/>
                  </a:lnTo>
                  <a:lnTo>
                    <a:pt x="274962" y="159323"/>
                  </a:lnTo>
                  <a:lnTo>
                    <a:pt x="297167" y="173177"/>
                  </a:lnTo>
                  <a:lnTo>
                    <a:pt x="330304" y="194734"/>
                  </a:lnTo>
                  <a:lnTo>
                    <a:pt x="340107" y="202009"/>
                  </a:lnTo>
                  <a:lnTo>
                    <a:pt x="349088" y="209307"/>
                  </a:lnTo>
                  <a:lnTo>
                    <a:pt x="357523" y="216619"/>
                  </a:lnTo>
                  <a:lnTo>
                    <a:pt x="365593" y="223940"/>
                  </a:lnTo>
                  <a:lnTo>
                    <a:pt x="381086" y="238601"/>
                  </a:lnTo>
                  <a:lnTo>
                    <a:pt x="403565" y="260612"/>
                  </a:lnTo>
                  <a:lnTo>
                    <a:pt x="410970" y="269175"/>
                  </a:lnTo>
                  <a:lnTo>
                    <a:pt x="418354" y="278554"/>
                  </a:lnTo>
                  <a:lnTo>
                    <a:pt x="425723" y="288477"/>
                  </a:lnTo>
                  <a:lnTo>
                    <a:pt x="430636" y="299987"/>
                  </a:lnTo>
                  <a:lnTo>
                    <a:pt x="433912" y="312554"/>
                  </a:lnTo>
                  <a:lnTo>
                    <a:pt x="436095" y="325826"/>
                  </a:lnTo>
                  <a:lnTo>
                    <a:pt x="437551" y="339568"/>
                  </a:lnTo>
                  <a:lnTo>
                    <a:pt x="438522" y="353623"/>
                  </a:lnTo>
                  <a:lnTo>
                    <a:pt x="439168" y="367887"/>
                  </a:lnTo>
                  <a:lnTo>
                    <a:pt x="437153" y="381067"/>
                  </a:lnTo>
                  <a:lnTo>
                    <a:pt x="433362" y="393525"/>
                  </a:lnTo>
                  <a:lnTo>
                    <a:pt x="428388" y="405500"/>
                  </a:lnTo>
                  <a:lnTo>
                    <a:pt x="422625" y="415931"/>
                  </a:lnTo>
                  <a:lnTo>
                    <a:pt x="416335" y="425331"/>
                  </a:lnTo>
                  <a:lnTo>
                    <a:pt x="409696" y="434046"/>
                  </a:lnTo>
                  <a:lnTo>
                    <a:pt x="401599" y="441079"/>
                  </a:lnTo>
                  <a:lnTo>
                    <a:pt x="392530" y="446991"/>
                  </a:lnTo>
                  <a:lnTo>
                    <a:pt x="382814" y="452156"/>
                  </a:lnTo>
                  <a:lnTo>
                    <a:pt x="373889" y="458046"/>
                  </a:lnTo>
                  <a:lnTo>
                    <a:pt x="365493" y="464420"/>
                  </a:lnTo>
                  <a:lnTo>
                    <a:pt x="330347" y="4845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031185" y="2686820"/>
              <a:ext cx="143151" cy="363383"/>
            </a:xfrm>
            <a:custGeom>
              <a:avLst/>
              <a:gdLst/>
              <a:ahLst/>
              <a:cxnLst/>
              <a:rect l="0" t="0" r="0" b="0"/>
              <a:pathLst>
                <a:path w="143151" h="363383">
                  <a:moveTo>
                    <a:pt x="0" y="0"/>
                  </a:moveTo>
                  <a:lnTo>
                    <a:pt x="15327" y="45980"/>
                  </a:lnTo>
                  <a:lnTo>
                    <a:pt x="18782" y="58794"/>
                  </a:lnTo>
                  <a:lnTo>
                    <a:pt x="22310" y="73454"/>
                  </a:lnTo>
                  <a:lnTo>
                    <a:pt x="25885" y="89346"/>
                  </a:lnTo>
                  <a:lnTo>
                    <a:pt x="29491" y="103610"/>
                  </a:lnTo>
                  <a:lnTo>
                    <a:pt x="33120" y="116790"/>
                  </a:lnTo>
                  <a:lnTo>
                    <a:pt x="40414" y="141223"/>
                  </a:lnTo>
                  <a:lnTo>
                    <a:pt x="58733" y="197955"/>
                  </a:lnTo>
                  <a:lnTo>
                    <a:pt x="63626" y="209051"/>
                  </a:lnTo>
                  <a:lnTo>
                    <a:pt x="69334" y="220119"/>
                  </a:lnTo>
                  <a:lnTo>
                    <a:pt x="75587" y="231168"/>
                  </a:lnTo>
                  <a:lnTo>
                    <a:pt x="80979" y="242205"/>
                  </a:lnTo>
                  <a:lnTo>
                    <a:pt x="85797" y="253233"/>
                  </a:lnTo>
                  <a:lnTo>
                    <a:pt x="90233" y="264256"/>
                  </a:lnTo>
                  <a:lnTo>
                    <a:pt x="95637" y="275275"/>
                  </a:lnTo>
                  <a:lnTo>
                    <a:pt x="101687" y="286291"/>
                  </a:lnTo>
                  <a:lnTo>
                    <a:pt x="108167" y="297306"/>
                  </a:lnTo>
                  <a:lnTo>
                    <a:pt x="113711" y="308320"/>
                  </a:lnTo>
                  <a:lnTo>
                    <a:pt x="118630" y="319333"/>
                  </a:lnTo>
                  <a:lnTo>
                    <a:pt x="143150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976127" y="2851998"/>
              <a:ext cx="385406" cy="22020"/>
            </a:xfrm>
            <a:custGeom>
              <a:avLst/>
              <a:gdLst/>
              <a:ahLst/>
              <a:cxnLst/>
              <a:rect l="0" t="0" r="0" b="0"/>
              <a:pathLst>
                <a:path w="385406" h="22020">
                  <a:moveTo>
                    <a:pt x="0" y="22019"/>
                  </a:moveTo>
                  <a:lnTo>
                    <a:pt x="17538" y="16173"/>
                  </a:lnTo>
                  <a:lnTo>
                    <a:pt x="27597" y="13228"/>
                  </a:lnTo>
                  <a:lnTo>
                    <a:pt x="51826" y="6693"/>
                  </a:lnTo>
                  <a:lnTo>
                    <a:pt x="66362" y="4460"/>
                  </a:lnTo>
                  <a:lnTo>
                    <a:pt x="82170" y="2972"/>
                  </a:lnTo>
                  <a:lnTo>
                    <a:pt x="98826" y="1980"/>
                  </a:lnTo>
                  <a:lnTo>
                    <a:pt x="130384" y="878"/>
                  </a:lnTo>
                  <a:lnTo>
                    <a:pt x="190520" y="170"/>
                  </a:lnTo>
                  <a:lnTo>
                    <a:pt x="322997" y="0"/>
                  </a:lnTo>
                  <a:lnTo>
                    <a:pt x="336459" y="1222"/>
                  </a:lnTo>
                  <a:lnTo>
                    <a:pt x="349104" y="3261"/>
                  </a:lnTo>
                  <a:lnTo>
                    <a:pt x="385405" y="11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636821" y="2576705"/>
              <a:ext cx="55059" cy="616648"/>
            </a:xfrm>
            <a:custGeom>
              <a:avLst/>
              <a:gdLst/>
              <a:ahLst/>
              <a:cxnLst/>
              <a:rect l="0" t="0" r="0" b="0"/>
              <a:pathLst>
                <a:path w="55059" h="616648">
                  <a:moveTo>
                    <a:pt x="0" y="0"/>
                  </a:moveTo>
                  <a:lnTo>
                    <a:pt x="0" y="61306"/>
                  </a:lnTo>
                  <a:lnTo>
                    <a:pt x="1224" y="75129"/>
                  </a:lnTo>
                  <a:lnTo>
                    <a:pt x="3263" y="89238"/>
                  </a:lnTo>
                  <a:lnTo>
                    <a:pt x="5846" y="103538"/>
                  </a:lnTo>
                  <a:lnTo>
                    <a:pt x="7568" y="117966"/>
                  </a:lnTo>
                  <a:lnTo>
                    <a:pt x="8716" y="132478"/>
                  </a:lnTo>
                  <a:lnTo>
                    <a:pt x="9481" y="147047"/>
                  </a:lnTo>
                  <a:lnTo>
                    <a:pt x="10331" y="176285"/>
                  </a:lnTo>
                  <a:lnTo>
                    <a:pt x="10877" y="240779"/>
                  </a:lnTo>
                  <a:lnTo>
                    <a:pt x="12146" y="258400"/>
                  </a:lnTo>
                  <a:lnTo>
                    <a:pt x="14214" y="276264"/>
                  </a:lnTo>
                  <a:lnTo>
                    <a:pt x="16817" y="294292"/>
                  </a:lnTo>
                  <a:lnTo>
                    <a:pt x="18552" y="311204"/>
                  </a:lnTo>
                  <a:lnTo>
                    <a:pt x="19709" y="327373"/>
                  </a:lnTo>
                  <a:lnTo>
                    <a:pt x="20481" y="343046"/>
                  </a:lnTo>
                  <a:lnTo>
                    <a:pt x="22218" y="359613"/>
                  </a:lnTo>
                  <a:lnTo>
                    <a:pt x="24600" y="376774"/>
                  </a:lnTo>
                  <a:lnTo>
                    <a:pt x="27412" y="394333"/>
                  </a:lnTo>
                  <a:lnTo>
                    <a:pt x="29286" y="410933"/>
                  </a:lnTo>
                  <a:lnTo>
                    <a:pt x="30535" y="426894"/>
                  </a:lnTo>
                  <a:lnTo>
                    <a:pt x="31368" y="442428"/>
                  </a:lnTo>
                  <a:lnTo>
                    <a:pt x="32294" y="472739"/>
                  </a:lnTo>
                  <a:lnTo>
                    <a:pt x="32541" y="487674"/>
                  </a:lnTo>
                  <a:lnTo>
                    <a:pt x="33929" y="503748"/>
                  </a:lnTo>
                  <a:lnTo>
                    <a:pt x="36078" y="520581"/>
                  </a:lnTo>
                  <a:lnTo>
                    <a:pt x="38734" y="537921"/>
                  </a:lnTo>
                  <a:lnTo>
                    <a:pt x="41728" y="554375"/>
                  </a:lnTo>
                  <a:lnTo>
                    <a:pt x="44948" y="570239"/>
                  </a:lnTo>
                  <a:lnTo>
                    <a:pt x="55058" y="616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841737" y="2573259"/>
              <a:ext cx="367686" cy="465932"/>
            </a:xfrm>
            <a:custGeom>
              <a:avLst/>
              <a:gdLst/>
              <a:ahLst/>
              <a:cxnLst/>
              <a:rect l="0" t="0" r="0" b="0"/>
              <a:pathLst>
                <a:path w="367686" h="465932">
                  <a:moveTo>
                    <a:pt x="26327" y="135584"/>
                  </a:moveTo>
                  <a:lnTo>
                    <a:pt x="14635" y="123893"/>
                  </a:lnTo>
                  <a:lnTo>
                    <a:pt x="9968" y="116779"/>
                  </a:lnTo>
                  <a:lnTo>
                    <a:pt x="5633" y="108365"/>
                  </a:lnTo>
                  <a:lnTo>
                    <a:pt x="1519" y="99086"/>
                  </a:lnTo>
                  <a:lnTo>
                    <a:pt x="0" y="89229"/>
                  </a:lnTo>
                  <a:lnTo>
                    <a:pt x="211" y="78987"/>
                  </a:lnTo>
                  <a:lnTo>
                    <a:pt x="1575" y="68489"/>
                  </a:lnTo>
                  <a:lnTo>
                    <a:pt x="4932" y="59043"/>
                  </a:lnTo>
                  <a:lnTo>
                    <a:pt x="9616" y="50299"/>
                  </a:lnTo>
                  <a:lnTo>
                    <a:pt x="15186" y="42022"/>
                  </a:lnTo>
                  <a:lnTo>
                    <a:pt x="21347" y="34057"/>
                  </a:lnTo>
                  <a:lnTo>
                    <a:pt x="27901" y="26300"/>
                  </a:lnTo>
                  <a:lnTo>
                    <a:pt x="34717" y="18682"/>
                  </a:lnTo>
                  <a:lnTo>
                    <a:pt x="42932" y="12380"/>
                  </a:lnTo>
                  <a:lnTo>
                    <a:pt x="52079" y="6955"/>
                  </a:lnTo>
                  <a:lnTo>
                    <a:pt x="61848" y="2115"/>
                  </a:lnTo>
                  <a:lnTo>
                    <a:pt x="72030" y="112"/>
                  </a:lnTo>
                  <a:lnTo>
                    <a:pt x="82489" y="0"/>
                  </a:lnTo>
                  <a:lnTo>
                    <a:pt x="93133" y="1148"/>
                  </a:lnTo>
                  <a:lnTo>
                    <a:pt x="102675" y="4361"/>
                  </a:lnTo>
                  <a:lnTo>
                    <a:pt x="111484" y="8950"/>
                  </a:lnTo>
                  <a:lnTo>
                    <a:pt x="119803" y="14456"/>
                  </a:lnTo>
                  <a:lnTo>
                    <a:pt x="127797" y="20574"/>
                  </a:lnTo>
                  <a:lnTo>
                    <a:pt x="135573" y="27100"/>
                  </a:lnTo>
                  <a:lnTo>
                    <a:pt x="143204" y="33897"/>
                  </a:lnTo>
                  <a:lnTo>
                    <a:pt x="150738" y="42099"/>
                  </a:lnTo>
                  <a:lnTo>
                    <a:pt x="158208" y="51238"/>
                  </a:lnTo>
                  <a:lnTo>
                    <a:pt x="165635" y="61001"/>
                  </a:lnTo>
                  <a:lnTo>
                    <a:pt x="171810" y="72404"/>
                  </a:lnTo>
                  <a:lnTo>
                    <a:pt x="177150" y="84899"/>
                  </a:lnTo>
                  <a:lnTo>
                    <a:pt x="181933" y="98124"/>
                  </a:lnTo>
                  <a:lnTo>
                    <a:pt x="186346" y="111834"/>
                  </a:lnTo>
                  <a:lnTo>
                    <a:pt x="190511" y="125869"/>
                  </a:lnTo>
                  <a:lnTo>
                    <a:pt x="198401" y="154513"/>
                  </a:lnTo>
                  <a:lnTo>
                    <a:pt x="205987" y="183557"/>
                  </a:lnTo>
                  <a:lnTo>
                    <a:pt x="208499" y="198154"/>
                  </a:lnTo>
                  <a:lnTo>
                    <a:pt x="210174" y="212779"/>
                  </a:lnTo>
                  <a:lnTo>
                    <a:pt x="211290" y="227423"/>
                  </a:lnTo>
                  <a:lnTo>
                    <a:pt x="210811" y="243304"/>
                  </a:lnTo>
                  <a:lnTo>
                    <a:pt x="209268" y="260008"/>
                  </a:lnTo>
                  <a:lnTo>
                    <a:pt x="207016" y="277262"/>
                  </a:lnTo>
                  <a:lnTo>
                    <a:pt x="204291" y="293658"/>
                  </a:lnTo>
                  <a:lnTo>
                    <a:pt x="201251" y="309483"/>
                  </a:lnTo>
                  <a:lnTo>
                    <a:pt x="198001" y="324928"/>
                  </a:lnTo>
                  <a:lnTo>
                    <a:pt x="193387" y="338894"/>
                  </a:lnTo>
                  <a:lnTo>
                    <a:pt x="187864" y="351876"/>
                  </a:lnTo>
                  <a:lnTo>
                    <a:pt x="181735" y="364201"/>
                  </a:lnTo>
                  <a:lnTo>
                    <a:pt x="175202" y="374864"/>
                  </a:lnTo>
                  <a:lnTo>
                    <a:pt x="168400" y="384420"/>
                  </a:lnTo>
                  <a:lnTo>
                    <a:pt x="161418" y="393238"/>
                  </a:lnTo>
                  <a:lnTo>
                    <a:pt x="154316" y="401564"/>
                  </a:lnTo>
                  <a:lnTo>
                    <a:pt x="147135" y="409561"/>
                  </a:lnTo>
                  <a:lnTo>
                    <a:pt x="139900" y="417340"/>
                  </a:lnTo>
                  <a:lnTo>
                    <a:pt x="131407" y="423749"/>
                  </a:lnTo>
                  <a:lnTo>
                    <a:pt x="122074" y="429245"/>
                  </a:lnTo>
                  <a:lnTo>
                    <a:pt x="112181" y="434133"/>
                  </a:lnTo>
                  <a:lnTo>
                    <a:pt x="101916" y="436168"/>
                  </a:lnTo>
                  <a:lnTo>
                    <a:pt x="91402" y="436301"/>
                  </a:lnTo>
                  <a:lnTo>
                    <a:pt x="80721" y="435166"/>
                  </a:lnTo>
                  <a:lnTo>
                    <a:pt x="71154" y="431963"/>
                  </a:lnTo>
                  <a:lnTo>
                    <a:pt x="62329" y="427380"/>
                  </a:lnTo>
                  <a:lnTo>
                    <a:pt x="53999" y="421878"/>
                  </a:lnTo>
                  <a:lnTo>
                    <a:pt x="48445" y="413316"/>
                  </a:lnTo>
                  <a:lnTo>
                    <a:pt x="44743" y="402714"/>
                  </a:lnTo>
                  <a:lnTo>
                    <a:pt x="42275" y="390751"/>
                  </a:lnTo>
                  <a:lnTo>
                    <a:pt x="43076" y="380330"/>
                  </a:lnTo>
                  <a:lnTo>
                    <a:pt x="46058" y="370935"/>
                  </a:lnTo>
                  <a:lnTo>
                    <a:pt x="50493" y="362225"/>
                  </a:lnTo>
                  <a:lnTo>
                    <a:pt x="58343" y="356418"/>
                  </a:lnTo>
                  <a:lnTo>
                    <a:pt x="68470" y="352547"/>
                  </a:lnTo>
                  <a:lnTo>
                    <a:pt x="80116" y="349966"/>
                  </a:lnTo>
                  <a:lnTo>
                    <a:pt x="92774" y="349469"/>
                  </a:lnTo>
                  <a:lnTo>
                    <a:pt x="106107" y="350361"/>
                  </a:lnTo>
                  <a:lnTo>
                    <a:pt x="119889" y="352179"/>
                  </a:lnTo>
                  <a:lnTo>
                    <a:pt x="132748" y="354615"/>
                  </a:lnTo>
                  <a:lnTo>
                    <a:pt x="144991" y="357462"/>
                  </a:lnTo>
                  <a:lnTo>
                    <a:pt x="156824" y="360584"/>
                  </a:lnTo>
                  <a:lnTo>
                    <a:pt x="179759" y="367315"/>
                  </a:lnTo>
                  <a:lnTo>
                    <a:pt x="191014" y="370823"/>
                  </a:lnTo>
                  <a:lnTo>
                    <a:pt x="200964" y="375609"/>
                  </a:lnTo>
                  <a:lnTo>
                    <a:pt x="210044" y="381246"/>
                  </a:lnTo>
                  <a:lnTo>
                    <a:pt x="218545" y="387451"/>
                  </a:lnTo>
                  <a:lnTo>
                    <a:pt x="226659" y="394035"/>
                  </a:lnTo>
                  <a:lnTo>
                    <a:pt x="234515" y="400871"/>
                  </a:lnTo>
                  <a:lnTo>
                    <a:pt x="242200" y="407876"/>
                  </a:lnTo>
                  <a:lnTo>
                    <a:pt x="250994" y="413769"/>
                  </a:lnTo>
                  <a:lnTo>
                    <a:pt x="260527" y="418922"/>
                  </a:lnTo>
                  <a:lnTo>
                    <a:pt x="270552" y="423580"/>
                  </a:lnTo>
                  <a:lnTo>
                    <a:pt x="280907" y="429133"/>
                  </a:lnTo>
                  <a:lnTo>
                    <a:pt x="291481" y="435281"/>
                  </a:lnTo>
                  <a:lnTo>
                    <a:pt x="302200" y="441828"/>
                  </a:lnTo>
                  <a:lnTo>
                    <a:pt x="313017" y="447415"/>
                  </a:lnTo>
                  <a:lnTo>
                    <a:pt x="323899" y="452364"/>
                  </a:lnTo>
                  <a:lnTo>
                    <a:pt x="367685" y="4659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93659" y="2586600"/>
              <a:ext cx="213972" cy="485626"/>
            </a:xfrm>
            <a:custGeom>
              <a:avLst/>
              <a:gdLst/>
              <a:ahLst/>
              <a:cxnLst/>
              <a:rect l="0" t="0" r="0" b="0"/>
              <a:pathLst>
                <a:path w="213972" h="485626">
                  <a:moveTo>
                    <a:pt x="158913" y="45163"/>
                  </a:moveTo>
                  <a:lnTo>
                    <a:pt x="147222" y="27626"/>
                  </a:lnTo>
                  <a:lnTo>
                    <a:pt x="141331" y="20013"/>
                  </a:lnTo>
                  <a:lnTo>
                    <a:pt x="134957" y="12490"/>
                  </a:lnTo>
                  <a:lnTo>
                    <a:pt x="128260" y="5029"/>
                  </a:lnTo>
                  <a:lnTo>
                    <a:pt x="118902" y="1277"/>
                  </a:lnTo>
                  <a:lnTo>
                    <a:pt x="107769" y="0"/>
                  </a:lnTo>
                  <a:lnTo>
                    <a:pt x="95453" y="372"/>
                  </a:lnTo>
                  <a:lnTo>
                    <a:pt x="84795" y="3067"/>
                  </a:lnTo>
                  <a:lnTo>
                    <a:pt x="75243" y="7311"/>
                  </a:lnTo>
                  <a:lnTo>
                    <a:pt x="66428" y="12587"/>
                  </a:lnTo>
                  <a:lnTo>
                    <a:pt x="58104" y="20999"/>
                  </a:lnTo>
                  <a:lnTo>
                    <a:pt x="50108" y="31500"/>
                  </a:lnTo>
                  <a:lnTo>
                    <a:pt x="42331" y="43396"/>
                  </a:lnTo>
                  <a:lnTo>
                    <a:pt x="35922" y="56220"/>
                  </a:lnTo>
                  <a:lnTo>
                    <a:pt x="30426" y="69663"/>
                  </a:lnTo>
                  <a:lnTo>
                    <a:pt x="25538" y="83519"/>
                  </a:lnTo>
                  <a:lnTo>
                    <a:pt x="21056" y="97651"/>
                  </a:lnTo>
                  <a:lnTo>
                    <a:pt x="12814" y="126403"/>
                  </a:lnTo>
                  <a:lnTo>
                    <a:pt x="1295" y="170105"/>
                  </a:lnTo>
                  <a:lnTo>
                    <a:pt x="0" y="183515"/>
                  </a:lnTo>
                  <a:lnTo>
                    <a:pt x="360" y="196126"/>
                  </a:lnTo>
                  <a:lnTo>
                    <a:pt x="1824" y="208204"/>
                  </a:lnTo>
                  <a:lnTo>
                    <a:pt x="7694" y="216256"/>
                  </a:lnTo>
                  <a:lnTo>
                    <a:pt x="16502" y="221623"/>
                  </a:lnTo>
                  <a:lnTo>
                    <a:pt x="27267" y="225202"/>
                  </a:lnTo>
                  <a:lnTo>
                    <a:pt x="38115" y="226364"/>
                  </a:lnTo>
                  <a:lnTo>
                    <a:pt x="49017" y="225915"/>
                  </a:lnTo>
                  <a:lnTo>
                    <a:pt x="59955" y="224393"/>
                  </a:lnTo>
                  <a:lnTo>
                    <a:pt x="70918" y="222154"/>
                  </a:lnTo>
                  <a:lnTo>
                    <a:pt x="81897" y="219438"/>
                  </a:lnTo>
                  <a:lnTo>
                    <a:pt x="92887" y="216404"/>
                  </a:lnTo>
                  <a:lnTo>
                    <a:pt x="102661" y="211934"/>
                  </a:lnTo>
                  <a:lnTo>
                    <a:pt x="111624" y="206508"/>
                  </a:lnTo>
                  <a:lnTo>
                    <a:pt x="120046" y="200443"/>
                  </a:lnTo>
                  <a:lnTo>
                    <a:pt x="128108" y="192729"/>
                  </a:lnTo>
                  <a:lnTo>
                    <a:pt x="135929" y="183916"/>
                  </a:lnTo>
                  <a:lnTo>
                    <a:pt x="143590" y="174370"/>
                  </a:lnTo>
                  <a:lnTo>
                    <a:pt x="149922" y="164335"/>
                  </a:lnTo>
                  <a:lnTo>
                    <a:pt x="155366" y="153975"/>
                  </a:lnTo>
                  <a:lnTo>
                    <a:pt x="160219" y="143398"/>
                  </a:lnTo>
                  <a:lnTo>
                    <a:pt x="165901" y="132676"/>
                  </a:lnTo>
                  <a:lnTo>
                    <a:pt x="172137" y="121857"/>
                  </a:lnTo>
                  <a:lnTo>
                    <a:pt x="178740" y="110975"/>
                  </a:lnTo>
                  <a:lnTo>
                    <a:pt x="181919" y="100049"/>
                  </a:lnTo>
                  <a:lnTo>
                    <a:pt x="182815" y="89094"/>
                  </a:lnTo>
                  <a:lnTo>
                    <a:pt x="182189" y="78121"/>
                  </a:lnTo>
                  <a:lnTo>
                    <a:pt x="181772" y="76923"/>
                  </a:lnTo>
                  <a:lnTo>
                    <a:pt x="181308" y="91905"/>
                  </a:lnTo>
                  <a:lnTo>
                    <a:pt x="181047" y="128888"/>
                  </a:lnTo>
                  <a:lnTo>
                    <a:pt x="182233" y="142579"/>
                  </a:lnTo>
                  <a:lnTo>
                    <a:pt x="184248" y="156600"/>
                  </a:lnTo>
                  <a:lnTo>
                    <a:pt x="186815" y="170841"/>
                  </a:lnTo>
                  <a:lnTo>
                    <a:pt x="188526" y="185230"/>
                  </a:lnTo>
                  <a:lnTo>
                    <a:pt x="189666" y="199716"/>
                  </a:lnTo>
                  <a:lnTo>
                    <a:pt x="190427" y="214268"/>
                  </a:lnTo>
                  <a:lnTo>
                    <a:pt x="191272" y="246749"/>
                  </a:lnTo>
                  <a:lnTo>
                    <a:pt x="191497" y="263976"/>
                  </a:lnTo>
                  <a:lnTo>
                    <a:pt x="192871" y="280354"/>
                  </a:lnTo>
                  <a:lnTo>
                    <a:pt x="195010" y="296167"/>
                  </a:lnTo>
                  <a:lnTo>
                    <a:pt x="197660" y="311603"/>
                  </a:lnTo>
                  <a:lnTo>
                    <a:pt x="199426" y="326788"/>
                  </a:lnTo>
                  <a:lnTo>
                    <a:pt x="200604" y="341805"/>
                  </a:lnTo>
                  <a:lnTo>
                    <a:pt x="201389" y="356710"/>
                  </a:lnTo>
                  <a:lnTo>
                    <a:pt x="203136" y="370318"/>
                  </a:lnTo>
                  <a:lnTo>
                    <a:pt x="205525" y="383060"/>
                  </a:lnTo>
                  <a:lnTo>
                    <a:pt x="208340" y="395225"/>
                  </a:lnTo>
                  <a:lnTo>
                    <a:pt x="210217" y="408229"/>
                  </a:lnTo>
                  <a:lnTo>
                    <a:pt x="211468" y="421793"/>
                  </a:lnTo>
                  <a:lnTo>
                    <a:pt x="213971" y="485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540413" y="2598728"/>
              <a:ext cx="234938" cy="466783"/>
            </a:xfrm>
            <a:custGeom>
              <a:avLst/>
              <a:gdLst/>
              <a:ahLst/>
              <a:cxnLst/>
              <a:rect l="0" t="0" r="0" b="0"/>
              <a:pathLst>
                <a:path w="234938" h="466783">
                  <a:moveTo>
                    <a:pt x="65425" y="0"/>
                  </a:moveTo>
                  <a:lnTo>
                    <a:pt x="39541" y="77654"/>
                  </a:lnTo>
                  <a:lnTo>
                    <a:pt x="35934" y="92145"/>
                  </a:lnTo>
                  <a:lnTo>
                    <a:pt x="32306" y="109147"/>
                  </a:lnTo>
                  <a:lnTo>
                    <a:pt x="28664" y="127822"/>
                  </a:lnTo>
                  <a:lnTo>
                    <a:pt x="21354" y="161624"/>
                  </a:lnTo>
                  <a:lnTo>
                    <a:pt x="6692" y="223201"/>
                  </a:lnTo>
                  <a:lnTo>
                    <a:pt x="4247" y="239340"/>
                  </a:lnTo>
                  <a:lnTo>
                    <a:pt x="2617" y="256217"/>
                  </a:lnTo>
                  <a:lnTo>
                    <a:pt x="1530" y="273586"/>
                  </a:lnTo>
                  <a:lnTo>
                    <a:pt x="322" y="305935"/>
                  </a:lnTo>
                  <a:lnTo>
                    <a:pt x="0" y="321414"/>
                  </a:lnTo>
                  <a:lnTo>
                    <a:pt x="1009" y="336626"/>
                  </a:lnTo>
                  <a:lnTo>
                    <a:pt x="2905" y="351662"/>
                  </a:lnTo>
                  <a:lnTo>
                    <a:pt x="5393" y="366580"/>
                  </a:lnTo>
                  <a:lnTo>
                    <a:pt x="10721" y="380196"/>
                  </a:lnTo>
                  <a:lnTo>
                    <a:pt x="17944" y="392944"/>
                  </a:lnTo>
                  <a:lnTo>
                    <a:pt x="26430" y="405113"/>
                  </a:lnTo>
                  <a:lnTo>
                    <a:pt x="34535" y="415673"/>
                  </a:lnTo>
                  <a:lnTo>
                    <a:pt x="42384" y="425159"/>
                  </a:lnTo>
                  <a:lnTo>
                    <a:pt x="50065" y="433931"/>
                  </a:lnTo>
                  <a:lnTo>
                    <a:pt x="58856" y="441002"/>
                  </a:lnTo>
                  <a:lnTo>
                    <a:pt x="68387" y="446940"/>
                  </a:lnTo>
                  <a:lnTo>
                    <a:pt x="78411" y="452122"/>
                  </a:lnTo>
                  <a:lnTo>
                    <a:pt x="88765" y="456800"/>
                  </a:lnTo>
                  <a:lnTo>
                    <a:pt x="99337" y="461142"/>
                  </a:lnTo>
                  <a:lnTo>
                    <a:pt x="110056" y="465260"/>
                  </a:lnTo>
                  <a:lnTo>
                    <a:pt x="120873" y="466782"/>
                  </a:lnTo>
                  <a:lnTo>
                    <a:pt x="131755" y="466574"/>
                  </a:lnTo>
                  <a:lnTo>
                    <a:pt x="142680" y="465211"/>
                  </a:lnTo>
                  <a:lnTo>
                    <a:pt x="153633" y="463079"/>
                  </a:lnTo>
                  <a:lnTo>
                    <a:pt x="164606" y="460434"/>
                  </a:lnTo>
                  <a:lnTo>
                    <a:pt x="175592" y="457447"/>
                  </a:lnTo>
                  <a:lnTo>
                    <a:pt x="185363" y="453009"/>
                  </a:lnTo>
                  <a:lnTo>
                    <a:pt x="194324" y="447603"/>
                  </a:lnTo>
                  <a:lnTo>
                    <a:pt x="202746" y="441553"/>
                  </a:lnTo>
                  <a:lnTo>
                    <a:pt x="209583" y="433848"/>
                  </a:lnTo>
                  <a:lnTo>
                    <a:pt x="215365" y="425041"/>
                  </a:lnTo>
                  <a:lnTo>
                    <a:pt x="220443" y="415500"/>
                  </a:lnTo>
                  <a:lnTo>
                    <a:pt x="225052" y="405468"/>
                  </a:lnTo>
                  <a:lnTo>
                    <a:pt x="229347" y="395110"/>
                  </a:lnTo>
                  <a:lnTo>
                    <a:pt x="233435" y="384534"/>
                  </a:lnTo>
                  <a:lnTo>
                    <a:pt x="234937" y="372589"/>
                  </a:lnTo>
                  <a:lnTo>
                    <a:pt x="234714" y="359732"/>
                  </a:lnTo>
                  <a:lnTo>
                    <a:pt x="233342" y="346266"/>
                  </a:lnTo>
                  <a:lnTo>
                    <a:pt x="231204" y="333619"/>
                  </a:lnTo>
                  <a:lnTo>
                    <a:pt x="228556" y="321516"/>
                  </a:lnTo>
                  <a:lnTo>
                    <a:pt x="225566" y="309778"/>
                  </a:lnTo>
                  <a:lnTo>
                    <a:pt x="219903" y="299505"/>
                  </a:lnTo>
                  <a:lnTo>
                    <a:pt x="212456" y="290209"/>
                  </a:lnTo>
                  <a:lnTo>
                    <a:pt x="203822" y="281565"/>
                  </a:lnTo>
                  <a:lnTo>
                    <a:pt x="194395" y="277026"/>
                  </a:lnTo>
                  <a:lnTo>
                    <a:pt x="184440" y="275224"/>
                  </a:lnTo>
                  <a:lnTo>
                    <a:pt x="174133" y="275245"/>
                  </a:lnTo>
                  <a:lnTo>
                    <a:pt x="164814" y="278930"/>
                  </a:lnTo>
                  <a:lnTo>
                    <a:pt x="156155" y="285057"/>
                  </a:lnTo>
                  <a:lnTo>
                    <a:pt x="147935" y="292813"/>
                  </a:lnTo>
                  <a:lnTo>
                    <a:pt x="138784" y="300430"/>
                  </a:lnTo>
                  <a:lnTo>
                    <a:pt x="129013" y="307955"/>
                  </a:lnTo>
                  <a:lnTo>
                    <a:pt x="118829" y="315419"/>
                  </a:lnTo>
                  <a:lnTo>
                    <a:pt x="110816" y="324066"/>
                  </a:lnTo>
                  <a:lnTo>
                    <a:pt x="104250" y="333500"/>
                  </a:lnTo>
                  <a:lnTo>
                    <a:pt x="98650" y="343461"/>
                  </a:lnTo>
                  <a:lnTo>
                    <a:pt x="93693" y="354995"/>
                  </a:lnTo>
                  <a:lnTo>
                    <a:pt x="89164" y="367579"/>
                  </a:lnTo>
                  <a:lnTo>
                    <a:pt x="76437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25173" y="2796936"/>
              <a:ext cx="143152" cy="22024"/>
            </a:xfrm>
            <a:custGeom>
              <a:avLst/>
              <a:gdLst/>
              <a:ahLst/>
              <a:cxnLst/>
              <a:rect l="0" t="0" r="0" b="0"/>
              <a:pathLst>
                <a:path w="143152" h="22024">
                  <a:moveTo>
                    <a:pt x="0" y="22023"/>
                  </a:moveTo>
                  <a:lnTo>
                    <a:pt x="17538" y="16177"/>
                  </a:lnTo>
                  <a:lnTo>
                    <a:pt x="27598" y="14455"/>
                  </a:lnTo>
                  <a:lnTo>
                    <a:pt x="39198" y="13307"/>
                  </a:lnTo>
                  <a:lnTo>
                    <a:pt x="51826" y="12542"/>
                  </a:lnTo>
                  <a:lnTo>
                    <a:pt x="65138" y="10808"/>
                  </a:lnTo>
                  <a:lnTo>
                    <a:pt x="78908" y="8429"/>
                  </a:ln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969220" y="2984132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11012"/>
                  </a:moveTo>
                  <a:lnTo>
                    <a:pt x="23383" y="11012"/>
                  </a:lnTo>
                  <a:lnTo>
                    <a:pt x="33941" y="9789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365636" y="2609739"/>
              <a:ext cx="11012" cy="517545"/>
            </a:xfrm>
            <a:custGeom>
              <a:avLst/>
              <a:gdLst/>
              <a:ahLst/>
              <a:cxnLst/>
              <a:rect l="0" t="0" r="0" b="0"/>
              <a:pathLst>
                <a:path w="11012" h="517545">
                  <a:moveTo>
                    <a:pt x="11011" y="0"/>
                  </a:moveTo>
                  <a:lnTo>
                    <a:pt x="11011" y="23383"/>
                  </a:lnTo>
                  <a:lnTo>
                    <a:pt x="9788" y="33941"/>
                  </a:lnTo>
                  <a:lnTo>
                    <a:pt x="7749" y="44651"/>
                  </a:lnTo>
                  <a:lnTo>
                    <a:pt x="5166" y="55461"/>
                  </a:lnTo>
                  <a:lnTo>
                    <a:pt x="3444" y="68785"/>
                  </a:lnTo>
                  <a:lnTo>
                    <a:pt x="2296" y="83786"/>
                  </a:lnTo>
                  <a:lnTo>
                    <a:pt x="1531" y="99904"/>
                  </a:lnTo>
                  <a:lnTo>
                    <a:pt x="680" y="134126"/>
                  </a:lnTo>
                  <a:lnTo>
                    <a:pt x="0" y="517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497775" y="2565693"/>
              <a:ext cx="286301" cy="11013"/>
            </a:xfrm>
            <a:custGeom>
              <a:avLst/>
              <a:gdLst/>
              <a:ahLst/>
              <a:cxnLst/>
              <a:rect l="0" t="0" r="0" b="0"/>
              <a:pathLst>
                <a:path w="286301" h="11013">
                  <a:moveTo>
                    <a:pt x="0" y="11012"/>
                  </a:moveTo>
                  <a:lnTo>
                    <a:pt x="61306" y="11012"/>
                  </a:lnTo>
                  <a:lnTo>
                    <a:pt x="75129" y="9788"/>
                  </a:lnTo>
                  <a:lnTo>
                    <a:pt x="89238" y="7749"/>
                  </a:lnTo>
                  <a:lnTo>
                    <a:pt x="103539" y="5166"/>
                  </a:lnTo>
                  <a:lnTo>
                    <a:pt x="117966" y="3444"/>
                  </a:lnTo>
                  <a:lnTo>
                    <a:pt x="132478" y="2296"/>
                  </a:lnTo>
                  <a:lnTo>
                    <a:pt x="147047" y="1531"/>
                  </a:lnTo>
                  <a:lnTo>
                    <a:pt x="176285" y="681"/>
                  </a:lnTo>
                  <a:lnTo>
                    <a:pt x="286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502443" y="2598728"/>
              <a:ext cx="235066" cy="528556"/>
            </a:xfrm>
            <a:custGeom>
              <a:avLst/>
              <a:gdLst/>
              <a:ahLst/>
              <a:cxnLst/>
              <a:rect l="0" t="0" r="0" b="0"/>
              <a:pathLst>
                <a:path w="235066" h="528556">
                  <a:moveTo>
                    <a:pt x="6344" y="0"/>
                  </a:moveTo>
                  <a:lnTo>
                    <a:pt x="498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8" y="45980"/>
                  </a:lnTo>
                  <a:lnTo>
                    <a:pt x="3920" y="57570"/>
                  </a:lnTo>
                  <a:lnTo>
                    <a:pt x="4728" y="70191"/>
                  </a:lnTo>
                  <a:lnTo>
                    <a:pt x="5266" y="83499"/>
                  </a:lnTo>
                  <a:lnTo>
                    <a:pt x="5865" y="111337"/>
                  </a:lnTo>
                  <a:lnTo>
                    <a:pt x="6316" y="222443"/>
                  </a:lnTo>
                  <a:lnTo>
                    <a:pt x="11219" y="232717"/>
                  </a:lnTo>
                  <a:lnTo>
                    <a:pt x="19382" y="239567"/>
                  </a:lnTo>
                  <a:lnTo>
                    <a:pt x="29718" y="244133"/>
                  </a:lnTo>
                  <a:lnTo>
                    <a:pt x="40279" y="245954"/>
                  </a:lnTo>
                  <a:lnTo>
                    <a:pt x="50990" y="245944"/>
                  </a:lnTo>
                  <a:lnTo>
                    <a:pt x="61802" y="244714"/>
                  </a:lnTo>
                  <a:lnTo>
                    <a:pt x="73903" y="243894"/>
                  </a:lnTo>
                  <a:lnTo>
                    <a:pt x="86864" y="243348"/>
                  </a:lnTo>
                  <a:lnTo>
                    <a:pt x="100400" y="242983"/>
                  </a:lnTo>
                  <a:lnTo>
                    <a:pt x="113094" y="245187"/>
                  </a:lnTo>
                  <a:lnTo>
                    <a:pt x="125227" y="249104"/>
                  </a:lnTo>
                  <a:lnTo>
                    <a:pt x="136986" y="254162"/>
                  </a:lnTo>
                  <a:lnTo>
                    <a:pt x="147273" y="259981"/>
                  </a:lnTo>
                  <a:lnTo>
                    <a:pt x="156577" y="266307"/>
                  </a:lnTo>
                  <a:lnTo>
                    <a:pt x="165228" y="272971"/>
                  </a:lnTo>
                  <a:lnTo>
                    <a:pt x="174665" y="279861"/>
                  </a:lnTo>
                  <a:lnTo>
                    <a:pt x="194939" y="294042"/>
                  </a:lnTo>
                  <a:lnTo>
                    <a:pt x="203037" y="302473"/>
                  </a:lnTo>
                  <a:lnTo>
                    <a:pt x="209659" y="311765"/>
                  </a:lnTo>
                  <a:lnTo>
                    <a:pt x="215298" y="321629"/>
                  </a:lnTo>
                  <a:lnTo>
                    <a:pt x="220280" y="331876"/>
                  </a:lnTo>
                  <a:lnTo>
                    <a:pt x="224826" y="342378"/>
                  </a:lnTo>
                  <a:lnTo>
                    <a:pt x="229079" y="353049"/>
                  </a:lnTo>
                  <a:lnTo>
                    <a:pt x="231914" y="366282"/>
                  </a:lnTo>
                  <a:lnTo>
                    <a:pt x="233806" y="381221"/>
                  </a:lnTo>
                  <a:lnTo>
                    <a:pt x="235065" y="397297"/>
                  </a:lnTo>
                  <a:lnTo>
                    <a:pt x="234682" y="411686"/>
                  </a:lnTo>
                  <a:lnTo>
                    <a:pt x="233204" y="424948"/>
                  </a:lnTo>
                  <a:lnTo>
                    <a:pt x="230994" y="437461"/>
                  </a:lnTo>
                  <a:lnTo>
                    <a:pt x="227074" y="449473"/>
                  </a:lnTo>
                  <a:lnTo>
                    <a:pt x="222013" y="461152"/>
                  </a:lnTo>
                  <a:lnTo>
                    <a:pt x="216192" y="472608"/>
                  </a:lnTo>
                  <a:lnTo>
                    <a:pt x="208641" y="482692"/>
                  </a:lnTo>
                  <a:lnTo>
                    <a:pt x="199937" y="491862"/>
                  </a:lnTo>
                  <a:lnTo>
                    <a:pt x="190463" y="500423"/>
                  </a:lnTo>
                  <a:lnTo>
                    <a:pt x="180478" y="507353"/>
                  </a:lnTo>
                  <a:lnTo>
                    <a:pt x="170150" y="513197"/>
                  </a:lnTo>
                  <a:lnTo>
                    <a:pt x="159594" y="518316"/>
                  </a:lnTo>
                  <a:lnTo>
                    <a:pt x="146439" y="521729"/>
                  </a:lnTo>
                  <a:lnTo>
                    <a:pt x="131552" y="524004"/>
                  </a:lnTo>
                  <a:lnTo>
                    <a:pt x="83424" y="528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899357" y="2603219"/>
              <a:ext cx="215066" cy="425611"/>
            </a:xfrm>
            <a:custGeom>
              <a:avLst/>
              <a:gdLst/>
              <a:ahLst/>
              <a:cxnLst/>
              <a:rect l="0" t="0" r="0" b="0"/>
              <a:pathLst>
                <a:path w="215066" h="425611">
                  <a:moveTo>
                    <a:pt x="5846" y="105624"/>
                  </a:moveTo>
                  <a:lnTo>
                    <a:pt x="0" y="88088"/>
                  </a:lnTo>
                  <a:lnTo>
                    <a:pt x="725" y="79251"/>
                  </a:lnTo>
                  <a:lnTo>
                    <a:pt x="3655" y="69690"/>
                  </a:lnTo>
                  <a:lnTo>
                    <a:pt x="8056" y="59645"/>
                  </a:lnTo>
                  <a:lnTo>
                    <a:pt x="13437" y="50501"/>
                  </a:lnTo>
                  <a:lnTo>
                    <a:pt x="19471" y="41959"/>
                  </a:lnTo>
                  <a:lnTo>
                    <a:pt x="25941" y="33816"/>
                  </a:lnTo>
                  <a:lnTo>
                    <a:pt x="32701" y="25941"/>
                  </a:lnTo>
                  <a:lnTo>
                    <a:pt x="39655" y="18244"/>
                  </a:lnTo>
                  <a:lnTo>
                    <a:pt x="46738" y="10666"/>
                  </a:lnTo>
                  <a:lnTo>
                    <a:pt x="56354" y="5614"/>
                  </a:lnTo>
                  <a:lnTo>
                    <a:pt x="67658" y="2245"/>
                  </a:lnTo>
                  <a:lnTo>
                    <a:pt x="80089" y="0"/>
                  </a:lnTo>
                  <a:lnTo>
                    <a:pt x="90823" y="2173"/>
                  </a:lnTo>
                  <a:lnTo>
                    <a:pt x="100426" y="7293"/>
                  </a:lnTo>
                  <a:lnTo>
                    <a:pt x="109275" y="14376"/>
                  </a:lnTo>
                  <a:lnTo>
                    <a:pt x="117621" y="22769"/>
                  </a:lnTo>
                  <a:lnTo>
                    <a:pt x="125632" y="32035"/>
                  </a:lnTo>
                  <a:lnTo>
                    <a:pt x="133420" y="41883"/>
                  </a:lnTo>
                  <a:lnTo>
                    <a:pt x="139835" y="53342"/>
                  </a:lnTo>
                  <a:lnTo>
                    <a:pt x="145337" y="65876"/>
                  </a:lnTo>
                  <a:lnTo>
                    <a:pt x="154710" y="91629"/>
                  </a:lnTo>
                  <a:lnTo>
                    <a:pt x="162955" y="115310"/>
                  </a:lnTo>
                  <a:lnTo>
                    <a:pt x="165643" y="129210"/>
                  </a:lnTo>
                  <a:lnTo>
                    <a:pt x="167435" y="144595"/>
                  </a:lnTo>
                  <a:lnTo>
                    <a:pt x="168630" y="160969"/>
                  </a:lnTo>
                  <a:lnTo>
                    <a:pt x="169427" y="176779"/>
                  </a:lnTo>
                  <a:lnTo>
                    <a:pt x="170311" y="207397"/>
                  </a:lnTo>
                  <a:lnTo>
                    <a:pt x="169323" y="221189"/>
                  </a:lnTo>
                  <a:lnTo>
                    <a:pt x="167441" y="234055"/>
                  </a:lnTo>
                  <a:lnTo>
                    <a:pt x="164963" y="246303"/>
                  </a:lnTo>
                  <a:lnTo>
                    <a:pt x="158947" y="272962"/>
                  </a:lnTo>
                  <a:lnTo>
                    <a:pt x="155630" y="286923"/>
                  </a:lnTo>
                  <a:lnTo>
                    <a:pt x="149748" y="301124"/>
                  </a:lnTo>
                  <a:lnTo>
                    <a:pt x="142156" y="315485"/>
                  </a:lnTo>
                  <a:lnTo>
                    <a:pt x="125156" y="343270"/>
                  </a:lnTo>
                  <a:lnTo>
                    <a:pt x="101828" y="379548"/>
                  </a:lnTo>
                  <a:lnTo>
                    <a:pt x="86841" y="402330"/>
                  </a:lnTo>
                  <a:lnTo>
                    <a:pt x="78195" y="411097"/>
                  </a:lnTo>
                  <a:lnTo>
                    <a:pt x="68761" y="418165"/>
                  </a:lnTo>
                  <a:lnTo>
                    <a:pt x="58801" y="424100"/>
                  </a:lnTo>
                  <a:lnTo>
                    <a:pt x="49714" y="425610"/>
                  </a:lnTo>
                  <a:lnTo>
                    <a:pt x="41208" y="424170"/>
                  </a:lnTo>
                  <a:lnTo>
                    <a:pt x="33091" y="420763"/>
                  </a:lnTo>
                  <a:lnTo>
                    <a:pt x="27680" y="413597"/>
                  </a:lnTo>
                  <a:lnTo>
                    <a:pt x="24073" y="403926"/>
                  </a:lnTo>
                  <a:lnTo>
                    <a:pt x="21667" y="392585"/>
                  </a:lnTo>
                  <a:lnTo>
                    <a:pt x="21288" y="381353"/>
                  </a:lnTo>
                  <a:lnTo>
                    <a:pt x="22257" y="370195"/>
                  </a:lnTo>
                  <a:lnTo>
                    <a:pt x="24128" y="359086"/>
                  </a:lnTo>
                  <a:lnTo>
                    <a:pt x="29045" y="350456"/>
                  </a:lnTo>
                  <a:lnTo>
                    <a:pt x="35994" y="343480"/>
                  </a:lnTo>
                  <a:lnTo>
                    <a:pt x="44297" y="337605"/>
                  </a:lnTo>
                  <a:lnTo>
                    <a:pt x="54727" y="334912"/>
                  </a:lnTo>
                  <a:lnTo>
                    <a:pt x="66574" y="334340"/>
                  </a:lnTo>
                  <a:lnTo>
                    <a:pt x="79366" y="335183"/>
                  </a:lnTo>
                  <a:lnTo>
                    <a:pt x="91565" y="338191"/>
                  </a:lnTo>
                  <a:lnTo>
                    <a:pt x="103368" y="342644"/>
                  </a:lnTo>
                  <a:lnTo>
                    <a:pt x="114907" y="348059"/>
                  </a:lnTo>
                  <a:lnTo>
                    <a:pt x="126269" y="354117"/>
                  </a:lnTo>
                  <a:lnTo>
                    <a:pt x="137515" y="360602"/>
                  </a:lnTo>
                  <a:lnTo>
                    <a:pt x="148683" y="367373"/>
                  </a:lnTo>
                  <a:lnTo>
                    <a:pt x="158575" y="374333"/>
                  </a:lnTo>
                  <a:lnTo>
                    <a:pt x="167617" y="381421"/>
                  </a:lnTo>
                  <a:lnTo>
                    <a:pt x="215065" y="413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213527" y="2587716"/>
              <a:ext cx="110116" cy="605637"/>
            </a:xfrm>
            <a:custGeom>
              <a:avLst/>
              <a:gdLst/>
              <a:ahLst/>
              <a:cxnLst/>
              <a:rect l="0" t="0" r="0" b="0"/>
              <a:pathLst>
                <a:path w="110116" h="605637">
                  <a:moveTo>
                    <a:pt x="0" y="0"/>
                  </a:moveTo>
                  <a:lnTo>
                    <a:pt x="25883" y="77654"/>
                  </a:lnTo>
                  <a:lnTo>
                    <a:pt x="28267" y="90922"/>
                  </a:lnTo>
                  <a:lnTo>
                    <a:pt x="29856" y="105884"/>
                  </a:lnTo>
                  <a:lnTo>
                    <a:pt x="30916" y="121977"/>
                  </a:lnTo>
                  <a:lnTo>
                    <a:pt x="32845" y="137600"/>
                  </a:lnTo>
                  <a:lnTo>
                    <a:pt x="35355" y="152908"/>
                  </a:lnTo>
                  <a:lnTo>
                    <a:pt x="38252" y="168009"/>
                  </a:lnTo>
                  <a:lnTo>
                    <a:pt x="40183" y="184193"/>
                  </a:lnTo>
                  <a:lnTo>
                    <a:pt x="41471" y="201100"/>
                  </a:lnTo>
                  <a:lnTo>
                    <a:pt x="42329" y="218489"/>
                  </a:lnTo>
                  <a:lnTo>
                    <a:pt x="43283" y="254123"/>
                  </a:lnTo>
                  <a:lnTo>
                    <a:pt x="43537" y="272190"/>
                  </a:lnTo>
                  <a:lnTo>
                    <a:pt x="44930" y="287905"/>
                  </a:lnTo>
                  <a:lnTo>
                    <a:pt x="47082" y="302052"/>
                  </a:lnTo>
                  <a:lnTo>
                    <a:pt x="49741" y="315155"/>
                  </a:lnTo>
                  <a:lnTo>
                    <a:pt x="52736" y="327560"/>
                  </a:lnTo>
                  <a:lnTo>
                    <a:pt x="55957" y="339501"/>
                  </a:lnTo>
                  <a:lnTo>
                    <a:pt x="59327" y="351131"/>
                  </a:lnTo>
                  <a:lnTo>
                    <a:pt x="61574" y="363780"/>
                  </a:lnTo>
                  <a:lnTo>
                    <a:pt x="63073" y="377105"/>
                  </a:lnTo>
                  <a:lnTo>
                    <a:pt x="64071" y="390883"/>
                  </a:lnTo>
                  <a:lnTo>
                    <a:pt x="65960" y="403739"/>
                  </a:lnTo>
                  <a:lnTo>
                    <a:pt x="68444" y="415981"/>
                  </a:lnTo>
                  <a:lnTo>
                    <a:pt x="71322" y="427812"/>
                  </a:lnTo>
                  <a:lnTo>
                    <a:pt x="73242" y="441817"/>
                  </a:lnTo>
                  <a:lnTo>
                    <a:pt x="74521" y="457271"/>
                  </a:lnTo>
                  <a:lnTo>
                    <a:pt x="75374" y="473691"/>
                  </a:lnTo>
                  <a:lnTo>
                    <a:pt x="77166" y="488309"/>
                  </a:lnTo>
                  <a:lnTo>
                    <a:pt x="79585" y="501724"/>
                  </a:lnTo>
                  <a:lnTo>
                    <a:pt x="82420" y="514338"/>
                  </a:lnTo>
                  <a:lnTo>
                    <a:pt x="85535" y="526418"/>
                  </a:lnTo>
                  <a:lnTo>
                    <a:pt x="88834" y="538142"/>
                  </a:lnTo>
                  <a:lnTo>
                    <a:pt x="95763" y="560957"/>
                  </a:lnTo>
                  <a:lnTo>
                    <a:pt x="110115" y="6056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18121" y="3598152"/>
            <a:ext cx="1761851" cy="1253189"/>
            <a:chOff x="3018121" y="3598152"/>
            <a:chExt cx="1761851" cy="1253189"/>
          </a:xfrm>
        </p:grpSpPr>
        <p:sp>
          <p:nvSpPr>
            <p:cNvPr id="48" name="Freeform 47"/>
            <p:cNvSpPr/>
            <p:nvPr/>
          </p:nvSpPr>
          <p:spPr>
            <a:xfrm>
              <a:off x="3436561" y="3611791"/>
              <a:ext cx="33035" cy="473499"/>
            </a:xfrm>
            <a:custGeom>
              <a:avLst/>
              <a:gdLst/>
              <a:ahLst/>
              <a:cxnLst/>
              <a:rect l="0" t="0" r="0" b="0"/>
              <a:pathLst>
                <a:path w="33035" h="473499">
                  <a:moveTo>
                    <a:pt x="0" y="0"/>
                  </a:moveTo>
                  <a:lnTo>
                    <a:pt x="0" y="227697"/>
                  </a:lnTo>
                  <a:lnTo>
                    <a:pt x="1223" y="243561"/>
                  </a:lnTo>
                  <a:lnTo>
                    <a:pt x="3263" y="257808"/>
                  </a:lnTo>
                  <a:lnTo>
                    <a:pt x="5845" y="270976"/>
                  </a:lnTo>
                  <a:lnTo>
                    <a:pt x="7567" y="285872"/>
                  </a:lnTo>
                  <a:lnTo>
                    <a:pt x="8715" y="301921"/>
                  </a:lnTo>
                  <a:lnTo>
                    <a:pt x="9481" y="318737"/>
                  </a:lnTo>
                  <a:lnTo>
                    <a:pt x="11214" y="334842"/>
                  </a:lnTo>
                  <a:lnTo>
                    <a:pt x="13594" y="350473"/>
                  </a:lnTo>
                  <a:lnTo>
                    <a:pt x="16404" y="365787"/>
                  </a:lnTo>
                  <a:lnTo>
                    <a:pt x="18277" y="380891"/>
                  </a:lnTo>
                  <a:lnTo>
                    <a:pt x="19526" y="395855"/>
                  </a:lnTo>
                  <a:lnTo>
                    <a:pt x="20358" y="410724"/>
                  </a:lnTo>
                  <a:lnTo>
                    <a:pt x="22137" y="424307"/>
                  </a:lnTo>
                  <a:lnTo>
                    <a:pt x="24546" y="437034"/>
                  </a:lnTo>
                  <a:lnTo>
                    <a:pt x="33034" y="473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529321" y="3598152"/>
              <a:ext cx="270622" cy="542195"/>
            </a:xfrm>
            <a:custGeom>
              <a:avLst/>
              <a:gdLst/>
              <a:ahLst/>
              <a:cxnLst/>
              <a:rect l="0" t="0" r="0" b="0"/>
              <a:pathLst>
                <a:path w="270622" h="542195">
                  <a:moveTo>
                    <a:pt x="6344" y="101732"/>
                  </a:moveTo>
                  <a:lnTo>
                    <a:pt x="498" y="84195"/>
                  </a:lnTo>
                  <a:lnTo>
                    <a:pt x="0" y="75359"/>
                  </a:lnTo>
                  <a:lnTo>
                    <a:pt x="891" y="65797"/>
                  </a:lnTo>
                  <a:lnTo>
                    <a:pt x="2709" y="55752"/>
                  </a:lnTo>
                  <a:lnTo>
                    <a:pt x="6367" y="45385"/>
                  </a:lnTo>
                  <a:lnTo>
                    <a:pt x="11254" y="34803"/>
                  </a:lnTo>
                  <a:lnTo>
                    <a:pt x="16958" y="24078"/>
                  </a:lnTo>
                  <a:lnTo>
                    <a:pt x="24432" y="15705"/>
                  </a:lnTo>
                  <a:lnTo>
                    <a:pt x="33085" y="8899"/>
                  </a:lnTo>
                  <a:lnTo>
                    <a:pt x="42524" y="3138"/>
                  </a:lnTo>
                  <a:lnTo>
                    <a:pt x="52487" y="521"/>
                  </a:lnTo>
                  <a:lnTo>
                    <a:pt x="62799" y="0"/>
                  </a:lnTo>
                  <a:lnTo>
                    <a:pt x="73345" y="876"/>
                  </a:lnTo>
                  <a:lnTo>
                    <a:pt x="84046" y="3907"/>
                  </a:lnTo>
                  <a:lnTo>
                    <a:pt x="94850" y="8375"/>
                  </a:lnTo>
                  <a:lnTo>
                    <a:pt x="105724" y="13800"/>
                  </a:lnTo>
                  <a:lnTo>
                    <a:pt x="115420" y="19864"/>
                  </a:lnTo>
                  <a:lnTo>
                    <a:pt x="124331" y="26354"/>
                  </a:lnTo>
                  <a:lnTo>
                    <a:pt x="132719" y="33127"/>
                  </a:lnTo>
                  <a:lnTo>
                    <a:pt x="139534" y="41313"/>
                  </a:lnTo>
                  <a:lnTo>
                    <a:pt x="145301" y="50441"/>
                  </a:lnTo>
                  <a:lnTo>
                    <a:pt x="150369" y="60197"/>
                  </a:lnTo>
                  <a:lnTo>
                    <a:pt x="154971" y="70372"/>
                  </a:lnTo>
                  <a:lnTo>
                    <a:pt x="159263" y="80825"/>
                  </a:lnTo>
                  <a:lnTo>
                    <a:pt x="163348" y="91465"/>
                  </a:lnTo>
                  <a:lnTo>
                    <a:pt x="168518" y="102228"/>
                  </a:lnTo>
                  <a:lnTo>
                    <a:pt x="174412" y="113074"/>
                  </a:lnTo>
                  <a:lnTo>
                    <a:pt x="180788" y="123975"/>
                  </a:lnTo>
                  <a:lnTo>
                    <a:pt x="186262" y="134913"/>
                  </a:lnTo>
                  <a:lnTo>
                    <a:pt x="191135" y="145876"/>
                  </a:lnTo>
                  <a:lnTo>
                    <a:pt x="195608" y="156855"/>
                  </a:lnTo>
                  <a:lnTo>
                    <a:pt x="198589" y="170292"/>
                  </a:lnTo>
                  <a:lnTo>
                    <a:pt x="200577" y="185367"/>
                  </a:lnTo>
                  <a:lnTo>
                    <a:pt x="201902" y="201535"/>
                  </a:lnTo>
                  <a:lnTo>
                    <a:pt x="202786" y="218431"/>
                  </a:lnTo>
                  <a:lnTo>
                    <a:pt x="203767" y="253518"/>
                  </a:lnTo>
                  <a:lnTo>
                    <a:pt x="204320" y="301819"/>
                  </a:lnTo>
                  <a:lnTo>
                    <a:pt x="203174" y="315875"/>
                  </a:lnTo>
                  <a:lnTo>
                    <a:pt x="201186" y="328916"/>
                  </a:lnTo>
                  <a:lnTo>
                    <a:pt x="198637" y="341280"/>
                  </a:lnTo>
                  <a:lnTo>
                    <a:pt x="195715" y="353194"/>
                  </a:lnTo>
                  <a:lnTo>
                    <a:pt x="192543" y="364807"/>
                  </a:lnTo>
                  <a:lnTo>
                    <a:pt x="185756" y="387498"/>
                  </a:lnTo>
                  <a:lnTo>
                    <a:pt x="178661" y="409818"/>
                  </a:lnTo>
                  <a:lnTo>
                    <a:pt x="173833" y="419685"/>
                  </a:lnTo>
                  <a:lnTo>
                    <a:pt x="168167" y="428710"/>
                  </a:lnTo>
                  <a:lnTo>
                    <a:pt x="161943" y="437174"/>
                  </a:lnTo>
                  <a:lnTo>
                    <a:pt x="155346" y="445264"/>
                  </a:lnTo>
                  <a:lnTo>
                    <a:pt x="148502" y="453104"/>
                  </a:lnTo>
                  <a:lnTo>
                    <a:pt x="141492" y="460778"/>
                  </a:lnTo>
                  <a:lnTo>
                    <a:pt x="133148" y="467117"/>
                  </a:lnTo>
                  <a:lnTo>
                    <a:pt x="123914" y="472567"/>
                  </a:lnTo>
                  <a:lnTo>
                    <a:pt x="114088" y="477424"/>
                  </a:lnTo>
                  <a:lnTo>
                    <a:pt x="103867" y="479438"/>
                  </a:lnTo>
                  <a:lnTo>
                    <a:pt x="93383" y="479557"/>
                  </a:lnTo>
                  <a:lnTo>
                    <a:pt x="82722" y="478413"/>
                  </a:lnTo>
                  <a:lnTo>
                    <a:pt x="71945" y="475204"/>
                  </a:lnTo>
                  <a:lnTo>
                    <a:pt x="61090" y="470617"/>
                  </a:lnTo>
                  <a:lnTo>
                    <a:pt x="50182" y="465112"/>
                  </a:lnTo>
                  <a:lnTo>
                    <a:pt x="40463" y="458995"/>
                  </a:lnTo>
                  <a:lnTo>
                    <a:pt x="31538" y="452470"/>
                  </a:lnTo>
                  <a:lnTo>
                    <a:pt x="23140" y="445673"/>
                  </a:lnTo>
                  <a:lnTo>
                    <a:pt x="16318" y="437471"/>
                  </a:lnTo>
                  <a:lnTo>
                    <a:pt x="10546" y="428332"/>
                  </a:lnTo>
                  <a:lnTo>
                    <a:pt x="5475" y="418570"/>
                  </a:lnTo>
                  <a:lnTo>
                    <a:pt x="3318" y="408391"/>
                  </a:lnTo>
                  <a:lnTo>
                    <a:pt x="3103" y="397934"/>
                  </a:lnTo>
                  <a:lnTo>
                    <a:pt x="4183" y="387293"/>
                  </a:lnTo>
                  <a:lnTo>
                    <a:pt x="9798" y="380198"/>
                  </a:lnTo>
                  <a:lnTo>
                    <a:pt x="18435" y="375469"/>
                  </a:lnTo>
                  <a:lnTo>
                    <a:pt x="29086" y="372316"/>
                  </a:lnTo>
                  <a:lnTo>
                    <a:pt x="39858" y="371437"/>
                  </a:lnTo>
                  <a:lnTo>
                    <a:pt x="50710" y="372075"/>
                  </a:lnTo>
                  <a:lnTo>
                    <a:pt x="61615" y="373724"/>
                  </a:lnTo>
                  <a:lnTo>
                    <a:pt x="71332" y="377270"/>
                  </a:lnTo>
                  <a:lnTo>
                    <a:pt x="80257" y="382081"/>
                  </a:lnTo>
                  <a:lnTo>
                    <a:pt x="88654" y="387736"/>
                  </a:lnTo>
                  <a:lnTo>
                    <a:pt x="96699" y="393952"/>
                  </a:lnTo>
                  <a:lnTo>
                    <a:pt x="104509" y="400544"/>
                  </a:lnTo>
                  <a:lnTo>
                    <a:pt x="112163" y="407385"/>
                  </a:lnTo>
                  <a:lnTo>
                    <a:pt x="127193" y="421511"/>
                  </a:lnTo>
                  <a:lnTo>
                    <a:pt x="134627" y="428704"/>
                  </a:lnTo>
                  <a:lnTo>
                    <a:pt x="143253" y="435947"/>
                  </a:lnTo>
                  <a:lnTo>
                    <a:pt x="152675" y="443222"/>
                  </a:lnTo>
                  <a:lnTo>
                    <a:pt x="162626" y="450519"/>
                  </a:lnTo>
                  <a:lnTo>
                    <a:pt x="171708" y="457831"/>
                  </a:lnTo>
                  <a:lnTo>
                    <a:pt x="180209" y="465152"/>
                  </a:lnTo>
                  <a:lnTo>
                    <a:pt x="188323" y="472480"/>
                  </a:lnTo>
                  <a:lnTo>
                    <a:pt x="197403" y="479813"/>
                  </a:lnTo>
                  <a:lnTo>
                    <a:pt x="207128" y="487148"/>
                  </a:lnTo>
                  <a:lnTo>
                    <a:pt x="217280" y="494485"/>
                  </a:lnTo>
                  <a:lnTo>
                    <a:pt x="226496" y="501824"/>
                  </a:lnTo>
                  <a:lnTo>
                    <a:pt x="235087" y="509163"/>
                  </a:lnTo>
                  <a:lnTo>
                    <a:pt x="270621" y="5421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762565" y="3619996"/>
              <a:ext cx="246598" cy="498328"/>
            </a:xfrm>
            <a:custGeom>
              <a:avLst/>
              <a:gdLst/>
              <a:ahLst/>
              <a:cxnLst/>
              <a:rect l="0" t="0" r="0" b="0"/>
              <a:pathLst>
                <a:path w="246598" h="498328">
                  <a:moveTo>
                    <a:pt x="147493" y="68876"/>
                  </a:moveTo>
                  <a:lnTo>
                    <a:pt x="153339" y="51339"/>
                  </a:lnTo>
                  <a:lnTo>
                    <a:pt x="152613" y="42503"/>
                  </a:lnTo>
                  <a:lnTo>
                    <a:pt x="149683" y="32942"/>
                  </a:lnTo>
                  <a:lnTo>
                    <a:pt x="145282" y="22897"/>
                  </a:lnTo>
                  <a:lnTo>
                    <a:pt x="138678" y="14977"/>
                  </a:lnTo>
                  <a:lnTo>
                    <a:pt x="130605" y="8473"/>
                  </a:lnTo>
                  <a:lnTo>
                    <a:pt x="121552" y="2914"/>
                  </a:lnTo>
                  <a:lnTo>
                    <a:pt x="111846" y="431"/>
                  </a:lnTo>
                  <a:lnTo>
                    <a:pt x="101706" y="0"/>
                  </a:lnTo>
                  <a:lnTo>
                    <a:pt x="91274" y="936"/>
                  </a:lnTo>
                  <a:lnTo>
                    <a:pt x="80650" y="4007"/>
                  </a:lnTo>
                  <a:lnTo>
                    <a:pt x="69896" y="8501"/>
                  </a:lnTo>
                  <a:lnTo>
                    <a:pt x="59057" y="13944"/>
                  </a:lnTo>
                  <a:lnTo>
                    <a:pt x="49383" y="20020"/>
                  </a:lnTo>
                  <a:lnTo>
                    <a:pt x="40487" y="26517"/>
                  </a:lnTo>
                  <a:lnTo>
                    <a:pt x="32109" y="33296"/>
                  </a:lnTo>
                  <a:lnTo>
                    <a:pt x="25301" y="41485"/>
                  </a:lnTo>
                  <a:lnTo>
                    <a:pt x="19539" y="50616"/>
                  </a:lnTo>
                  <a:lnTo>
                    <a:pt x="14473" y="60373"/>
                  </a:lnTo>
                  <a:lnTo>
                    <a:pt x="9873" y="70549"/>
                  </a:lnTo>
                  <a:lnTo>
                    <a:pt x="5582" y="81003"/>
                  </a:lnTo>
                  <a:lnTo>
                    <a:pt x="1499" y="91643"/>
                  </a:lnTo>
                  <a:lnTo>
                    <a:pt x="0" y="103630"/>
                  </a:lnTo>
                  <a:lnTo>
                    <a:pt x="224" y="116516"/>
                  </a:lnTo>
                  <a:lnTo>
                    <a:pt x="1597" y="130000"/>
                  </a:lnTo>
                  <a:lnTo>
                    <a:pt x="4959" y="141437"/>
                  </a:lnTo>
                  <a:lnTo>
                    <a:pt x="9648" y="151508"/>
                  </a:lnTo>
                  <a:lnTo>
                    <a:pt x="15220" y="160670"/>
                  </a:lnTo>
                  <a:lnTo>
                    <a:pt x="27938" y="180637"/>
                  </a:lnTo>
                  <a:lnTo>
                    <a:pt x="34755" y="191100"/>
                  </a:lnTo>
                  <a:lnTo>
                    <a:pt x="42970" y="199299"/>
                  </a:lnTo>
                  <a:lnTo>
                    <a:pt x="52118" y="205989"/>
                  </a:lnTo>
                  <a:lnTo>
                    <a:pt x="61886" y="211672"/>
                  </a:lnTo>
                  <a:lnTo>
                    <a:pt x="73293" y="214237"/>
                  </a:lnTo>
                  <a:lnTo>
                    <a:pt x="85791" y="214724"/>
                  </a:lnTo>
                  <a:lnTo>
                    <a:pt x="99017" y="213825"/>
                  </a:lnTo>
                  <a:lnTo>
                    <a:pt x="110282" y="209555"/>
                  </a:lnTo>
                  <a:lnTo>
                    <a:pt x="120239" y="203038"/>
                  </a:lnTo>
                  <a:lnTo>
                    <a:pt x="129324" y="195023"/>
                  </a:lnTo>
                  <a:lnTo>
                    <a:pt x="136603" y="186008"/>
                  </a:lnTo>
                  <a:lnTo>
                    <a:pt x="142680" y="176328"/>
                  </a:lnTo>
                  <a:lnTo>
                    <a:pt x="147955" y="166205"/>
                  </a:lnTo>
                  <a:lnTo>
                    <a:pt x="152695" y="155785"/>
                  </a:lnTo>
                  <a:lnTo>
                    <a:pt x="157079" y="145168"/>
                  </a:lnTo>
                  <a:lnTo>
                    <a:pt x="161224" y="134420"/>
                  </a:lnTo>
                  <a:lnTo>
                    <a:pt x="169094" y="112689"/>
                  </a:lnTo>
                  <a:lnTo>
                    <a:pt x="172905" y="101755"/>
                  </a:lnTo>
                  <a:lnTo>
                    <a:pt x="175446" y="100584"/>
                  </a:lnTo>
                  <a:lnTo>
                    <a:pt x="177140" y="105920"/>
                  </a:lnTo>
                  <a:lnTo>
                    <a:pt x="178269" y="115595"/>
                  </a:lnTo>
                  <a:lnTo>
                    <a:pt x="180245" y="126940"/>
                  </a:lnTo>
                  <a:lnTo>
                    <a:pt x="182786" y="139397"/>
                  </a:lnTo>
                  <a:lnTo>
                    <a:pt x="188873" y="166288"/>
                  </a:lnTo>
                  <a:lnTo>
                    <a:pt x="195656" y="194553"/>
                  </a:lnTo>
                  <a:lnTo>
                    <a:pt x="197954" y="208942"/>
                  </a:lnTo>
                  <a:lnTo>
                    <a:pt x="199486" y="223429"/>
                  </a:lnTo>
                  <a:lnTo>
                    <a:pt x="200508" y="237981"/>
                  </a:lnTo>
                  <a:lnTo>
                    <a:pt x="201189" y="253800"/>
                  </a:lnTo>
                  <a:lnTo>
                    <a:pt x="201945" y="287689"/>
                  </a:lnTo>
                  <a:lnTo>
                    <a:pt x="203371" y="304068"/>
                  </a:lnTo>
                  <a:lnTo>
                    <a:pt x="205544" y="319880"/>
                  </a:lnTo>
                  <a:lnTo>
                    <a:pt x="208217" y="335316"/>
                  </a:lnTo>
                  <a:lnTo>
                    <a:pt x="211223" y="350501"/>
                  </a:lnTo>
                  <a:lnTo>
                    <a:pt x="217824" y="380424"/>
                  </a:lnTo>
                  <a:lnTo>
                    <a:pt x="221298" y="394031"/>
                  </a:lnTo>
                  <a:lnTo>
                    <a:pt x="224837" y="406773"/>
                  </a:lnTo>
                  <a:lnTo>
                    <a:pt x="228420" y="418939"/>
                  </a:lnTo>
                  <a:lnTo>
                    <a:pt x="235663" y="445507"/>
                  </a:lnTo>
                  <a:lnTo>
                    <a:pt x="246597" y="498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43925" y="3622803"/>
              <a:ext cx="277891" cy="429452"/>
            </a:xfrm>
            <a:custGeom>
              <a:avLst/>
              <a:gdLst/>
              <a:ahLst/>
              <a:cxnLst/>
              <a:rect l="0" t="0" r="0" b="0"/>
              <a:pathLst>
                <a:path w="277891" h="429452">
                  <a:moveTo>
                    <a:pt x="53329" y="0"/>
                  </a:moveTo>
                  <a:lnTo>
                    <a:pt x="41638" y="11691"/>
                  </a:lnTo>
                  <a:lnTo>
                    <a:pt x="36971" y="20030"/>
                  </a:lnTo>
                  <a:lnTo>
                    <a:pt x="32635" y="30482"/>
                  </a:lnTo>
                  <a:lnTo>
                    <a:pt x="28522" y="42344"/>
                  </a:lnTo>
                  <a:lnTo>
                    <a:pt x="24556" y="56370"/>
                  </a:lnTo>
                  <a:lnTo>
                    <a:pt x="20688" y="71838"/>
                  </a:lnTo>
                  <a:lnTo>
                    <a:pt x="16887" y="88268"/>
                  </a:lnTo>
                  <a:lnTo>
                    <a:pt x="14352" y="104115"/>
                  </a:lnTo>
                  <a:lnTo>
                    <a:pt x="12663" y="119574"/>
                  </a:lnTo>
                  <a:lnTo>
                    <a:pt x="11536" y="134774"/>
                  </a:lnTo>
                  <a:lnTo>
                    <a:pt x="9562" y="149801"/>
                  </a:lnTo>
                  <a:lnTo>
                    <a:pt x="7022" y="164713"/>
                  </a:lnTo>
                  <a:lnTo>
                    <a:pt x="4105" y="179549"/>
                  </a:lnTo>
                  <a:lnTo>
                    <a:pt x="2160" y="194333"/>
                  </a:lnTo>
                  <a:lnTo>
                    <a:pt x="864" y="209083"/>
                  </a:lnTo>
                  <a:lnTo>
                    <a:pt x="0" y="223811"/>
                  </a:lnTo>
                  <a:lnTo>
                    <a:pt x="1871" y="238523"/>
                  </a:lnTo>
                  <a:lnTo>
                    <a:pt x="5565" y="253225"/>
                  </a:lnTo>
                  <a:lnTo>
                    <a:pt x="10475" y="267921"/>
                  </a:lnTo>
                  <a:lnTo>
                    <a:pt x="14972" y="282612"/>
                  </a:lnTo>
                  <a:lnTo>
                    <a:pt x="23231" y="311986"/>
                  </a:lnTo>
                  <a:lnTo>
                    <a:pt x="29593" y="325447"/>
                  </a:lnTo>
                  <a:lnTo>
                    <a:pt x="37505" y="338092"/>
                  </a:lnTo>
                  <a:lnTo>
                    <a:pt x="46451" y="350192"/>
                  </a:lnTo>
                  <a:lnTo>
                    <a:pt x="56085" y="361930"/>
                  </a:lnTo>
                  <a:lnTo>
                    <a:pt x="66178" y="373425"/>
                  </a:lnTo>
                  <a:lnTo>
                    <a:pt x="76577" y="384759"/>
                  </a:lnTo>
                  <a:lnTo>
                    <a:pt x="87180" y="393539"/>
                  </a:lnTo>
                  <a:lnTo>
                    <a:pt x="97920" y="400616"/>
                  </a:lnTo>
                  <a:lnTo>
                    <a:pt x="108750" y="406557"/>
                  </a:lnTo>
                  <a:lnTo>
                    <a:pt x="120864" y="411741"/>
                  </a:lnTo>
                  <a:lnTo>
                    <a:pt x="133834" y="416421"/>
                  </a:lnTo>
                  <a:lnTo>
                    <a:pt x="147375" y="420764"/>
                  </a:lnTo>
                  <a:lnTo>
                    <a:pt x="160073" y="422436"/>
                  </a:lnTo>
                  <a:lnTo>
                    <a:pt x="172209" y="422328"/>
                  </a:lnTo>
                  <a:lnTo>
                    <a:pt x="183970" y="421031"/>
                  </a:lnTo>
                  <a:lnTo>
                    <a:pt x="195481" y="417720"/>
                  </a:lnTo>
                  <a:lnTo>
                    <a:pt x="206825" y="413066"/>
                  </a:lnTo>
                  <a:lnTo>
                    <a:pt x="218059" y="407516"/>
                  </a:lnTo>
                  <a:lnTo>
                    <a:pt x="227995" y="401369"/>
                  </a:lnTo>
                  <a:lnTo>
                    <a:pt x="237066" y="394825"/>
                  </a:lnTo>
                  <a:lnTo>
                    <a:pt x="245560" y="388014"/>
                  </a:lnTo>
                  <a:lnTo>
                    <a:pt x="252447" y="379803"/>
                  </a:lnTo>
                  <a:lnTo>
                    <a:pt x="258261" y="370659"/>
                  </a:lnTo>
                  <a:lnTo>
                    <a:pt x="263361" y="360892"/>
                  </a:lnTo>
                  <a:lnTo>
                    <a:pt x="267984" y="350710"/>
                  </a:lnTo>
                  <a:lnTo>
                    <a:pt x="272290" y="340252"/>
                  </a:lnTo>
                  <a:lnTo>
                    <a:pt x="276384" y="329609"/>
                  </a:lnTo>
                  <a:lnTo>
                    <a:pt x="277890" y="318844"/>
                  </a:lnTo>
                  <a:lnTo>
                    <a:pt x="277670" y="307996"/>
                  </a:lnTo>
                  <a:lnTo>
                    <a:pt x="276300" y="297094"/>
                  </a:lnTo>
                  <a:lnTo>
                    <a:pt x="272940" y="286155"/>
                  </a:lnTo>
                  <a:lnTo>
                    <a:pt x="268253" y="275192"/>
                  </a:lnTo>
                  <a:lnTo>
                    <a:pt x="262681" y="264213"/>
                  </a:lnTo>
                  <a:lnTo>
                    <a:pt x="254073" y="256893"/>
                  </a:lnTo>
                  <a:lnTo>
                    <a:pt x="243440" y="252013"/>
                  </a:lnTo>
                  <a:lnTo>
                    <a:pt x="231457" y="248761"/>
                  </a:lnTo>
                  <a:lnTo>
                    <a:pt x="219798" y="247815"/>
                  </a:lnTo>
                  <a:lnTo>
                    <a:pt x="208354" y="248409"/>
                  </a:lnTo>
                  <a:lnTo>
                    <a:pt x="197055" y="250028"/>
                  </a:lnTo>
                  <a:lnTo>
                    <a:pt x="187075" y="253554"/>
                  </a:lnTo>
                  <a:lnTo>
                    <a:pt x="177975" y="258352"/>
                  </a:lnTo>
                  <a:lnTo>
                    <a:pt x="169461" y="263998"/>
                  </a:lnTo>
                  <a:lnTo>
                    <a:pt x="161338" y="271432"/>
                  </a:lnTo>
                  <a:lnTo>
                    <a:pt x="153476" y="280059"/>
                  </a:lnTo>
                  <a:lnTo>
                    <a:pt x="145787" y="289480"/>
                  </a:lnTo>
                  <a:lnTo>
                    <a:pt x="139438" y="299432"/>
                  </a:lnTo>
                  <a:lnTo>
                    <a:pt x="133982" y="309737"/>
                  </a:lnTo>
                  <a:lnTo>
                    <a:pt x="129121" y="320277"/>
                  </a:lnTo>
                  <a:lnTo>
                    <a:pt x="124657" y="330975"/>
                  </a:lnTo>
                  <a:lnTo>
                    <a:pt x="120458" y="341777"/>
                  </a:lnTo>
                  <a:lnTo>
                    <a:pt x="116434" y="352649"/>
                  </a:lnTo>
                  <a:lnTo>
                    <a:pt x="113752" y="364791"/>
                  </a:lnTo>
                  <a:lnTo>
                    <a:pt x="111964" y="377780"/>
                  </a:lnTo>
                  <a:lnTo>
                    <a:pt x="108387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61271" y="4162369"/>
              <a:ext cx="22025" cy="407429"/>
            </a:xfrm>
            <a:custGeom>
              <a:avLst/>
              <a:gdLst/>
              <a:ahLst/>
              <a:cxnLst/>
              <a:rect l="0" t="0" r="0" b="0"/>
              <a:pathLst>
                <a:path w="22025" h="407429">
                  <a:moveTo>
                    <a:pt x="1" y="0"/>
                  </a:moveTo>
                  <a:lnTo>
                    <a:pt x="0" y="70788"/>
                  </a:lnTo>
                  <a:lnTo>
                    <a:pt x="1224" y="83897"/>
                  </a:lnTo>
                  <a:lnTo>
                    <a:pt x="3263" y="96307"/>
                  </a:lnTo>
                  <a:lnTo>
                    <a:pt x="5846" y="108251"/>
                  </a:lnTo>
                  <a:lnTo>
                    <a:pt x="7568" y="122332"/>
                  </a:lnTo>
                  <a:lnTo>
                    <a:pt x="8716" y="137836"/>
                  </a:lnTo>
                  <a:lnTo>
                    <a:pt x="9482" y="154289"/>
                  </a:lnTo>
                  <a:lnTo>
                    <a:pt x="11215" y="168929"/>
                  </a:lnTo>
                  <a:lnTo>
                    <a:pt x="13595" y="182359"/>
                  </a:lnTo>
                  <a:lnTo>
                    <a:pt x="16405" y="194984"/>
                  </a:lnTo>
                  <a:lnTo>
                    <a:pt x="17054" y="207070"/>
                  </a:lnTo>
                  <a:lnTo>
                    <a:pt x="16264" y="218798"/>
                  </a:lnTo>
                  <a:lnTo>
                    <a:pt x="14513" y="230288"/>
                  </a:lnTo>
                  <a:lnTo>
                    <a:pt x="14570" y="241618"/>
                  </a:lnTo>
                  <a:lnTo>
                    <a:pt x="15831" y="252842"/>
                  </a:lnTo>
                  <a:lnTo>
                    <a:pt x="17895" y="263995"/>
                  </a:lnTo>
                  <a:lnTo>
                    <a:pt x="19272" y="276324"/>
                  </a:lnTo>
                  <a:lnTo>
                    <a:pt x="20189" y="289438"/>
                  </a:lnTo>
                  <a:lnTo>
                    <a:pt x="20801" y="303075"/>
                  </a:lnTo>
                  <a:lnTo>
                    <a:pt x="21481" y="331277"/>
                  </a:lnTo>
                  <a:lnTo>
                    <a:pt x="22024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018121" y="4352638"/>
              <a:ext cx="253267" cy="51987"/>
            </a:xfrm>
            <a:custGeom>
              <a:avLst/>
              <a:gdLst/>
              <a:ahLst/>
              <a:cxnLst/>
              <a:rect l="0" t="0" r="0" b="0"/>
              <a:pathLst>
                <a:path w="253267" h="51987">
                  <a:moveTo>
                    <a:pt x="0" y="51986"/>
                  </a:moveTo>
                  <a:lnTo>
                    <a:pt x="11692" y="40295"/>
                  </a:lnTo>
                  <a:lnTo>
                    <a:pt x="18806" y="35627"/>
                  </a:lnTo>
                  <a:lnTo>
                    <a:pt x="27220" y="31292"/>
                  </a:lnTo>
                  <a:lnTo>
                    <a:pt x="36499" y="27178"/>
                  </a:lnTo>
                  <a:lnTo>
                    <a:pt x="47580" y="24436"/>
                  </a:lnTo>
                  <a:lnTo>
                    <a:pt x="59861" y="22608"/>
                  </a:lnTo>
                  <a:lnTo>
                    <a:pt x="72942" y="21389"/>
                  </a:lnTo>
                  <a:lnTo>
                    <a:pt x="85333" y="19353"/>
                  </a:lnTo>
                  <a:lnTo>
                    <a:pt x="97265" y="16772"/>
                  </a:lnTo>
                  <a:lnTo>
                    <a:pt x="108890" y="13828"/>
                  </a:lnTo>
                  <a:lnTo>
                    <a:pt x="138120" y="7294"/>
                  </a:lnTo>
                  <a:lnTo>
                    <a:pt x="154479" y="3839"/>
                  </a:lnTo>
                  <a:lnTo>
                    <a:pt x="170279" y="1535"/>
                  </a:lnTo>
                  <a:lnTo>
                    <a:pt x="185706" y="0"/>
                  </a:lnTo>
                  <a:lnTo>
                    <a:pt x="253266" y="7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645780" y="4209416"/>
              <a:ext cx="286302" cy="393417"/>
            </a:xfrm>
            <a:custGeom>
              <a:avLst/>
              <a:gdLst/>
              <a:ahLst/>
              <a:cxnLst/>
              <a:rect l="0" t="0" r="0" b="0"/>
              <a:pathLst>
                <a:path w="286302" h="393417">
                  <a:moveTo>
                    <a:pt x="0" y="107115"/>
                  </a:moveTo>
                  <a:lnTo>
                    <a:pt x="0" y="83733"/>
                  </a:lnTo>
                  <a:lnTo>
                    <a:pt x="2448" y="73174"/>
                  </a:lnTo>
                  <a:lnTo>
                    <a:pt x="6526" y="62465"/>
                  </a:lnTo>
                  <a:lnTo>
                    <a:pt x="11692" y="51655"/>
                  </a:lnTo>
                  <a:lnTo>
                    <a:pt x="17583" y="42001"/>
                  </a:lnTo>
                  <a:lnTo>
                    <a:pt x="23957" y="33118"/>
                  </a:lnTo>
                  <a:lnTo>
                    <a:pt x="30654" y="24749"/>
                  </a:lnTo>
                  <a:lnTo>
                    <a:pt x="38788" y="17946"/>
                  </a:lnTo>
                  <a:lnTo>
                    <a:pt x="47882" y="12188"/>
                  </a:lnTo>
                  <a:lnTo>
                    <a:pt x="57615" y="7125"/>
                  </a:lnTo>
                  <a:lnTo>
                    <a:pt x="68998" y="3750"/>
                  </a:lnTo>
                  <a:lnTo>
                    <a:pt x="81480" y="1500"/>
                  </a:lnTo>
                  <a:lnTo>
                    <a:pt x="94696" y="0"/>
                  </a:lnTo>
                  <a:lnTo>
                    <a:pt x="107177" y="223"/>
                  </a:lnTo>
                  <a:lnTo>
                    <a:pt x="119168" y="1596"/>
                  </a:lnTo>
                  <a:lnTo>
                    <a:pt x="130833" y="3734"/>
                  </a:lnTo>
                  <a:lnTo>
                    <a:pt x="141057" y="7607"/>
                  </a:lnTo>
                  <a:lnTo>
                    <a:pt x="150319" y="12636"/>
                  </a:lnTo>
                  <a:lnTo>
                    <a:pt x="158941" y="18436"/>
                  </a:lnTo>
                  <a:lnTo>
                    <a:pt x="167136" y="24749"/>
                  </a:lnTo>
                  <a:lnTo>
                    <a:pt x="175047" y="31404"/>
                  </a:lnTo>
                  <a:lnTo>
                    <a:pt x="182767" y="38289"/>
                  </a:lnTo>
                  <a:lnTo>
                    <a:pt x="189138" y="46549"/>
                  </a:lnTo>
                  <a:lnTo>
                    <a:pt x="194609" y="55726"/>
                  </a:lnTo>
                  <a:lnTo>
                    <a:pt x="199479" y="65515"/>
                  </a:lnTo>
                  <a:lnTo>
                    <a:pt x="203950" y="75711"/>
                  </a:lnTo>
                  <a:lnTo>
                    <a:pt x="208153" y="86179"/>
                  </a:lnTo>
                  <a:lnTo>
                    <a:pt x="216087" y="107599"/>
                  </a:lnTo>
                  <a:lnTo>
                    <a:pt x="223691" y="129353"/>
                  </a:lnTo>
                  <a:lnTo>
                    <a:pt x="226209" y="141517"/>
                  </a:lnTo>
                  <a:lnTo>
                    <a:pt x="227887" y="154520"/>
                  </a:lnTo>
                  <a:lnTo>
                    <a:pt x="229006" y="168083"/>
                  </a:lnTo>
                  <a:lnTo>
                    <a:pt x="229752" y="183242"/>
                  </a:lnTo>
                  <a:lnTo>
                    <a:pt x="230580" y="216399"/>
                  </a:lnTo>
                  <a:lnTo>
                    <a:pt x="229578" y="232582"/>
                  </a:lnTo>
                  <a:lnTo>
                    <a:pt x="227686" y="248265"/>
                  </a:lnTo>
                  <a:lnTo>
                    <a:pt x="225201" y="263614"/>
                  </a:lnTo>
                  <a:lnTo>
                    <a:pt x="221097" y="277517"/>
                  </a:lnTo>
                  <a:lnTo>
                    <a:pt x="215915" y="290456"/>
                  </a:lnTo>
                  <a:lnTo>
                    <a:pt x="210013" y="302753"/>
                  </a:lnTo>
                  <a:lnTo>
                    <a:pt x="204855" y="314621"/>
                  </a:lnTo>
                  <a:lnTo>
                    <a:pt x="200192" y="326204"/>
                  </a:lnTo>
                  <a:lnTo>
                    <a:pt x="195861" y="337596"/>
                  </a:lnTo>
                  <a:lnTo>
                    <a:pt x="190526" y="347638"/>
                  </a:lnTo>
                  <a:lnTo>
                    <a:pt x="184522" y="356780"/>
                  </a:lnTo>
                  <a:lnTo>
                    <a:pt x="178073" y="365322"/>
                  </a:lnTo>
                  <a:lnTo>
                    <a:pt x="170103" y="372239"/>
                  </a:lnTo>
                  <a:lnTo>
                    <a:pt x="161119" y="378075"/>
                  </a:lnTo>
                  <a:lnTo>
                    <a:pt x="151459" y="383188"/>
                  </a:lnTo>
                  <a:lnTo>
                    <a:pt x="140125" y="386598"/>
                  </a:lnTo>
                  <a:lnTo>
                    <a:pt x="127675" y="388871"/>
                  </a:lnTo>
                  <a:lnTo>
                    <a:pt x="114481" y="390386"/>
                  </a:lnTo>
                  <a:lnTo>
                    <a:pt x="102015" y="388949"/>
                  </a:lnTo>
                  <a:lnTo>
                    <a:pt x="90033" y="385544"/>
                  </a:lnTo>
                  <a:lnTo>
                    <a:pt x="78375" y="380827"/>
                  </a:lnTo>
                  <a:lnTo>
                    <a:pt x="68156" y="374012"/>
                  </a:lnTo>
                  <a:lnTo>
                    <a:pt x="58896" y="365798"/>
                  </a:lnTo>
                  <a:lnTo>
                    <a:pt x="50276" y="356651"/>
                  </a:lnTo>
                  <a:lnTo>
                    <a:pt x="43305" y="346883"/>
                  </a:lnTo>
                  <a:lnTo>
                    <a:pt x="37435" y="336701"/>
                  </a:lnTo>
                  <a:lnTo>
                    <a:pt x="32298" y="326242"/>
                  </a:lnTo>
                  <a:lnTo>
                    <a:pt x="30097" y="314375"/>
                  </a:lnTo>
                  <a:lnTo>
                    <a:pt x="29853" y="301569"/>
                  </a:lnTo>
                  <a:lnTo>
                    <a:pt x="30913" y="288139"/>
                  </a:lnTo>
                  <a:lnTo>
                    <a:pt x="34068" y="275514"/>
                  </a:lnTo>
                  <a:lnTo>
                    <a:pt x="38617" y="263428"/>
                  </a:lnTo>
                  <a:lnTo>
                    <a:pt x="44098" y="251699"/>
                  </a:lnTo>
                  <a:lnTo>
                    <a:pt x="51422" y="242657"/>
                  </a:lnTo>
                  <a:lnTo>
                    <a:pt x="59975" y="235405"/>
                  </a:lnTo>
                  <a:lnTo>
                    <a:pt x="69348" y="229347"/>
                  </a:lnTo>
                  <a:lnTo>
                    <a:pt x="79267" y="227755"/>
                  </a:lnTo>
                  <a:lnTo>
                    <a:pt x="89550" y="229142"/>
                  </a:lnTo>
                  <a:lnTo>
                    <a:pt x="132427" y="243102"/>
                  </a:lnTo>
                  <a:lnTo>
                    <a:pt x="142119" y="247937"/>
                  </a:lnTo>
                  <a:lnTo>
                    <a:pt x="151028" y="253607"/>
                  </a:lnTo>
                  <a:lnTo>
                    <a:pt x="159414" y="259834"/>
                  </a:lnTo>
                  <a:lnTo>
                    <a:pt x="167451" y="266433"/>
                  </a:lnTo>
                  <a:lnTo>
                    <a:pt x="175256" y="273279"/>
                  </a:lnTo>
                  <a:lnTo>
                    <a:pt x="182907" y="280290"/>
                  </a:lnTo>
                  <a:lnTo>
                    <a:pt x="197933" y="294605"/>
                  </a:lnTo>
                  <a:lnTo>
                    <a:pt x="249580" y="345717"/>
                  </a:lnTo>
                  <a:lnTo>
                    <a:pt x="256926" y="354275"/>
                  </a:lnTo>
                  <a:lnTo>
                    <a:pt x="264271" y="363652"/>
                  </a:lnTo>
                  <a:lnTo>
                    <a:pt x="286301" y="393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932081" y="4253927"/>
              <a:ext cx="330348" cy="322624"/>
            </a:xfrm>
            <a:custGeom>
              <a:avLst/>
              <a:gdLst/>
              <a:ahLst/>
              <a:cxnLst/>
              <a:rect l="0" t="0" r="0" b="0"/>
              <a:pathLst>
                <a:path w="330348" h="322624">
                  <a:moveTo>
                    <a:pt x="0" y="51593"/>
                  </a:moveTo>
                  <a:lnTo>
                    <a:pt x="5846" y="34056"/>
                  </a:lnTo>
                  <a:lnTo>
                    <a:pt x="12462" y="28890"/>
                  </a:lnTo>
                  <a:lnTo>
                    <a:pt x="21766" y="25446"/>
                  </a:lnTo>
                  <a:lnTo>
                    <a:pt x="32864" y="23150"/>
                  </a:lnTo>
                  <a:lnTo>
                    <a:pt x="42709" y="19173"/>
                  </a:lnTo>
                  <a:lnTo>
                    <a:pt x="51719" y="14074"/>
                  </a:lnTo>
                  <a:lnTo>
                    <a:pt x="60173" y="8227"/>
                  </a:lnTo>
                  <a:lnTo>
                    <a:pt x="70703" y="4330"/>
                  </a:lnTo>
                  <a:lnTo>
                    <a:pt x="82617" y="1732"/>
                  </a:lnTo>
                  <a:lnTo>
                    <a:pt x="95454" y="0"/>
                  </a:lnTo>
                  <a:lnTo>
                    <a:pt x="107682" y="68"/>
                  </a:lnTo>
                  <a:lnTo>
                    <a:pt x="119505" y="1338"/>
                  </a:lnTo>
                  <a:lnTo>
                    <a:pt x="131057" y="3407"/>
                  </a:lnTo>
                  <a:lnTo>
                    <a:pt x="142429" y="6011"/>
                  </a:lnTo>
                  <a:lnTo>
                    <a:pt x="153681" y="8970"/>
                  </a:lnTo>
                  <a:lnTo>
                    <a:pt x="164853" y="12166"/>
                  </a:lnTo>
                  <a:lnTo>
                    <a:pt x="174748" y="16744"/>
                  </a:lnTo>
                  <a:lnTo>
                    <a:pt x="183791" y="22242"/>
                  </a:lnTo>
                  <a:lnTo>
                    <a:pt x="192268" y="28355"/>
                  </a:lnTo>
                  <a:lnTo>
                    <a:pt x="199142" y="36101"/>
                  </a:lnTo>
                  <a:lnTo>
                    <a:pt x="204948" y="44936"/>
                  </a:lnTo>
                  <a:lnTo>
                    <a:pt x="210042" y="54496"/>
                  </a:lnTo>
                  <a:lnTo>
                    <a:pt x="214662" y="64540"/>
                  </a:lnTo>
                  <a:lnTo>
                    <a:pt x="218966" y="74906"/>
                  </a:lnTo>
                  <a:lnTo>
                    <a:pt x="223058" y="85488"/>
                  </a:lnTo>
                  <a:lnTo>
                    <a:pt x="230868" y="107033"/>
                  </a:lnTo>
                  <a:lnTo>
                    <a:pt x="245851" y="150773"/>
                  </a:lnTo>
                  <a:lnTo>
                    <a:pt x="248323" y="162982"/>
                  </a:lnTo>
                  <a:lnTo>
                    <a:pt x="249971" y="176016"/>
                  </a:lnTo>
                  <a:lnTo>
                    <a:pt x="251069" y="189600"/>
                  </a:lnTo>
                  <a:lnTo>
                    <a:pt x="250578" y="202326"/>
                  </a:lnTo>
                  <a:lnTo>
                    <a:pt x="249027" y="214480"/>
                  </a:lnTo>
                  <a:lnTo>
                    <a:pt x="246770" y="226254"/>
                  </a:lnTo>
                  <a:lnTo>
                    <a:pt x="244041" y="237774"/>
                  </a:lnTo>
                  <a:lnTo>
                    <a:pt x="240999" y="249123"/>
                  </a:lnTo>
                  <a:lnTo>
                    <a:pt x="237747" y="260361"/>
                  </a:lnTo>
                  <a:lnTo>
                    <a:pt x="233132" y="270299"/>
                  </a:lnTo>
                  <a:lnTo>
                    <a:pt x="227608" y="279372"/>
                  </a:lnTo>
                  <a:lnTo>
                    <a:pt x="221479" y="287867"/>
                  </a:lnTo>
                  <a:lnTo>
                    <a:pt x="214945" y="295978"/>
                  </a:lnTo>
                  <a:lnTo>
                    <a:pt x="208143" y="303833"/>
                  </a:lnTo>
                  <a:lnTo>
                    <a:pt x="201160" y="311516"/>
                  </a:lnTo>
                  <a:lnTo>
                    <a:pt x="191612" y="316638"/>
                  </a:lnTo>
                  <a:lnTo>
                    <a:pt x="180352" y="320052"/>
                  </a:lnTo>
                  <a:lnTo>
                    <a:pt x="167952" y="322329"/>
                  </a:lnTo>
                  <a:lnTo>
                    <a:pt x="156014" y="322623"/>
                  </a:lnTo>
                  <a:lnTo>
                    <a:pt x="144385" y="321596"/>
                  </a:lnTo>
                  <a:lnTo>
                    <a:pt x="132962" y="319688"/>
                  </a:lnTo>
                  <a:lnTo>
                    <a:pt x="122899" y="315968"/>
                  </a:lnTo>
                  <a:lnTo>
                    <a:pt x="113744" y="311042"/>
                  </a:lnTo>
                  <a:lnTo>
                    <a:pt x="105193" y="305310"/>
                  </a:lnTo>
                  <a:lnTo>
                    <a:pt x="97046" y="299042"/>
                  </a:lnTo>
                  <a:lnTo>
                    <a:pt x="89168" y="292417"/>
                  </a:lnTo>
                  <a:lnTo>
                    <a:pt x="81468" y="285552"/>
                  </a:lnTo>
                  <a:lnTo>
                    <a:pt x="73888" y="277306"/>
                  </a:lnTo>
                  <a:lnTo>
                    <a:pt x="66388" y="268138"/>
                  </a:lnTo>
                  <a:lnTo>
                    <a:pt x="58941" y="258355"/>
                  </a:lnTo>
                  <a:lnTo>
                    <a:pt x="55200" y="248162"/>
                  </a:lnTo>
                  <a:lnTo>
                    <a:pt x="53929" y="237697"/>
                  </a:lnTo>
                  <a:lnTo>
                    <a:pt x="54305" y="227049"/>
                  </a:lnTo>
                  <a:lnTo>
                    <a:pt x="57003" y="217504"/>
                  </a:lnTo>
                  <a:lnTo>
                    <a:pt x="61249" y="208694"/>
                  </a:lnTo>
                  <a:lnTo>
                    <a:pt x="66526" y="200373"/>
                  </a:lnTo>
                  <a:lnTo>
                    <a:pt x="73715" y="193602"/>
                  </a:lnTo>
                  <a:lnTo>
                    <a:pt x="82178" y="187865"/>
                  </a:lnTo>
                  <a:lnTo>
                    <a:pt x="91491" y="182817"/>
                  </a:lnTo>
                  <a:lnTo>
                    <a:pt x="101370" y="180675"/>
                  </a:lnTo>
                  <a:lnTo>
                    <a:pt x="111626" y="180470"/>
                  </a:lnTo>
                  <a:lnTo>
                    <a:pt x="122134" y="181557"/>
                  </a:lnTo>
                  <a:lnTo>
                    <a:pt x="132810" y="184729"/>
                  </a:lnTo>
                  <a:lnTo>
                    <a:pt x="143598" y="189290"/>
                  </a:lnTo>
                  <a:lnTo>
                    <a:pt x="154460" y="194778"/>
                  </a:lnTo>
                  <a:lnTo>
                    <a:pt x="165372" y="199661"/>
                  </a:lnTo>
                  <a:lnTo>
                    <a:pt x="176317" y="204139"/>
                  </a:lnTo>
                  <a:lnTo>
                    <a:pt x="187285" y="208348"/>
                  </a:lnTo>
                  <a:lnTo>
                    <a:pt x="198267" y="213601"/>
                  </a:lnTo>
                  <a:lnTo>
                    <a:pt x="209259" y="219550"/>
                  </a:lnTo>
                  <a:lnTo>
                    <a:pt x="220257" y="225963"/>
                  </a:lnTo>
                  <a:lnTo>
                    <a:pt x="242266" y="239614"/>
                  </a:lnTo>
                  <a:lnTo>
                    <a:pt x="286303" y="268316"/>
                  </a:lnTo>
                  <a:lnTo>
                    <a:pt x="296090" y="275603"/>
                  </a:lnTo>
                  <a:lnTo>
                    <a:pt x="305062" y="282908"/>
                  </a:lnTo>
                  <a:lnTo>
                    <a:pt x="330347" y="304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207370" y="4184432"/>
              <a:ext cx="297313" cy="21985"/>
            </a:xfrm>
            <a:custGeom>
              <a:avLst/>
              <a:gdLst/>
              <a:ahLst/>
              <a:cxnLst/>
              <a:rect l="0" t="0" r="0" b="0"/>
              <a:pathLst>
                <a:path w="297313" h="21985">
                  <a:moveTo>
                    <a:pt x="0" y="10972"/>
                  </a:moveTo>
                  <a:lnTo>
                    <a:pt x="17537" y="5127"/>
                  </a:lnTo>
                  <a:lnTo>
                    <a:pt x="27597" y="3405"/>
                  </a:lnTo>
                  <a:lnTo>
                    <a:pt x="39197" y="2257"/>
                  </a:lnTo>
                  <a:lnTo>
                    <a:pt x="51825" y="1491"/>
                  </a:lnTo>
                  <a:lnTo>
                    <a:pt x="78907" y="641"/>
                  </a:lnTo>
                  <a:lnTo>
                    <a:pt x="165334" y="20"/>
                  </a:lnTo>
                  <a:lnTo>
                    <a:pt x="179962" y="0"/>
                  </a:lnTo>
                  <a:lnTo>
                    <a:pt x="193385" y="1210"/>
                  </a:lnTo>
                  <a:lnTo>
                    <a:pt x="206005" y="3241"/>
                  </a:lnTo>
                  <a:lnTo>
                    <a:pt x="218088" y="5818"/>
                  </a:lnTo>
                  <a:lnTo>
                    <a:pt x="231037" y="7536"/>
                  </a:lnTo>
                  <a:lnTo>
                    <a:pt x="244564" y="8682"/>
                  </a:lnTo>
                  <a:lnTo>
                    <a:pt x="297312" y="21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196358" y="4173381"/>
              <a:ext cx="338527" cy="453181"/>
            </a:xfrm>
            <a:custGeom>
              <a:avLst/>
              <a:gdLst/>
              <a:ahLst/>
              <a:cxnLst/>
              <a:rect l="0" t="0" r="0" b="0"/>
              <a:pathLst>
                <a:path w="338527" h="453181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8792" y="73906"/>
                  </a:lnTo>
                  <a:lnTo>
                    <a:pt x="11979" y="85976"/>
                  </a:lnTo>
                  <a:lnTo>
                    <a:pt x="15327" y="97693"/>
                  </a:lnTo>
                  <a:lnTo>
                    <a:pt x="22453" y="105505"/>
                  </a:lnTo>
                  <a:lnTo>
                    <a:pt x="32098" y="110712"/>
                  </a:lnTo>
                  <a:lnTo>
                    <a:pt x="65792" y="121304"/>
                  </a:lnTo>
                  <a:lnTo>
                    <a:pt x="110061" y="135844"/>
                  </a:lnTo>
                  <a:lnTo>
                    <a:pt x="122315" y="139503"/>
                  </a:lnTo>
                  <a:lnTo>
                    <a:pt x="161719" y="150498"/>
                  </a:lnTo>
                  <a:lnTo>
                    <a:pt x="185662" y="157836"/>
                  </a:lnTo>
                  <a:lnTo>
                    <a:pt x="195962" y="162729"/>
                  </a:lnTo>
                  <a:lnTo>
                    <a:pt x="205275" y="168438"/>
                  </a:lnTo>
                  <a:lnTo>
                    <a:pt x="213931" y="174691"/>
                  </a:lnTo>
                  <a:lnTo>
                    <a:pt x="243651" y="195182"/>
                  </a:lnTo>
                  <a:lnTo>
                    <a:pt x="252974" y="202308"/>
                  </a:lnTo>
                  <a:lnTo>
                    <a:pt x="261636" y="209506"/>
                  </a:lnTo>
                  <a:lnTo>
                    <a:pt x="269858" y="216752"/>
                  </a:lnTo>
                  <a:lnTo>
                    <a:pt x="277786" y="225253"/>
                  </a:lnTo>
                  <a:lnTo>
                    <a:pt x="285518" y="234590"/>
                  </a:lnTo>
                  <a:lnTo>
                    <a:pt x="293120" y="244486"/>
                  </a:lnTo>
                  <a:lnTo>
                    <a:pt x="300635" y="254754"/>
                  </a:lnTo>
                  <a:lnTo>
                    <a:pt x="315511" y="275950"/>
                  </a:lnTo>
                  <a:lnTo>
                    <a:pt x="321680" y="286742"/>
                  </a:lnTo>
                  <a:lnTo>
                    <a:pt x="327016" y="297606"/>
                  </a:lnTo>
                  <a:lnTo>
                    <a:pt x="331797" y="308520"/>
                  </a:lnTo>
                  <a:lnTo>
                    <a:pt x="334984" y="320690"/>
                  </a:lnTo>
                  <a:lnTo>
                    <a:pt x="337109" y="333697"/>
                  </a:lnTo>
                  <a:lnTo>
                    <a:pt x="338526" y="347262"/>
                  </a:lnTo>
                  <a:lnTo>
                    <a:pt x="338246" y="359976"/>
                  </a:lnTo>
                  <a:lnTo>
                    <a:pt x="336837" y="372123"/>
                  </a:lnTo>
                  <a:lnTo>
                    <a:pt x="334674" y="383891"/>
                  </a:lnTo>
                  <a:lnTo>
                    <a:pt x="330785" y="395407"/>
                  </a:lnTo>
                  <a:lnTo>
                    <a:pt x="325745" y="406755"/>
                  </a:lnTo>
                  <a:lnTo>
                    <a:pt x="319938" y="417991"/>
                  </a:lnTo>
                  <a:lnTo>
                    <a:pt x="312396" y="426705"/>
                  </a:lnTo>
                  <a:lnTo>
                    <a:pt x="303698" y="433738"/>
                  </a:lnTo>
                  <a:lnTo>
                    <a:pt x="294228" y="439650"/>
                  </a:lnTo>
                  <a:lnTo>
                    <a:pt x="283021" y="443591"/>
                  </a:lnTo>
                  <a:lnTo>
                    <a:pt x="270656" y="446219"/>
                  </a:lnTo>
                  <a:lnTo>
                    <a:pt x="257518" y="447971"/>
                  </a:lnTo>
                  <a:lnTo>
                    <a:pt x="245089" y="450362"/>
                  </a:lnTo>
                  <a:lnTo>
                    <a:pt x="233133" y="453180"/>
                  </a:lnTo>
                  <a:lnTo>
                    <a:pt x="176185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227341" y="4745982"/>
              <a:ext cx="1552631" cy="105359"/>
            </a:xfrm>
            <a:custGeom>
              <a:avLst/>
              <a:gdLst/>
              <a:ahLst/>
              <a:cxnLst/>
              <a:rect l="0" t="0" r="0" b="0"/>
              <a:pathLst>
                <a:path w="1552631" h="105359">
                  <a:moveTo>
                    <a:pt x="0" y="77081"/>
                  </a:moveTo>
                  <a:lnTo>
                    <a:pt x="17537" y="82927"/>
                  </a:lnTo>
                  <a:lnTo>
                    <a:pt x="39198" y="85797"/>
                  </a:lnTo>
                  <a:lnTo>
                    <a:pt x="82170" y="87412"/>
                  </a:lnTo>
                  <a:lnTo>
                    <a:pt x="151497" y="87958"/>
                  </a:lnTo>
                  <a:lnTo>
                    <a:pt x="169514" y="89226"/>
                  </a:lnTo>
                  <a:lnTo>
                    <a:pt x="187643" y="91295"/>
                  </a:lnTo>
                  <a:lnTo>
                    <a:pt x="205847" y="93898"/>
                  </a:lnTo>
                  <a:lnTo>
                    <a:pt x="239124" y="96791"/>
                  </a:lnTo>
                  <a:lnTo>
                    <a:pt x="271451" y="98076"/>
                  </a:lnTo>
                  <a:lnTo>
                    <a:pt x="306210" y="98647"/>
                  </a:lnTo>
                  <a:lnTo>
                    <a:pt x="324044" y="100023"/>
                  </a:lnTo>
                  <a:lnTo>
                    <a:pt x="342050" y="102164"/>
                  </a:lnTo>
                  <a:lnTo>
                    <a:pt x="378371" y="105358"/>
                  </a:lnTo>
                  <a:lnTo>
                    <a:pt x="414906" y="102699"/>
                  </a:lnTo>
                  <a:lnTo>
                    <a:pt x="451535" y="100702"/>
                  </a:lnTo>
                  <a:lnTo>
                    <a:pt x="488207" y="99814"/>
                  </a:lnTo>
                  <a:lnTo>
                    <a:pt x="585792" y="99198"/>
                  </a:lnTo>
                  <a:lnTo>
                    <a:pt x="605865" y="97943"/>
                  </a:lnTo>
                  <a:lnTo>
                    <a:pt x="625365" y="95883"/>
                  </a:lnTo>
                  <a:lnTo>
                    <a:pt x="644482" y="93286"/>
                  </a:lnTo>
                  <a:lnTo>
                    <a:pt x="682037" y="90401"/>
                  </a:lnTo>
                  <a:lnTo>
                    <a:pt x="716673" y="87895"/>
                  </a:lnTo>
                  <a:lnTo>
                    <a:pt x="731048" y="85514"/>
                  </a:lnTo>
                  <a:lnTo>
                    <a:pt x="744302" y="82703"/>
                  </a:lnTo>
                  <a:lnTo>
                    <a:pt x="778604" y="79580"/>
                  </a:lnTo>
                  <a:lnTo>
                    <a:pt x="817097" y="78192"/>
                  </a:lnTo>
                  <a:lnTo>
                    <a:pt x="854596" y="77575"/>
                  </a:lnTo>
                  <a:lnTo>
                    <a:pt x="870713" y="76187"/>
                  </a:lnTo>
                  <a:lnTo>
                    <a:pt x="885128" y="74038"/>
                  </a:lnTo>
                  <a:lnTo>
                    <a:pt x="898409" y="71382"/>
                  </a:lnTo>
                  <a:lnTo>
                    <a:pt x="929480" y="68431"/>
                  </a:lnTo>
                  <a:lnTo>
                    <a:pt x="963680" y="65895"/>
                  </a:lnTo>
                  <a:lnTo>
                    <a:pt x="981365" y="63506"/>
                  </a:lnTo>
                  <a:lnTo>
                    <a:pt x="999272" y="60690"/>
                  </a:lnTo>
                  <a:lnTo>
                    <a:pt x="1014881" y="57589"/>
                  </a:lnTo>
                  <a:lnTo>
                    <a:pt x="1028957" y="54299"/>
                  </a:lnTo>
                  <a:lnTo>
                    <a:pt x="1042012" y="50881"/>
                  </a:lnTo>
                  <a:lnTo>
                    <a:pt x="1055609" y="48603"/>
                  </a:lnTo>
                  <a:lnTo>
                    <a:pt x="1099352" y="45397"/>
                  </a:lnTo>
                  <a:lnTo>
                    <a:pt x="1132981" y="44646"/>
                  </a:lnTo>
                  <a:lnTo>
                    <a:pt x="1149290" y="43223"/>
                  </a:lnTo>
                  <a:lnTo>
                    <a:pt x="1165057" y="41050"/>
                  </a:lnTo>
                  <a:lnTo>
                    <a:pt x="1180462" y="38379"/>
                  </a:lnTo>
                  <a:lnTo>
                    <a:pt x="1210629" y="35410"/>
                  </a:lnTo>
                  <a:lnTo>
                    <a:pt x="1239127" y="32867"/>
                  </a:lnTo>
                  <a:lnTo>
                    <a:pt x="1251865" y="30476"/>
                  </a:lnTo>
                  <a:lnTo>
                    <a:pt x="1264028" y="27658"/>
                  </a:lnTo>
                  <a:lnTo>
                    <a:pt x="1290592" y="24528"/>
                  </a:lnTo>
                  <a:lnTo>
                    <a:pt x="1317489" y="21913"/>
                  </a:lnTo>
                  <a:lnTo>
                    <a:pt x="1329800" y="19503"/>
                  </a:lnTo>
                  <a:lnTo>
                    <a:pt x="1341678" y="16673"/>
                  </a:lnTo>
                  <a:lnTo>
                    <a:pt x="1371189" y="13528"/>
                  </a:lnTo>
                  <a:lnTo>
                    <a:pt x="1418934" y="11757"/>
                  </a:lnTo>
                  <a:lnTo>
                    <a:pt x="1447940" y="10120"/>
                  </a:lnTo>
                  <a:lnTo>
                    <a:pt x="1460814" y="7970"/>
                  </a:lnTo>
                  <a:lnTo>
                    <a:pt x="1473067" y="5314"/>
                  </a:lnTo>
                  <a:lnTo>
                    <a:pt x="1496469" y="5624"/>
                  </a:lnTo>
                  <a:lnTo>
                    <a:pt x="15526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24653" y="3270433"/>
            <a:ext cx="902949" cy="209221"/>
            <a:chOff x="3524653" y="3270433"/>
            <a:chExt cx="902949" cy="209221"/>
          </a:xfrm>
        </p:grpSpPr>
        <p:sp>
          <p:nvSpPr>
            <p:cNvPr id="60" name="Freeform 59"/>
            <p:cNvSpPr/>
            <p:nvPr/>
          </p:nvSpPr>
          <p:spPr>
            <a:xfrm>
              <a:off x="4163324" y="3347514"/>
              <a:ext cx="44047" cy="132140"/>
            </a:xfrm>
            <a:custGeom>
              <a:avLst/>
              <a:gdLst/>
              <a:ahLst/>
              <a:cxnLst/>
              <a:rect l="0" t="0" r="0" b="0"/>
              <a:pathLst>
                <a:path w="44047" h="132140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25126" y="57570"/>
                  </a:lnTo>
                  <a:lnTo>
                    <a:pt x="27762" y="70192"/>
                  </a:lnTo>
                  <a:lnTo>
                    <a:pt x="44046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075231" y="3305706"/>
              <a:ext cx="352371" cy="162936"/>
            </a:xfrm>
            <a:custGeom>
              <a:avLst/>
              <a:gdLst/>
              <a:ahLst/>
              <a:cxnLst/>
              <a:rect l="0" t="0" r="0" b="0"/>
              <a:pathLst>
                <a:path w="352371" h="162936">
                  <a:moveTo>
                    <a:pt x="0" y="129900"/>
                  </a:moveTo>
                  <a:lnTo>
                    <a:pt x="11692" y="112364"/>
                  </a:lnTo>
                  <a:lnTo>
                    <a:pt x="21253" y="103527"/>
                  </a:lnTo>
                  <a:lnTo>
                    <a:pt x="33745" y="93965"/>
                  </a:lnTo>
                  <a:lnTo>
                    <a:pt x="48190" y="83921"/>
                  </a:lnTo>
                  <a:lnTo>
                    <a:pt x="61491" y="76001"/>
                  </a:lnTo>
                  <a:lnTo>
                    <a:pt x="74029" y="69497"/>
                  </a:lnTo>
                  <a:lnTo>
                    <a:pt x="86058" y="63938"/>
                  </a:lnTo>
                  <a:lnTo>
                    <a:pt x="100195" y="59008"/>
                  </a:lnTo>
                  <a:lnTo>
                    <a:pt x="115737" y="54498"/>
                  </a:lnTo>
                  <a:lnTo>
                    <a:pt x="178791" y="38469"/>
                  </a:lnTo>
                  <a:lnTo>
                    <a:pt x="193828" y="35912"/>
                  </a:lnTo>
                  <a:lnTo>
                    <a:pt x="208747" y="34206"/>
                  </a:lnTo>
                  <a:lnTo>
                    <a:pt x="223587" y="33070"/>
                  </a:lnTo>
                  <a:lnTo>
                    <a:pt x="238374" y="32312"/>
                  </a:lnTo>
                  <a:lnTo>
                    <a:pt x="267855" y="31470"/>
                  </a:lnTo>
                  <a:lnTo>
                    <a:pt x="272780" y="33693"/>
                  </a:lnTo>
                  <a:lnTo>
                    <a:pt x="271169" y="37621"/>
                  </a:lnTo>
                  <a:lnTo>
                    <a:pt x="265202" y="42687"/>
                  </a:lnTo>
                  <a:lnTo>
                    <a:pt x="257553" y="47288"/>
                  </a:lnTo>
                  <a:lnTo>
                    <a:pt x="248783" y="51579"/>
                  </a:lnTo>
                  <a:lnTo>
                    <a:pt x="239266" y="55663"/>
                  </a:lnTo>
                  <a:lnTo>
                    <a:pt x="228027" y="58386"/>
                  </a:lnTo>
                  <a:lnTo>
                    <a:pt x="215640" y="60201"/>
                  </a:lnTo>
                  <a:lnTo>
                    <a:pt x="202489" y="61411"/>
                  </a:lnTo>
                  <a:lnTo>
                    <a:pt x="185157" y="62218"/>
                  </a:lnTo>
                  <a:lnTo>
                    <a:pt x="143059" y="63114"/>
                  </a:lnTo>
                  <a:lnTo>
                    <a:pt x="41657" y="63768"/>
                  </a:lnTo>
                  <a:lnTo>
                    <a:pt x="32665" y="60119"/>
                  </a:lnTo>
                  <a:lnTo>
                    <a:pt x="27895" y="54015"/>
                  </a:lnTo>
                  <a:lnTo>
                    <a:pt x="25938" y="46275"/>
                  </a:lnTo>
                  <a:lnTo>
                    <a:pt x="28303" y="39892"/>
                  </a:lnTo>
                  <a:lnTo>
                    <a:pt x="33551" y="34414"/>
                  </a:lnTo>
                  <a:lnTo>
                    <a:pt x="40720" y="29537"/>
                  </a:lnTo>
                  <a:lnTo>
                    <a:pt x="51617" y="25063"/>
                  </a:lnTo>
                  <a:lnTo>
                    <a:pt x="64999" y="20857"/>
                  </a:lnTo>
                  <a:lnTo>
                    <a:pt x="80038" y="16829"/>
                  </a:lnTo>
                  <a:lnTo>
                    <a:pt x="106536" y="9091"/>
                  </a:lnTo>
                  <a:lnTo>
                    <a:pt x="118741" y="5315"/>
                  </a:lnTo>
                  <a:lnTo>
                    <a:pt x="132995" y="2797"/>
                  </a:lnTo>
                  <a:lnTo>
                    <a:pt x="148615" y="1119"/>
                  </a:lnTo>
                  <a:lnTo>
                    <a:pt x="165146" y="0"/>
                  </a:lnTo>
                  <a:lnTo>
                    <a:pt x="179837" y="477"/>
                  </a:lnTo>
                  <a:lnTo>
                    <a:pt x="193302" y="2019"/>
                  </a:lnTo>
                  <a:lnTo>
                    <a:pt x="205949" y="4271"/>
                  </a:lnTo>
                  <a:lnTo>
                    <a:pt x="210710" y="6995"/>
                  </a:lnTo>
                  <a:lnTo>
                    <a:pt x="210214" y="10035"/>
                  </a:lnTo>
                  <a:lnTo>
                    <a:pt x="206212" y="13285"/>
                  </a:lnTo>
                  <a:lnTo>
                    <a:pt x="198650" y="17899"/>
                  </a:lnTo>
                  <a:lnTo>
                    <a:pt x="188714" y="23422"/>
                  </a:lnTo>
                  <a:lnTo>
                    <a:pt x="177197" y="29550"/>
                  </a:lnTo>
                  <a:lnTo>
                    <a:pt x="165848" y="34860"/>
                  </a:lnTo>
                  <a:lnTo>
                    <a:pt x="154612" y="39623"/>
                  </a:lnTo>
                  <a:lnTo>
                    <a:pt x="143451" y="44022"/>
                  </a:lnTo>
                  <a:lnTo>
                    <a:pt x="131115" y="48178"/>
                  </a:lnTo>
                  <a:lnTo>
                    <a:pt x="117998" y="52172"/>
                  </a:lnTo>
                  <a:lnTo>
                    <a:pt x="104359" y="56058"/>
                  </a:lnTo>
                  <a:lnTo>
                    <a:pt x="98937" y="61097"/>
                  </a:lnTo>
                  <a:lnTo>
                    <a:pt x="98993" y="66902"/>
                  </a:lnTo>
                  <a:lnTo>
                    <a:pt x="102701" y="73219"/>
                  </a:lnTo>
                  <a:lnTo>
                    <a:pt x="112514" y="77431"/>
                  </a:lnTo>
                  <a:lnTo>
                    <a:pt x="126397" y="80239"/>
                  </a:lnTo>
                  <a:lnTo>
                    <a:pt x="142993" y="82111"/>
                  </a:lnTo>
                  <a:lnTo>
                    <a:pt x="158951" y="84582"/>
                  </a:lnTo>
                  <a:lnTo>
                    <a:pt x="174484" y="87453"/>
                  </a:lnTo>
                  <a:lnTo>
                    <a:pt x="189733" y="90590"/>
                  </a:lnTo>
                  <a:lnTo>
                    <a:pt x="206017" y="92682"/>
                  </a:lnTo>
                  <a:lnTo>
                    <a:pt x="222990" y="94077"/>
                  </a:lnTo>
                  <a:lnTo>
                    <a:pt x="240423" y="95006"/>
                  </a:lnTo>
                  <a:lnTo>
                    <a:pt x="247151" y="98073"/>
                  </a:lnTo>
                  <a:lnTo>
                    <a:pt x="246743" y="102565"/>
                  </a:lnTo>
                  <a:lnTo>
                    <a:pt x="241576" y="108006"/>
                  </a:lnTo>
                  <a:lnTo>
                    <a:pt x="234461" y="112857"/>
                  </a:lnTo>
                  <a:lnTo>
                    <a:pt x="226048" y="117315"/>
                  </a:lnTo>
                  <a:lnTo>
                    <a:pt x="216768" y="121510"/>
                  </a:lnTo>
                  <a:lnTo>
                    <a:pt x="203240" y="125531"/>
                  </a:lnTo>
                  <a:lnTo>
                    <a:pt x="186881" y="129434"/>
                  </a:lnTo>
                  <a:lnTo>
                    <a:pt x="168634" y="133260"/>
                  </a:lnTo>
                  <a:lnTo>
                    <a:pt x="150351" y="135811"/>
                  </a:lnTo>
                  <a:lnTo>
                    <a:pt x="132045" y="137511"/>
                  </a:lnTo>
                  <a:lnTo>
                    <a:pt x="113724" y="138645"/>
                  </a:lnTo>
                  <a:lnTo>
                    <a:pt x="105180" y="138177"/>
                  </a:lnTo>
                  <a:lnTo>
                    <a:pt x="103155" y="136642"/>
                  </a:lnTo>
                  <a:lnTo>
                    <a:pt x="105476" y="134394"/>
                  </a:lnTo>
                  <a:lnTo>
                    <a:pt x="115587" y="132896"/>
                  </a:lnTo>
                  <a:lnTo>
                    <a:pt x="130892" y="131898"/>
                  </a:lnTo>
                  <a:lnTo>
                    <a:pt x="149661" y="131232"/>
                  </a:lnTo>
                  <a:lnTo>
                    <a:pt x="167067" y="132012"/>
                  </a:lnTo>
                  <a:lnTo>
                    <a:pt x="183565" y="133755"/>
                  </a:lnTo>
                  <a:lnTo>
                    <a:pt x="262745" y="145344"/>
                  </a:lnTo>
                  <a:lnTo>
                    <a:pt x="282832" y="148761"/>
                  </a:lnTo>
                  <a:lnTo>
                    <a:pt x="301117" y="152262"/>
                  </a:lnTo>
                  <a:lnTo>
                    <a:pt x="352370" y="1629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777919" y="3314479"/>
              <a:ext cx="33036" cy="99105"/>
            </a:xfrm>
            <a:custGeom>
              <a:avLst/>
              <a:gdLst/>
              <a:ahLst/>
              <a:cxnLst/>
              <a:rect l="0" t="0" r="0" b="0"/>
              <a:pathLst>
                <a:path w="33036" h="99105">
                  <a:moveTo>
                    <a:pt x="0" y="0"/>
                  </a:moveTo>
                  <a:lnTo>
                    <a:pt x="33035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524653" y="3270433"/>
              <a:ext cx="33036" cy="132140"/>
            </a:xfrm>
            <a:custGeom>
              <a:avLst/>
              <a:gdLst/>
              <a:ahLst/>
              <a:cxnLst/>
              <a:rect l="0" t="0" r="0" b="0"/>
              <a:pathLst>
                <a:path w="33036" h="132140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7562"/>
                  </a:lnTo>
                  <a:lnTo>
                    <a:pt x="8716" y="80523"/>
                  </a:lnTo>
                  <a:lnTo>
                    <a:pt x="33035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502630" y="4829714"/>
            <a:ext cx="1035088" cy="576963"/>
            <a:chOff x="3502630" y="4829714"/>
            <a:chExt cx="1035088" cy="576963"/>
          </a:xfrm>
        </p:grpSpPr>
        <p:sp>
          <p:nvSpPr>
            <p:cNvPr id="65" name="Freeform 64"/>
            <p:cNvSpPr/>
            <p:nvPr/>
          </p:nvSpPr>
          <p:spPr>
            <a:xfrm>
              <a:off x="4482659" y="4845086"/>
              <a:ext cx="55059" cy="286302"/>
            </a:xfrm>
            <a:custGeom>
              <a:avLst/>
              <a:gdLst/>
              <a:ahLst/>
              <a:cxnLst/>
              <a:rect l="0" t="0" r="0" b="0"/>
              <a:pathLst>
                <a:path w="55059" h="286302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8791" y="73905"/>
                  </a:lnTo>
                  <a:lnTo>
                    <a:pt x="11979" y="85976"/>
                  </a:lnTo>
                  <a:lnTo>
                    <a:pt x="15327" y="97693"/>
                  </a:lnTo>
                  <a:lnTo>
                    <a:pt x="17559" y="111622"/>
                  </a:lnTo>
                  <a:lnTo>
                    <a:pt x="19047" y="127026"/>
                  </a:lnTo>
                  <a:lnTo>
                    <a:pt x="20039" y="143412"/>
                  </a:lnTo>
                  <a:lnTo>
                    <a:pt x="21924" y="159231"/>
                  </a:lnTo>
                  <a:lnTo>
                    <a:pt x="24404" y="174670"/>
                  </a:lnTo>
                  <a:lnTo>
                    <a:pt x="27281" y="189857"/>
                  </a:lnTo>
                  <a:lnTo>
                    <a:pt x="30422" y="203653"/>
                  </a:lnTo>
                  <a:lnTo>
                    <a:pt x="33740" y="216520"/>
                  </a:lnTo>
                  <a:lnTo>
                    <a:pt x="37176" y="228769"/>
                  </a:lnTo>
                  <a:lnTo>
                    <a:pt x="44256" y="252167"/>
                  </a:lnTo>
                  <a:lnTo>
                    <a:pt x="55058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141301" y="4829714"/>
              <a:ext cx="209220" cy="375841"/>
            </a:xfrm>
            <a:custGeom>
              <a:avLst/>
              <a:gdLst/>
              <a:ahLst/>
              <a:cxnLst/>
              <a:rect l="0" t="0" r="0" b="0"/>
              <a:pathLst>
                <a:path w="209220" h="375841">
                  <a:moveTo>
                    <a:pt x="0" y="81442"/>
                  </a:moveTo>
                  <a:lnTo>
                    <a:pt x="0" y="58059"/>
                  </a:lnTo>
                  <a:lnTo>
                    <a:pt x="2447" y="48724"/>
                  </a:lnTo>
                  <a:lnTo>
                    <a:pt x="6525" y="40054"/>
                  </a:lnTo>
                  <a:lnTo>
                    <a:pt x="11691" y="31827"/>
                  </a:lnTo>
                  <a:lnTo>
                    <a:pt x="18805" y="25118"/>
                  </a:lnTo>
                  <a:lnTo>
                    <a:pt x="27219" y="19422"/>
                  </a:lnTo>
                  <a:lnTo>
                    <a:pt x="36499" y="14402"/>
                  </a:lnTo>
                  <a:lnTo>
                    <a:pt x="46355" y="9831"/>
                  </a:lnTo>
                  <a:lnTo>
                    <a:pt x="56597" y="5561"/>
                  </a:lnTo>
                  <a:lnTo>
                    <a:pt x="67096" y="1490"/>
                  </a:lnTo>
                  <a:lnTo>
                    <a:pt x="77765" y="0"/>
                  </a:lnTo>
                  <a:lnTo>
                    <a:pt x="88548" y="230"/>
                  </a:lnTo>
                  <a:lnTo>
                    <a:pt x="99408" y="1607"/>
                  </a:lnTo>
                  <a:lnTo>
                    <a:pt x="110318" y="4972"/>
                  </a:lnTo>
                  <a:lnTo>
                    <a:pt x="121262" y="9662"/>
                  </a:lnTo>
                  <a:lnTo>
                    <a:pt x="132228" y="15236"/>
                  </a:lnTo>
                  <a:lnTo>
                    <a:pt x="140763" y="22623"/>
                  </a:lnTo>
                  <a:lnTo>
                    <a:pt x="147676" y="31217"/>
                  </a:lnTo>
                  <a:lnTo>
                    <a:pt x="153509" y="40618"/>
                  </a:lnTo>
                  <a:lnTo>
                    <a:pt x="157397" y="53002"/>
                  </a:lnTo>
                  <a:lnTo>
                    <a:pt x="159989" y="67376"/>
                  </a:lnTo>
                  <a:lnTo>
                    <a:pt x="161717" y="83076"/>
                  </a:lnTo>
                  <a:lnTo>
                    <a:pt x="161646" y="97213"/>
                  </a:lnTo>
                  <a:lnTo>
                    <a:pt x="160375" y="110309"/>
                  </a:lnTo>
                  <a:lnTo>
                    <a:pt x="158303" y="122710"/>
                  </a:lnTo>
                  <a:lnTo>
                    <a:pt x="156923" y="135871"/>
                  </a:lnTo>
                  <a:lnTo>
                    <a:pt x="156002" y="149539"/>
                  </a:lnTo>
                  <a:lnTo>
                    <a:pt x="155389" y="163545"/>
                  </a:lnTo>
                  <a:lnTo>
                    <a:pt x="153756" y="177776"/>
                  </a:lnTo>
                  <a:lnTo>
                    <a:pt x="151444" y="192158"/>
                  </a:lnTo>
                  <a:lnTo>
                    <a:pt x="148680" y="206640"/>
                  </a:lnTo>
                  <a:lnTo>
                    <a:pt x="144389" y="221188"/>
                  </a:lnTo>
                  <a:lnTo>
                    <a:pt x="139082" y="235781"/>
                  </a:lnTo>
                  <a:lnTo>
                    <a:pt x="133097" y="250404"/>
                  </a:lnTo>
                  <a:lnTo>
                    <a:pt x="126660" y="263823"/>
                  </a:lnTo>
                  <a:lnTo>
                    <a:pt x="119922" y="276440"/>
                  </a:lnTo>
                  <a:lnTo>
                    <a:pt x="112982" y="288521"/>
                  </a:lnTo>
                  <a:lnTo>
                    <a:pt x="107133" y="300246"/>
                  </a:lnTo>
                  <a:lnTo>
                    <a:pt x="102009" y="311733"/>
                  </a:lnTo>
                  <a:lnTo>
                    <a:pt x="97370" y="323062"/>
                  </a:lnTo>
                  <a:lnTo>
                    <a:pt x="91830" y="333061"/>
                  </a:lnTo>
                  <a:lnTo>
                    <a:pt x="85690" y="342174"/>
                  </a:lnTo>
                  <a:lnTo>
                    <a:pt x="79150" y="350697"/>
                  </a:lnTo>
                  <a:lnTo>
                    <a:pt x="72343" y="358826"/>
                  </a:lnTo>
                  <a:lnTo>
                    <a:pt x="65358" y="366692"/>
                  </a:lnTo>
                  <a:lnTo>
                    <a:pt x="58254" y="374383"/>
                  </a:lnTo>
                  <a:lnTo>
                    <a:pt x="51071" y="375840"/>
                  </a:lnTo>
                  <a:lnTo>
                    <a:pt x="43835" y="373141"/>
                  </a:lnTo>
                  <a:lnTo>
                    <a:pt x="36564" y="367671"/>
                  </a:lnTo>
                  <a:lnTo>
                    <a:pt x="30494" y="360354"/>
                  </a:lnTo>
                  <a:lnTo>
                    <a:pt x="25223" y="351805"/>
                  </a:lnTo>
                  <a:lnTo>
                    <a:pt x="20486" y="342435"/>
                  </a:lnTo>
                  <a:lnTo>
                    <a:pt x="16104" y="332518"/>
                  </a:lnTo>
                  <a:lnTo>
                    <a:pt x="11960" y="322237"/>
                  </a:lnTo>
                  <a:lnTo>
                    <a:pt x="7973" y="311712"/>
                  </a:lnTo>
                  <a:lnTo>
                    <a:pt x="5315" y="299801"/>
                  </a:lnTo>
                  <a:lnTo>
                    <a:pt x="3543" y="286966"/>
                  </a:lnTo>
                  <a:lnTo>
                    <a:pt x="2362" y="273516"/>
                  </a:lnTo>
                  <a:lnTo>
                    <a:pt x="4021" y="262102"/>
                  </a:lnTo>
                  <a:lnTo>
                    <a:pt x="7575" y="252045"/>
                  </a:lnTo>
                  <a:lnTo>
                    <a:pt x="12391" y="242894"/>
                  </a:lnTo>
                  <a:lnTo>
                    <a:pt x="20496" y="236794"/>
                  </a:lnTo>
                  <a:lnTo>
                    <a:pt x="30793" y="232726"/>
                  </a:lnTo>
                  <a:lnTo>
                    <a:pt x="42552" y="230015"/>
                  </a:lnTo>
                  <a:lnTo>
                    <a:pt x="54061" y="230655"/>
                  </a:lnTo>
                  <a:lnTo>
                    <a:pt x="65405" y="233528"/>
                  </a:lnTo>
                  <a:lnTo>
                    <a:pt x="76638" y="237890"/>
                  </a:lnTo>
                  <a:lnTo>
                    <a:pt x="98907" y="246000"/>
                  </a:lnTo>
                  <a:lnTo>
                    <a:pt x="109984" y="249876"/>
                  </a:lnTo>
                  <a:lnTo>
                    <a:pt x="121039" y="254906"/>
                  </a:lnTo>
                  <a:lnTo>
                    <a:pt x="132080" y="260707"/>
                  </a:lnTo>
                  <a:lnTo>
                    <a:pt x="143111" y="267021"/>
                  </a:lnTo>
                  <a:lnTo>
                    <a:pt x="152912" y="273677"/>
                  </a:lnTo>
                  <a:lnTo>
                    <a:pt x="161893" y="280562"/>
                  </a:lnTo>
                  <a:lnTo>
                    <a:pt x="209219" y="31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821965" y="4955202"/>
              <a:ext cx="187198" cy="22024"/>
            </a:xfrm>
            <a:custGeom>
              <a:avLst/>
              <a:gdLst/>
              <a:ahLst/>
              <a:cxnLst/>
              <a:rect l="0" t="0" r="0" b="0"/>
              <a:pathLst>
                <a:path w="187198" h="22024">
                  <a:moveTo>
                    <a:pt x="0" y="0"/>
                  </a:moveTo>
                  <a:lnTo>
                    <a:pt x="23383" y="5846"/>
                  </a:lnTo>
                  <a:lnTo>
                    <a:pt x="35165" y="7567"/>
                  </a:lnTo>
                  <a:lnTo>
                    <a:pt x="47914" y="8716"/>
                  </a:lnTo>
                  <a:lnTo>
                    <a:pt x="61307" y="9481"/>
                  </a:lnTo>
                  <a:lnTo>
                    <a:pt x="89239" y="10331"/>
                  </a:lnTo>
                  <a:lnTo>
                    <a:pt x="103539" y="10558"/>
                  </a:lnTo>
                  <a:lnTo>
                    <a:pt x="116743" y="11933"/>
                  </a:lnTo>
                  <a:lnTo>
                    <a:pt x="129216" y="14072"/>
                  </a:lnTo>
                  <a:lnTo>
                    <a:pt x="187197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740166" y="4922167"/>
              <a:ext cx="294455" cy="418440"/>
            </a:xfrm>
            <a:custGeom>
              <a:avLst/>
              <a:gdLst/>
              <a:ahLst/>
              <a:cxnLst/>
              <a:rect l="0" t="0" r="0" b="0"/>
              <a:pathLst>
                <a:path w="294455" h="418440">
                  <a:moveTo>
                    <a:pt x="37753" y="0"/>
                  </a:moveTo>
                  <a:lnTo>
                    <a:pt x="26062" y="11691"/>
                  </a:lnTo>
                  <a:lnTo>
                    <a:pt x="21395" y="18806"/>
                  </a:lnTo>
                  <a:lnTo>
                    <a:pt x="17060" y="27220"/>
                  </a:lnTo>
                  <a:lnTo>
                    <a:pt x="12946" y="36499"/>
                  </a:lnTo>
                  <a:lnTo>
                    <a:pt x="8980" y="46356"/>
                  </a:lnTo>
                  <a:lnTo>
                    <a:pt x="1311" y="67096"/>
                  </a:lnTo>
                  <a:lnTo>
                    <a:pt x="0" y="77765"/>
                  </a:lnTo>
                  <a:lnTo>
                    <a:pt x="349" y="88549"/>
                  </a:lnTo>
                  <a:lnTo>
                    <a:pt x="1805" y="99409"/>
                  </a:lnTo>
                  <a:lnTo>
                    <a:pt x="7671" y="105424"/>
                  </a:lnTo>
                  <a:lnTo>
                    <a:pt x="16474" y="108212"/>
                  </a:lnTo>
                  <a:lnTo>
                    <a:pt x="27238" y="108846"/>
                  </a:lnTo>
                  <a:lnTo>
                    <a:pt x="38084" y="110493"/>
                  </a:lnTo>
                  <a:lnTo>
                    <a:pt x="48985" y="112814"/>
                  </a:lnTo>
                  <a:lnTo>
                    <a:pt x="59923" y="115585"/>
                  </a:lnTo>
                  <a:lnTo>
                    <a:pt x="70886" y="118656"/>
                  </a:lnTo>
                  <a:lnTo>
                    <a:pt x="92855" y="125331"/>
                  </a:lnTo>
                  <a:lnTo>
                    <a:pt x="125859" y="135968"/>
                  </a:lnTo>
                  <a:lnTo>
                    <a:pt x="136866" y="140809"/>
                  </a:lnTo>
                  <a:lnTo>
                    <a:pt x="147874" y="146483"/>
                  </a:lnTo>
                  <a:lnTo>
                    <a:pt x="158884" y="152713"/>
                  </a:lnTo>
                  <a:lnTo>
                    <a:pt x="169894" y="159314"/>
                  </a:lnTo>
                  <a:lnTo>
                    <a:pt x="191916" y="173173"/>
                  </a:lnTo>
                  <a:lnTo>
                    <a:pt x="224950" y="194733"/>
                  </a:lnTo>
                  <a:lnTo>
                    <a:pt x="234738" y="202009"/>
                  </a:lnTo>
                  <a:lnTo>
                    <a:pt x="243710" y="209307"/>
                  </a:lnTo>
                  <a:lnTo>
                    <a:pt x="252139" y="216619"/>
                  </a:lnTo>
                  <a:lnTo>
                    <a:pt x="260205" y="225164"/>
                  </a:lnTo>
                  <a:lnTo>
                    <a:pt x="268030" y="234531"/>
                  </a:lnTo>
                  <a:lnTo>
                    <a:pt x="275693" y="244447"/>
                  </a:lnTo>
                  <a:lnTo>
                    <a:pt x="282025" y="254728"/>
                  </a:lnTo>
                  <a:lnTo>
                    <a:pt x="287470" y="265252"/>
                  </a:lnTo>
                  <a:lnTo>
                    <a:pt x="292324" y="275939"/>
                  </a:lnTo>
                  <a:lnTo>
                    <a:pt x="294336" y="286734"/>
                  </a:lnTo>
                  <a:lnTo>
                    <a:pt x="294454" y="297601"/>
                  </a:lnTo>
                  <a:lnTo>
                    <a:pt x="293309" y="308516"/>
                  </a:lnTo>
                  <a:lnTo>
                    <a:pt x="291322" y="319464"/>
                  </a:lnTo>
                  <a:lnTo>
                    <a:pt x="288774" y="330432"/>
                  </a:lnTo>
                  <a:lnTo>
                    <a:pt x="285852" y="341415"/>
                  </a:lnTo>
                  <a:lnTo>
                    <a:pt x="281457" y="351185"/>
                  </a:lnTo>
                  <a:lnTo>
                    <a:pt x="276080" y="360144"/>
                  </a:lnTo>
                  <a:lnTo>
                    <a:pt x="270048" y="368565"/>
                  </a:lnTo>
                  <a:lnTo>
                    <a:pt x="262356" y="376625"/>
                  </a:lnTo>
                  <a:lnTo>
                    <a:pt x="253558" y="384446"/>
                  </a:lnTo>
                  <a:lnTo>
                    <a:pt x="244022" y="392107"/>
                  </a:lnTo>
                  <a:lnTo>
                    <a:pt x="233994" y="398437"/>
                  </a:lnTo>
                  <a:lnTo>
                    <a:pt x="223638" y="403881"/>
                  </a:lnTo>
                  <a:lnTo>
                    <a:pt x="213064" y="408734"/>
                  </a:lnTo>
                  <a:lnTo>
                    <a:pt x="201120" y="411969"/>
                  </a:lnTo>
                  <a:lnTo>
                    <a:pt x="188264" y="414126"/>
                  </a:lnTo>
                  <a:lnTo>
                    <a:pt x="147869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502630" y="4911156"/>
              <a:ext cx="22024" cy="495521"/>
            </a:xfrm>
            <a:custGeom>
              <a:avLst/>
              <a:gdLst/>
              <a:ahLst/>
              <a:cxnLst/>
              <a:rect l="0" t="0" r="0" b="0"/>
              <a:pathLst>
                <a:path w="22024" h="495521">
                  <a:moveTo>
                    <a:pt x="22023" y="0"/>
                  </a:moveTo>
                  <a:lnTo>
                    <a:pt x="22023" y="113019"/>
                  </a:lnTo>
                  <a:lnTo>
                    <a:pt x="20800" y="127956"/>
                  </a:lnTo>
                  <a:lnTo>
                    <a:pt x="18760" y="142809"/>
                  </a:lnTo>
                  <a:lnTo>
                    <a:pt x="16178" y="157605"/>
                  </a:lnTo>
                  <a:lnTo>
                    <a:pt x="14456" y="173586"/>
                  </a:lnTo>
                  <a:lnTo>
                    <a:pt x="13308" y="190358"/>
                  </a:lnTo>
                  <a:lnTo>
                    <a:pt x="12542" y="207657"/>
                  </a:lnTo>
                  <a:lnTo>
                    <a:pt x="11692" y="243191"/>
                  </a:lnTo>
                  <a:lnTo>
                    <a:pt x="11023" y="430509"/>
                  </a:lnTo>
                  <a:lnTo>
                    <a:pt x="9796" y="444838"/>
                  </a:lnTo>
                  <a:lnTo>
                    <a:pt x="7754" y="458062"/>
                  </a:lnTo>
                  <a:lnTo>
                    <a:pt x="0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344364" y="1409479"/>
            <a:ext cx="882362" cy="2587718"/>
            <a:chOff x="1344364" y="1409479"/>
            <a:chExt cx="882362" cy="2587718"/>
          </a:xfrm>
        </p:grpSpPr>
        <p:sp>
          <p:nvSpPr>
            <p:cNvPr id="71" name="Freeform 70"/>
            <p:cNvSpPr/>
            <p:nvPr/>
          </p:nvSpPr>
          <p:spPr>
            <a:xfrm>
              <a:off x="1399422" y="1409479"/>
              <a:ext cx="220232" cy="781822"/>
            </a:xfrm>
            <a:custGeom>
              <a:avLst/>
              <a:gdLst/>
              <a:ahLst/>
              <a:cxnLst/>
              <a:rect l="0" t="0" r="0" b="0"/>
              <a:pathLst>
                <a:path w="220232" h="781822">
                  <a:moveTo>
                    <a:pt x="220231" y="0"/>
                  </a:moveTo>
                  <a:lnTo>
                    <a:pt x="208540" y="17537"/>
                  </a:lnTo>
                  <a:lnTo>
                    <a:pt x="203873" y="30044"/>
                  </a:lnTo>
                  <a:lnTo>
                    <a:pt x="199537" y="45723"/>
                  </a:lnTo>
                  <a:lnTo>
                    <a:pt x="195424" y="63517"/>
                  </a:lnTo>
                  <a:lnTo>
                    <a:pt x="192681" y="80273"/>
                  </a:lnTo>
                  <a:lnTo>
                    <a:pt x="190853" y="96338"/>
                  </a:lnTo>
                  <a:lnTo>
                    <a:pt x="189634" y="111943"/>
                  </a:lnTo>
                  <a:lnTo>
                    <a:pt x="187598" y="126016"/>
                  </a:lnTo>
                  <a:lnTo>
                    <a:pt x="185017" y="139068"/>
                  </a:lnTo>
                  <a:lnTo>
                    <a:pt x="161375" y="235319"/>
                  </a:lnTo>
                  <a:lnTo>
                    <a:pt x="158971" y="249866"/>
                  </a:lnTo>
                  <a:lnTo>
                    <a:pt x="157368" y="264458"/>
                  </a:lnTo>
                  <a:lnTo>
                    <a:pt x="156299" y="279080"/>
                  </a:lnTo>
                  <a:lnTo>
                    <a:pt x="154363" y="293722"/>
                  </a:lnTo>
                  <a:lnTo>
                    <a:pt x="151849" y="308377"/>
                  </a:lnTo>
                  <a:lnTo>
                    <a:pt x="128333" y="426428"/>
                  </a:lnTo>
                  <a:lnTo>
                    <a:pt x="123484" y="443342"/>
                  </a:lnTo>
                  <a:lnTo>
                    <a:pt x="117804" y="459511"/>
                  </a:lnTo>
                  <a:lnTo>
                    <a:pt x="91107" y="526472"/>
                  </a:lnTo>
                  <a:lnTo>
                    <a:pt x="85208" y="543072"/>
                  </a:lnTo>
                  <a:lnTo>
                    <a:pt x="80052" y="559033"/>
                  </a:lnTo>
                  <a:lnTo>
                    <a:pt x="75391" y="574567"/>
                  </a:lnTo>
                  <a:lnTo>
                    <a:pt x="69837" y="589817"/>
                  </a:lnTo>
                  <a:lnTo>
                    <a:pt x="63687" y="604878"/>
                  </a:lnTo>
                  <a:lnTo>
                    <a:pt x="57140" y="619813"/>
                  </a:lnTo>
                  <a:lnTo>
                    <a:pt x="51552" y="633440"/>
                  </a:lnTo>
                  <a:lnTo>
                    <a:pt x="46603" y="646195"/>
                  </a:lnTo>
                  <a:lnTo>
                    <a:pt x="42080" y="658369"/>
                  </a:lnTo>
                  <a:lnTo>
                    <a:pt x="37842" y="673826"/>
                  </a:lnTo>
                  <a:lnTo>
                    <a:pt x="33792" y="691472"/>
                  </a:lnTo>
                  <a:lnTo>
                    <a:pt x="29869" y="710577"/>
                  </a:lnTo>
                  <a:lnTo>
                    <a:pt x="24807" y="726984"/>
                  </a:lnTo>
                  <a:lnTo>
                    <a:pt x="18985" y="741592"/>
                  </a:lnTo>
                  <a:lnTo>
                    <a:pt x="0" y="7818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344364" y="1453526"/>
              <a:ext cx="99105" cy="451475"/>
            </a:xfrm>
            <a:custGeom>
              <a:avLst/>
              <a:gdLst/>
              <a:ahLst/>
              <a:cxnLst/>
              <a:rect l="0" t="0" r="0" b="0"/>
              <a:pathLst>
                <a:path w="99105" h="451475">
                  <a:moveTo>
                    <a:pt x="0" y="0"/>
                  </a:moveTo>
                  <a:lnTo>
                    <a:pt x="0" y="23382"/>
                  </a:lnTo>
                  <a:lnTo>
                    <a:pt x="1224" y="33941"/>
                  </a:lnTo>
                  <a:lnTo>
                    <a:pt x="3263" y="44650"/>
                  </a:lnTo>
                  <a:lnTo>
                    <a:pt x="5846" y="55460"/>
                  </a:lnTo>
                  <a:lnTo>
                    <a:pt x="7568" y="70008"/>
                  </a:lnTo>
                  <a:lnTo>
                    <a:pt x="8716" y="87048"/>
                  </a:lnTo>
                  <a:lnTo>
                    <a:pt x="9481" y="105748"/>
                  </a:lnTo>
                  <a:lnTo>
                    <a:pt x="11215" y="121886"/>
                  </a:lnTo>
                  <a:lnTo>
                    <a:pt x="13594" y="136315"/>
                  </a:lnTo>
                  <a:lnTo>
                    <a:pt x="16404" y="149605"/>
                  </a:lnTo>
                  <a:lnTo>
                    <a:pt x="22789" y="183947"/>
                  </a:lnTo>
                  <a:lnTo>
                    <a:pt x="26204" y="203383"/>
                  </a:lnTo>
                  <a:lnTo>
                    <a:pt x="30928" y="222457"/>
                  </a:lnTo>
                  <a:lnTo>
                    <a:pt x="36524" y="241291"/>
                  </a:lnTo>
                  <a:lnTo>
                    <a:pt x="42702" y="259965"/>
                  </a:lnTo>
                  <a:lnTo>
                    <a:pt x="48044" y="278531"/>
                  </a:lnTo>
                  <a:lnTo>
                    <a:pt x="52829" y="297027"/>
                  </a:lnTo>
                  <a:lnTo>
                    <a:pt x="57243" y="315474"/>
                  </a:lnTo>
                  <a:lnTo>
                    <a:pt x="62632" y="332667"/>
                  </a:lnTo>
                  <a:lnTo>
                    <a:pt x="68672" y="349022"/>
                  </a:lnTo>
                  <a:lnTo>
                    <a:pt x="75146" y="364820"/>
                  </a:lnTo>
                  <a:lnTo>
                    <a:pt x="80685" y="381470"/>
                  </a:lnTo>
                  <a:lnTo>
                    <a:pt x="85601" y="398687"/>
                  </a:lnTo>
                  <a:lnTo>
                    <a:pt x="99104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517037" y="1769312"/>
              <a:ext cx="169640" cy="297650"/>
            </a:xfrm>
            <a:custGeom>
              <a:avLst/>
              <a:gdLst/>
              <a:ahLst/>
              <a:cxnLst/>
              <a:rect l="0" t="0" r="0" b="0"/>
              <a:pathLst>
                <a:path w="169640" h="297650">
                  <a:moveTo>
                    <a:pt x="58570" y="124676"/>
                  </a:moveTo>
                  <a:lnTo>
                    <a:pt x="81953" y="118830"/>
                  </a:lnTo>
                  <a:lnTo>
                    <a:pt x="92511" y="114661"/>
                  </a:lnTo>
                  <a:lnTo>
                    <a:pt x="103221" y="109435"/>
                  </a:lnTo>
                  <a:lnTo>
                    <a:pt x="114031" y="103504"/>
                  </a:lnTo>
                  <a:lnTo>
                    <a:pt x="123684" y="95879"/>
                  </a:lnTo>
                  <a:lnTo>
                    <a:pt x="132567" y="87125"/>
                  </a:lnTo>
                  <a:lnTo>
                    <a:pt x="140936" y="77619"/>
                  </a:lnTo>
                  <a:lnTo>
                    <a:pt x="156760" y="60531"/>
                  </a:lnTo>
                  <a:lnTo>
                    <a:pt x="164406" y="52549"/>
                  </a:lnTo>
                  <a:lnTo>
                    <a:pt x="168280" y="42333"/>
                  </a:lnTo>
                  <a:lnTo>
                    <a:pt x="169639" y="30628"/>
                  </a:lnTo>
                  <a:lnTo>
                    <a:pt x="169321" y="17931"/>
                  </a:lnTo>
                  <a:lnTo>
                    <a:pt x="164215" y="9467"/>
                  </a:lnTo>
                  <a:lnTo>
                    <a:pt x="155917" y="3823"/>
                  </a:lnTo>
                  <a:lnTo>
                    <a:pt x="145491" y="61"/>
                  </a:lnTo>
                  <a:lnTo>
                    <a:pt x="134870" y="0"/>
                  </a:lnTo>
                  <a:lnTo>
                    <a:pt x="124119" y="2407"/>
                  </a:lnTo>
                  <a:lnTo>
                    <a:pt x="113281" y="6458"/>
                  </a:lnTo>
                  <a:lnTo>
                    <a:pt x="103609" y="11606"/>
                  </a:lnTo>
                  <a:lnTo>
                    <a:pt x="94713" y="17485"/>
                  </a:lnTo>
                  <a:lnTo>
                    <a:pt x="86336" y="23851"/>
                  </a:lnTo>
                  <a:lnTo>
                    <a:pt x="78304" y="32989"/>
                  </a:lnTo>
                  <a:lnTo>
                    <a:pt x="70503" y="43975"/>
                  </a:lnTo>
                  <a:lnTo>
                    <a:pt x="62855" y="56194"/>
                  </a:lnTo>
                  <a:lnTo>
                    <a:pt x="55309" y="69233"/>
                  </a:lnTo>
                  <a:lnTo>
                    <a:pt x="40399" y="96772"/>
                  </a:lnTo>
                  <a:lnTo>
                    <a:pt x="32998" y="112191"/>
                  </a:lnTo>
                  <a:lnTo>
                    <a:pt x="25616" y="128588"/>
                  </a:lnTo>
                  <a:lnTo>
                    <a:pt x="18248" y="145637"/>
                  </a:lnTo>
                  <a:lnTo>
                    <a:pt x="12113" y="161896"/>
                  </a:lnTo>
                  <a:lnTo>
                    <a:pt x="6799" y="177630"/>
                  </a:lnTo>
                  <a:lnTo>
                    <a:pt x="2033" y="193013"/>
                  </a:lnTo>
                  <a:lnTo>
                    <a:pt x="79" y="208163"/>
                  </a:lnTo>
                  <a:lnTo>
                    <a:pt x="0" y="223157"/>
                  </a:lnTo>
                  <a:lnTo>
                    <a:pt x="1171" y="238047"/>
                  </a:lnTo>
                  <a:lnTo>
                    <a:pt x="5622" y="250420"/>
                  </a:lnTo>
                  <a:lnTo>
                    <a:pt x="12260" y="261116"/>
                  </a:lnTo>
                  <a:lnTo>
                    <a:pt x="20355" y="270694"/>
                  </a:lnTo>
                  <a:lnTo>
                    <a:pt x="30647" y="278303"/>
                  </a:lnTo>
                  <a:lnTo>
                    <a:pt x="42402" y="284599"/>
                  </a:lnTo>
                  <a:lnTo>
                    <a:pt x="55132" y="290019"/>
                  </a:lnTo>
                  <a:lnTo>
                    <a:pt x="68513" y="293633"/>
                  </a:lnTo>
                  <a:lnTo>
                    <a:pt x="82328" y="296042"/>
                  </a:lnTo>
                  <a:lnTo>
                    <a:pt x="96432" y="297649"/>
                  </a:lnTo>
                  <a:lnTo>
                    <a:pt x="109505" y="296272"/>
                  </a:lnTo>
                  <a:lnTo>
                    <a:pt x="121891" y="292908"/>
                  </a:lnTo>
                  <a:lnTo>
                    <a:pt x="157674" y="2788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734935" y="1761849"/>
              <a:ext cx="93939" cy="440464"/>
            </a:xfrm>
            <a:custGeom>
              <a:avLst/>
              <a:gdLst/>
              <a:ahLst/>
              <a:cxnLst/>
              <a:rect l="0" t="0" r="0" b="0"/>
              <a:pathLst>
                <a:path w="93939" h="440464">
                  <a:moveTo>
                    <a:pt x="5845" y="0"/>
                  </a:moveTo>
                  <a:lnTo>
                    <a:pt x="0" y="23383"/>
                  </a:lnTo>
                  <a:lnTo>
                    <a:pt x="725" y="35165"/>
                  </a:lnTo>
                  <a:lnTo>
                    <a:pt x="3655" y="47913"/>
                  </a:lnTo>
                  <a:lnTo>
                    <a:pt x="20095" y="97693"/>
                  </a:lnTo>
                  <a:lnTo>
                    <a:pt x="23910" y="111622"/>
                  </a:lnTo>
                  <a:lnTo>
                    <a:pt x="27676" y="127026"/>
                  </a:lnTo>
                  <a:lnTo>
                    <a:pt x="38823" y="174670"/>
                  </a:lnTo>
                  <a:lnTo>
                    <a:pt x="42513" y="189857"/>
                  </a:lnTo>
                  <a:lnTo>
                    <a:pt x="49875" y="223045"/>
                  </a:lnTo>
                  <a:lnTo>
                    <a:pt x="64571" y="294198"/>
                  </a:lnTo>
                  <a:lnTo>
                    <a:pt x="67019" y="311141"/>
                  </a:lnTo>
                  <a:lnTo>
                    <a:pt x="68651" y="327331"/>
                  </a:lnTo>
                  <a:lnTo>
                    <a:pt x="69739" y="343019"/>
                  </a:lnTo>
                  <a:lnTo>
                    <a:pt x="71688" y="357148"/>
                  </a:lnTo>
                  <a:lnTo>
                    <a:pt x="74210" y="370237"/>
                  </a:lnTo>
                  <a:lnTo>
                    <a:pt x="77116" y="382634"/>
                  </a:lnTo>
                  <a:lnTo>
                    <a:pt x="80276" y="394569"/>
                  </a:lnTo>
                  <a:lnTo>
                    <a:pt x="93938" y="440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696734" y="1743998"/>
              <a:ext cx="163371" cy="260107"/>
            </a:xfrm>
            <a:custGeom>
              <a:avLst/>
              <a:gdLst/>
              <a:ahLst/>
              <a:cxnLst/>
              <a:rect l="0" t="0" r="0" b="0"/>
              <a:pathLst>
                <a:path w="163371" h="260107">
                  <a:moveTo>
                    <a:pt x="0" y="50886"/>
                  </a:moveTo>
                  <a:lnTo>
                    <a:pt x="5846" y="33349"/>
                  </a:lnTo>
                  <a:lnTo>
                    <a:pt x="10015" y="25736"/>
                  </a:lnTo>
                  <a:lnTo>
                    <a:pt x="15241" y="18214"/>
                  </a:lnTo>
                  <a:lnTo>
                    <a:pt x="21172" y="10752"/>
                  </a:lnTo>
                  <a:lnTo>
                    <a:pt x="30021" y="5777"/>
                  </a:lnTo>
                  <a:lnTo>
                    <a:pt x="40813" y="2461"/>
                  </a:lnTo>
                  <a:lnTo>
                    <a:pt x="52903" y="250"/>
                  </a:lnTo>
                  <a:lnTo>
                    <a:pt x="64633" y="0"/>
                  </a:lnTo>
                  <a:lnTo>
                    <a:pt x="76123" y="1056"/>
                  </a:lnTo>
                  <a:lnTo>
                    <a:pt x="87454" y="2984"/>
                  </a:lnTo>
                  <a:lnTo>
                    <a:pt x="97455" y="6716"/>
                  </a:lnTo>
                  <a:lnTo>
                    <a:pt x="106569" y="11652"/>
                  </a:lnTo>
                  <a:lnTo>
                    <a:pt x="144625" y="37154"/>
                  </a:lnTo>
                  <a:lnTo>
                    <a:pt x="151475" y="46626"/>
                  </a:lnTo>
                  <a:lnTo>
                    <a:pt x="156041" y="57834"/>
                  </a:lnTo>
                  <a:lnTo>
                    <a:pt x="159085" y="70200"/>
                  </a:lnTo>
                  <a:lnTo>
                    <a:pt x="161115" y="83338"/>
                  </a:lnTo>
                  <a:lnTo>
                    <a:pt x="162468" y="96991"/>
                  </a:lnTo>
                  <a:lnTo>
                    <a:pt x="163370" y="110987"/>
                  </a:lnTo>
                  <a:lnTo>
                    <a:pt x="161524" y="123988"/>
                  </a:lnTo>
                  <a:lnTo>
                    <a:pt x="157846" y="136326"/>
                  </a:lnTo>
                  <a:lnTo>
                    <a:pt x="152948" y="148221"/>
                  </a:lnTo>
                  <a:lnTo>
                    <a:pt x="148458" y="159823"/>
                  </a:lnTo>
                  <a:lnTo>
                    <a:pt x="140208" y="182501"/>
                  </a:lnTo>
                  <a:lnTo>
                    <a:pt x="133848" y="192463"/>
                  </a:lnTo>
                  <a:lnTo>
                    <a:pt x="125937" y="201552"/>
                  </a:lnTo>
                  <a:lnTo>
                    <a:pt x="100529" y="226035"/>
                  </a:lnTo>
                  <a:lnTo>
                    <a:pt x="55058" y="2601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905954" y="1761849"/>
              <a:ext cx="110116" cy="407429"/>
            </a:xfrm>
            <a:custGeom>
              <a:avLst/>
              <a:gdLst/>
              <a:ahLst/>
              <a:cxnLst/>
              <a:rect l="0" t="0" r="0" b="0"/>
              <a:pathLst>
                <a:path w="110116" h="407429">
                  <a:moveTo>
                    <a:pt x="0" y="0"/>
                  </a:moveTo>
                  <a:lnTo>
                    <a:pt x="5845" y="17537"/>
                  </a:lnTo>
                  <a:lnTo>
                    <a:pt x="10014" y="26374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25126" y="57570"/>
                  </a:lnTo>
                  <a:lnTo>
                    <a:pt x="27762" y="70191"/>
                  </a:lnTo>
                  <a:lnTo>
                    <a:pt x="29520" y="83500"/>
                  </a:lnTo>
                  <a:lnTo>
                    <a:pt x="31915" y="96042"/>
                  </a:lnTo>
                  <a:lnTo>
                    <a:pt x="34735" y="108074"/>
                  </a:lnTo>
                  <a:lnTo>
                    <a:pt x="37839" y="119766"/>
                  </a:lnTo>
                  <a:lnTo>
                    <a:pt x="44550" y="142546"/>
                  </a:lnTo>
                  <a:lnTo>
                    <a:pt x="48053" y="153759"/>
                  </a:lnTo>
                  <a:lnTo>
                    <a:pt x="50388" y="166128"/>
                  </a:lnTo>
                  <a:lnTo>
                    <a:pt x="51944" y="179269"/>
                  </a:lnTo>
                  <a:lnTo>
                    <a:pt x="52982" y="192923"/>
                  </a:lnTo>
                  <a:lnTo>
                    <a:pt x="54898" y="205696"/>
                  </a:lnTo>
                  <a:lnTo>
                    <a:pt x="57398" y="217882"/>
                  </a:lnTo>
                  <a:lnTo>
                    <a:pt x="60288" y="229677"/>
                  </a:lnTo>
                  <a:lnTo>
                    <a:pt x="63439" y="241211"/>
                  </a:lnTo>
                  <a:lnTo>
                    <a:pt x="70202" y="263814"/>
                  </a:lnTo>
                  <a:lnTo>
                    <a:pt x="88153" y="319274"/>
                  </a:lnTo>
                  <a:lnTo>
                    <a:pt x="99122" y="352352"/>
                  </a:lnTo>
                  <a:lnTo>
                    <a:pt x="110115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883931" y="1676129"/>
              <a:ext cx="206921" cy="283929"/>
            </a:xfrm>
            <a:custGeom>
              <a:avLst/>
              <a:gdLst/>
              <a:ahLst/>
              <a:cxnLst/>
              <a:rect l="0" t="0" r="0" b="0"/>
              <a:pathLst>
                <a:path w="206921" h="283929">
                  <a:moveTo>
                    <a:pt x="0" y="74709"/>
                  </a:moveTo>
                  <a:lnTo>
                    <a:pt x="5845" y="57172"/>
                  </a:lnTo>
                  <a:lnTo>
                    <a:pt x="10015" y="49559"/>
                  </a:lnTo>
                  <a:lnTo>
                    <a:pt x="15241" y="42037"/>
                  </a:lnTo>
                  <a:lnTo>
                    <a:pt x="21172" y="34575"/>
                  </a:lnTo>
                  <a:lnTo>
                    <a:pt x="28797" y="28377"/>
                  </a:lnTo>
                  <a:lnTo>
                    <a:pt x="37550" y="23021"/>
                  </a:lnTo>
                  <a:lnTo>
                    <a:pt x="47056" y="18227"/>
                  </a:lnTo>
                  <a:lnTo>
                    <a:pt x="57065" y="13808"/>
                  </a:lnTo>
                  <a:lnTo>
                    <a:pt x="67407" y="9638"/>
                  </a:lnTo>
                  <a:lnTo>
                    <a:pt x="77973" y="5635"/>
                  </a:lnTo>
                  <a:lnTo>
                    <a:pt x="89910" y="2966"/>
                  </a:lnTo>
                  <a:lnTo>
                    <a:pt x="102763" y="1186"/>
                  </a:lnTo>
                  <a:lnTo>
                    <a:pt x="116225" y="0"/>
                  </a:lnTo>
                  <a:lnTo>
                    <a:pt x="128871" y="433"/>
                  </a:lnTo>
                  <a:lnTo>
                    <a:pt x="140971" y="1945"/>
                  </a:lnTo>
                  <a:lnTo>
                    <a:pt x="152709" y="4176"/>
                  </a:lnTo>
                  <a:lnTo>
                    <a:pt x="161758" y="9334"/>
                  </a:lnTo>
                  <a:lnTo>
                    <a:pt x="169014" y="16444"/>
                  </a:lnTo>
                  <a:lnTo>
                    <a:pt x="175075" y="24854"/>
                  </a:lnTo>
                  <a:lnTo>
                    <a:pt x="180339" y="34131"/>
                  </a:lnTo>
                  <a:lnTo>
                    <a:pt x="185072" y="43986"/>
                  </a:lnTo>
                  <a:lnTo>
                    <a:pt x="189450" y="54227"/>
                  </a:lnTo>
                  <a:lnTo>
                    <a:pt x="193593" y="64725"/>
                  </a:lnTo>
                  <a:lnTo>
                    <a:pt x="201459" y="86177"/>
                  </a:lnTo>
                  <a:lnTo>
                    <a:pt x="204046" y="98260"/>
                  </a:lnTo>
                  <a:lnTo>
                    <a:pt x="205770" y="111209"/>
                  </a:lnTo>
                  <a:lnTo>
                    <a:pt x="206920" y="124736"/>
                  </a:lnTo>
                  <a:lnTo>
                    <a:pt x="206463" y="137424"/>
                  </a:lnTo>
                  <a:lnTo>
                    <a:pt x="204935" y="149554"/>
                  </a:lnTo>
                  <a:lnTo>
                    <a:pt x="202692" y="161310"/>
                  </a:lnTo>
                  <a:lnTo>
                    <a:pt x="198751" y="171596"/>
                  </a:lnTo>
                  <a:lnTo>
                    <a:pt x="193676" y="180899"/>
                  </a:lnTo>
                  <a:lnTo>
                    <a:pt x="187845" y="189548"/>
                  </a:lnTo>
                  <a:lnTo>
                    <a:pt x="182735" y="198985"/>
                  </a:lnTo>
                  <a:lnTo>
                    <a:pt x="178105" y="208947"/>
                  </a:lnTo>
                  <a:lnTo>
                    <a:pt x="173794" y="219259"/>
                  </a:lnTo>
                  <a:lnTo>
                    <a:pt x="167250" y="228580"/>
                  </a:lnTo>
                  <a:lnTo>
                    <a:pt x="159217" y="237242"/>
                  </a:lnTo>
                  <a:lnTo>
                    <a:pt x="150191" y="245463"/>
                  </a:lnTo>
                  <a:lnTo>
                    <a:pt x="140503" y="252167"/>
                  </a:lnTo>
                  <a:lnTo>
                    <a:pt x="130374" y="257860"/>
                  </a:lnTo>
                  <a:lnTo>
                    <a:pt x="77081" y="283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428074" y="2232236"/>
              <a:ext cx="798652" cy="1764961"/>
            </a:xfrm>
            <a:custGeom>
              <a:avLst/>
              <a:gdLst/>
              <a:ahLst/>
              <a:cxnLst/>
              <a:rect l="0" t="0" r="0" b="0"/>
              <a:pathLst>
                <a:path w="798652" h="1764961">
                  <a:moveTo>
                    <a:pt x="37417" y="421550"/>
                  </a:moveTo>
                  <a:lnTo>
                    <a:pt x="72491" y="409858"/>
                  </a:lnTo>
                  <a:lnTo>
                    <a:pt x="141068" y="385051"/>
                  </a:lnTo>
                  <a:lnTo>
                    <a:pt x="191969" y="364952"/>
                  </a:lnTo>
                  <a:lnTo>
                    <a:pt x="217533" y="354454"/>
                  </a:lnTo>
                  <a:lnTo>
                    <a:pt x="243140" y="345008"/>
                  </a:lnTo>
                  <a:lnTo>
                    <a:pt x="268776" y="336264"/>
                  </a:lnTo>
                  <a:lnTo>
                    <a:pt x="320099" y="320022"/>
                  </a:lnTo>
                  <a:lnTo>
                    <a:pt x="448522" y="282234"/>
                  </a:lnTo>
                  <a:lnTo>
                    <a:pt x="472990" y="276062"/>
                  </a:lnTo>
                  <a:lnTo>
                    <a:pt x="496643" y="270724"/>
                  </a:lnTo>
                  <a:lnTo>
                    <a:pt x="519753" y="265941"/>
                  </a:lnTo>
                  <a:lnTo>
                    <a:pt x="540053" y="262753"/>
                  </a:lnTo>
                  <a:lnTo>
                    <a:pt x="558481" y="260627"/>
                  </a:lnTo>
                  <a:lnTo>
                    <a:pt x="575660" y="259210"/>
                  </a:lnTo>
                  <a:lnTo>
                    <a:pt x="592007" y="258266"/>
                  </a:lnTo>
                  <a:lnTo>
                    <a:pt x="623221" y="257216"/>
                  </a:lnTo>
                  <a:lnTo>
                    <a:pt x="637173" y="258160"/>
                  </a:lnTo>
                  <a:lnTo>
                    <a:pt x="650145" y="260012"/>
                  </a:lnTo>
                  <a:lnTo>
                    <a:pt x="662463" y="262471"/>
                  </a:lnTo>
                  <a:lnTo>
                    <a:pt x="671898" y="269004"/>
                  </a:lnTo>
                  <a:lnTo>
                    <a:pt x="679413" y="278253"/>
                  </a:lnTo>
                  <a:lnTo>
                    <a:pt x="685645" y="289313"/>
                  </a:lnTo>
                  <a:lnTo>
                    <a:pt x="687354" y="300358"/>
                  </a:lnTo>
                  <a:lnTo>
                    <a:pt x="686045" y="311391"/>
                  </a:lnTo>
                  <a:lnTo>
                    <a:pt x="682726" y="322417"/>
                  </a:lnTo>
                  <a:lnTo>
                    <a:pt x="665988" y="350981"/>
                  </a:lnTo>
                  <a:lnTo>
                    <a:pt x="641011" y="384068"/>
                  </a:lnTo>
                  <a:lnTo>
                    <a:pt x="625786" y="401456"/>
                  </a:lnTo>
                  <a:lnTo>
                    <a:pt x="609519" y="419166"/>
                  </a:lnTo>
                  <a:lnTo>
                    <a:pt x="575131" y="458419"/>
                  </a:lnTo>
                  <a:lnTo>
                    <a:pt x="557396" y="479164"/>
                  </a:lnTo>
                  <a:lnTo>
                    <a:pt x="538231" y="499111"/>
                  </a:lnTo>
                  <a:lnTo>
                    <a:pt x="518114" y="518527"/>
                  </a:lnTo>
                  <a:lnTo>
                    <a:pt x="477409" y="556414"/>
                  </a:lnTo>
                  <a:lnTo>
                    <a:pt x="438926" y="593644"/>
                  </a:lnTo>
                  <a:lnTo>
                    <a:pt x="420100" y="610913"/>
                  </a:lnTo>
                  <a:lnTo>
                    <a:pt x="401431" y="627320"/>
                  </a:lnTo>
                  <a:lnTo>
                    <a:pt x="382868" y="643152"/>
                  </a:lnTo>
                  <a:lnTo>
                    <a:pt x="349191" y="670531"/>
                  </a:lnTo>
                  <a:lnTo>
                    <a:pt x="333359" y="682971"/>
                  </a:lnTo>
                  <a:lnTo>
                    <a:pt x="319134" y="692487"/>
                  </a:lnTo>
                  <a:lnTo>
                    <a:pt x="305980" y="700055"/>
                  </a:lnTo>
                  <a:lnTo>
                    <a:pt x="293540" y="706324"/>
                  </a:lnTo>
                  <a:lnTo>
                    <a:pt x="285247" y="704386"/>
                  </a:lnTo>
                  <a:lnTo>
                    <a:pt x="279718" y="696976"/>
                  </a:lnTo>
                  <a:lnTo>
                    <a:pt x="276032" y="685919"/>
                  </a:lnTo>
                  <a:lnTo>
                    <a:pt x="276022" y="672430"/>
                  </a:lnTo>
                  <a:lnTo>
                    <a:pt x="287699" y="622993"/>
                  </a:lnTo>
                  <a:lnTo>
                    <a:pt x="299961" y="583267"/>
                  </a:lnTo>
                  <a:lnTo>
                    <a:pt x="316830" y="541141"/>
                  </a:lnTo>
                  <a:lnTo>
                    <a:pt x="368307" y="423568"/>
                  </a:lnTo>
                  <a:lnTo>
                    <a:pt x="422894" y="296534"/>
                  </a:lnTo>
                  <a:lnTo>
                    <a:pt x="441614" y="248531"/>
                  </a:lnTo>
                  <a:lnTo>
                    <a:pt x="458091" y="202726"/>
                  </a:lnTo>
                  <a:lnTo>
                    <a:pt x="473571" y="157898"/>
                  </a:lnTo>
                  <a:lnTo>
                    <a:pt x="485345" y="113504"/>
                  </a:lnTo>
                  <a:lnTo>
                    <a:pt x="490198" y="91388"/>
                  </a:lnTo>
                  <a:lnTo>
                    <a:pt x="489064" y="47239"/>
                  </a:lnTo>
                  <a:lnTo>
                    <a:pt x="485336" y="25189"/>
                  </a:lnTo>
                  <a:lnTo>
                    <a:pt x="474286" y="11712"/>
                  </a:lnTo>
                  <a:lnTo>
                    <a:pt x="458355" y="3950"/>
                  </a:lnTo>
                  <a:lnTo>
                    <a:pt x="439169" y="0"/>
                  </a:lnTo>
                  <a:lnTo>
                    <a:pt x="419038" y="1037"/>
                  </a:lnTo>
                  <a:lnTo>
                    <a:pt x="398276" y="5398"/>
                  </a:lnTo>
                  <a:lnTo>
                    <a:pt x="377094" y="11977"/>
                  </a:lnTo>
                  <a:lnTo>
                    <a:pt x="356855" y="21256"/>
                  </a:lnTo>
                  <a:lnTo>
                    <a:pt x="337245" y="32337"/>
                  </a:lnTo>
                  <a:lnTo>
                    <a:pt x="318054" y="44618"/>
                  </a:lnTo>
                  <a:lnTo>
                    <a:pt x="297919" y="60146"/>
                  </a:lnTo>
                  <a:lnTo>
                    <a:pt x="277154" y="77839"/>
                  </a:lnTo>
                  <a:lnTo>
                    <a:pt x="255970" y="96976"/>
                  </a:lnTo>
                  <a:lnTo>
                    <a:pt x="234507" y="118298"/>
                  </a:lnTo>
                  <a:lnTo>
                    <a:pt x="212857" y="141078"/>
                  </a:lnTo>
                  <a:lnTo>
                    <a:pt x="191082" y="164828"/>
                  </a:lnTo>
                  <a:lnTo>
                    <a:pt x="171672" y="190450"/>
                  </a:lnTo>
                  <a:lnTo>
                    <a:pt x="153837" y="217320"/>
                  </a:lnTo>
                  <a:lnTo>
                    <a:pt x="137054" y="245021"/>
                  </a:lnTo>
                  <a:lnTo>
                    <a:pt x="120971" y="273276"/>
                  </a:lnTo>
                  <a:lnTo>
                    <a:pt x="90050" y="330772"/>
                  </a:lnTo>
                  <a:lnTo>
                    <a:pt x="77400" y="359808"/>
                  </a:lnTo>
                  <a:lnTo>
                    <a:pt x="66519" y="388953"/>
                  </a:lnTo>
                  <a:lnTo>
                    <a:pt x="56819" y="418171"/>
                  </a:lnTo>
                  <a:lnTo>
                    <a:pt x="47905" y="448661"/>
                  </a:lnTo>
                  <a:lnTo>
                    <a:pt x="39515" y="480000"/>
                  </a:lnTo>
                  <a:lnTo>
                    <a:pt x="31475" y="511904"/>
                  </a:lnTo>
                  <a:lnTo>
                    <a:pt x="24891" y="542961"/>
                  </a:lnTo>
                  <a:lnTo>
                    <a:pt x="19279" y="573454"/>
                  </a:lnTo>
                  <a:lnTo>
                    <a:pt x="9780" y="633437"/>
                  </a:lnTo>
                  <a:lnTo>
                    <a:pt x="1480" y="692722"/>
                  </a:lnTo>
                  <a:lnTo>
                    <a:pt x="0" y="721012"/>
                  </a:lnTo>
                  <a:lnTo>
                    <a:pt x="1619" y="775283"/>
                  </a:lnTo>
                  <a:lnTo>
                    <a:pt x="6417" y="824689"/>
                  </a:lnTo>
                  <a:lnTo>
                    <a:pt x="15075" y="869894"/>
                  </a:lnTo>
                  <a:lnTo>
                    <a:pt x="31158" y="910377"/>
                  </a:lnTo>
                  <a:lnTo>
                    <a:pt x="50541" y="945499"/>
                  </a:lnTo>
                  <a:lnTo>
                    <a:pt x="72614" y="976198"/>
                  </a:lnTo>
                  <a:lnTo>
                    <a:pt x="85352" y="989523"/>
                  </a:lnTo>
                  <a:lnTo>
                    <a:pt x="98738" y="1002078"/>
                  </a:lnTo>
                  <a:lnTo>
                    <a:pt x="113780" y="1011670"/>
                  </a:lnTo>
                  <a:lnTo>
                    <a:pt x="129925" y="1019289"/>
                  </a:lnTo>
                  <a:lnTo>
                    <a:pt x="146806" y="1025592"/>
                  </a:lnTo>
                  <a:lnTo>
                    <a:pt x="165401" y="1031017"/>
                  </a:lnTo>
                  <a:lnTo>
                    <a:pt x="185139" y="1035857"/>
                  </a:lnTo>
                  <a:lnTo>
                    <a:pt x="205638" y="1040308"/>
                  </a:lnTo>
                  <a:lnTo>
                    <a:pt x="226645" y="1042051"/>
                  </a:lnTo>
                  <a:lnTo>
                    <a:pt x="247991" y="1041990"/>
                  </a:lnTo>
                  <a:lnTo>
                    <a:pt x="269563" y="1040726"/>
                  </a:lnTo>
                  <a:lnTo>
                    <a:pt x="291285" y="1038660"/>
                  </a:lnTo>
                  <a:lnTo>
                    <a:pt x="313108" y="1036059"/>
                  </a:lnTo>
                  <a:lnTo>
                    <a:pt x="406724" y="1023093"/>
                  </a:lnTo>
                  <a:lnTo>
                    <a:pt x="431666" y="1018340"/>
                  </a:lnTo>
                  <a:lnTo>
                    <a:pt x="456859" y="1012724"/>
                  </a:lnTo>
                  <a:lnTo>
                    <a:pt x="482218" y="1006533"/>
                  </a:lnTo>
                  <a:lnTo>
                    <a:pt x="506466" y="1001182"/>
                  </a:lnTo>
                  <a:lnTo>
                    <a:pt x="552984" y="991974"/>
                  </a:lnTo>
                  <a:lnTo>
                    <a:pt x="620444" y="979911"/>
                  </a:lnTo>
                  <a:lnTo>
                    <a:pt x="641439" y="977317"/>
                  </a:lnTo>
                  <a:lnTo>
                    <a:pt x="661553" y="975587"/>
                  </a:lnTo>
                  <a:lnTo>
                    <a:pt x="681080" y="974434"/>
                  </a:lnTo>
                  <a:lnTo>
                    <a:pt x="698992" y="974889"/>
                  </a:lnTo>
                  <a:lnTo>
                    <a:pt x="715828" y="976416"/>
                  </a:lnTo>
                  <a:lnTo>
                    <a:pt x="731945" y="978657"/>
                  </a:lnTo>
                  <a:lnTo>
                    <a:pt x="746361" y="981375"/>
                  </a:lnTo>
                  <a:lnTo>
                    <a:pt x="759642" y="984410"/>
                  </a:lnTo>
                  <a:lnTo>
                    <a:pt x="772166" y="987657"/>
                  </a:lnTo>
                  <a:lnTo>
                    <a:pt x="781739" y="995939"/>
                  </a:lnTo>
                  <a:lnTo>
                    <a:pt x="789345" y="1007578"/>
                  </a:lnTo>
                  <a:lnTo>
                    <a:pt x="795639" y="1021455"/>
                  </a:lnTo>
                  <a:lnTo>
                    <a:pt x="798611" y="1035600"/>
                  </a:lnTo>
                  <a:lnTo>
                    <a:pt x="798651" y="1064368"/>
                  </a:lnTo>
                  <a:lnTo>
                    <a:pt x="791795" y="1113924"/>
                  </a:lnTo>
                  <a:lnTo>
                    <a:pt x="782015" y="1167352"/>
                  </a:lnTo>
                  <a:lnTo>
                    <a:pt x="765174" y="1210201"/>
                  </a:lnTo>
                  <a:lnTo>
                    <a:pt x="742599" y="1257793"/>
                  </a:lnTo>
                  <a:lnTo>
                    <a:pt x="720330" y="1307494"/>
                  </a:lnTo>
                  <a:lnTo>
                    <a:pt x="701461" y="1354869"/>
                  </a:lnTo>
                  <a:lnTo>
                    <a:pt x="684918" y="1401618"/>
                  </a:lnTo>
                  <a:lnTo>
                    <a:pt x="669409" y="1450944"/>
                  </a:lnTo>
                  <a:lnTo>
                    <a:pt x="657622" y="1504678"/>
                  </a:lnTo>
                  <a:lnTo>
                    <a:pt x="652766" y="1532710"/>
                  </a:lnTo>
                  <a:lnTo>
                    <a:pt x="647370" y="1586697"/>
                  </a:lnTo>
                  <a:lnTo>
                    <a:pt x="646195" y="1638015"/>
                  </a:lnTo>
                  <a:lnTo>
                    <a:pt x="654065" y="1764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43726" y="454032"/>
            <a:ext cx="2801939" cy="371836"/>
            <a:chOff x="343726" y="454032"/>
            <a:chExt cx="2801939" cy="371836"/>
          </a:xfrm>
        </p:grpSpPr>
        <p:sp>
          <p:nvSpPr>
            <p:cNvPr id="2" name="Freeform 1"/>
            <p:cNvSpPr/>
            <p:nvPr/>
          </p:nvSpPr>
          <p:spPr>
            <a:xfrm>
              <a:off x="518497" y="486946"/>
              <a:ext cx="135069" cy="217794"/>
            </a:xfrm>
            <a:custGeom>
              <a:avLst/>
              <a:gdLst/>
              <a:ahLst/>
              <a:cxnLst/>
              <a:rect l="0" t="0" r="0" b="0"/>
              <a:pathLst>
                <a:path w="135069" h="217794">
                  <a:moveTo>
                    <a:pt x="0" y="30597"/>
                  </a:moveTo>
                  <a:lnTo>
                    <a:pt x="17537" y="18906"/>
                  </a:lnTo>
                  <a:lnTo>
                    <a:pt x="26374" y="14238"/>
                  </a:lnTo>
                  <a:lnTo>
                    <a:pt x="35935" y="9903"/>
                  </a:lnTo>
                  <a:lnTo>
                    <a:pt x="45980" y="5789"/>
                  </a:lnTo>
                  <a:lnTo>
                    <a:pt x="57570" y="3047"/>
                  </a:lnTo>
                  <a:lnTo>
                    <a:pt x="70192" y="1219"/>
                  </a:lnTo>
                  <a:lnTo>
                    <a:pt x="83500" y="0"/>
                  </a:lnTo>
                  <a:lnTo>
                    <a:pt x="93595" y="2858"/>
                  </a:lnTo>
                  <a:lnTo>
                    <a:pt x="101549" y="8434"/>
                  </a:lnTo>
                  <a:lnTo>
                    <a:pt x="108075" y="15821"/>
                  </a:lnTo>
                  <a:lnTo>
                    <a:pt x="108755" y="24417"/>
                  </a:lnTo>
                  <a:lnTo>
                    <a:pt x="105538" y="33818"/>
                  </a:lnTo>
                  <a:lnTo>
                    <a:pt x="99723" y="43756"/>
                  </a:lnTo>
                  <a:lnTo>
                    <a:pt x="92176" y="52828"/>
                  </a:lnTo>
                  <a:lnTo>
                    <a:pt x="83474" y="61323"/>
                  </a:lnTo>
                  <a:lnTo>
                    <a:pt x="74002" y="69434"/>
                  </a:lnTo>
                  <a:lnTo>
                    <a:pt x="65240" y="77288"/>
                  </a:lnTo>
                  <a:lnTo>
                    <a:pt x="48980" y="92540"/>
                  </a:lnTo>
                  <a:lnTo>
                    <a:pt x="46112" y="100033"/>
                  </a:lnTo>
                  <a:lnTo>
                    <a:pt x="46647" y="107475"/>
                  </a:lnTo>
                  <a:lnTo>
                    <a:pt x="49451" y="114884"/>
                  </a:lnTo>
                  <a:lnTo>
                    <a:pt x="56214" y="119823"/>
                  </a:lnTo>
                  <a:lnTo>
                    <a:pt x="65617" y="123115"/>
                  </a:lnTo>
                  <a:lnTo>
                    <a:pt x="76779" y="125311"/>
                  </a:lnTo>
                  <a:lnTo>
                    <a:pt x="102233" y="131012"/>
                  </a:lnTo>
                  <a:lnTo>
                    <a:pt x="115872" y="134246"/>
                  </a:lnTo>
                  <a:lnTo>
                    <a:pt x="124965" y="142519"/>
                  </a:lnTo>
                  <a:lnTo>
                    <a:pt x="131027" y="154152"/>
                  </a:lnTo>
                  <a:lnTo>
                    <a:pt x="135068" y="168025"/>
                  </a:lnTo>
                  <a:lnTo>
                    <a:pt x="132868" y="178497"/>
                  </a:lnTo>
                  <a:lnTo>
                    <a:pt x="126508" y="186702"/>
                  </a:lnTo>
                  <a:lnTo>
                    <a:pt x="117373" y="193395"/>
                  </a:lnTo>
                  <a:lnTo>
                    <a:pt x="106389" y="199081"/>
                  </a:lnTo>
                  <a:lnTo>
                    <a:pt x="94173" y="204095"/>
                  </a:lnTo>
                  <a:lnTo>
                    <a:pt x="22023" y="2177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43726" y="454032"/>
              <a:ext cx="465361" cy="358385"/>
            </a:xfrm>
            <a:custGeom>
              <a:avLst/>
              <a:gdLst/>
              <a:ahLst/>
              <a:cxnLst/>
              <a:rect l="0" t="0" r="0" b="0"/>
              <a:pathLst>
                <a:path w="465361" h="358385">
                  <a:moveTo>
                    <a:pt x="97690" y="52499"/>
                  </a:moveTo>
                  <a:lnTo>
                    <a:pt x="85999" y="64191"/>
                  </a:lnTo>
                  <a:lnTo>
                    <a:pt x="80108" y="71305"/>
                  </a:lnTo>
                  <a:lnTo>
                    <a:pt x="73734" y="79719"/>
                  </a:lnTo>
                  <a:lnTo>
                    <a:pt x="49808" y="112359"/>
                  </a:lnTo>
                  <a:lnTo>
                    <a:pt x="40075" y="125441"/>
                  </a:lnTo>
                  <a:lnTo>
                    <a:pt x="31140" y="139056"/>
                  </a:lnTo>
                  <a:lnTo>
                    <a:pt x="22736" y="153026"/>
                  </a:lnTo>
                  <a:lnTo>
                    <a:pt x="14686" y="167234"/>
                  </a:lnTo>
                  <a:lnTo>
                    <a:pt x="9319" y="181600"/>
                  </a:lnTo>
                  <a:lnTo>
                    <a:pt x="5742" y="196071"/>
                  </a:lnTo>
                  <a:lnTo>
                    <a:pt x="3356" y="210613"/>
                  </a:lnTo>
                  <a:lnTo>
                    <a:pt x="1766" y="225201"/>
                  </a:lnTo>
                  <a:lnTo>
                    <a:pt x="706" y="239821"/>
                  </a:lnTo>
                  <a:lnTo>
                    <a:pt x="0" y="254461"/>
                  </a:lnTo>
                  <a:lnTo>
                    <a:pt x="1976" y="267892"/>
                  </a:lnTo>
                  <a:lnTo>
                    <a:pt x="5740" y="280516"/>
                  </a:lnTo>
                  <a:lnTo>
                    <a:pt x="10696" y="292603"/>
                  </a:lnTo>
                  <a:lnTo>
                    <a:pt x="16448" y="303108"/>
                  </a:lnTo>
                  <a:lnTo>
                    <a:pt x="22729" y="312558"/>
                  </a:lnTo>
                  <a:lnTo>
                    <a:pt x="29363" y="321306"/>
                  </a:lnTo>
                  <a:lnTo>
                    <a:pt x="38680" y="328360"/>
                  </a:lnTo>
                  <a:lnTo>
                    <a:pt x="49786" y="334287"/>
                  </a:lnTo>
                  <a:lnTo>
                    <a:pt x="62083" y="339462"/>
                  </a:lnTo>
                  <a:lnTo>
                    <a:pt x="75176" y="344135"/>
                  </a:lnTo>
                  <a:lnTo>
                    <a:pt x="88798" y="348474"/>
                  </a:lnTo>
                  <a:lnTo>
                    <a:pt x="102774" y="352591"/>
                  </a:lnTo>
                  <a:lnTo>
                    <a:pt x="118208" y="355335"/>
                  </a:lnTo>
                  <a:lnTo>
                    <a:pt x="134616" y="357164"/>
                  </a:lnTo>
                  <a:lnTo>
                    <a:pt x="151671" y="358384"/>
                  </a:lnTo>
                  <a:lnTo>
                    <a:pt x="169159" y="356750"/>
                  </a:lnTo>
                  <a:lnTo>
                    <a:pt x="186936" y="353214"/>
                  </a:lnTo>
                  <a:lnTo>
                    <a:pt x="204904" y="348409"/>
                  </a:lnTo>
                  <a:lnTo>
                    <a:pt x="223000" y="343982"/>
                  </a:lnTo>
                  <a:lnTo>
                    <a:pt x="259421" y="335801"/>
                  </a:lnTo>
                  <a:lnTo>
                    <a:pt x="277698" y="330683"/>
                  </a:lnTo>
                  <a:lnTo>
                    <a:pt x="296000" y="324824"/>
                  </a:lnTo>
                  <a:lnTo>
                    <a:pt x="314318" y="318471"/>
                  </a:lnTo>
                  <a:lnTo>
                    <a:pt x="331425" y="310565"/>
                  </a:lnTo>
                  <a:lnTo>
                    <a:pt x="347723" y="301624"/>
                  </a:lnTo>
                  <a:lnTo>
                    <a:pt x="363483" y="291993"/>
                  </a:lnTo>
                  <a:lnTo>
                    <a:pt x="377660" y="281902"/>
                  </a:lnTo>
                  <a:lnTo>
                    <a:pt x="390782" y="271504"/>
                  </a:lnTo>
                  <a:lnTo>
                    <a:pt x="403200" y="260901"/>
                  </a:lnTo>
                  <a:lnTo>
                    <a:pt x="413926" y="248939"/>
                  </a:lnTo>
                  <a:lnTo>
                    <a:pt x="423524" y="236070"/>
                  </a:lnTo>
                  <a:lnTo>
                    <a:pt x="432369" y="222596"/>
                  </a:lnTo>
                  <a:lnTo>
                    <a:pt x="439490" y="208720"/>
                  </a:lnTo>
                  <a:lnTo>
                    <a:pt x="445460" y="194575"/>
                  </a:lnTo>
                  <a:lnTo>
                    <a:pt x="459709" y="154548"/>
                  </a:lnTo>
                  <a:lnTo>
                    <a:pt x="463834" y="142555"/>
                  </a:lnTo>
                  <a:lnTo>
                    <a:pt x="465360" y="130889"/>
                  </a:lnTo>
                  <a:lnTo>
                    <a:pt x="465154" y="119441"/>
                  </a:lnTo>
                  <a:lnTo>
                    <a:pt x="463793" y="108139"/>
                  </a:lnTo>
                  <a:lnTo>
                    <a:pt x="460439" y="96933"/>
                  </a:lnTo>
                  <a:lnTo>
                    <a:pt x="455756" y="85792"/>
                  </a:lnTo>
                  <a:lnTo>
                    <a:pt x="450187" y="74695"/>
                  </a:lnTo>
                  <a:lnTo>
                    <a:pt x="442804" y="63626"/>
                  </a:lnTo>
                  <a:lnTo>
                    <a:pt x="434211" y="52576"/>
                  </a:lnTo>
                  <a:lnTo>
                    <a:pt x="424812" y="41539"/>
                  </a:lnTo>
                  <a:lnTo>
                    <a:pt x="413652" y="32957"/>
                  </a:lnTo>
                  <a:lnTo>
                    <a:pt x="401318" y="26013"/>
                  </a:lnTo>
                  <a:lnTo>
                    <a:pt x="388201" y="20159"/>
                  </a:lnTo>
                  <a:lnTo>
                    <a:pt x="373339" y="15034"/>
                  </a:lnTo>
                  <a:lnTo>
                    <a:pt x="357314" y="10393"/>
                  </a:lnTo>
                  <a:lnTo>
                    <a:pt x="340512" y="6076"/>
                  </a:lnTo>
                  <a:lnTo>
                    <a:pt x="324418" y="3198"/>
                  </a:lnTo>
                  <a:lnTo>
                    <a:pt x="308794" y="1279"/>
                  </a:lnTo>
                  <a:lnTo>
                    <a:pt x="293484" y="0"/>
                  </a:lnTo>
                  <a:lnTo>
                    <a:pt x="278383" y="371"/>
                  </a:lnTo>
                  <a:lnTo>
                    <a:pt x="263422" y="1841"/>
                  </a:lnTo>
                  <a:lnTo>
                    <a:pt x="248554" y="4045"/>
                  </a:lnTo>
                  <a:lnTo>
                    <a:pt x="233748" y="6738"/>
                  </a:lnTo>
                  <a:lnTo>
                    <a:pt x="218983" y="9757"/>
                  </a:lnTo>
                  <a:lnTo>
                    <a:pt x="204246" y="12993"/>
                  </a:lnTo>
                  <a:lnTo>
                    <a:pt x="189527" y="17597"/>
                  </a:lnTo>
                  <a:lnTo>
                    <a:pt x="174820" y="23114"/>
                  </a:lnTo>
                  <a:lnTo>
                    <a:pt x="130725" y="414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23237" y="484508"/>
              <a:ext cx="10811" cy="209221"/>
            </a:xfrm>
            <a:custGeom>
              <a:avLst/>
              <a:gdLst/>
              <a:ahLst/>
              <a:cxnLst/>
              <a:rect l="0" t="0" r="0" b="0"/>
              <a:pathLst>
                <a:path w="10811" h="209221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0331" y="78907"/>
                  </a:lnTo>
                  <a:lnTo>
                    <a:pt x="10810" y="128194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59541" y="473497"/>
              <a:ext cx="166196" cy="231243"/>
            </a:xfrm>
            <a:custGeom>
              <a:avLst/>
              <a:gdLst/>
              <a:ahLst/>
              <a:cxnLst/>
              <a:rect l="0" t="0" r="0" b="0"/>
              <a:pathLst>
                <a:path w="166196" h="231243">
                  <a:moveTo>
                    <a:pt x="61904" y="0"/>
                  </a:moveTo>
                  <a:lnTo>
                    <a:pt x="50213" y="11691"/>
                  </a:lnTo>
                  <a:lnTo>
                    <a:pt x="44322" y="18805"/>
                  </a:lnTo>
                  <a:lnTo>
                    <a:pt x="37948" y="27219"/>
                  </a:lnTo>
                  <a:lnTo>
                    <a:pt x="31251" y="36498"/>
                  </a:lnTo>
                  <a:lnTo>
                    <a:pt x="23116" y="45132"/>
                  </a:lnTo>
                  <a:lnTo>
                    <a:pt x="14022" y="53334"/>
                  </a:lnTo>
                  <a:lnTo>
                    <a:pt x="4289" y="61250"/>
                  </a:lnTo>
                  <a:lnTo>
                    <a:pt x="248" y="68974"/>
                  </a:lnTo>
                  <a:lnTo>
                    <a:pt x="0" y="76570"/>
                  </a:lnTo>
                  <a:lnTo>
                    <a:pt x="2282" y="84081"/>
                  </a:lnTo>
                  <a:lnTo>
                    <a:pt x="8698" y="91536"/>
                  </a:lnTo>
                  <a:lnTo>
                    <a:pt x="17869" y="98952"/>
                  </a:lnTo>
                  <a:lnTo>
                    <a:pt x="28877" y="106344"/>
                  </a:lnTo>
                  <a:lnTo>
                    <a:pt x="43556" y="113718"/>
                  </a:lnTo>
                  <a:lnTo>
                    <a:pt x="60684" y="121082"/>
                  </a:lnTo>
                  <a:lnTo>
                    <a:pt x="79443" y="128438"/>
                  </a:lnTo>
                  <a:lnTo>
                    <a:pt x="96844" y="135789"/>
                  </a:lnTo>
                  <a:lnTo>
                    <a:pt x="129228" y="150482"/>
                  </a:lnTo>
                  <a:lnTo>
                    <a:pt x="142268" y="157826"/>
                  </a:lnTo>
                  <a:lnTo>
                    <a:pt x="153409" y="165169"/>
                  </a:lnTo>
                  <a:lnTo>
                    <a:pt x="163283" y="172511"/>
                  </a:lnTo>
                  <a:lnTo>
                    <a:pt x="166195" y="181077"/>
                  </a:lnTo>
                  <a:lnTo>
                    <a:pt x="164466" y="190458"/>
                  </a:lnTo>
                  <a:lnTo>
                    <a:pt x="159643" y="200382"/>
                  </a:lnTo>
                  <a:lnTo>
                    <a:pt x="150310" y="208222"/>
                  </a:lnTo>
                  <a:lnTo>
                    <a:pt x="137971" y="214672"/>
                  </a:lnTo>
                  <a:lnTo>
                    <a:pt x="61904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10434" y="484508"/>
              <a:ext cx="66070" cy="11013"/>
            </a:xfrm>
            <a:custGeom>
              <a:avLst/>
              <a:gdLst/>
              <a:ahLst/>
              <a:cxnLst/>
              <a:rect l="0" t="0" r="0" b="0"/>
              <a:pathLst>
                <a:path w="66070" h="11013">
                  <a:moveTo>
                    <a:pt x="0" y="11012"/>
                  </a:moveTo>
                  <a:lnTo>
                    <a:pt x="9788" y="7749"/>
                  </a:ln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52688" y="726763"/>
              <a:ext cx="55059" cy="99105"/>
            </a:xfrm>
            <a:custGeom>
              <a:avLst/>
              <a:gdLst/>
              <a:ahLst/>
              <a:cxnLst/>
              <a:rect l="0" t="0" r="0" b="0"/>
              <a:pathLst>
                <a:path w="55059" h="99105">
                  <a:moveTo>
                    <a:pt x="55058" y="0"/>
                  </a:moveTo>
                  <a:lnTo>
                    <a:pt x="49212" y="17536"/>
                  </a:lnTo>
                  <a:lnTo>
                    <a:pt x="45043" y="26373"/>
                  </a:lnTo>
                  <a:lnTo>
                    <a:pt x="39817" y="35934"/>
                  </a:lnTo>
                  <a:lnTo>
                    <a:pt x="33886" y="45979"/>
                  </a:lnTo>
                  <a:lnTo>
                    <a:pt x="20770" y="66928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83931" y="506531"/>
              <a:ext cx="11012" cy="220233"/>
            </a:xfrm>
            <a:custGeom>
              <a:avLst/>
              <a:gdLst/>
              <a:ahLst/>
              <a:cxnLst/>
              <a:rect l="0" t="0" r="0" b="0"/>
              <a:pathLst>
                <a:path w="11012" h="220233">
                  <a:moveTo>
                    <a:pt x="11011" y="0"/>
                  </a:moveTo>
                  <a:lnTo>
                    <a:pt x="11011" y="115230"/>
                  </a:lnTo>
                  <a:lnTo>
                    <a:pt x="9788" y="133101"/>
                  </a:lnTo>
                  <a:lnTo>
                    <a:pt x="0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05058" y="484508"/>
              <a:ext cx="22024" cy="231244"/>
            </a:xfrm>
            <a:custGeom>
              <a:avLst/>
              <a:gdLst/>
              <a:ahLst/>
              <a:cxnLst/>
              <a:rect l="0" t="0" r="0" b="0"/>
              <a:pathLst>
                <a:path w="22024" h="231244">
                  <a:moveTo>
                    <a:pt x="22023" y="0"/>
                  </a:moveTo>
                  <a:lnTo>
                    <a:pt x="22023" y="29228"/>
                  </a:lnTo>
                  <a:lnTo>
                    <a:pt x="20799" y="41509"/>
                  </a:lnTo>
                  <a:lnTo>
                    <a:pt x="18760" y="53366"/>
                  </a:lnTo>
                  <a:lnTo>
                    <a:pt x="16177" y="64942"/>
                  </a:lnTo>
                  <a:lnTo>
                    <a:pt x="15679" y="76329"/>
                  </a:lnTo>
                  <a:lnTo>
                    <a:pt x="16570" y="87591"/>
                  </a:lnTo>
                  <a:lnTo>
                    <a:pt x="18388" y="98770"/>
                  </a:lnTo>
                  <a:lnTo>
                    <a:pt x="18376" y="109893"/>
                  </a:lnTo>
                  <a:lnTo>
                    <a:pt x="17144" y="120979"/>
                  </a:lnTo>
                  <a:lnTo>
                    <a:pt x="9566" y="160643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26185" y="521965"/>
              <a:ext cx="132140" cy="192451"/>
            </a:xfrm>
            <a:custGeom>
              <a:avLst/>
              <a:gdLst/>
              <a:ahLst/>
              <a:cxnLst/>
              <a:rect l="0" t="0" r="0" b="0"/>
              <a:pathLst>
                <a:path w="132140" h="192451">
                  <a:moveTo>
                    <a:pt x="0" y="50636"/>
                  </a:moveTo>
                  <a:lnTo>
                    <a:pt x="11691" y="33099"/>
                  </a:lnTo>
                  <a:lnTo>
                    <a:pt x="20029" y="25486"/>
                  </a:lnTo>
                  <a:lnTo>
                    <a:pt x="30482" y="17963"/>
                  </a:lnTo>
                  <a:lnTo>
                    <a:pt x="42345" y="10502"/>
                  </a:lnTo>
                  <a:lnTo>
                    <a:pt x="55147" y="5527"/>
                  </a:lnTo>
                  <a:lnTo>
                    <a:pt x="68576" y="2211"/>
                  </a:lnTo>
                  <a:lnTo>
                    <a:pt x="82423" y="0"/>
                  </a:lnTo>
                  <a:lnTo>
                    <a:pt x="94100" y="2196"/>
                  </a:lnTo>
                  <a:lnTo>
                    <a:pt x="104333" y="7331"/>
                  </a:lnTo>
                  <a:lnTo>
                    <a:pt x="113602" y="14425"/>
                  </a:lnTo>
                  <a:lnTo>
                    <a:pt x="119781" y="25272"/>
                  </a:lnTo>
                  <a:lnTo>
                    <a:pt x="123900" y="38620"/>
                  </a:lnTo>
                  <a:lnTo>
                    <a:pt x="126646" y="53637"/>
                  </a:lnTo>
                  <a:lnTo>
                    <a:pt x="126030" y="66095"/>
                  </a:lnTo>
                  <a:lnTo>
                    <a:pt x="123172" y="76848"/>
                  </a:lnTo>
                  <a:lnTo>
                    <a:pt x="118820" y="86463"/>
                  </a:lnTo>
                  <a:lnTo>
                    <a:pt x="114695" y="96544"/>
                  </a:lnTo>
                  <a:lnTo>
                    <a:pt x="110722" y="106935"/>
                  </a:lnTo>
                  <a:lnTo>
                    <a:pt x="106849" y="117532"/>
                  </a:lnTo>
                  <a:lnTo>
                    <a:pt x="101820" y="127045"/>
                  </a:lnTo>
                  <a:lnTo>
                    <a:pt x="96021" y="135833"/>
                  </a:lnTo>
                  <a:lnTo>
                    <a:pt x="89708" y="144139"/>
                  </a:lnTo>
                  <a:lnTo>
                    <a:pt x="81828" y="152124"/>
                  </a:lnTo>
                  <a:lnTo>
                    <a:pt x="72905" y="159893"/>
                  </a:lnTo>
                  <a:lnTo>
                    <a:pt x="63285" y="167520"/>
                  </a:lnTo>
                  <a:lnTo>
                    <a:pt x="54425" y="175052"/>
                  </a:lnTo>
                  <a:lnTo>
                    <a:pt x="46072" y="182520"/>
                  </a:lnTo>
                  <a:lnTo>
                    <a:pt x="38056" y="189946"/>
                  </a:lnTo>
                  <a:lnTo>
                    <a:pt x="35159" y="192450"/>
                  </a:lnTo>
                  <a:lnTo>
                    <a:pt x="35674" y="191671"/>
                  </a:lnTo>
                  <a:lnTo>
                    <a:pt x="38465" y="188706"/>
                  </a:lnTo>
                  <a:lnTo>
                    <a:pt x="45219" y="185505"/>
                  </a:lnTo>
                  <a:lnTo>
                    <a:pt x="54616" y="182148"/>
                  </a:lnTo>
                  <a:lnTo>
                    <a:pt x="65775" y="178686"/>
                  </a:lnTo>
                  <a:lnTo>
                    <a:pt x="78108" y="176378"/>
                  </a:lnTo>
                  <a:lnTo>
                    <a:pt x="91224" y="174840"/>
                  </a:lnTo>
                  <a:lnTo>
                    <a:pt x="132139" y="171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56532" y="704739"/>
              <a:ext cx="44047" cy="121129"/>
            </a:xfrm>
            <a:custGeom>
              <a:avLst/>
              <a:gdLst/>
              <a:ahLst/>
              <a:cxnLst/>
              <a:rect l="0" t="0" r="0" b="0"/>
              <a:pathLst>
                <a:path w="44047" h="121129">
                  <a:moveTo>
                    <a:pt x="44046" y="0"/>
                  </a:moveTo>
                  <a:lnTo>
                    <a:pt x="28720" y="61307"/>
                  </a:lnTo>
                  <a:lnTo>
                    <a:pt x="25264" y="73906"/>
                  </a:lnTo>
                  <a:lnTo>
                    <a:pt x="21737" y="85976"/>
                  </a:lnTo>
                  <a:lnTo>
                    <a:pt x="0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10694" y="528554"/>
              <a:ext cx="44047" cy="198210"/>
            </a:xfrm>
            <a:custGeom>
              <a:avLst/>
              <a:gdLst/>
              <a:ahLst/>
              <a:cxnLst/>
              <a:rect l="0" t="0" r="0" b="0"/>
              <a:pathLst>
                <a:path w="44047" h="198210">
                  <a:moveTo>
                    <a:pt x="44046" y="0"/>
                  </a:moveTo>
                  <a:lnTo>
                    <a:pt x="44046" y="23383"/>
                  </a:lnTo>
                  <a:lnTo>
                    <a:pt x="42822" y="35165"/>
                  </a:lnTo>
                  <a:lnTo>
                    <a:pt x="40783" y="47914"/>
                  </a:lnTo>
                  <a:lnTo>
                    <a:pt x="38200" y="61307"/>
                  </a:lnTo>
                  <a:lnTo>
                    <a:pt x="32068" y="89239"/>
                  </a:lnTo>
                  <a:lnTo>
                    <a:pt x="28719" y="103539"/>
                  </a:lnTo>
                  <a:lnTo>
                    <a:pt x="25264" y="116743"/>
                  </a:lnTo>
                  <a:lnTo>
                    <a:pt x="21736" y="129216"/>
                  </a:lnTo>
                  <a:lnTo>
                    <a:pt x="14555" y="152863"/>
                  </a:lnTo>
                  <a:lnTo>
                    <a:pt x="0" y="198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86879" y="528554"/>
              <a:ext cx="27870" cy="143152"/>
            </a:xfrm>
            <a:custGeom>
              <a:avLst/>
              <a:gdLst/>
              <a:ahLst/>
              <a:cxnLst/>
              <a:rect l="0" t="0" r="0" b="0"/>
              <a:pathLst>
                <a:path w="27870" h="143152">
                  <a:moveTo>
                    <a:pt x="22023" y="0"/>
                  </a:moveTo>
                  <a:lnTo>
                    <a:pt x="22023" y="29229"/>
                  </a:lnTo>
                  <a:lnTo>
                    <a:pt x="23246" y="41509"/>
                  </a:lnTo>
                  <a:lnTo>
                    <a:pt x="25286" y="53366"/>
                  </a:lnTo>
                  <a:lnTo>
                    <a:pt x="27869" y="64942"/>
                  </a:lnTo>
                  <a:lnTo>
                    <a:pt x="27144" y="77553"/>
                  </a:lnTo>
                  <a:lnTo>
                    <a:pt x="24213" y="90854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952052" y="511199"/>
              <a:ext cx="193613" cy="207417"/>
            </a:xfrm>
            <a:custGeom>
              <a:avLst/>
              <a:gdLst/>
              <a:ahLst/>
              <a:cxnLst/>
              <a:rect l="0" t="0" r="0" b="0"/>
              <a:pathLst>
                <a:path w="193613" h="207417">
                  <a:moveTo>
                    <a:pt x="0" y="6344"/>
                  </a:moveTo>
                  <a:lnTo>
                    <a:pt x="23383" y="498"/>
                  </a:lnTo>
                  <a:lnTo>
                    <a:pt x="36388" y="0"/>
                  </a:lnTo>
                  <a:lnTo>
                    <a:pt x="51176" y="891"/>
                  </a:lnTo>
                  <a:lnTo>
                    <a:pt x="67152" y="2709"/>
                  </a:lnTo>
                  <a:lnTo>
                    <a:pt x="81473" y="5144"/>
                  </a:lnTo>
                  <a:lnTo>
                    <a:pt x="94691" y="7991"/>
                  </a:lnTo>
                  <a:lnTo>
                    <a:pt x="107174" y="11112"/>
                  </a:lnTo>
                  <a:lnTo>
                    <a:pt x="116719" y="16864"/>
                  </a:lnTo>
                  <a:lnTo>
                    <a:pt x="124306" y="24369"/>
                  </a:lnTo>
                  <a:lnTo>
                    <a:pt x="130588" y="33043"/>
                  </a:lnTo>
                  <a:lnTo>
                    <a:pt x="131105" y="41272"/>
                  </a:lnTo>
                  <a:lnTo>
                    <a:pt x="127779" y="49205"/>
                  </a:lnTo>
                  <a:lnTo>
                    <a:pt x="121891" y="56941"/>
                  </a:lnTo>
                  <a:lnTo>
                    <a:pt x="114295" y="63322"/>
                  </a:lnTo>
                  <a:lnTo>
                    <a:pt x="105561" y="68800"/>
                  </a:lnTo>
                  <a:lnTo>
                    <a:pt x="96068" y="73675"/>
                  </a:lnTo>
                  <a:lnTo>
                    <a:pt x="86068" y="78148"/>
                  </a:lnTo>
                  <a:lnTo>
                    <a:pt x="75732" y="82354"/>
                  </a:lnTo>
                  <a:lnTo>
                    <a:pt x="65170" y="86382"/>
                  </a:lnTo>
                  <a:lnTo>
                    <a:pt x="63023" y="90290"/>
                  </a:lnTo>
                  <a:lnTo>
                    <a:pt x="66485" y="94119"/>
                  </a:lnTo>
                  <a:lnTo>
                    <a:pt x="73688" y="97895"/>
                  </a:lnTo>
                  <a:lnTo>
                    <a:pt x="82160" y="101636"/>
                  </a:lnTo>
                  <a:lnTo>
                    <a:pt x="91479" y="105354"/>
                  </a:lnTo>
                  <a:lnTo>
                    <a:pt x="111621" y="112747"/>
                  </a:lnTo>
                  <a:lnTo>
                    <a:pt x="132808" y="120111"/>
                  </a:lnTo>
                  <a:lnTo>
                    <a:pt x="142373" y="125012"/>
                  </a:lnTo>
                  <a:lnTo>
                    <a:pt x="151196" y="130725"/>
                  </a:lnTo>
                  <a:lnTo>
                    <a:pt x="159526" y="136982"/>
                  </a:lnTo>
                  <a:lnTo>
                    <a:pt x="178569" y="150458"/>
                  </a:lnTo>
                  <a:lnTo>
                    <a:pt x="188786" y="157478"/>
                  </a:lnTo>
                  <a:lnTo>
                    <a:pt x="193150" y="165828"/>
                  </a:lnTo>
                  <a:lnTo>
                    <a:pt x="193612" y="175066"/>
                  </a:lnTo>
                  <a:lnTo>
                    <a:pt x="191474" y="184894"/>
                  </a:lnTo>
                  <a:lnTo>
                    <a:pt x="185154" y="192670"/>
                  </a:lnTo>
                  <a:lnTo>
                    <a:pt x="176047" y="199078"/>
                  </a:lnTo>
                  <a:lnTo>
                    <a:pt x="165081" y="204573"/>
                  </a:lnTo>
                  <a:lnTo>
                    <a:pt x="151654" y="207013"/>
                  </a:lnTo>
                  <a:lnTo>
                    <a:pt x="136584" y="207416"/>
                  </a:lnTo>
                  <a:lnTo>
                    <a:pt x="120420" y="206461"/>
                  </a:lnTo>
                  <a:lnTo>
                    <a:pt x="105974" y="204601"/>
                  </a:lnTo>
                  <a:lnTo>
                    <a:pt x="92673" y="202138"/>
                  </a:lnTo>
                  <a:lnTo>
                    <a:pt x="55058" y="193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62543" y="1068121"/>
            <a:ext cx="3501678" cy="969018"/>
            <a:chOff x="562543" y="1068121"/>
            <a:chExt cx="3501678" cy="969018"/>
          </a:xfrm>
        </p:grpSpPr>
        <p:sp>
          <p:nvSpPr>
            <p:cNvPr id="16" name="Freeform 15"/>
            <p:cNvSpPr/>
            <p:nvPr/>
          </p:nvSpPr>
          <p:spPr>
            <a:xfrm>
              <a:off x="562543" y="1464537"/>
              <a:ext cx="66071" cy="572602"/>
            </a:xfrm>
            <a:custGeom>
              <a:avLst/>
              <a:gdLst/>
              <a:ahLst/>
              <a:cxnLst/>
              <a:rect l="0" t="0" r="0" b="0"/>
              <a:pathLst>
                <a:path w="66071" h="572602">
                  <a:moveTo>
                    <a:pt x="0" y="0"/>
                  </a:moveTo>
                  <a:lnTo>
                    <a:pt x="5846" y="17537"/>
                  </a:lnTo>
                  <a:lnTo>
                    <a:pt x="8792" y="27597"/>
                  </a:lnTo>
                  <a:lnTo>
                    <a:pt x="15327" y="51825"/>
                  </a:lnTo>
                  <a:lnTo>
                    <a:pt x="17559" y="65138"/>
                  </a:lnTo>
                  <a:lnTo>
                    <a:pt x="19047" y="78907"/>
                  </a:lnTo>
                  <a:lnTo>
                    <a:pt x="20039" y="92981"/>
                  </a:lnTo>
                  <a:lnTo>
                    <a:pt x="20701" y="108480"/>
                  </a:lnTo>
                  <a:lnTo>
                    <a:pt x="21436" y="142016"/>
                  </a:lnTo>
                  <a:lnTo>
                    <a:pt x="22855" y="159523"/>
                  </a:lnTo>
                  <a:lnTo>
                    <a:pt x="25025" y="177312"/>
                  </a:lnTo>
                  <a:lnTo>
                    <a:pt x="27695" y="195289"/>
                  </a:lnTo>
                  <a:lnTo>
                    <a:pt x="29475" y="214615"/>
                  </a:lnTo>
                  <a:lnTo>
                    <a:pt x="30662" y="234840"/>
                  </a:lnTo>
                  <a:lnTo>
                    <a:pt x="31453" y="255664"/>
                  </a:lnTo>
                  <a:lnTo>
                    <a:pt x="33204" y="273217"/>
                  </a:lnTo>
                  <a:lnTo>
                    <a:pt x="35595" y="288590"/>
                  </a:lnTo>
                  <a:lnTo>
                    <a:pt x="38412" y="302509"/>
                  </a:lnTo>
                  <a:lnTo>
                    <a:pt x="40290" y="319129"/>
                  </a:lnTo>
                  <a:lnTo>
                    <a:pt x="41542" y="337551"/>
                  </a:lnTo>
                  <a:lnTo>
                    <a:pt x="42377" y="357172"/>
                  </a:lnTo>
                  <a:lnTo>
                    <a:pt x="44157" y="376371"/>
                  </a:lnTo>
                  <a:lnTo>
                    <a:pt x="46567" y="395288"/>
                  </a:lnTo>
                  <a:lnTo>
                    <a:pt x="49398" y="414017"/>
                  </a:lnTo>
                  <a:lnTo>
                    <a:pt x="52508" y="431397"/>
                  </a:lnTo>
                  <a:lnTo>
                    <a:pt x="55805" y="447877"/>
                  </a:lnTo>
                  <a:lnTo>
                    <a:pt x="59227" y="463758"/>
                  </a:lnTo>
                  <a:lnTo>
                    <a:pt x="61508" y="479240"/>
                  </a:lnTo>
                  <a:lnTo>
                    <a:pt x="63028" y="494455"/>
                  </a:lnTo>
                  <a:lnTo>
                    <a:pt x="66070" y="5726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79545" y="1420491"/>
              <a:ext cx="390623" cy="525982"/>
            </a:xfrm>
            <a:custGeom>
              <a:avLst/>
              <a:gdLst/>
              <a:ahLst/>
              <a:cxnLst/>
              <a:rect l="0" t="0" r="0" b="0"/>
              <a:pathLst>
                <a:path w="390623" h="525982">
                  <a:moveTo>
                    <a:pt x="301438" y="0"/>
                  </a:moveTo>
                  <a:lnTo>
                    <a:pt x="283901" y="11691"/>
                  </a:lnTo>
                  <a:lnTo>
                    <a:pt x="275064" y="16359"/>
                  </a:lnTo>
                  <a:lnTo>
                    <a:pt x="265503" y="20694"/>
                  </a:lnTo>
                  <a:lnTo>
                    <a:pt x="255458" y="24807"/>
                  </a:lnTo>
                  <a:lnTo>
                    <a:pt x="243868" y="28773"/>
                  </a:lnTo>
                  <a:lnTo>
                    <a:pt x="231246" y="32641"/>
                  </a:lnTo>
                  <a:lnTo>
                    <a:pt x="204172" y="40201"/>
                  </a:lnTo>
                  <a:lnTo>
                    <a:pt x="175826" y="47639"/>
                  </a:lnTo>
                  <a:lnTo>
                    <a:pt x="160192" y="50112"/>
                  </a:lnTo>
                  <a:lnTo>
                    <a:pt x="143651" y="51760"/>
                  </a:lnTo>
                  <a:lnTo>
                    <a:pt x="126507" y="52860"/>
                  </a:lnTo>
                  <a:lnTo>
                    <a:pt x="94407" y="54081"/>
                  </a:lnTo>
                  <a:lnTo>
                    <a:pt x="78995" y="54406"/>
                  </a:lnTo>
                  <a:lnTo>
                    <a:pt x="65050" y="55847"/>
                  </a:lnTo>
                  <a:lnTo>
                    <a:pt x="52083" y="58031"/>
                  </a:lnTo>
                  <a:lnTo>
                    <a:pt x="39768" y="60710"/>
                  </a:lnTo>
                  <a:lnTo>
                    <a:pt x="31558" y="67391"/>
                  </a:lnTo>
                  <a:lnTo>
                    <a:pt x="26084" y="76738"/>
                  </a:lnTo>
                  <a:lnTo>
                    <a:pt x="22435" y="87864"/>
                  </a:lnTo>
                  <a:lnTo>
                    <a:pt x="20002" y="100175"/>
                  </a:lnTo>
                  <a:lnTo>
                    <a:pt x="18381" y="113277"/>
                  </a:lnTo>
                  <a:lnTo>
                    <a:pt x="17300" y="126905"/>
                  </a:lnTo>
                  <a:lnTo>
                    <a:pt x="15355" y="140885"/>
                  </a:lnTo>
                  <a:lnTo>
                    <a:pt x="12836" y="155098"/>
                  </a:lnTo>
                  <a:lnTo>
                    <a:pt x="9932" y="169468"/>
                  </a:lnTo>
                  <a:lnTo>
                    <a:pt x="3444" y="198485"/>
                  </a:lnTo>
                  <a:lnTo>
                    <a:pt x="0" y="213075"/>
                  </a:lnTo>
                  <a:lnTo>
                    <a:pt x="152" y="220354"/>
                  </a:lnTo>
                  <a:lnTo>
                    <a:pt x="2700" y="222760"/>
                  </a:lnTo>
                  <a:lnTo>
                    <a:pt x="6846" y="221917"/>
                  </a:lnTo>
                  <a:lnTo>
                    <a:pt x="17977" y="214455"/>
                  </a:lnTo>
                  <a:lnTo>
                    <a:pt x="24372" y="209039"/>
                  </a:lnTo>
                  <a:lnTo>
                    <a:pt x="31082" y="202982"/>
                  </a:lnTo>
                  <a:lnTo>
                    <a:pt x="45062" y="189726"/>
                  </a:lnTo>
                  <a:lnTo>
                    <a:pt x="54663" y="183989"/>
                  </a:lnTo>
                  <a:lnTo>
                    <a:pt x="65958" y="178940"/>
                  </a:lnTo>
                  <a:lnTo>
                    <a:pt x="78382" y="174351"/>
                  </a:lnTo>
                  <a:lnTo>
                    <a:pt x="92782" y="171292"/>
                  </a:lnTo>
                  <a:lnTo>
                    <a:pt x="108500" y="169252"/>
                  </a:lnTo>
                  <a:lnTo>
                    <a:pt x="125096" y="167893"/>
                  </a:lnTo>
                  <a:lnTo>
                    <a:pt x="139830" y="168210"/>
                  </a:lnTo>
                  <a:lnTo>
                    <a:pt x="153324" y="169645"/>
                  </a:lnTo>
                  <a:lnTo>
                    <a:pt x="165990" y="171825"/>
                  </a:lnTo>
                  <a:lnTo>
                    <a:pt x="180551" y="175725"/>
                  </a:lnTo>
                  <a:lnTo>
                    <a:pt x="196377" y="180772"/>
                  </a:lnTo>
                  <a:lnTo>
                    <a:pt x="213044" y="186584"/>
                  </a:lnTo>
                  <a:lnTo>
                    <a:pt x="230274" y="194129"/>
                  </a:lnTo>
                  <a:lnTo>
                    <a:pt x="247878" y="202830"/>
                  </a:lnTo>
                  <a:lnTo>
                    <a:pt x="265731" y="212301"/>
                  </a:lnTo>
                  <a:lnTo>
                    <a:pt x="281304" y="222285"/>
                  </a:lnTo>
                  <a:lnTo>
                    <a:pt x="295356" y="232612"/>
                  </a:lnTo>
                  <a:lnTo>
                    <a:pt x="308395" y="243167"/>
                  </a:lnTo>
                  <a:lnTo>
                    <a:pt x="319534" y="253874"/>
                  </a:lnTo>
                  <a:lnTo>
                    <a:pt x="329408" y="264683"/>
                  </a:lnTo>
                  <a:lnTo>
                    <a:pt x="338437" y="275559"/>
                  </a:lnTo>
                  <a:lnTo>
                    <a:pt x="346904" y="288928"/>
                  </a:lnTo>
                  <a:lnTo>
                    <a:pt x="354995" y="303958"/>
                  </a:lnTo>
                  <a:lnTo>
                    <a:pt x="385563" y="366189"/>
                  </a:lnTo>
                  <a:lnTo>
                    <a:pt x="389333" y="381159"/>
                  </a:lnTo>
                  <a:lnTo>
                    <a:pt x="390622" y="396033"/>
                  </a:lnTo>
                  <a:lnTo>
                    <a:pt x="390258" y="410843"/>
                  </a:lnTo>
                  <a:lnTo>
                    <a:pt x="388792" y="424386"/>
                  </a:lnTo>
                  <a:lnTo>
                    <a:pt x="386591" y="437086"/>
                  </a:lnTo>
                  <a:lnTo>
                    <a:pt x="383900" y="449223"/>
                  </a:lnTo>
                  <a:lnTo>
                    <a:pt x="379659" y="460985"/>
                  </a:lnTo>
                  <a:lnTo>
                    <a:pt x="374385" y="472497"/>
                  </a:lnTo>
                  <a:lnTo>
                    <a:pt x="368422" y="483842"/>
                  </a:lnTo>
                  <a:lnTo>
                    <a:pt x="359552" y="492629"/>
                  </a:lnTo>
                  <a:lnTo>
                    <a:pt x="348745" y="499710"/>
                  </a:lnTo>
                  <a:lnTo>
                    <a:pt x="336647" y="505654"/>
                  </a:lnTo>
                  <a:lnTo>
                    <a:pt x="323687" y="510841"/>
                  </a:lnTo>
                  <a:lnTo>
                    <a:pt x="310153" y="515522"/>
                  </a:lnTo>
                  <a:lnTo>
                    <a:pt x="296236" y="519866"/>
                  </a:lnTo>
                  <a:lnTo>
                    <a:pt x="282065" y="522763"/>
                  </a:lnTo>
                  <a:lnTo>
                    <a:pt x="267723" y="524693"/>
                  </a:lnTo>
                  <a:lnTo>
                    <a:pt x="253267" y="525981"/>
                  </a:lnTo>
                  <a:lnTo>
                    <a:pt x="239960" y="525615"/>
                  </a:lnTo>
                  <a:lnTo>
                    <a:pt x="227418" y="524148"/>
                  </a:lnTo>
                  <a:lnTo>
                    <a:pt x="215386" y="521947"/>
                  </a:lnTo>
                  <a:lnTo>
                    <a:pt x="203694" y="518032"/>
                  </a:lnTo>
                  <a:lnTo>
                    <a:pt x="192229" y="512975"/>
                  </a:lnTo>
                  <a:lnTo>
                    <a:pt x="147276" y="473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113121" y="1311282"/>
              <a:ext cx="117820" cy="186291"/>
            </a:xfrm>
            <a:custGeom>
              <a:avLst/>
              <a:gdLst/>
              <a:ahLst/>
              <a:cxnLst/>
              <a:rect l="0" t="0" r="0" b="0"/>
              <a:pathLst>
                <a:path w="117820" h="186291">
                  <a:moveTo>
                    <a:pt x="0" y="21116"/>
                  </a:moveTo>
                  <a:lnTo>
                    <a:pt x="23383" y="9425"/>
                  </a:lnTo>
                  <a:lnTo>
                    <a:pt x="35165" y="5981"/>
                  </a:lnTo>
                  <a:lnTo>
                    <a:pt x="47914" y="3685"/>
                  </a:lnTo>
                  <a:lnTo>
                    <a:pt x="61307" y="2155"/>
                  </a:lnTo>
                  <a:lnTo>
                    <a:pt x="75130" y="1134"/>
                  </a:lnTo>
                  <a:lnTo>
                    <a:pt x="89239" y="454"/>
                  </a:lnTo>
                  <a:lnTo>
                    <a:pt x="103539" y="0"/>
                  </a:lnTo>
                  <a:lnTo>
                    <a:pt x="111849" y="4592"/>
                  </a:lnTo>
                  <a:lnTo>
                    <a:pt x="116165" y="12547"/>
                  </a:lnTo>
                  <a:lnTo>
                    <a:pt x="117819" y="22745"/>
                  </a:lnTo>
                  <a:lnTo>
                    <a:pt x="116475" y="33213"/>
                  </a:lnTo>
                  <a:lnTo>
                    <a:pt x="113132" y="43863"/>
                  </a:lnTo>
                  <a:lnTo>
                    <a:pt x="108456" y="54633"/>
                  </a:lnTo>
                  <a:lnTo>
                    <a:pt x="100445" y="65484"/>
                  </a:lnTo>
                  <a:lnTo>
                    <a:pt x="90210" y="76389"/>
                  </a:lnTo>
                  <a:lnTo>
                    <a:pt x="67011" y="98293"/>
                  </a:lnTo>
                  <a:lnTo>
                    <a:pt x="16982" y="147422"/>
                  </a:lnTo>
                  <a:lnTo>
                    <a:pt x="13768" y="155484"/>
                  </a:lnTo>
                  <a:lnTo>
                    <a:pt x="14073" y="163305"/>
                  </a:lnTo>
                  <a:lnTo>
                    <a:pt x="16723" y="170967"/>
                  </a:lnTo>
                  <a:lnTo>
                    <a:pt x="23384" y="176075"/>
                  </a:lnTo>
                  <a:lnTo>
                    <a:pt x="32719" y="179480"/>
                  </a:lnTo>
                  <a:lnTo>
                    <a:pt x="88093" y="1862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421445" y="1552630"/>
              <a:ext cx="33036" cy="297313"/>
            </a:xfrm>
            <a:custGeom>
              <a:avLst/>
              <a:gdLst/>
              <a:ahLst/>
              <a:cxnLst/>
              <a:rect l="0" t="0" r="0" b="0"/>
              <a:pathLst>
                <a:path w="33036" h="297313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4"/>
                  </a:lnTo>
                  <a:lnTo>
                    <a:pt x="21172" y="45979"/>
                  </a:lnTo>
                  <a:lnTo>
                    <a:pt x="25127" y="58793"/>
                  </a:lnTo>
                  <a:lnTo>
                    <a:pt x="27763" y="73454"/>
                  </a:lnTo>
                  <a:lnTo>
                    <a:pt x="29520" y="89345"/>
                  </a:lnTo>
                  <a:lnTo>
                    <a:pt x="30692" y="104833"/>
                  </a:lnTo>
                  <a:lnTo>
                    <a:pt x="31473" y="120052"/>
                  </a:lnTo>
                  <a:lnTo>
                    <a:pt x="32341" y="150013"/>
                  </a:lnTo>
                  <a:lnTo>
                    <a:pt x="32974" y="238541"/>
                  </a:lnTo>
                  <a:lnTo>
                    <a:pt x="33035" y="2973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55376" y="1750838"/>
              <a:ext cx="209220" cy="11012"/>
            </a:xfrm>
            <a:custGeom>
              <a:avLst/>
              <a:gdLst/>
              <a:ahLst/>
              <a:cxnLst/>
              <a:rect l="0" t="0" r="0" b="0"/>
              <a:pathLst>
                <a:path w="209220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1"/>
                  </a:lnTo>
                  <a:lnTo>
                    <a:pt x="78907" y="680"/>
                  </a:lnTo>
                  <a:lnTo>
                    <a:pt x="165334" y="60"/>
                  </a:ln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51792" y="1321387"/>
              <a:ext cx="97735" cy="615409"/>
            </a:xfrm>
            <a:custGeom>
              <a:avLst/>
              <a:gdLst/>
              <a:ahLst/>
              <a:cxnLst/>
              <a:rect l="0" t="0" r="0" b="0"/>
              <a:pathLst>
                <a:path w="97735" h="615409">
                  <a:moveTo>
                    <a:pt x="0" y="0"/>
                  </a:moveTo>
                  <a:lnTo>
                    <a:pt x="0" y="76633"/>
                  </a:lnTo>
                  <a:lnTo>
                    <a:pt x="1224" y="91464"/>
                  </a:lnTo>
                  <a:lnTo>
                    <a:pt x="3263" y="105022"/>
                  </a:lnTo>
                  <a:lnTo>
                    <a:pt x="5846" y="117732"/>
                  </a:lnTo>
                  <a:lnTo>
                    <a:pt x="15327" y="170693"/>
                  </a:lnTo>
                  <a:lnTo>
                    <a:pt x="17559" y="188429"/>
                  </a:lnTo>
                  <a:lnTo>
                    <a:pt x="19047" y="205147"/>
                  </a:lnTo>
                  <a:lnTo>
                    <a:pt x="20039" y="221187"/>
                  </a:lnTo>
                  <a:lnTo>
                    <a:pt x="21141" y="261847"/>
                  </a:lnTo>
                  <a:lnTo>
                    <a:pt x="21435" y="284680"/>
                  </a:lnTo>
                  <a:lnTo>
                    <a:pt x="22855" y="303573"/>
                  </a:lnTo>
                  <a:lnTo>
                    <a:pt x="25025" y="319839"/>
                  </a:lnTo>
                  <a:lnTo>
                    <a:pt x="27695" y="334353"/>
                  </a:lnTo>
                  <a:lnTo>
                    <a:pt x="29475" y="348923"/>
                  </a:lnTo>
                  <a:lnTo>
                    <a:pt x="30661" y="363531"/>
                  </a:lnTo>
                  <a:lnTo>
                    <a:pt x="31453" y="378163"/>
                  </a:lnTo>
                  <a:lnTo>
                    <a:pt x="32332" y="413997"/>
                  </a:lnTo>
                  <a:lnTo>
                    <a:pt x="32566" y="433830"/>
                  </a:lnTo>
                  <a:lnTo>
                    <a:pt x="33946" y="450723"/>
                  </a:lnTo>
                  <a:lnTo>
                    <a:pt x="36089" y="465655"/>
                  </a:lnTo>
                  <a:lnTo>
                    <a:pt x="48320" y="527685"/>
                  </a:lnTo>
                  <a:lnTo>
                    <a:pt x="51790" y="542657"/>
                  </a:lnTo>
                  <a:lnTo>
                    <a:pt x="55326" y="556309"/>
                  </a:lnTo>
                  <a:lnTo>
                    <a:pt x="58907" y="569081"/>
                  </a:lnTo>
                  <a:lnTo>
                    <a:pt x="63741" y="580042"/>
                  </a:lnTo>
                  <a:lnTo>
                    <a:pt x="69411" y="589797"/>
                  </a:lnTo>
                  <a:lnTo>
                    <a:pt x="97734" y="6154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005070" y="1288352"/>
              <a:ext cx="28281" cy="508676"/>
            </a:xfrm>
            <a:custGeom>
              <a:avLst/>
              <a:gdLst/>
              <a:ahLst/>
              <a:cxnLst/>
              <a:rect l="0" t="0" r="0" b="0"/>
              <a:pathLst>
                <a:path w="28281" h="508676">
                  <a:moveTo>
                    <a:pt x="10999" y="0"/>
                  </a:moveTo>
                  <a:lnTo>
                    <a:pt x="5154" y="23383"/>
                  </a:lnTo>
                  <a:lnTo>
                    <a:pt x="3432" y="36388"/>
                  </a:lnTo>
                  <a:lnTo>
                    <a:pt x="2284" y="51176"/>
                  </a:lnTo>
                  <a:lnTo>
                    <a:pt x="1519" y="67152"/>
                  </a:lnTo>
                  <a:lnTo>
                    <a:pt x="668" y="101217"/>
                  </a:lnTo>
                  <a:lnTo>
                    <a:pt x="0" y="307418"/>
                  </a:lnTo>
                  <a:lnTo>
                    <a:pt x="1219" y="327296"/>
                  </a:lnTo>
                  <a:lnTo>
                    <a:pt x="3256" y="349113"/>
                  </a:lnTo>
                  <a:lnTo>
                    <a:pt x="5837" y="372222"/>
                  </a:lnTo>
                  <a:lnTo>
                    <a:pt x="8781" y="393745"/>
                  </a:lnTo>
                  <a:lnTo>
                    <a:pt x="15315" y="433974"/>
                  </a:lnTo>
                  <a:lnTo>
                    <a:pt x="25873" y="491015"/>
                  </a:lnTo>
                  <a:lnTo>
                    <a:pt x="28256" y="508422"/>
                  </a:lnTo>
                  <a:lnTo>
                    <a:pt x="28280" y="5086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92254" y="1251014"/>
              <a:ext cx="277597" cy="482498"/>
            </a:xfrm>
            <a:custGeom>
              <a:avLst/>
              <a:gdLst/>
              <a:ahLst/>
              <a:cxnLst/>
              <a:rect l="0" t="0" r="0" b="0"/>
              <a:pathLst>
                <a:path w="277597" h="482498">
                  <a:moveTo>
                    <a:pt x="0" y="26327"/>
                  </a:moveTo>
                  <a:lnTo>
                    <a:pt x="11692" y="14635"/>
                  </a:lnTo>
                  <a:lnTo>
                    <a:pt x="18806" y="9968"/>
                  </a:lnTo>
                  <a:lnTo>
                    <a:pt x="27220" y="5633"/>
                  </a:lnTo>
                  <a:lnTo>
                    <a:pt x="36499" y="1519"/>
                  </a:lnTo>
                  <a:lnTo>
                    <a:pt x="48803" y="0"/>
                  </a:lnTo>
                  <a:lnTo>
                    <a:pt x="63123" y="211"/>
                  </a:lnTo>
                  <a:lnTo>
                    <a:pt x="78787" y="1575"/>
                  </a:lnTo>
                  <a:lnTo>
                    <a:pt x="95348" y="3708"/>
                  </a:lnTo>
                  <a:lnTo>
                    <a:pt x="112506" y="6354"/>
                  </a:lnTo>
                  <a:lnTo>
                    <a:pt x="130062" y="9341"/>
                  </a:lnTo>
                  <a:lnTo>
                    <a:pt x="145436" y="13779"/>
                  </a:lnTo>
                  <a:lnTo>
                    <a:pt x="159356" y="19185"/>
                  </a:lnTo>
                  <a:lnTo>
                    <a:pt x="185835" y="31717"/>
                  </a:lnTo>
                  <a:lnTo>
                    <a:pt x="213917" y="45444"/>
                  </a:lnTo>
                  <a:lnTo>
                    <a:pt x="227033" y="53753"/>
                  </a:lnTo>
                  <a:lnTo>
                    <a:pt x="239448" y="62964"/>
                  </a:lnTo>
                  <a:lnTo>
                    <a:pt x="251395" y="72774"/>
                  </a:lnTo>
                  <a:lnTo>
                    <a:pt x="260583" y="82985"/>
                  </a:lnTo>
                  <a:lnTo>
                    <a:pt x="267933" y="93463"/>
                  </a:lnTo>
                  <a:lnTo>
                    <a:pt x="274055" y="104119"/>
                  </a:lnTo>
                  <a:lnTo>
                    <a:pt x="276914" y="117340"/>
                  </a:lnTo>
                  <a:lnTo>
                    <a:pt x="277596" y="132272"/>
                  </a:lnTo>
                  <a:lnTo>
                    <a:pt x="276827" y="148344"/>
                  </a:lnTo>
                  <a:lnTo>
                    <a:pt x="273867" y="161506"/>
                  </a:lnTo>
                  <a:lnTo>
                    <a:pt x="269447" y="172728"/>
                  </a:lnTo>
                  <a:lnTo>
                    <a:pt x="264054" y="182656"/>
                  </a:lnTo>
                  <a:lnTo>
                    <a:pt x="258011" y="192945"/>
                  </a:lnTo>
                  <a:lnTo>
                    <a:pt x="244771" y="214165"/>
                  </a:lnTo>
                  <a:lnTo>
                    <a:pt x="237815" y="223739"/>
                  </a:lnTo>
                  <a:lnTo>
                    <a:pt x="230730" y="232569"/>
                  </a:lnTo>
                  <a:lnTo>
                    <a:pt x="223560" y="240902"/>
                  </a:lnTo>
                  <a:lnTo>
                    <a:pt x="216333" y="248905"/>
                  </a:lnTo>
                  <a:lnTo>
                    <a:pt x="201778" y="264322"/>
                  </a:lnTo>
                  <a:lnTo>
                    <a:pt x="119403" y="347368"/>
                  </a:lnTo>
                  <a:lnTo>
                    <a:pt x="108967" y="359035"/>
                  </a:lnTo>
                  <a:lnTo>
                    <a:pt x="98338" y="371706"/>
                  </a:lnTo>
                  <a:lnTo>
                    <a:pt x="87582" y="385048"/>
                  </a:lnTo>
                  <a:lnTo>
                    <a:pt x="81635" y="400060"/>
                  </a:lnTo>
                  <a:lnTo>
                    <a:pt x="78893" y="416185"/>
                  </a:lnTo>
                  <a:lnTo>
                    <a:pt x="78289" y="433053"/>
                  </a:lnTo>
                  <a:lnTo>
                    <a:pt x="82781" y="447969"/>
                  </a:lnTo>
                  <a:lnTo>
                    <a:pt x="90669" y="461583"/>
                  </a:lnTo>
                  <a:lnTo>
                    <a:pt x="100822" y="474330"/>
                  </a:lnTo>
                  <a:lnTo>
                    <a:pt x="109592" y="482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533613" y="1068121"/>
              <a:ext cx="150818" cy="121128"/>
            </a:xfrm>
            <a:custGeom>
              <a:avLst/>
              <a:gdLst/>
              <a:ahLst/>
              <a:cxnLst/>
              <a:rect l="0" t="0" r="0" b="0"/>
              <a:pathLst>
                <a:path w="150818" h="121128">
                  <a:moveTo>
                    <a:pt x="0" y="0"/>
                  </a:moveTo>
                  <a:lnTo>
                    <a:pt x="29228" y="0"/>
                  </a:lnTo>
                  <a:lnTo>
                    <a:pt x="43956" y="1223"/>
                  </a:lnTo>
                  <a:lnTo>
                    <a:pt x="59891" y="3263"/>
                  </a:lnTo>
                  <a:lnTo>
                    <a:pt x="76633" y="5846"/>
                  </a:lnTo>
                  <a:lnTo>
                    <a:pt x="91464" y="8791"/>
                  </a:lnTo>
                  <a:lnTo>
                    <a:pt x="105022" y="11978"/>
                  </a:lnTo>
                  <a:lnTo>
                    <a:pt x="117732" y="15326"/>
                  </a:lnTo>
                  <a:lnTo>
                    <a:pt x="128652" y="20006"/>
                  </a:lnTo>
                  <a:lnTo>
                    <a:pt x="138378" y="25572"/>
                  </a:lnTo>
                  <a:lnTo>
                    <a:pt x="147310" y="31730"/>
                  </a:lnTo>
                  <a:lnTo>
                    <a:pt x="150817" y="38282"/>
                  </a:lnTo>
                  <a:lnTo>
                    <a:pt x="150709" y="45098"/>
                  </a:lnTo>
                  <a:lnTo>
                    <a:pt x="148189" y="52088"/>
                  </a:lnTo>
                  <a:lnTo>
                    <a:pt x="141615" y="59196"/>
                  </a:lnTo>
                  <a:lnTo>
                    <a:pt x="132339" y="66381"/>
                  </a:lnTo>
                  <a:lnTo>
                    <a:pt x="121261" y="73618"/>
                  </a:lnTo>
                  <a:lnTo>
                    <a:pt x="108981" y="79666"/>
                  </a:lnTo>
                  <a:lnTo>
                    <a:pt x="95901" y="84922"/>
                  </a:lnTo>
                  <a:lnTo>
                    <a:pt x="82286" y="89649"/>
                  </a:lnTo>
                  <a:lnTo>
                    <a:pt x="76881" y="95248"/>
                  </a:lnTo>
                  <a:lnTo>
                    <a:pt x="76947" y="101427"/>
                  </a:lnTo>
                  <a:lnTo>
                    <a:pt x="121127" y="1211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42832" y="1486560"/>
              <a:ext cx="220233" cy="11013"/>
            </a:xfrm>
            <a:custGeom>
              <a:avLst/>
              <a:gdLst/>
              <a:ahLst/>
              <a:cxnLst/>
              <a:rect l="0" t="0" r="0" b="0"/>
              <a:pathLst>
                <a:path w="220233" h="11013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7562" y="7568"/>
                  </a:lnTo>
                  <a:lnTo>
                    <a:pt x="80523" y="8716"/>
                  </a:lnTo>
                  <a:lnTo>
                    <a:pt x="94058" y="9481"/>
                  </a:lnTo>
                  <a:lnTo>
                    <a:pt x="122147" y="10332"/>
                  </a:lnTo>
                  <a:lnTo>
                    <a:pt x="220232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64856" y="1607687"/>
              <a:ext cx="220232" cy="21571"/>
            </a:xfrm>
            <a:custGeom>
              <a:avLst/>
              <a:gdLst/>
              <a:ahLst/>
              <a:cxnLst/>
              <a:rect l="0" t="0" r="0" b="0"/>
              <a:pathLst>
                <a:path w="220232" h="21571">
                  <a:moveTo>
                    <a:pt x="0" y="11012"/>
                  </a:moveTo>
                  <a:lnTo>
                    <a:pt x="17537" y="16858"/>
                  </a:lnTo>
                  <a:lnTo>
                    <a:pt x="27597" y="18580"/>
                  </a:lnTo>
                  <a:lnTo>
                    <a:pt x="39197" y="19728"/>
                  </a:lnTo>
                  <a:lnTo>
                    <a:pt x="51825" y="20493"/>
                  </a:lnTo>
                  <a:lnTo>
                    <a:pt x="78907" y="21343"/>
                  </a:lnTo>
                  <a:lnTo>
                    <a:pt x="92980" y="21570"/>
                  </a:lnTo>
                  <a:lnTo>
                    <a:pt x="108480" y="20498"/>
                  </a:lnTo>
                  <a:lnTo>
                    <a:pt x="124931" y="18559"/>
                  </a:lnTo>
                  <a:lnTo>
                    <a:pt x="142015" y="16044"/>
                  </a:lnTo>
                  <a:lnTo>
                    <a:pt x="158299" y="13143"/>
                  </a:lnTo>
                  <a:lnTo>
                    <a:pt x="174049" y="9985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150260" y="1288352"/>
              <a:ext cx="21822" cy="489499"/>
            </a:xfrm>
            <a:custGeom>
              <a:avLst/>
              <a:gdLst/>
              <a:ahLst/>
              <a:cxnLst/>
              <a:rect l="0" t="0" r="0" b="0"/>
              <a:pathLst>
                <a:path w="21822" h="489499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7568" y="76353"/>
                  </a:lnTo>
                  <a:lnTo>
                    <a:pt x="8716" y="92501"/>
                  </a:lnTo>
                  <a:lnTo>
                    <a:pt x="9481" y="109384"/>
                  </a:lnTo>
                  <a:lnTo>
                    <a:pt x="10331" y="147719"/>
                  </a:lnTo>
                  <a:lnTo>
                    <a:pt x="10877" y="237991"/>
                  </a:lnTo>
                  <a:lnTo>
                    <a:pt x="12146" y="257765"/>
                  </a:lnTo>
                  <a:lnTo>
                    <a:pt x="14214" y="274618"/>
                  </a:lnTo>
                  <a:lnTo>
                    <a:pt x="16817" y="289524"/>
                  </a:lnTo>
                  <a:lnTo>
                    <a:pt x="18553" y="304355"/>
                  </a:lnTo>
                  <a:lnTo>
                    <a:pt x="19710" y="319136"/>
                  </a:lnTo>
                  <a:lnTo>
                    <a:pt x="20481" y="333885"/>
                  </a:lnTo>
                  <a:lnTo>
                    <a:pt x="21338" y="369848"/>
                  </a:lnTo>
                  <a:lnTo>
                    <a:pt x="21821" y="489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326899" y="1244306"/>
              <a:ext cx="76628" cy="583614"/>
            </a:xfrm>
            <a:custGeom>
              <a:avLst/>
              <a:gdLst/>
              <a:ahLst/>
              <a:cxnLst/>
              <a:rect l="0" t="0" r="0" b="0"/>
              <a:pathLst>
                <a:path w="76628" h="583614">
                  <a:moveTo>
                    <a:pt x="10558" y="0"/>
                  </a:moveTo>
                  <a:lnTo>
                    <a:pt x="4712" y="23382"/>
                  </a:lnTo>
                  <a:lnTo>
                    <a:pt x="2990" y="35164"/>
                  </a:lnTo>
                  <a:lnTo>
                    <a:pt x="1842" y="47913"/>
                  </a:lnTo>
                  <a:lnTo>
                    <a:pt x="1077" y="61306"/>
                  </a:lnTo>
                  <a:lnTo>
                    <a:pt x="226" y="89238"/>
                  </a:lnTo>
                  <a:lnTo>
                    <a:pt x="0" y="103538"/>
                  </a:lnTo>
                  <a:lnTo>
                    <a:pt x="1072" y="117966"/>
                  </a:lnTo>
                  <a:lnTo>
                    <a:pt x="3010" y="132478"/>
                  </a:lnTo>
                  <a:lnTo>
                    <a:pt x="5526" y="147047"/>
                  </a:lnTo>
                  <a:lnTo>
                    <a:pt x="7204" y="161654"/>
                  </a:lnTo>
                  <a:lnTo>
                    <a:pt x="8322" y="176285"/>
                  </a:lnTo>
                  <a:lnTo>
                    <a:pt x="9067" y="190934"/>
                  </a:lnTo>
                  <a:lnTo>
                    <a:pt x="9895" y="220261"/>
                  </a:lnTo>
                  <a:lnTo>
                    <a:pt x="10427" y="284811"/>
                  </a:lnTo>
                  <a:lnTo>
                    <a:pt x="11694" y="302437"/>
                  </a:lnTo>
                  <a:lnTo>
                    <a:pt x="13762" y="320304"/>
                  </a:lnTo>
                  <a:lnTo>
                    <a:pt x="16365" y="338334"/>
                  </a:lnTo>
                  <a:lnTo>
                    <a:pt x="18099" y="355248"/>
                  </a:lnTo>
                  <a:lnTo>
                    <a:pt x="19256" y="371417"/>
                  </a:lnTo>
                  <a:lnTo>
                    <a:pt x="20027" y="387091"/>
                  </a:lnTo>
                  <a:lnTo>
                    <a:pt x="21765" y="402435"/>
                  </a:lnTo>
                  <a:lnTo>
                    <a:pt x="24147" y="417558"/>
                  </a:lnTo>
                  <a:lnTo>
                    <a:pt x="26958" y="432534"/>
                  </a:lnTo>
                  <a:lnTo>
                    <a:pt x="30056" y="446188"/>
                  </a:lnTo>
                  <a:lnTo>
                    <a:pt x="33345" y="458962"/>
                  </a:lnTo>
                  <a:lnTo>
                    <a:pt x="36761" y="471148"/>
                  </a:lnTo>
                  <a:lnTo>
                    <a:pt x="43819" y="494476"/>
                  </a:lnTo>
                  <a:lnTo>
                    <a:pt x="47414" y="505836"/>
                  </a:lnTo>
                  <a:lnTo>
                    <a:pt x="54671" y="531508"/>
                  </a:lnTo>
                  <a:lnTo>
                    <a:pt x="76627" y="5836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502630" y="1234825"/>
              <a:ext cx="366149" cy="614038"/>
            </a:xfrm>
            <a:custGeom>
              <a:avLst/>
              <a:gdLst/>
              <a:ahLst/>
              <a:cxnLst/>
              <a:rect l="0" t="0" r="0" b="0"/>
              <a:pathLst>
                <a:path w="366149" h="614038">
                  <a:moveTo>
                    <a:pt x="0" y="9481"/>
                  </a:moveTo>
                  <a:lnTo>
                    <a:pt x="23383" y="3635"/>
                  </a:lnTo>
                  <a:lnTo>
                    <a:pt x="35165" y="1913"/>
                  </a:lnTo>
                  <a:lnTo>
                    <a:pt x="47913" y="765"/>
                  </a:lnTo>
                  <a:lnTo>
                    <a:pt x="61306" y="0"/>
                  </a:lnTo>
                  <a:lnTo>
                    <a:pt x="77576" y="713"/>
                  </a:lnTo>
                  <a:lnTo>
                    <a:pt x="95764" y="2412"/>
                  </a:lnTo>
                  <a:lnTo>
                    <a:pt x="115230" y="4769"/>
                  </a:lnTo>
                  <a:lnTo>
                    <a:pt x="131878" y="7563"/>
                  </a:lnTo>
                  <a:lnTo>
                    <a:pt x="146647" y="10649"/>
                  </a:lnTo>
                  <a:lnTo>
                    <a:pt x="160163" y="13930"/>
                  </a:lnTo>
                  <a:lnTo>
                    <a:pt x="172845" y="17341"/>
                  </a:lnTo>
                  <a:lnTo>
                    <a:pt x="196724" y="24394"/>
                  </a:lnTo>
                  <a:lnTo>
                    <a:pt x="209454" y="29211"/>
                  </a:lnTo>
                  <a:lnTo>
                    <a:pt x="222834" y="34869"/>
                  </a:lnTo>
                  <a:lnTo>
                    <a:pt x="236649" y="41089"/>
                  </a:lnTo>
                  <a:lnTo>
                    <a:pt x="249529" y="47682"/>
                  </a:lnTo>
                  <a:lnTo>
                    <a:pt x="261786" y="54524"/>
                  </a:lnTo>
                  <a:lnTo>
                    <a:pt x="273628" y="61533"/>
                  </a:lnTo>
                  <a:lnTo>
                    <a:pt x="281523" y="71099"/>
                  </a:lnTo>
                  <a:lnTo>
                    <a:pt x="286786" y="82371"/>
                  </a:lnTo>
                  <a:lnTo>
                    <a:pt x="290295" y="94779"/>
                  </a:lnTo>
                  <a:lnTo>
                    <a:pt x="291410" y="106722"/>
                  </a:lnTo>
                  <a:lnTo>
                    <a:pt x="290931" y="118355"/>
                  </a:lnTo>
                  <a:lnTo>
                    <a:pt x="289387" y="129780"/>
                  </a:lnTo>
                  <a:lnTo>
                    <a:pt x="285912" y="139844"/>
                  </a:lnTo>
                  <a:lnTo>
                    <a:pt x="275524" y="157552"/>
                  </a:lnTo>
                  <a:lnTo>
                    <a:pt x="266881" y="166923"/>
                  </a:lnTo>
                  <a:lnTo>
                    <a:pt x="256225" y="176841"/>
                  </a:lnTo>
                  <a:lnTo>
                    <a:pt x="244227" y="187124"/>
                  </a:lnTo>
                  <a:lnTo>
                    <a:pt x="232558" y="195202"/>
                  </a:lnTo>
                  <a:lnTo>
                    <a:pt x="221108" y="201812"/>
                  </a:lnTo>
                  <a:lnTo>
                    <a:pt x="209804" y="207441"/>
                  </a:lnTo>
                  <a:lnTo>
                    <a:pt x="196151" y="214865"/>
                  </a:lnTo>
                  <a:lnTo>
                    <a:pt x="148930" y="241626"/>
                  </a:lnTo>
                  <a:lnTo>
                    <a:pt x="118394" y="257846"/>
                  </a:lnTo>
                  <a:lnTo>
                    <a:pt x="104623" y="265597"/>
                  </a:lnTo>
                  <a:lnTo>
                    <a:pt x="91772" y="273212"/>
                  </a:lnTo>
                  <a:lnTo>
                    <a:pt x="79534" y="280735"/>
                  </a:lnTo>
                  <a:lnTo>
                    <a:pt x="75046" y="288197"/>
                  </a:lnTo>
                  <a:lnTo>
                    <a:pt x="75724" y="295620"/>
                  </a:lnTo>
                  <a:lnTo>
                    <a:pt x="79847" y="303015"/>
                  </a:lnTo>
                  <a:lnTo>
                    <a:pt x="88713" y="310392"/>
                  </a:lnTo>
                  <a:lnTo>
                    <a:pt x="100741" y="317757"/>
                  </a:lnTo>
                  <a:lnTo>
                    <a:pt x="114878" y="325114"/>
                  </a:lnTo>
                  <a:lnTo>
                    <a:pt x="127972" y="331242"/>
                  </a:lnTo>
                  <a:lnTo>
                    <a:pt x="140373" y="336551"/>
                  </a:lnTo>
                  <a:lnTo>
                    <a:pt x="152310" y="341314"/>
                  </a:lnTo>
                  <a:lnTo>
                    <a:pt x="175362" y="349868"/>
                  </a:lnTo>
                  <a:lnTo>
                    <a:pt x="186648" y="353863"/>
                  </a:lnTo>
                  <a:lnTo>
                    <a:pt x="199066" y="357749"/>
                  </a:lnTo>
                  <a:lnTo>
                    <a:pt x="225914" y="365330"/>
                  </a:lnTo>
                  <a:lnTo>
                    <a:pt x="237479" y="370288"/>
                  </a:lnTo>
                  <a:lnTo>
                    <a:pt x="247635" y="376040"/>
                  </a:lnTo>
                  <a:lnTo>
                    <a:pt x="287364" y="402854"/>
                  </a:lnTo>
                  <a:lnTo>
                    <a:pt x="296798" y="409986"/>
                  </a:lnTo>
                  <a:lnTo>
                    <a:pt x="305534" y="417188"/>
                  </a:lnTo>
                  <a:lnTo>
                    <a:pt x="313805" y="424436"/>
                  </a:lnTo>
                  <a:lnTo>
                    <a:pt x="322989" y="434162"/>
                  </a:lnTo>
                  <a:lnTo>
                    <a:pt x="332783" y="445540"/>
                  </a:lnTo>
                  <a:lnTo>
                    <a:pt x="342983" y="458019"/>
                  </a:lnTo>
                  <a:lnTo>
                    <a:pt x="351006" y="471233"/>
                  </a:lnTo>
                  <a:lnTo>
                    <a:pt x="357578" y="484936"/>
                  </a:lnTo>
                  <a:lnTo>
                    <a:pt x="363183" y="498965"/>
                  </a:lnTo>
                  <a:lnTo>
                    <a:pt x="365696" y="513212"/>
                  </a:lnTo>
                  <a:lnTo>
                    <a:pt x="366148" y="527604"/>
                  </a:lnTo>
                  <a:lnTo>
                    <a:pt x="365226" y="542093"/>
                  </a:lnTo>
                  <a:lnTo>
                    <a:pt x="362164" y="555423"/>
                  </a:lnTo>
                  <a:lnTo>
                    <a:pt x="357676" y="567980"/>
                  </a:lnTo>
                  <a:lnTo>
                    <a:pt x="352237" y="580021"/>
                  </a:lnTo>
                  <a:lnTo>
                    <a:pt x="344940" y="589273"/>
                  </a:lnTo>
                  <a:lnTo>
                    <a:pt x="336405" y="596664"/>
                  </a:lnTo>
                  <a:lnTo>
                    <a:pt x="327045" y="602815"/>
                  </a:lnTo>
                  <a:lnTo>
                    <a:pt x="313464" y="606916"/>
                  </a:lnTo>
                  <a:lnTo>
                    <a:pt x="297068" y="609649"/>
                  </a:lnTo>
                  <a:lnTo>
                    <a:pt x="278797" y="611472"/>
                  </a:lnTo>
                  <a:lnTo>
                    <a:pt x="258052" y="612687"/>
                  </a:lnTo>
                  <a:lnTo>
                    <a:pt x="212163" y="614037"/>
                  </a:lnTo>
                  <a:lnTo>
                    <a:pt x="189158" y="613173"/>
                  </a:lnTo>
                  <a:lnTo>
                    <a:pt x="166481" y="611374"/>
                  </a:lnTo>
                  <a:lnTo>
                    <a:pt x="144022" y="608951"/>
                  </a:lnTo>
                  <a:lnTo>
                    <a:pt x="124155" y="606112"/>
                  </a:lnTo>
                  <a:lnTo>
                    <a:pt x="106017" y="602996"/>
                  </a:lnTo>
                  <a:lnTo>
                    <a:pt x="44046" y="5820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855000" y="1090866"/>
              <a:ext cx="209221" cy="142429"/>
            </a:xfrm>
            <a:custGeom>
              <a:avLst/>
              <a:gdLst/>
              <a:ahLst/>
              <a:cxnLst/>
              <a:rect l="0" t="0" r="0" b="0"/>
              <a:pathLst>
                <a:path w="209221" h="142429">
                  <a:moveTo>
                    <a:pt x="0" y="32313"/>
                  </a:moveTo>
                  <a:lnTo>
                    <a:pt x="11691" y="20621"/>
                  </a:lnTo>
                  <a:lnTo>
                    <a:pt x="18806" y="15954"/>
                  </a:lnTo>
                  <a:lnTo>
                    <a:pt x="27220" y="11619"/>
                  </a:lnTo>
                  <a:lnTo>
                    <a:pt x="36499" y="7505"/>
                  </a:lnTo>
                  <a:lnTo>
                    <a:pt x="47580" y="4763"/>
                  </a:lnTo>
                  <a:lnTo>
                    <a:pt x="59860" y="2935"/>
                  </a:lnTo>
                  <a:lnTo>
                    <a:pt x="72942" y="1716"/>
                  </a:lnTo>
                  <a:lnTo>
                    <a:pt x="86557" y="903"/>
                  </a:lnTo>
                  <a:lnTo>
                    <a:pt x="114735" y="0"/>
                  </a:lnTo>
                  <a:lnTo>
                    <a:pt x="125430" y="3430"/>
                  </a:lnTo>
                  <a:lnTo>
                    <a:pt x="133784" y="9387"/>
                  </a:lnTo>
                  <a:lnTo>
                    <a:pt x="140577" y="17029"/>
                  </a:lnTo>
                  <a:lnTo>
                    <a:pt x="142658" y="25794"/>
                  </a:lnTo>
                  <a:lnTo>
                    <a:pt x="141599" y="35308"/>
                  </a:lnTo>
                  <a:lnTo>
                    <a:pt x="138446" y="45321"/>
                  </a:lnTo>
                  <a:lnTo>
                    <a:pt x="133896" y="54444"/>
                  </a:lnTo>
                  <a:lnTo>
                    <a:pt x="128417" y="62972"/>
                  </a:lnTo>
                  <a:lnTo>
                    <a:pt x="122316" y="71105"/>
                  </a:lnTo>
                  <a:lnTo>
                    <a:pt x="115802" y="78974"/>
                  </a:lnTo>
                  <a:lnTo>
                    <a:pt x="109013" y="86667"/>
                  </a:lnTo>
                  <a:lnTo>
                    <a:pt x="94943" y="101740"/>
                  </a:lnTo>
                  <a:lnTo>
                    <a:pt x="80534" y="116596"/>
                  </a:lnTo>
                  <a:lnTo>
                    <a:pt x="80606" y="122760"/>
                  </a:lnTo>
                  <a:lnTo>
                    <a:pt x="85549" y="128092"/>
                  </a:lnTo>
                  <a:lnTo>
                    <a:pt x="93738" y="132871"/>
                  </a:lnTo>
                  <a:lnTo>
                    <a:pt x="104091" y="136057"/>
                  </a:lnTo>
                  <a:lnTo>
                    <a:pt x="115887" y="138181"/>
                  </a:lnTo>
                  <a:lnTo>
                    <a:pt x="128645" y="139596"/>
                  </a:lnTo>
                  <a:lnTo>
                    <a:pt x="142045" y="140540"/>
                  </a:lnTo>
                  <a:lnTo>
                    <a:pt x="155873" y="141170"/>
                  </a:lnTo>
                  <a:lnTo>
                    <a:pt x="209220" y="1424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7974" y="2444835"/>
            <a:ext cx="1364831" cy="649414"/>
            <a:chOff x="397974" y="2444835"/>
            <a:chExt cx="1364831" cy="649414"/>
          </a:xfrm>
        </p:grpSpPr>
        <p:sp>
          <p:nvSpPr>
            <p:cNvPr id="32" name="Freeform 31"/>
            <p:cNvSpPr/>
            <p:nvPr/>
          </p:nvSpPr>
          <p:spPr>
            <a:xfrm>
              <a:off x="397974" y="2490996"/>
              <a:ext cx="461883" cy="603253"/>
            </a:xfrm>
            <a:custGeom>
              <a:avLst/>
              <a:gdLst/>
              <a:ahLst/>
              <a:cxnLst/>
              <a:rect l="0" t="0" r="0" b="0"/>
              <a:pathLst>
                <a:path w="461883" h="603253">
                  <a:moveTo>
                    <a:pt x="54454" y="118743"/>
                  </a:moveTo>
                  <a:lnTo>
                    <a:pt x="36917" y="112898"/>
                  </a:lnTo>
                  <a:lnTo>
                    <a:pt x="32974" y="106282"/>
                  </a:lnTo>
                  <a:lnTo>
                    <a:pt x="31570" y="96977"/>
                  </a:lnTo>
                  <a:lnTo>
                    <a:pt x="31857" y="85880"/>
                  </a:lnTo>
                  <a:lnTo>
                    <a:pt x="34495" y="76035"/>
                  </a:lnTo>
                  <a:lnTo>
                    <a:pt x="43952" y="58570"/>
                  </a:lnTo>
                  <a:lnTo>
                    <a:pt x="56312" y="42652"/>
                  </a:lnTo>
                  <a:lnTo>
                    <a:pt x="63033" y="34981"/>
                  </a:lnTo>
                  <a:lnTo>
                    <a:pt x="71185" y="28644"/>
                  </a:lnTo>
                  <a:lnTo>
                    <a:pt x="80290" y="23195"/>
                  </a:lnTo>
                  <a:lnTo>
                    <a:pt x="90031" y="18339"/>
                  </a:lnTo>
                  <a:lnTo>
                    <a:pt x="101418" y="13879"/>
                  </a:lnTo>
                  <a:lnTo>
                    <a:pt x="113904" y="9681"/>
                  </a:lnTo>
                  <a:lnTo>
                    <a:pt x="127122" y="5660"/>
                  </a:lnTo>
                  <a:lnTo>
                    <a:pt x="142052" y="2979"/>
                  </a:lnTo>
                  <a:lnTo>
                    <a:pt x="158122" y="1191"/>
                  </a:lnTo>
                  <a:lnTo>
                    <a:pt x="174953" y="0"/>
                  </a:lnTo>
                  <a:lnTo>
                    <a:pt x="189845" y="429"/>
                  </a:lnTo>
                  <a:lnTo>
                    <a:pt x="203443" y="1938"/>
                  </a:lnTo>
                  <a:lnTo>
                    <a:pt x="216179" y="4168"/>
                  </a:lnTo>
                  <a:lnTo>
                    <a:pt x="228340" y="8102"/>
                  </a:lnTo>
                  <a:lnTo>
                    <a:pt x="240118" y="13171"/>
                  </a:lnTo>
                  <a:lnTo>
                    <a:pt x="251640" y="18998"/>
                  </a:lnTo>
                  <a:lnTo>
                    <a:pt x="261769" y="26553"/>
                  </a:lnTo>
                  <a:lnTo>
                    <a:pt x="270968" y="35260"/>
                  </a:lnTo>
                  <a:lnTo>
                    <a:pt x="279548" y="44735"/>
                  </a:lnTo>
                  <a:lnTo>
                    <a:pt x="286492" y="55946"/>
                  </a:lnTo>
                  <a:lnTo>
                    <a:pt x="292344" y="68314"/>
                  </a:lnTo>
                  <a:lnTo>
                    <a:pt x="297469" y="81453"/>
                  </a:lnTo>
                  <a:lnTo>
                    <a:pt x="302110" y="96330"/>
                  </a:lnTo>
                  <a:lnTo>
                    <a:pt x="306427" y="112366"/>
                  </a:lnTo>
                  <a:lnTo>
                    <a:pt x="310528" y="129174"/>
                  </a:lnTo>
                  <a:lnTo>
                    <a:pt x="312039" y="146497"/>
                  </a:lnTo>
                  <a:lnTo>
                    <a:pt x="311823" y="164163"/>
                  </a:lnTo>
                  <a:lnTo>
                    <a:pt x="310455" y="182058"/>
                  </a:lnTo>
                  <a:lnTo>
                    <a:pt x="308320" y="197658"/>
                  </a:lnTo>
                  <a:lnTo>
                    <a:pt x="305673" y="211729"/>
                  </a:lnTo>
                  <a:lnTo>
                    <a:pt x="302685" y="224780"/>
                  </a:lnTo>
                  <a:lnTo>
                    <a:pt x="299469" y="237151"/>
                  </a:lnTo>
                  <a:lnTo>
                    <a:pt x="296102" y="249069"/>
                  </a:lnTo>
                  <a:lnTo>
                    <a:pt x="292633" y="260685"/>
                  </a:lnTo>
                  <a:lnTo>
                    <a:pt x="287874" y="272100"/>
                  </a:lnTo>
                  <a:lnTo>
                    <a:pt x="282254" y="283380"/>
                  </a:lnTo>
                  <a:lnTo>
                    <a:pt x="276061" y="294570"/>
                  </a:lnTo>
                  <a:lnTo>
                    <a:pt x="269485" y="304478"/>
                  </a:lnTo>
                  <a:lnTo>
                    <a:pt x="248538" y="331336"/>
                  </a:lnTo>
                  <a:lnTo>
                    <a:pt x="241348" y="341224"/>
                  </a:lnTo>
                  <a:lnTo>
                    <a:pt x="234108" y="351486"/>
                  </a:lnTo>
                  <a:lnTo>
                    <a:pt x="226834" y="360774"/>
                  </a:lnTo>
                  <a:lnTo>
                    <a:pt x="219538" y="369413"/>
                  </a:lnTo>
                  <a:lnTo>
                    <a:pt x="212227" y="377619"/>
                  </a:lnTo>
                  <a:lnTo>
                    <a:pt x="197578" y="393263"/>
                  </a:lnTo>
                  <a:lnTo>
                    <a:pt x="168235" y="423245"/>
                  </a:lnTo>
                  <a:lnTo>
                    <a:pt x="146215" y="445375"/>
                  </a:lnTo>
                  <a:lnTo>
                    <a:pt x="136428" y="452731"/>
                  </a:lnTo>
                  <a:lnTo>
                    <a:pt x="125009" y="460082"/>
                  </a:lnTo>
                  <a:lnTo>
                    <a:pt x="112502" y="467430"/>
                  </a:lnTo>
                  <a:lnTo>
                    <a:pt x="99270" y="474775"/>
                  </a:lnTo>
                  <a:lnTo>
                    <a:pt x="71517" y="489462"/>
                  </a:lnTo>
                  <a:lnTo>
                    <a:pt x="57265" y="495581"/>
                  </a:lnTo>
                  <a:lnTo>
                    <a:pt x="42869" y="500884"/>
                  </a:lnTo>
                  <a:lnTo>
                    <a:pt x="28378" y="505642"/>
                  </a:lnTo>
                  <a:lnTo>
                    <a:pt x="17494" y="505144"/>
                  </a:lnTo>
                  <a:lnTo>
                    <a:pt x="9014" y="501142"/>
                  </a:lnTo>
                  <a:lnTo>
                    <a:pt x="2138" y="494803"/>
                  </a:lnTo>
                  <a:lnTo>
                    <a:pt x="0" y="485683"/>
                  </a:lnTo>
                  <a:lnTo>
                    <a:pt x="1022" y="474709"/>
                  </a:lnTo>
                  <a:lnTo>
                    <a:pt x="4151" y="462499"/>
                  </a:lnTo>
                  <a:lnTo>
                    <a:pt x="8683" y="451912"/>
                  </a:lnTo>
                  <a:lnTo>
                    <a:pt x="20245" y="433623"/>
                  </a:lnTo>
                  <a:lnTo>
                    <a:pt x="33540" y="417338"/>
                  </a:lnTo>
                  <a:lnTo>
                    <a:pt x="40511" y="409569"/>
                  </a:lnTo>
                  <a:lnTo>
                    <a:pt x="48829" y="401943"/>
                  </a:lnTo>
                  <a:lnTo>
                    <a:pt x="58045" y="394412"/>
                  </a:lnTo>
                  <a:lnTo>
                    <a:pt x="67860" y="386945"/>
                  </a:lnTo>
                  <a:lnTo>
                    <a:pt x="78073" y="380743"/>
                  </a:lnTo>
                  <a:lnTo>
                    <a:pt x="88553" y="375385"/>
                  </a:lnTo>
                  <a:lnTo>
                    <a:pt x="99209" y="370589"/>
                  </a:lnTo>
                  <a:lnTo>
                    <a:pt x="111208" y="366168"/>
                  </a:lnTo>
                  <a:lnTo>
                    <a:pt x="124101" y="361998"/>
                  </a:lnTo>
                  <a:lnTo>
                    <a:pt x="137591" y="357994"/>
                  </a:lnTo>
                  <a:lnTo>
                    <a:pt x="165630" y="350283"/>
                  </a:lnTo>
                  <a:lnTo>
                    <a:pt x="179958" y="346513"/>
                  </a:lnTo>
                  <a:lnTo>
                    <a:pt x="194405" y="344000"/>
                  </a:lnTo>
                  <a:lnTo>
                    <a:pt x="208930" y="342325"/>
                  </a:lnTo>
                  <a:lnTo>
                    <a:pt x="223507" y="341209"/>
                  </a:lnTo>
                  <a:lnTo>
                    <a:pt x="236896" y="341687"/>
                  </a:lnTo>
                  <a:lnTo>
                    <a:pt x="249492" y="343230"/>
                  </a:lnTo>
                  <a:lnTo>
                    <a:pt x="261560" y="345482"/>
                  </a:lnTo>
                  <a:lnTo>
                    <a:pt x="273276" y="350654"/>
                  </a:lnTo>
                  <a:lnTo>
                    <a:pt x="284757" y="357772"/>
                  </a:lnTo>
                  <a:lnTo>
                    <a:pt x="296082" y="366189"/>
                  </a:lnTo>
                  <a:lnTo>
                    <a:pt x="318453" y="382065"/>
                  </a:lnTo>
                  <a:lnTo>
                    <a:pt x="329557" y="389725"/>
                  </a:lnTo>
                  <a:lnTo>
                    <a:pt x="339407" y="399725"/>
                  </a:lnTo>
                  <a:lnTo>
                    <a:pt x="348421" y="411286"/>
                  </a:lnTo>
                  <a:lnTo>
                    <a:pt x="356877" y="423888"/>
                  </a:lnTo>
                  <a:lnTo>
                    <a:pt x="364961" y="437183"/>
                  </a:lnTo>
                  <a:lnTo>
                    <a:pt x="372798" y="450940"/>
                  </a:lnTo>
                  <a:lnTo>
                    <a:pt x="380469" y="465006"/>
                  </a:lnTo>
                  <a:lnTo>
                    <a:pt x="386807" y="478053"/>
                  </a:lnTo>
                  <a:lnTo>
                    <a:pt x="392256" y="490422"/>
                  </a:lnTo>
                  <a:lnTo>
                    <a:pt x="397112" y="502338"/>
                  </a:lnTo>
                  <a:lnTo>
                    <a:pt x="402796" y="513953"/>
                  </a:lnTo>
                  <a:lnTo>
                    <a:pt x="409033" y="525367"/>
                  </a:lnTo>
                  <a:lnTo>
                    <a:pt x="415637" y="536647"/>
                  </a:lnTo>
                  <a:lnTo>
                    <a:pt x="422488" y="546613"/>
                  </a:lnTo>
                  <a:lnTo>
                    <a:pt x="429501" y="555705"/>
                  </a:lnTo>
                  <a:lnTo>
                    <a:pt x="461882" y="6032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15809" y="2491050"/>
              <a:ext cx="396418" cy="559153"/>
            </a:xfrm>
            <a:custGeom>
              <a:avLst/>
              <a:gdLst/>
              <a:ahLst/>
              <a:cxnLst/>
              <a:rect l="0" t="0" r="0" b="0"/>
              <a:pathLst>
                <a:path w="396418" h="559153">
                  <a:moveTo>
                    <a:pt x="0" y="30597"/>
                  </a:moveTo>
                  <a:lnTo>
                    <a:pt x="11692" y="18906"/>
                  </a:lnTo>
                  <a:lnTo>
                    <a:pt x="20030" y="14238"/>
                  </a:lnTo>
                  <a:lnTo>
                    <a:pt x="30482" y="9903"/>
                  </a:lnTo>
                  <a:lnTo>
                    <a:pt x="42345" y="5790"/>
                  </a:lnTo>
                  <a:lnTo>
                    <a:pt x="55147" y="3047"/>
                  </a:lnTo>
                  <a:lnTo>
                    <a:pt x="68576" y="1219"/>
                  </a:lnTo>
                  <a:lnTo>
                    <a:pt x="82423" y="0"/>
                  </a:lnTo>
                  <a:lnTo>
                    <a:pt x="97771" y="411"/>
                  </a:lnTo>
                  <a:lnTo>
                    <a:pt x="114121" y="1908"/>
                  </a:lnTo>
                  <a:lnTo>
                    <a:pt x="131139" y="4130"/>
                  </a:lnTo>
                  <a:lnTo>
                    <a:pt x="146154" y="6835"/>
                  </a:lnTo>
                  <a:lnTo>
                    <a:pt x="159835" y="9862"/>
                  </a:lnTo>
                  <a:lnTo>
                    <a:pt x="172626" y="13103"/>
                  </a:lnTo>
                  <a:lnTo>
                    <a:pt x="186048" y="17711"/>
                  </a:lnTo>
                  <a:lnTo>
                    <a:pt x="199889" y="23230"/>
                  </a:lnTo>
                  <a:lnTo>
                    <a:pt x="214011" y="29356"/>
                  </a:lnTo>
                  <a:lnTo>
                    <a:pt x="225873" y="35887"/>
                  </a:lnTo>
                  <a:lnTo>
                    <a:pt x="236227" y="42688"/>
                  </a:lnTo>
                  <a:lnTo>
                    <a:pt x="245577" y="49669"/>
                  </a:lnTo>
                  <a:lnTo>
                    <a:pt x="255481" y="59217"/>
                  </a:lnTo>
                  <a:lnTo>
                    <a:pt x="265755" y="70477"/>
                  </a:lnTo>
                  <a:lnTo>
                    <a:pt x="276274" y="82877"/>
                  </a:lnTo>
                  <a:lnTo>
                    <a:pt x="284510" y="97262"/>
                  </a:lnTo>
                  <a:lnTo>
                    <a:pt x="291225" y="112969"/>
                  </a:lnTo>
                  <a:lnTo>
                    <a:pt x="296924" y="129558"/>
                  </a:lnTo>
                  <a:lnTo>
                    <a:pt x="299501" y="146735"/>
                  </a:lnTo>
                  <a:lnTo>
                    <a:pt x="299995" y="164303"/>
                  </a:lnTo>
                  <a:lnTo>
                    <a:pt x="299101" y="182133"/>
                  </a:lnTo>
                  <a:lnTo>
                    <a:pt x="297281" y="197691"/>
                  </a:lnTo>
                  <a:lnTo>
                    <a:pt x="294845" y="211733"/>
                  </a:lnTo>
                  <a:lnTo>
                    <a:pt x="282143" y="272334"/>
                  </a:lnTo>
                  <a:lnTo>
                    <a:pt x="277411" y="287188"/>
                  </a:lnTo>
                  <a:lnTo>
                    <a:pt x="271810" y="300762"/>
                  </a:lnTo>
                  <a:lnTo>
                    <a:pt x="265629" y="313482"/>
                  </a:lnTo>
                  <a:lnTo>
                    <a:pt x="257837" y="325632"/>
                  </a:lnTo>
                  <a:lnTo>
                    <a:pt x="248973" y="337402"/>
                  </a:lnTo>
                  <a:lnTo>
                    <a:pt x="239392" y="348920"/>
                  </a:lnTo>
                  <a:lnTo>
                    <a:pt x="229335" y="359045"/>
                  </a:lnTo>
                  <a:lnTo>
                    <a:pt x="218959" y="368243"/>
                  </a:lnTo>
                  <a:lnTo>
                    <a:pt x="208372" y="376821"/>
                  </a:lnTo>
                  <a:lnTo>
                    <a:pt x="196420" y="383764"/>
                  </a:lnTo>
                  <a:lnTo>
                    <a:pt x="183557" y="389616"/>
                  </a:lnTo>
                  <a:lnTo>
                    <a:pt x="170088" y="394741"/>
                  </a:lnTo>
                  <a:lnTo>
                    <a:pt x="157439" y="396933"/>
                  </a:lnTo>
                  <a:lnTo>
                    <a:pt x="145335" y="397172"/>
                  </a:lnTo>
                  <a:lnTo>
                    <a:pt x="133595" y="396107"/>
                  </a:lnTo>
                  <a:lnTo>
                    <a:pt x="123322" y="392951"/>
                  </a:lnTo>
                  <a:lnTo>
                    <a:pt x="114026" y="388399"/>
                  </a:lnTo>
                  <a:lnTo>
                    <a:pt x="105381" y="382918"/>
                  </a:lnTo>
                  <a:lnTo>
                    <a:pt x="100842" y="374370"/>
                  </a:lnTo>
                  <a:lnTo>
                    <a:pt x="99039" y="363777"/>
                  </a:lnTo>
                  <a:lnTo>
                    <a:pt x="99061" y="351821"/>
                  </a:lnTo>
                  <a:lnTo>
                    <a:pt x="102746" y="338956"/>
                  </a:lnTo>
                  <a:lnTo>
                    <a:pt x="108873" y="325486"/>
                  </a:lnTo>
                  <a:lnTo>
                    <a:pt x="116629" y="311611"/>
                  </a:lnTo>
                  <a:lnTo>
                    <a:pt x="125469" y="301138"/>
                  </a:lnTo>
                  <a:lnTo>
                    <a:pt x="135034" y="292933"/>
                  </a:lnTo>
                  <a:lnTo>
                    <a:pt x="145080" y="286239"/>
                  </a:lnTo>
                  <a:lnTo>
                    <a:pt x="155449" y="280553"/>
                  </a:lnTo>
                  <a:lnTo>
                    <a:pt x="166031" y="275539"/>
                  </a:lnTo>
                  <a:lnTo>
                    <a:pt x="176757" y="270972"/>
                  </a:lnTo>
                  <a:lnTo>
                    <a:pt x="190025" y="269152"/>
                  </a:lnTo>
                  <a:lnTo>
                    <a:pt x="204988" y="269162"/>
                  </a:lnTo>
                  <a:lnTo>
                    <a:pt x="221081" y="270392"/>
                  </a:lnTo>
                  <a:lnTo>
                    <a:pt x="235480" y="274882"/>
                  </a:lnTo>
                  <a:lnTo>
                    <a:pt x="248750" y="281546"/>
                  </a:lnTo>
                  <a:lnTo>
                    <a:pt x="261267" y="289659"/>
                  </a:lnTo>
                  <a:lnTo>
                    <a:pt x="272058" y="298739"/>
                  </a:lnTo>
                  <a:lnTo>
                    <a:pt x="281700" y="308462"/>
                  </a:lnTo>
                  <a:lnTo>
                    <a:pt x="290575" y="318615"/>
                  </a:lnTo>
                  <a:lnTo>
                    <a:pt x="298938" y="329054"/>
                  </a:lnTo>
                  <a:lnTo>
                    <a:pt x="306961" y="339684"/>
                  </a:lnTo>
                  <a:lnTo>
                    <a:pt x="314756" y="350441"/>
                  </a:lnTo>
                  <a:lnTo>
                    <a:pt x="322400" y="362507"/>
                  </a:lnTo>
                  <a:lnTo>
                    <a:pt x="329943" y="375444"/>
                  </a:lnTo>
                  <a:lnTo>
                    <a:pt x="337419" y="388963"/>
                  </a:lnTo>
                  <a:lnTo>
                    <a:pt x="343626" y="402870"/>
                  </a:lnTo>
                  <a:lnTo>
                    <a:pt x="348988" y="417036"/>
                  </a:lnTo>
                  <a:lnTo>
                    <a:pt x="353786" y="431373"/>
                  </a:lnTo>
                  <a:lnTo>
                    <a:pt x="356985" y="445825"/>
                  </a:lnTo>
                  <a:lnTo>
                    <a:pt x="359117" y="460354"/>
                  </a:lnTo>
                  <a:lnTo>
                    <a:pt x="360539" y="474934"/>
                  </a:lnTo>
                  <a:lnTo>
                    <a:pt x="362710" y="488325"/>
                  </a:lnTo>
                  <a:lnTo>
                    <a:pt x="365381" y="500922"/>
                  </a:lnTo>
                  <a:lnTo>
                    <a:pt x="368385" y="512991"/>
                  </a:lnTo>
                  <a:lnTo>
                    <a:pt x="372835" y="523484"/>
                  </a:lnTo>
                  <a:lnTo>
                    <a:pt x="378248" y="532926"/>
                  </a:lnTo>
                  <a:lnTo>
                    <a:pt x="396417" y="5591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212774" y="2444835"/>
              <a:ext cx="273885" cy="477308"/>
            </a:xfrm>
            <a:custGeom>
              <a:avLst/>
              <a:gdLst/>
              <a:ahLst/>
              <a:cxnLst/>
              <a:rect l="0" t="0" r="0" b="0"/>
              <a:pathLst>
                <a:path w="273885" h="477308">
                  <a:moveTo>
                    <a:pt x="219683" y="21754"/>
                  </a:moveTo>
                  <a:lnTo>
                    <a:pt x="207991" y="10063"/>
                  </a:lnTo>
                  <a:lnTo>
                    <a:pt x="198430" y="6619"/>
                  </a:lnTo>
                  <a:lnTo>
                    <a:pt x="185938" y="4323"/>
                  </a:lnTo>
                  <a:lnTo>
                    <a:pt x="171493" y="2792"/>
                  </a:lnTo>
                  <a:lnTo>
                    <a:pt x="155745" y="1772"/>
                  </a:lnTo>
                  <a:lnTo>
                    <a:pt x="139129" y="1092"/>
                  </a:lnTo>
                  <a:lnTo>
                    <a:pt x="89778" y="134"/>
                  </a:lnTo>
                  <a:lnTo>
                    <a:pt x="74351" y="0"/>
                  </a:lnTo>
                  <a:lnTo>
                    <a:pt x="59173" y="1134"/>
                  </a:lnTo>
                  <a:lnTo>
                    <a:pt x="44160" y="3113"/>
                  </a:lnTo>
                  <a:lnTo>
                    <a:pt x="29257" y="5656"/>
                  </a:lnTo>
                  <a:lnTo>
                    <a:pt x="20545" y="11022"/>
                  </a:lnTo>
                  <a:lnTo>
                    <a:pt x="15961" y="18270"/>
                  </a:lnTo>
                  <a:lnTo>
                    <a:pt x="14128" y="26772"/>
                  </a:lnTo>
                  <a:lnTo>
                    <a:pt x="11683" y="36111"/>
                  </a:lnTo>
                  <a:lnTo>
                    <a:pt x="8829" y="46008"/>
                  </a:lnTo>
                  <a:lnTo>
                    <a:pt x="5703" y="56276"/>
                  </a:lnTo>
                  <a:lnTo>
                    <a:pt x="3619" y="68015"/>
                  </a:lnTo>
                  <a:lnTo>
                    <a:pt x="2230" y="80736"/>
                  </a:lnTo>
                  <a:lnTo>
                    <a:pt x="1304" y="94110"/>
                  </a:lnTo>
                  <a:lnTo>
                    <a:pt x="686" y="107920"/>
                  </a:lnTo>
                  <a:lnTo>
                    <a:pt x="0" y="136315"/>
                  </a:lnTo>
                  <a:lnTo>
                    <a:pt x="2264" y="142174"/>
                  </a:lnTo>
                  <a:lnTo>
                    <a:pt x="6221" y="142410"/>
                  </a:lnTo>
                  <a:lnTo>
                    <a:pt x="11305" y="138897"/>
                  </a:lnTo>
                  <a:lnTo>
                    <a:pt x="19589" y="135331"/>
                  </a:lnTo>
                  <a:lnTo>
                    <a:pt x="30006" y="131730"/>
                  </a:lnTo>
                  <a:lnTo>
                    <a:pt x="41844" y="128106"/>
                  </a:lnTo>
                  <a:lnTo>
                    <a:pt x="54631" y="125690"/>
                  </a:lnTo>
                  <a:lnTo>
                    <a:pt x="68049" y="124080"/>
                  </a:lnTo>
                  <a:lnTo>
                    <a:pt x="81888" y="123006"/>
                  </a:lnTo>
                  <a:lnTo>
                    <a:pt x="94785" y="123514"/>
                  </a:lnTo>
                  <a:lnTo>
                    <a:pt x="107053" y="125075"/>
                  </a:lnTo>
                  <a:lnTo>
                    <a:pt x="118903" y="127340"/>
                  </a:lnTo>
                  <a:lnTo>
                    <a:pt x="131697" y="132521"/>
                  </a:lnTo>
                  <a:lnTo>
                    <a:pt x="145120" y="139645"/>
                  </a:lnTo>
                  <a:lnTo>
                    <a:pt x="158963" y="148065"/>
                  </a:lnTo>
                  <a:lnTo>
                    <a:pt x="171862" y="157348"/>
                  </a:lnTo>
                  <a:lnTo>
                    <a:pt x="184131" y="167208"/>
                  </a:lnTo>
                  <a:lnTo>
                    <a:pt x="195982" y="177452"/>
                  </a:lnTo>
                  <a:lnTo>
                    <a:pt x="206329" y="186728"/>
                  </a:lnTo>
                  <a:lnTo>
                    <a:pt x="224352" y="203560"/>
                  </a:lnTo>
                  <a:lnTo>
                    <a:pt x="232583" y="213922"/>
                  </a:lnTo>
                  <a:lnTo>
                    <a:pt x="240518" y="225723"/>
                  </a:lnTo>
                  <a:lnTo>
                    <a:pt x="248255" y="238485"/>
                  </a:lnTo>
                  <a:lnTo>
                    <a:pt x="254637" y="251887"/>
                  </a:lnTo>
                  <a:lnTo>
                    <a:pt x="260114" y="265716"/>
                  </a:lnTo>
                  <a:lnTo>
                    <a:pt x="264990" y="279829"/>
                  </a:lnTo>
                  <a:lnTo>
                    <a:pt x="268240" y="295355"/>
                  </a:lnTo>
                  <a:lnTo>
                    <a:pt x="270407" y="311823"/>
                  </a:lnTo>
                  <a:lnTo>
                    <a:pt x="271851" y="328920"/>
                  </a:lnTo>
                  <a:lnTo>
                    <a:pt x="272814" y="345211"/>
                  </a:lnTo>
                  <a:lnTo>
                    <a:pt x="273884" y="376364"/>
                  </a:lnTo>
                  <a:lnTo>
                    <a:pt x="271723" y="389076"/>
                  </a:lnTo>
                  <a:lnTo>
                    <a:pt x="267835" y="399998"/>
                  </a:lnTo>
                  <a:lnTo>
                    <a:pt x="262796" y="409726"/>
                  </a:lnTo>
                  <a:lnTo>
                    <a:pt x="255766" y="419882"/>
                  </a:lnTo>
                  <a:lnTo>
                    <a:pt x="247409" y="430323"/>
                  </a:lnTo>
                  <a:lnTo>
                    <a:pt x="238167" y="440954"/>
                  </a:lnTo>
                  <a:lnTo>
                    <a:pt x="228335" y="449265"/>
                  </a:lnTo>
                  <a:lnTo>
                    <a:pt x="218110" y="456029"/>
                  </a:lnTo>
                  <a:lnTo>
                    <a:pt x="207623" y="461762"/>
                  </a:lnTo>
                  <a:lnTo>
                    <a:pt x="195737" y="466808"/>
                  </a:lnTo>
                  <a:lnTo>
                    <a:pt x="182919" y="471395"/>
                  </a:lnTo>
                  <a:lnTo>
                    <a:pt x="169480" y="475677"/>
                  </a:lnTo>
                  <a:lnTo>
                    <a:pt x="154403" y="477307"/>
                  </a:lnTo>
                  <a:lnTo>
                    <a:pt x="138234" y="477171"/>
                  </a:lnTo>
                  <a:lnTo>
                    <a:pt x="121338" y="475857"/>
                  </a:lnTo>
                  <a:lnTo>
                    <a:pt x="106403" y="473757"/>
                  </a:lnTo>
                  <a:lnTo>
                    <a:pt x="92775" y="471134"/>
                  </a:lnTo>
                  <a:lnTo>
                    <a:pt x="80020" y="468162"/>
                  </a:lnTo>
                  <a:lnTo>
                    <a:pt x="67846" y="463733"/>
                  </a:lnTo>
                  <a:lnTo>
                    <a:pt x="56059" y="458333"/>
                  </a:lnTo>
                  <a:lnTo>
                    <a:pt x="21475" y="4401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630665" y="2587716"/>
              <a:ext cx="44047" cy="330348"/>
            </a:xfrm>
            <a:custGeom>
              <a:avLst/>
              <a:gdLst/>
              <a:ahLst/>
              <a:cxnLst/>
              <a:rect l="0" t="0" r="0" b="0"/>
              <a:pathLst>
                <a:path w="44047" h="330348">
                  <a:moveTo>
                    <a:pt x="0" y="0"/>
                  </a:moveTo>
                  <a:lnTo>
                    <a:pt x="11691" y="11692"/>
                  </a:lnTo>
                  <a:lnTo>
                    <a:pt x="16359" y="18806"/>
                  </a:lnTo>
                  <a:lnTo>
                    <a:pt x="20694" y="27219"/>
                  </a:lnTo>
                  <a:lnTo>
                    <a:pt x="24807" y="36499"/>
                  </a:lnTo>
                  <a:lnTo>
                    <a:pt x="27550" y="48803"/>
                  </a:lnTo>
                  <a:lnTo>
                    <a:pt x="29378" y="63123"/>
                  </a:lnTo>
                  <a:lnTo>
                    <a:pt x="30597" y="78787"/>
                  </a:lnTo>
                  <a:lnTo>
                    <a:pt x="31409" y="94124"/>
                  </a:lnTo>
                  <a:lnTo>
                    <a:pt x="32312" y="124216"/>
                  </a:lnTo>
                  <a:lnTo>
                    <a:pt x="31329" y="139092"/>
                  </a:lnTo>
                  <a:lnTo>
                    <a:pt x="29451" y="153904"/>
                  </a:lnTo>
                  <a:lnTo>
                    <a:pt x="26975" y="168672"/>
                  </a:lnTo>
                  <a:lnTo>
                    <a:pt x="25324" y="184635"/>
                  </a:lnTo>
                  <a:lnTo>
                    <a:pt x="24224" y="201395"/>
                  </a:lnTo>
                  <a:lnTo>
                    <a:pt x="23490" y="218685"/>
                  </a:lnTo>
                  <a:lnTo>
                    <a:pt x="24225" y="235106"/>
                  </a:lnTo>
                  <a:lnTo>
                    <a:pt x="25938" y="250948"/>
                  </a:lnTo>
                  <a:lnTo>
                    <a:pt x="28303" y="266403"/>
                  </a:lnTo>
                  <a:lnTo>
                    <a:pt x="32327" y="280376"/>
                  </a:lnTo>
                  <a:lnTo>
                    <a:pt x="37457" y="293363"/>
                  </a:lnTo>
                  <a:lnTo>
                    <a:pt x="44046" y="330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31561" y="2741878"/>
              <a:ext cx="231244" cy="22024"/>
            </a:xfrm>
            <a:custGeom>
              <a:avLst/>
              <a:gdLst/>
              <a:ahLst/>
              <a:cxnLst/>
              <a:rect l="0" t="0" r="0" b="0"/>
              <a:pathLst>
                <a:path w="231244" h="22024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94057" y="15327"/>
                  </a:lnTo>
                  <a:lnTo>
                    <a:pt x="109198" y="17559"/>
                  </a:lnTo>
                  <a:lnTo>
                    <a:pt x="125409" y="19047"/>
                  </a:lnTo>
                  <a:lnTo>
                    <a:pt x="142335" y="20039"/>
                  </a:lnTo>
                  <a:lnTo>
                    <a:pt x="174191" y="21142"/>
                  </a:lnTo>
                  <a:lnTo>
                    <a:pt x="231243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884201" y="2332097"/>
            <a:ext cx="1651465" cy="641025"/>
            <a:chOff x="1884201" y="2332097"/>
            <a:chExt cx="1651465" cy="641025"/>
          </a:xfrm>
        </p:grpSpPr>
        <p:sp>
          <p:nvSpPr>
            <p:cNvPr id="38" name="Freeform 37"/>
            <p:cNvSpPr/>
            <p:nvPr/>
          </p:nvSpPr>
          <p:spPr>
            <a:xfrm>
              <a:off x="1941426" y="2391413"/>
              <a:ext cx="30598" cy="97200"/>
            </a:xfrm>
            <a:custGeom>
              <a:avLst/>
              <a:gdLst/>
              <a:ahLst/>
              <a:cxnLst/>
              <a:rect l="0" t="0" r="0" b="0"/>
              <a:pathLst>
                <a:path w="30598" h="97200">
                  <a:moveTo>
                    <a:pt x="30597" y="97199"/>
                  </a:moveTo>
                  <a:lnTo>
                    <a:pt x="18906" y="79662"/>
                  </a:lnTo>
                  <a:lnTo>
                    <a:pt x="9903" y="61264"/>
                  </a:lnTo>
                  <a:lnTo>
                    <a:pt x="5790" y="51220"/>
                  </a:lnTo>
                  <a:lnTo>
                    <a:pt x="3047" y="39629"/>
                  </a:lnTo>
                  <a:lnTo>
                    <a:pt x="1219" y="27008"/>
                  </a:lnTo>
                  <a:lnTo>
                    <a:pt x="0" y="13700"/>
                  </a:lnTo>
                  <a:lnTo>
                    <a:pt x="411" y="1157"/>
                  </a:lnTo>
                  <a:lnTo>
                    <a:pt x="55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84201" y="2426432"/>
              <a:ext cx="344476" cy="524667"/>
            </a:xfrm>
            <a:custGeom>
              <a:avLst/>
              <a:gdLst/>
              <a:ahLst/>
              <a:cxnLst/>
              <a:rect l="0" t="0" r="0" b="0"/>
              <a:pathLst>
                <a:path w="344476" h="524667">
                  <a:moveTo>
                    <a:pt x="328560" y="0"/>
                  </a:moveTo>
                  <a:lnTo>
                    <a:pt x="331854" y="7420"/>
                  </a:lnTo>
                  <a:lnTo>
                    <a:pt x="337379" y="23226"/>
                  </a:lnTo>
                  <a:lnTo>
                    <a:pt x="342286" y="39881"/>
                  </a:lnTo>
                  <a:lnTo>
                    <a:pt x="344334" y="57102"/>
                  </a:lnTo>
                  <a:lnTo>
                    <a:pt x="344475" y="74701"/>
                  </a:lnTo>
                  <a:lnTo>
                    <a:pt x="343346" y="92550"/>
                  </a:lnTo>
                  <a:lnTo>
                    <a:pt x="340146" y="110567"/>
                  </a:lnTo>
                  <a:lnTo>
                    <a:pt x="335566" y="128697"/>
                  </a:lnTo>
                  <a:lnTo>
                    <a:pt x="330066" y="146900"/>
                  </a:lnTo>
                  <a:lnTo>
                    <a:pt x="323952" y="162707"/>
                  </a:lnTo>
                  <a:lnTo>
                    <a:pt x="317429" y="176915"/>
                  </a:lnTo>
                  <a:lnTo>
                    <a:pt x="310633" y="190057"/>
                  </a:lnTo>
                  <a:lnTo>
                    <a:pt x="303656" y="202489"/>
                  </a:lnTo>
                  <a:lnTo>
                    <a:pt x="296557" y="214448"/>
                  </a:lnTo>
                  <a:lnTo>
                    <a:pt x="282144" y="237523"/>
                  </a:lnTo>
                  <a:lnTo>
                    <a:pt x="267582" y="260014"/>
                  </a:lnTo>
                  <a:lnTo>
                    <a:pt x="260273" y="269927"/>
                  </a:lnTo>
                  <a:lnTo>
                    <a:pt x="252953" y="278983"/>
                  </a:lnTo>
                  <a:lnTo>
                    <a:pt x="245626" y="287467"/>
                  </a:lnTo>
                  <a:lnTo>
                    <a:pt x="238295" y="296793"/>
                  </a:lnTo>
                  <a:lnTo>
                    <a:pt x="230960" y="306681"/>
                  </a:lnTo>
                  <a:lnTo>
                    <a:pt x="223623" y="316944"/>
                  </a:lnTo>
                  <a:lnTo>
                    <a:pt x="215061" y="326233"/>
                  </a:lnTo>
                  <a:lnTo>
                    <a:pt x="205683" y="334872"/>
                  </a:lnTo>
                  <a:lnTo>
                    <a:pt x="195760" y="343079"/>
                  </a:lnTo>
                  <a:lnTo>
                    <a:pt x="185474" y="349774"/>
                  </a:lnTo>
                  <a:lnTo>
                    <a:pt x="174947" y="355460"/>
                  </a:lnTo>
                  <a:lnTo>
                    <a:pt x="164258" y="360475"/>
                  </a:lnTo>
                  <a:lnTo>
                    <a:pt x="154685" y="366265"/>
                  </a:lnTo>
                  <a:lnTo>
                    <a:pt x="145856" y="372572"/>
                  </a:lnTo>
                  <a:lnTo>
                    <a:pt x="137523" y="379224"/>
                  </a:lnTo>
                  <a:lnTo>
                    <a:pt x="128297" y="384882"/>
                  </a:lnTo>
                  <a:lnTo>
                    <a:pt x="118476" y="389877"/>
                  </a:lnTo>
                  <a:lnTo>
                    <a:pt x="108258" y="394431"/>
                  </a:lnTo>
                  <a:lnTo>
                    <a:pt x="97776" y="398690"/>
                  </a:lnTo>
                  <a:lnTo>
                    <a:pt x="87117" y="402754"/>
                  </a:lnTo>
                  <a:lnTo>
                    <a:pt x="76340" y="406686"/>
                  </a:lnTo>
                  <a:lnTo>
                    <a:pt x="64262" y="409307"/>
                  </a:lnTo>
                  <a:lnTo>
                    <a:pt x="51316" y="411055"/>
                  </a:lnTo>
                  <a:lnTo>
                    <a:pt x="37791" y="412220"/>
                  </a:lnTo>
                  <a:lnTo>
                    <a:pt x="26327" y="410550"/>
                  </a:lnTo>
                  <a:lnTo>
                    <a:pt x="16238" y="406989"/>
                  </a:lnTo>
                  <a:lnTo>
                    <a:pt x="7065" y="402168"/>
                  </a:lnTo>
                  <a:lnTo>
                    <a:pt x="2173" y="395284"/>
                  </a:lnTo>
                  <a:lnTo>
                    <a:pt x="135" y="387024"/>
                  </a:lnTo>
                  <a:lnTo>
                    <a:pt x="0" y="377847"/>
                  </a:lnTo>
                  <a:lnTo>
                    <a:pt x="2357" y="368058"/>
                  </a:lnTo>
                  <a:lnTo>
                    <a:pt x="6375" y="357862"/>
                  </a:lnTo>
                  <a:lnTo>
                    <a:pt x="11501" y="347394"/>
                  </a:lnTo>
                  <a:lnTo>
                    <a:pt x="18589" y="336745"/>
                  </a:lnTo>
                  <a:lnTo>
                    <a:pt x="26985" y="325975"/>
                  </a:lnTo>
                  <a:lnTo>
                    <a:pt x="36252" y="315124"/>
                  </a:lnTo>
                  <a:lnTo>
                    <a:pt x="44878" y="305443"/>
                  </a:lnTo>
                  <a:lnTo>
                    <a:pt x="60987" y="288162"/>
                  </a:lnTo>
                  <a:lnTo>
                    <a:pt x="71156" y="280127"/>
                  </a:lnTo>
                  <a:lnTo>
                    <a:pt x="82829" y="272324"/>
                  </a:lnTo>
                  <a:lnTo>
                    <a:pt x="95505" y="264675"/>
                  </a:lnTo>
                  <a:lnTo>
                    <a:pt x="108850" y="258352"/>
                  </a:lnTo>
                  <a:lnTo>
                    <a:pt x="122640" y="252913"/>
                  </a:lnTo>
                  <a:lnTo>
                    <a:pt x="136728" y="248064"/>
                  </a:lnTo>
                  <a:lnTo>
                    <a:pt x="151014" y="246055"/>
                  </a:lnTo>
                  <a:lnTo>
                    <a:pt x="165432" y="245938"/>
                  </a:lnTo>
                  <a:lnTo>
                    <a:pt x="179937" y="247085"/>
                  </a:lnTo>
                  <a:lnTo>
                    <a:pt x="193279" y="249072"/>
                  </a:lnTo>
                  <a:lnTo>
                    <a:pt x="205843" y="251621"/>
                  </a:lnTo>
                  <a:lnTo>
                    <a:pt x="217890" y="254543"/>
                  </a:lnTo>
                  <a:lnTo>
                    <a:pt x="227145" y="260162"/>
                  </a:lnTo>
                  <a:lnTo>
                    <a:pt x="234538" y="267579"/>
                  </a:lnTo>
                  <a:lnTo>
                    <a:pt x="240691" y="276193"/>
                  </a:lnTo>
                  <a:lnTo>
                    <a:pt x="246016" y="288054"/>
                  </a:lnTo>
                  <a:lnTo>
                    <a:pt x="250790" y="302079"/>
                  </a:lnTo>
                  <a:lnTo>
                    <a:pt x="255195" y="317546"/>
                  </a:lnTo>
                  <a:lnTo>
                    <a:pt x="259356" y="333975"/>
                  </a:lnTo>
                  <a:lnTo>
                    <a:pt x="271058" y="383879"/>
                  </a:lnTo>
                  <a:lnTo>
                    <a:pt x="274825" y="397773"/>
                  </a:lnTo>
                  <a:lnTo>
                    <a:pt x="278560" y="410707"/>
                  </a:lnTo>
                  <a:lnTo>
                    <a:pt x="281050" y="424223"/>
                  </a:lnTo>
                  <a:lnTo>
                    <a:pt x="282710" y="438128"/>
                  </a:lnTo>
                  <a:lnTo>
                    <a:pt x="283817" y="452292"/>
                  </a:lnTo>
                  <a:lnTo>
                    <a:pt x="285778" y="466629"/>
                  </a:lnTo>
                  <a:lnTo>
                    <a:pt x="288309" y="481080"/>
                  </a:lnTo>
                  <a:lnTo>
                    <a:pt x="297042" y="5246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265608" y="2449391"/>
              <a:ext cx="64948" cy="42378"/>
            </a:xfrm>
            <a:custGeom>
              <a:avLst/>
              <a:gdLst/>
              <a:ahLst/>
              <a:cxnLst/>
              <a:rect l="0" t="0" r="0" b="0"/>
              <a:pathLst>
                <a:path w="64948" h="42378">
                  <a:moveTo>
                    <a:pt x="2030" y="0"/>
                  </a:moveTo>
                  <a:lnTo>
                    <a:pt x="0" y="6222"/>
                  </a:lnTo>
                  <a:lnTo>
                    <a:pt x="2466" y="14775"/>
                  </a:lnTo>
                  <a:lnTo>
                    <a:pt x="9004" y="21700"/>
                  </a:lnTo>
                  <a:lnTo>
                    <a:pt x="18257" y="27540"/>
                  </a:lnTo>
                  <a:lnTo>
                    <a:pt x="30543" y="32658"/>
                  </a:lnTo>
                  <a:lnTo>
                    <a:pt x="44851" y="37293"/>
                  </a:lnTo>
                  <a:lnTo>
                    <a:pt x="60507" y="41606"/>
                  </a:lnTo>
                  <a:lnTo>
                    <a:pt x="64947" y="423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46075" y="2519583"/>
              <a:ext cx="9562" cy="2065"/>
            </a:xfrm>
            <a:custGeom>
              <a:avLst/>
              <a:gdLst/>
              <a:ahLst/>
              <a:cxnLst/>
              <a:rect l="0" t="0" r="0" b="0"/>
              <a:pathLst>
                <a:path w="9562" h="2065">
                  <a:moveTo>
                    <a:pt x="0" y="0"/>
                  </a:moveTo>
                  <a:lnTo>
                    <a:pt x="9561" y="20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515873" y="2524849"/>
              <a:ext cx="39764" cy="393215"/>
            </a:xfrm>
            <a:custGeom>
              <a:avLst/>
              <a:gdLst/>
              <a:ahLst/>
              <a:cxnLst/>
              <a:rect l="0" t="0" r="0" b="0"/>
              <a:pathLst>
                <a:path w="39764" h="393215">
                  <a:moveTo>
                    <a:pt x="0" y="0"/>
                  </a:moveTo>
                  <a:lnTo>
                    <a:pt x="975" y="5914"/>
                  </a:lnTo>
                  <a:lnTo>
                    <a:pt x="2893" y="22451"/>
                  </a:lnTo>
                  <a:lnTo>
                    <a:pt x="4171" y="38370"/>
                  </a:lnTo>
                  <a:lnTo>
                    <a:pt x="5024" y="53877"/>
                  </a:lnTo>
                  <a:lnTo>
                    <a:pt x="5971" y="84158"/>
                  </a:lnTo>
                  <a:lnTo>
                    <a:pt x="6579" y="143474"/>
                  </a:lnTo>
                  <a:lnTo>
                    <a:pt x="7852" y="156981"/>
                  </a:lnTo>
                  <a:lnTo>
                    <a:pt x="9925" y="169656"/>
                  </a:lnTo>
                  <a:lnTo>
                    <a:pt x="12530" y="181777"/>
                  </a:lnTo>
                  <a:lnTo>
                    <a:pt x="14266" y="194751"/>
                  </a:lnTo>
                  <a:lnTo>
                    <a:pt x="15424" y="208295"/>
                  </a:lnTo>
                  <a:lnTo>
                    <a:pt x="16196" y="222218"/>
                  </a:lnTo>
                  <a:lnTo>
                    <a:pt x="17054" y="257264"/>
                  </a:lnTo>
                  <a:lnTo>
                    <a:pt x="17282" y="276887"/>
                  </a:lnTo>
                  <a:lnTo>
                    <a:pt x="18658" y="293640"/>
                  </a:lnTo>
                  <a:lnTo>
                    <a:pt x="20799" y="308479"/>
                  </a:lnTo>
                  <a:lnTo>
                    <a:pt x="23450" y="322042"/>
                  </a:lnTo>
                  <a:lnTo>
                    <a:pt x="29658" y="350163"/>
                  </a:lnTo>
                  <a:lnTo>
                    <a:pt x="39763" y="3932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666399" y="2488795"/>
              <a:ext cx="343638" cy="484327"/>
            </a:xfrm>
            <a:custGeom>
              <a:avLst/>
              <a:gdLst/>
              <a:ahLst/>
              <a:cxnLst/>
              <a:rect l="0" t="0" r="0" b="0"/>
              <a:pathLst>
                <a:path w="343638" h="484327">
                  <a:moveTo>
                    <a:pt x="48085" y="0"/>
                  </a:moveTo>
                  <a:lnTo>
                    <a:pt x="33060" y="50778"/>
                  </a:lnTo>
                  <a:lnTo>
                    <a:pt x="17838" y="98112"/>
                  </a:lnTo>
                  <a:lnTo>
                    <a:pt x="14123" y="114287"/>
                  </a:lnTo>
                  <a:lnTo>
                    <a:pt x="10423" y="133636"/>
                  </a:lnTo>
                  <a:lnTo>
                    <a:pt x="6733" y="155099"/>
                  </a:lnTo>
                  <a:lnTo>
                    <a:pt x="4273" y="176749"/>
                  </a:lnTo>
                  <a:lnTo>
                    <a:pt x="2633" y="198523"/>
                  </a:lnTo>
                  <a:lnTo>
                    <a:pt x="1539" y="220380"/>
                  </a:lnTo>
                  <a:lnTo>
                    <a:pt x="324" y="264242"/>
                  </a:lnTo>
                  <a:lnTo>
                    <a:pt x="0" y="286216"/>
                  </a:lnTo>
                  <a:lnTo>
                    <a:pt x="1008" y="304536"/>
                  </a:lnTo>
                  <a:lnTo>
                    <a:pt x="2903" y="320420"/>
                  </a:lnTo>
                  <a:lnTo>
                    <a:pt x="5390" y="334679"/>
                  </a:lnTo>
                  <a:lnTo>
                    <a:pt x="10719" y="350303"/>
                  </a:lnTo>
                  <a:lnTo>
                    <a:pt x="17941" y="366837"/>
                  </a:lnTo>
                  <a:lnTo>
                    <a:pt x="26427" y="383977"/>
                  </a:lnTo>
                  <a:lnTo>
                    <a:pt x="36979" y="399074"/>
                  </a:lnTo>
                  <a:lnTo>
                    <a:pt x="48907" y="412809"/>
                  </a:lnTo>
                  <a:lnTo>
                    <a:pt x="61753" y="425637"/>
                  </a:lnTo>
                  <a:lnTo>
                    <a:pt x="73987" y="435412"/>
                  </a:lnTo>
                  <a:lnTo>
                    <a:pt x="85814" y="443152"/>
                  </a:lnTo>
                  <a:lnTo>
                    <a:pt x="97370" y="449536"/>
                  </a:lnTo>
                  <a:lnTo>
                    <a:pt x="111190" y="453791"/>
                  </a:lnTo>
                  <a:lnTo>
                    <a:pt x="126522" y="456629"/>
                  </a:lnTo>
                  <a:lnTo>
                    <a:pt x="142860" y="458520"/>
                  </a:lnTo>
                  <a:lnTo>
                    <a:pt x="159870" y="458558"/>
                  </a:lnTo>
                  <a:lnTo>
                    <a:pt x="177328" y="457359"/>
                  </a:lnTo>
                  <a:lnTo>
                    <a:pt x="195084" y="455336"/>
                  </a:lnTo>
                  <a:lnTo>
                    <a:pt x="211815" y="451541"/>
                  </a:lnTo>
                  <a:lnTo>
                    <a:pt x="227863" y="446564"/>
                  </a:lnTo>
                  <a:lnTo>
                    <a:pt x="243456" y="440799"/>
                  </a:lnTo>
                  <a:lnTo>
                    <a:pt x="258745" y="433284"/>
                  </a:lnTo>
                  <a:lnTo>
                    <a:pt x="273832" y="424605"/>
                  </a:lnTo>
                  <a:lnTo>
                    <a:pt x="288784" y="415148"/>
                  </a:lnTo>
                  <a:lnTo>
                    <a:pt x="301199" y="403949"/>
                  </a:lnTo>
                  <a:lnTo>
                    <a:pt x="311923" y="391589"/>
                  </a:lnTo>
                  <a:lnTo>
                    <a:pt x="321519" y="378455"/>
                  </a:lnTo>
                  <a:lnTo>
                    <a:pt x="329140" y="364805"/>
                  </a:lnTo>
                  <a:lnTo>
                    <a:pt x="335444" y="350811"/>
                  </a:lnTo>
                  <a:lnTo>
                    <a:pt x="340870" y="336588"/>
                  </a:lnTo>
                  <a:lnTo>
                    <a:pt x="343264" y="322211"/>
                  </a:lnTo>
                  <a:lnTo>
                    <a:pt x="343637" y="307733"/>
                  </a:lnTo>
                  <a:lnTo>
                    <a:pt x="342661" y="293187"/>
                  </a:lnTo>
                  <a:lnTo>
                    <a:pt x="339564" y="278596"/>
                  </a:lnTo>
                  <a:lnTo>
                    <a:pt x="335052" y="263974"/>
                  </a:lnTo>
                  <a:lnTo>
                    <a:pt x="329598" y="249332"/>
                  </a:lnTo>
                  <a:lnTo>
                    <a:pt x="322291" y="237124"/>
                  </a:lnTo>
                  <a:lnTo>
                    <a:pt x="313749" y="226538"/>
                  </a:lnTo>
                  <a:lnTo>
                    <a:pt x="304384" y="217034"/>
                  </a:lnTo>
                  <a:lnTo>
                    <a:pt x="294470" y="209474"/>
                  </a:lnTo>
                  <a:lnTo>
                    <a:pt x="284190" y="203211"/>
                  </a:lnTo>
                  <a:lnTo>
                    <a:pt x="273666" y="197812"/>
                  </a:lnTo>
                  <a:lnTo>
                    <a:pt x="261756" y="195436"/>
                  </a:lnTo>
                  <a:lnTo>
                    <a:pt x="248922" y="195076"/>
                  </a:lnTo>
                  <a:lnTo>
                    <a:pt x="235472" y="196059"/>
                  </a:lnTo>
                  <a:lnTo>
                    <a:pt x="222835" y="199161"/>
                  </a:lnTo>
                  <a:lnTo>
                    <a:pt x="210740" y="203677"/>
                  </a:lnTo>
                  <a:lnTo>
                    <a:pt x="199006" y="209134"/>
                  </a:lnTo>
                  <a:lnTo>
                    <a:pt x="189959" y="216443"/>
                  </a:lnTo>
                  <a:lnTo>
                    <a:pt x="182705" y="224986"/>
                  </a:lnTo>
                  <a:lnTo>
                    <a:pt x="156426" y="265070"/>
                  </a:lnTo>
                  <a:lnTo>
                    <a:pt x="150561" y="278203"/>
                  </a:lnTo>
                  <a:lnTo>
                    <a:pt x="145428" y="293077"/>
                  </a:lnTo>
                  <a:lnTo>
                    <a:pt x="140783" y="309110"/>
                  </a:lnTo>
                  <a:lnTo>
                    <a:pt x="138909" y="324692"/>
                  </a:lnTo>
                  <a:lnTo>
                    <a:pt x="138884" y="339975"/>
                  </a:lnTo>
                  <a:lnTo>
                    <a:pt x="140090" y="355057"/>
                  </a:lnTo>
                  <a:lnTo>
                    <a:pt x="140894" y="370006"/>
                  </a:lnTo>
                  <a:lnTo>
                    <a:pt x="141788" y="399667"/>
                  </a:lnTo>
                  <a:lnTo>
                    <a:pt x="143250" y="414428"/>
                  </a:lnTo>
                  <a:lnTo>
                    <a:pt x="145448" y="429163"/>
                  </a:lnTo>
                  <a:lnTo>
                    <a:pt x="164526" y="484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04538" y="2418997"/>
              <a:ext cx="244827" cy="163783"/>
            </a:xfrm>
            <a:custGeom>
              <a:avLst/>
              <a:gdLst/>
              <a:ahLst/>
              <a:cxnLst/>
              <a:rect l="0" t="0" r="0" b="0"/>
              <a:pathLst>
                <a:path w="244827" h="163783">
                  <a:moveTo>
                    <a:pt x="53672" y="0"/>
                  </a:moveTo>
                  <a:lnTo>
                    <a:pt x="53400" y="462"/>
                  </a:lnTo>
                  <a:lnTo>
                    <a:pt x="47469" y="8831"/>
                  </a:lnTo>
                  <a:lnTo>
                    <a:pt x="42291" y="18081"/>
                  </a:lnTo>
                  <a:lnTo>
                    <a:pt x="37616" y="27918"/>
                  </a:lnTo>
                  <a:lnTo>
                    <a:pt x="33276" y="38147"/>
                  </a:lnTo>
                  <a:lnTo>
                    <a:pt x="21928" y="62562"/>
                  </a:lnTo>
                  <a:lnTo>
                    <a:pt x="15476" y="75925"/>
                  </a:lnTo>
                  <a:lnTo>
                    <a:pt x="9951" y="89727"/>
                  </a:lnTo>
                  <a:lnTo>
                    <a:pt x="5044" y="103823"/>
                  </a:lnTo>
                  <a:lnTo>
                    <a:pt x="550" y="118114"/>
                  </a:lnTo>
                  <a:lnTo>
                    <a:pt x="0" y="130089"/>
                  </a:lnTo>
                  <a:lnTo>
                    <a:pt x="2081" y="140518"/>
                  </a:lnTo>
                  <a:lnTo>
                    <a:pt x="5915" y="149919"/>
                  </a:lnTo>
                  <a:lnTo>
                    <a:pt x="14589" y="156186"/>
                  </a:lnTo>
                  <a:lnTo>
                    <a:pt x="26489" y="160364"/>
                  </a:lnTo>
                  <a:lnTo>
                    <a:pt x="40540" y="163149"/>
                  </a:lnTo>
                  <a:lnTo>
                    <a:pt x="54801" y="163782"/>
                  </a:lnTo>
                  <a:lnTo>
                    <a:pt x="69203" y="162981"/>
                  </a:lnTo>
                  <a:lnTo>
                    <a:pt x="83698" y="161223"/>
                  </a:lnTo>
                  <a:lnTo>
                    <a:pt x="98255" y="160051"/>
                  </a:lnTo>
                  <a:lnTo>
                    <a:pt x="112854" y="159270"/>
                  </a:lnTo>
                  <a:lnTo>
                    <a:pt x="127480" y="158749"/>
                  </a:lnTo>
                  <a:lnTo>
                    <a:pt x="140902" y="157179"/>
                  </a:lnTo>
                  <a:lnTo>
                    <a:pt x="153520" y="154908"/>
                  </a:lnTo>
                  <a:lnTo>
                    <a:pt x="165603" y="152171"/>
                  </a:lnTo>
                  <a:lnTo>
                    <a:pt x="178552" y="150346"/>
                  </a:lnTo>
                  <a:lnTo>
                    <a:pt x="192079" y="149129"/>
                  </a:lnTo>
                  <a:lnTo>
                    <a:pt x="244826" y="1466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227341" y="2332097"/>
              <a:ext cx="22024" cy="585967"/>
            </a:xfrm>
            <a:custGeom>
              <a:avLst/>
              <a:gdLst/>
              <a:ahLst/>
              <a:cxnLst/>
              <a:rect l="0" t="0" r="0" b="0"/>
              <a:pathLst>
                <a:path w="22024" h="585967">
                  <a:moveTo>
                    <a:pt x="0" y="0"/>
                  </a:moveTo>
                  <a:lnTo>
                    <a:pt x="0" y="66161"/>
                  </a:lnTo>
                  <a:lnTo>
                    <a:pt x="1224" y="86491"/>
                  </a:lnTo>
                  <a:lnTo>
                    <a:pt x="3263" y="108609"/>
                  </a:lnTo>
                  <a:lnTo>
                    <a:pt x="5846" y="131919"/>
                  </a:lnTo>
                  <a:lnTo>
                    <a:pt x="7568" y="156023"/>
                  </a:lnTo>
                  <a:lnTo>
                    <a:pt x="8716" y="180657"/>
                  </a:lnTo>
                  <a:lnTo>
                    <a:pt x="9991" y="230867"/>
                  </a:lnTo>
                  <a:lnTo>
                    <a:pt x="10877" y="340981"/>
                  </a:lnTo>
                  <a:lnTo>
                    <a:pt x="12146" y="361467"/>
                  </a:lnTo>
                  <a:lnTo>
                    <a:pt x="14215" y="383689"/>
                  </a:lnTo>
                  <a:lnTo>
                    <a:pt x="16817" y="407069"/>
                  </a:lnTo>
                  <a:lnTo>
                    <a:pt x="18553" y="428773"/>
                  </a:lnTo>
                  <a:lnTo>
                    <a:pt x="19710" y="449359"/>
                  </a:lnTo>
                  <a:lnTo>
                    <a:pt x="20995" y="487323"/>
                  </a:lnTo>
                  <a:lnTo>
                    <a:pt x="22023" y="5859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403526" y="2537326"/>
              <a:ext cx="132140" cy="6345"/>
            </a:xfrm>
            <a:custGeom>
              <a:avLst/>
              <a:gdLst/>
              <a:ahLst/>
              <a:cxnLst/>
              <a:rect l="0" t="0" r="0" b="0"/>
              <a:pathLst>
                <a:path w="132140" h="6345">
                  <a:moveTo>
                    <a:pt x="0" y="6344"/>
                  </a:moveTo>
                  <a:lnTo>
                    <a:pt x="23383" y="498"/>
                  </a:lnTo>
                  <a:lnTo>
                    <a:pt x="36388" y="0"/>
                  </a:lnTo>
                  <a:lnTo>
                    <a:pt x="132139" y="63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425549" y="2620751"/>
              <a:ext cx="44047" cy="11013"/>
            </a:xfrm>
            <a:custGeom>
              <a:avLst/>
              <a:gdLst/>
              <a:ahLst/>
              <a:cxnLst/>
              <a:rect l="0" t="0" r="0" b="0"/>
              <a:pathLst>
                <a:path w="44047" h="11013">
                  <a:moveTo>
                    <a:pt x="0" y="11012"/>
                  </a:moveTo>
                  <a:lnTo>
                    <a:pt x="9788" y="7749"/>
                  </a:lnTo>
                  <a:lnTo>
                    <a:pt x="440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761062" y="2248714"/>
            <a:ext cx="1415326" cy="559234"/>
            <a:chOff x="3761062" y="2248714"/>
            <a:chExt cx="1415326" cy="559234"/>
          </a:xfrm>
        </p:grpSpPr>
        <p:sp>
          <p:nvSpPr>
            <p:cNvPr id="49" name="Freeform 48"/>
            <p:cNvSpPr/>
            <p:nvPr/>
          </p:nvSpPr>
          <p:spPr>
            <a:xfrm>
              <a:off x="3761062" y="2286916"/>
              <a:ext cx="291501" cy="521032"/>
            </a:xfrm>
            <a:custGeom>
              <a:avLst/>
              <a:gdLst/>
              <a:ahLst/>
              <a:cxnLst/>
              <a:rect l="0" t="0" r="0" b="0"/>
              <a:pathLst>
                <a:path w="291501" h="521032">
                  <a:moveTo>
                    <a:pt x="5846" y="58546"/>
                  </a:moveTo>
                  <a:lnTo>
                    <a:pt x="0" y="58546"/>
                  </a:lnTo>
                  <a:lnTo>
                    <a:pt x="725" y="54875"/>
                  </a:lnTo>
                  <a:lnTo>
                    <a:pt x="8056" y="41009"/>
                  </a:lnTo>
                  <a:lnTo>
                    <a:pt x="13437" y="33396"/>
                  </a:lnTo>
                  <a:lnTo>
                    <a:pt x="19471" y="25874"/>
                  </a:lnTo>
                  <a:lnTo>
                    <a:pt x="25941" y="18412"/>
                  </a:lnTo>
                  <a:lnTo>
                    <a:pt x="33924" y="12214"/>
                  </a:lnTo>
                  <a:lnTo>
                    <a:pt x="42918" y="6858"/>
                  </a:lnTo>
                  <a:lnTo>
                    <a:pt x="52583" y="2064"/>
                  </a:lnTo>
                  <a:lnTo>
                    <a:pt x="63921" y="92"/>
                  </a:lnTo>
                  <a:lnTo>
                    <a:pt x="76374" y="0"/>
                  </a:lnTo>
                  <a:lnTo>
                    <a:pt x="89570" y="1163"/>
                  </a:lnTo>
                  <a:lnTo>
                    <a:pt x="103261" y="3162"/>
                  </a:lnTo>
                  <a:lnTo>
                    <a:pt x="117282" y="5718"/>
                  </a:lnTo>
                  <a:lnTo>
                    <a:pt x="131524" y="8645"/>
                  </a:lnTo>
                  <a:lnTo>
                    <a:pt x="144689" y="13044"/>
                  </a:lnTo>
                  <a:lnTo>
                    <a:pt x="157136" y="18423"/>
                  </a:lnTo>
                  <a:lnTo>
                    <a:pt x="169105" y="24456"/>
                  </a:lnTo>
                  <a:lnTo>
                    <a:pt x="179531" y="30926"/>
                  </a:lnTo>
                  <a:lnTo>
                    <a:pt x="188929" y="37685"/>
                  </a:lnTo>
                  <a:lnTo>
                    <a:pt x="197641" y="44639"/>
                  </a:lnTo>
                  <a:lnTo>
                    <a:pt x="205896" y="52945"/>
                  </a:lnTo>
                  <a:lnTo>
                    <a:pt x="213847" y="62153"/>
                  </a:lnTo>
                  <a:lnTo>
                    <a:pt x="221594" y="71962"/>
                  </a:lnTo>
                  <a:lnTo>
                    <a:pt x="227982" y="82172"/>
                  </a:lnTo>
                  <a:lnTo>
                    <a:pt x="233465" y="92649"/>
                  </a:lnTo>
                  <a:lnTo>
                    <a:pt x="238343" y="103305"/>
                  </a:lnTo>
                  <a:lnTo>
                    <a:pt x="242819" y="114079"/>
                  </a:lnTo>
                  <a:lnTo>
                    <a:pt x="247026" y="124932"/>
                  </a:lnTo>
                  <a:lnTo>
                    <a:pt x="254964" y="146779"/>
                  </a:lnTo>
                  <a:lnTo>
                    <a:pt x="284787" y="234737"/>
                  </a:lnTo>
                  <a:lnTo>
                    <a:pt x="287240" y="246970"/>
                  </a:lnTo>
                  <a:lnTo>
                    <a:pt x="288875" y="260019"/>
                  </a:lnTo>
                  <a:lnTo>
                    <a:pt x="289966" y="273613"/>
                  </a:lnTo>
                  <a:lnTo>
                    <a:pt x="290693" y="287569"/>
                  </a:lnTo>
                  <a:lnTo>
                    <a:pt x="291500" y="316127"/>
                  </a:lnTo>
                  <a:lnTo>
                    <a:pt x="290492" y="329371"/>
                  </a:lnTo>
                  <a:lnTo>
                    <a:pt x="288597" y="341871"/>
                  </a:lnTo>
                  <a:lnTo>
                    <a:pt x="286109" y="353874"/>
                  </a:lnTo>
                  <a:lnTo>
                    <a:pt x="282004" y="365547"/>
                  </a:lnTo>
                  <a:lnTo>
                    <a:pt x="276820" y="376999"/>
                  </a:lnTo>
                  <a:lnTo>
                    <a:pt x="270917" y="388305"/>
                  </a:lnTo>
                  <a:lnTo>
                    <a:pt x="264535" y="399512"/>
                  </a:lnTo>
                  <a:lnTo>
                    <a:pt x="257833" y="410655"/>
                  </a:lnTo>
                  <a:lnTo>
                    <a:pt x="250918" y="421753"/>
                  </a:lnTo>
                  <a:lnTo>
                    <a:pt x="243861" y="431599"/>
                  </a:lnTo>
                  <a:lnTo>
                    <a:pt x="236710" y="440611"/>
                  </a:lnTo>
                  <a:lnTo>
                    <a:pt x="229495" y="449065"/>
                  </a:lnTo>
                  <a:lnTo>
                    <a:pt x="219791" y="455925"/>
                  </a:lnTo>
                  <a:lnTo>
                    <a:pt x="208428" y="461721"/>
                  </a:lnTo>
                  <a:lnTo>
                    <a:pt x="195958" y="466809"/>
                  </a:lnTo>
                  <a:lnTo>
                    <a:pt x="183975" y="471425"/>
                  </a:lnTo>
                  <a:lnTo>
                    <a:pt x="160871" y="479816"/>
                  </a:lnTo>
                  <a:lnTo>
                    <a:pt x="148348" y="482543"/>
                  </a:lnTo>
                  <a:lnTo>
                    <a:pt x="135105" y="484361"/>
                  </a:lnTo>
                  <a:lnTo>
                    <a:pt x="121383" y="485573"/>
                  </a:lnTo>
                  <a:lnTo>
                    <a:pt x="108564" y="485157"/>
                  </a:lnTo>
                  <a:lnTo>
                    <a:pt x="96348" y="483657"/>
                  </a:lnTo>
                  <a:lnTo>
                    <a:pt x="84533" y="481433"/>
                  </a:lnTo>
                  <a:lnTo>
                    <a:pt x="72986" y="478727"/>
                  </a:lnTo>
                  <a:lnTo>
                    <a:pt x="61617" y="475700"/>
                  </a:lnTo>
                  <a:lnTo>
                    <a:pt x="50368" y="472458"/>
                  </a:lnTo>
                  <a:lnTo>
                    <a:pt x="40421" y="467849"/>
                  </a:lnTo>
                  <a:lnTo>
                    <a:pt x="31343" y="462330"/>
                  </a:lnTo>
                  <a:lnTo>
                    <a:pt x="22844" y="456204"/>
                  </a:lnTo>
                  <a:lnTo>
                    <a:pt x="15954" y="448449"/>
                  </a:lnTo>
                  <a:lnTo>
                    <a:pt x="10138" y="439608"/>
                  </a:lnTo>
                  <a:lnTo>
                    <a:pt x="5037" y="430044"/>
                  </a:lnTo>
                  <a:lnTo>
                    <a:pt x="2859" y="419998"/>
                  </a:lnTo>
                  <a:lnTo>
                    <a:pt x="2631" y="409629"/>
                  </a:lnTo>
                  <a:lnTo>
                    <a:pt x="3703" y="399047"/>
                  </a:lnTo>
                  <a:lnTo>
                    <a:pt x="6864" y="388321"/>
                  </a:lnTo>
                  <a:lnTo>
                    <a:pt x="11419" y="377500"/>
                  </a:lnTo>
                  <a:lnTo>
                    <a:pt x="16902" y="366616"/>
                  </a:lnTo>
                  <a:lnTo>
                    <a:pt x="23005" y="356912"/>
                  </a:lnTo>
                  <a:lnTo>
                    <a:pt x="29520" y="347996"/>
                  </a:lnTo>
                  <a:lnTo>
                    <a:pt x="36311" y="339605"/>
                  </a:lnTo>
                  <a:lnTo>
                    <a:pt x="45732" y="334011"/>
                  </a:lnTo>
                  <a:lnTo>
                    <a:pt x="56907" y="330282"/>
                  </a:lnTo>
                  <a:lnTo>
                    <a:pt x="69251" y="327796"/>
                  </a:lnTo>
                  <a:lnTo>
                    <a:pt x="81150" y="327362"/>
                  </a:lnTo>
                  <a:lnTo>
                    <a:pt x="92754" y="328296"/>
                  </a:lnTo>
                  <a:lnTo>
                    <a:pt x="104160" y="330142"/>
                  </a:lnTo>
                  <a:lnTo>
                    <a:pt x="114211" y="333820"/>
                  </a:lnTo>
                  <a:lnTo>
                    <a:pt x="123359" y="338719"/>
                  </a:lnTo>
                  <a:lnTo>
                    <a:pt x="131905" y="344432"/>
                  </a:lnTo>
                  <a:lnTo>
                    <a:pt x="138825" y="351911"/>
                  </a:lnTo>
                  <a:lnTo>
                    <a:pt x="144663" y="360568"/>
                  </a:lnTo>
                  <a:lnTo>
                    <a:pt x="149777" y="370010"/>
                  </a:lnTo>
                  <a:lnTo>
                    <a:pt x="154411" y="379975"/>
                  </a:lnTo>
                  <a:lnTo>
                    <a:pt x="158723" y="390288"/>
                  </a:lnTo>
                  <a:lnTo>
                    <a:pt x="162822" y="400835"/>
                  </a:lnTo>
                  <a:lnTo>
                    <a:pt x="170639" y="422341"/>
                  </a:lnTo>
                  <a:lnTo>
                    <a:pt x="193009" y="488033"/>
                  </a:lnTo>
                  <a:lnTo>
                    <a:pt x="215065" y="5210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85347" y="2301416"/>
              <a:ext cx="209221" cy="400418"/>
            </a:xfrm>
            <a:custGeom>
              <a:avLst/>
              <a:gdLst/>
              <a:ahLst/>
              <a:cxnLst/>
              <a:rect l="0" t="0" r="0" b="0"/>
              <a:pathLst>
                <a:path w="209221" h="400418">
                  <a:moveTo>
                    <a:pt x="209220" y="0"/>
                  </a:moveTo>
                  <a:lnTo>
                    <a:pt x="203374" y="17537"/>
                  </a:lnTo>
                  <a:lnTo>
                    <a:pt x="196758" y="22703"/>
                  </a:lnTo>
                  <a:lnTo>
                    <a:pt x="187453" y="26146"/>
                  </a:lnTo>
                  <a:lnTo>
                    <a:pt x="176356" y="28442"/>
                  </a:lnTo>
                  <a:lnTo>
                    <a:pt x="164064" y="29973"/>
                  </a:lnTo>
                  <a:lnTo>
                    <a:pt x="150975" y="30994"/>
                  </a:lnTo>
                  <a:lnTo>
                    <a:pt x="137355" y="31674"/>
                  </a:lnTo>
                  <a:lnTo>
                    <a:pt x="124605" y="33351"/>
                  </a:lnTo>
                  <a:lnTo>
                    <a:pt x="112434" y="35693"/>
                  </a:lnTo>
                  <a:lnTo>
                    <a:pt x="100650" y="38477"/>
                  </a:lnTo>
                  <a:lnTo>
                    <a:pt x="90347" y="42780"/>
                  </a:lnTo>
                  <a:lnTo>
                    <a:pt x="81030" y="48096"/>
                  </a:lnTo>
                  <a:lnTo>
                    <a:pt x="72373" y="54087"/>
                  </a:lnTo>
                  <a:lnTo>
                    <a:pt x="66601" y="62975"/>
                  </a:lnTo>
                  <a:lnTo>
                    <a:pt x="62753" y="73794"/>
                  </a:lnTo>
                  <a:lnTo>
                    <a:pt x="60188" y="85901"/>
                  </a:lnTo>
                  <a:lnTo>
                    <a:pt x="57254" y="97643"/>
                  </a:lnTo>
                  <a:lnTo>
                    <a:pt x="54075" y="109142"/>
                  </a:lnTo>
                  <a:lnTo>
                    <a:pt x="50732" y="120478"/>
                  </a:lnTo>
                  <a:lnTo>
                    <a:pt x="48503" y="132929"/>
                  </a:lnTo>
                  <a:lnTo>
                    <a:pt x="47018" y="146124"/>
                  </a:lnTo>
                  <a:lnTo>
                    <a:pt x="46027" y="159815"/>
                  </a:lnTo>
                  <a:lnTo>
                    <a:pt x="44144" y="172613"/>
                  </a:lnTo>
                  <a:lnTo>
                    <a:pt x="41664" y="184815"/>
                  </a:lnTo>
                  <a:lnTo>
                    <a:pt x="38788" y="196620"/>
                  </a:lnTo>
                  <a:lnTo>
                    <a:pt x="35646" y="200820"/>
                  </a:lnTo>
                  <a:lnTo>
                    <a:pt x="32329" y="199949"/>
                  </a:lnTo>
                  <a:lnTo>
                    <a:pt x="28894" y="195698"/>
                  </a:lnTo>
                  <a:lnTo>
                    <a:pt x="26604" y="187970"/>
                  </a:lnTo>
                  <a:lnTo>
                    <a:pt x="25077" y="177924"/>
                  </a:lnTo>
                  <a:lnTo>
                    <a:pt x="24059" y="166333"/>
                  </a:lnTo>
                  <a:lnTo>
                    <a:pt x="25827" y="156158"/>
                  </a:lnTo>
                  <a:lnTo>
                    <a:pt x="29453" y="146928"/>
                  </a:lnTo>
                  <a:lnTo>
                    <a:pt x="34318" y="138328"/>
                  </a:lnTo>
                  <a:lnTo>
                    <a:pt x="42455" y="132594"/>
                  </a:lnTo>
                  <a:lnTo>
                    <a:pt x="52773" y="128772"/>
                  </a:lnTo>
                  <a:lnTo>
                    <a:pt x="64546" y="126223"/>
                  </a:lnTo>
                  <a:lnTo>
                    <a:pt x="76065" y="126972"/>
                  </a:lnTo>
                  <a:lnTo>
                    <a:pt x="87416" y="129917"/>
                  </a:lnTo>
                  <a:lnTo>
                    <a:pt x="98653" y="134328"/>
                  </a:lnTo>
                  <a:lnTo>
                    <a:pt x="109815" y="139716"/>
                  </a:lnTo>
                  <a:lnTo>
                    <a:pt x="120927" y="145754"/>
                  </a:lnTo>
                  <a:lnTo>
                    <a:pt x="132005" y="152227"/>
                  </a:lnTo>
                  <a:lnTo>
                    <a:pt x="141838" y="160213"/>
                  </a:lnTo>
                  <a:lnTo>
                    <a:pt x="150840" y="169208"/>
                  </a:lnTo>
                  <a:lnTo>
                    <a:pt x="159288" y="178874"/>
                  </a:lnTo>
                  <a:lnTo>
                    <a:pt x="167367" y="188989"/>
                  </a:lnTo>
                  <a:lnTo>
                    <a:pt x="175201" y="199403"/>
                  </a:lnTo>
                  <a:lnTo>
                    <a:pt x="182870" y="210016"/>
                  </a:lnTo>
                  <a:lnTo>
                    <a:pt x="187983" y="221986"/>
                  </a:lnTo>
                  <a:lnTo>
                    <a:pt x="191391" y="234859"/>
                  </a:lnTo>
                  <a:lnTo>
                    <a:pt x="193664" y="248336"/>
                  </a:lnTo>
                  <a:lnTo>
                    <a:pt x="195179" y="262214"/>
                  </a:lnTo>
                  <a:lnTo>
                    <a:pt x="196188" y="276360"/>
                  </a:lnTo>
                  <a:lnTo>
                    <a:pt x="196862" y="290685"/>
                  </a:lnTo>
                  <a:lnTo>
                    <a:pt x="196087" y="303906"/>
                  </a:lnTo>
                  <a:lnTo>
                    <a:pt x="194347" y="316390"/>
                  </a:lnTo>
                  <a:lnTo>
                    <a:pt x="191964" y="328383"/>
                  </a:lnTo>
                  <a:lnTo>
                    <a:pt x="187927" y="340049"/>
                  </a:lnTo>
                  <a:lnTo>
                    <a:pt x="182790" y="351497"/>
                  </a:lnTo>
                  <a:lnTo>
                    <a:pt x="176918" y="362800"/>
                  </a:lnTo>
                  <a:lnTo>
                    <a:pt x="169332" y="371558"/>
                  </a:lnTo>
                  <a:lnTo>
                    <a:pt x="160605" y="378620"/>
                  </a:lnTo>
                  <a:lnTo>
                    <a:pt x="151116" y="384552"/>
                  </a:lnTo>
                  <a:lnTo>
                    <a:pt x="141120" y="389730"/>
                  </a:lnTo>
                  <a:lnTo>
                    <a:pt x="130785" y="394406"/>
                  </a:lnTo>
                  <a:lnTo>
                    <a:pt x="120225" y="398746"/>
                  </a:lnTo>
                  <a:lnTo>
                    <a:pt x="109514" y="400417"/>
                  </a:lnTo>
                  <a:lnTo>
                    <a:pt x="98703" y="400306"/>
                  </a:lnTo>
                  <a:lnTo>
                    <a:pt x="87825" y="399010"/>
                  </a:lnTo>
                  <a:lnTo>
                    <a:pt x="76903" y="396922"/>
                  </a:lnTo>
                  <a:lnTo>
                    <a:pt x="65951" y="394306"/>
                  </a:lnTo>
                  <a:lnTo>
                    <a:pt x="54979" y="391339"/>
                  </a:lnTo>
                  <a:lnTo>
                    <a:pt x="45217" y="386914"/>
                  </a:lnTo>
                  <a:lnTo>
                    <a:pt x="36262" y="381517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69556" y="2283743"/>
              <a:ext cx="288393" cy="480159"/>
            </a:xfrm>
            <a:custGeom>
              <a:avLst/>
              <a:gdLst/>
              <a:ahLst/>
              <a:cxnLst/>
              <a:rect l="0" t="0" r="0" b="0"/>
              <a:pathLst>
                <a:path w="288393" h="480159">
                  <a:moveTo>
                    <a:pt x="200300" y="72730"/>
                  </a:moveTo>
                  <a:lnTo>
                    <a:pt x="217836" y="61039"/>
                  </a:lnTo>
                  <a:lnTo>
                    <a:pt x="221779" y="53925"/>
                  </a:lnTo>
                  <a:lnTo>
                    <a:pt x="223184" y="45511"/>
                  </a:lnTo>
                  <a:lnTo>
                    <a:pt x="222897" y="36232"/>
                  </a:lnTo>
                  <a:lnTo>
                    <a:pt x="219035" y="27598"/>
                  </a:lnTo>
                  <a:lnTo>
                    <a:pt x="212789" y="19396"/>
                  </a:lnTo>
                  <a:lnTo>
                    <a:pt x="204956" y="11480"/>
                  </a:lnTo>
                  <a:lnTo>
                    <a:pt x="194839" y="6203"/>
                  </a:lnTo>
                  <a:lnTo>
                    <a:pt x="183201" y="2685"/>
                  </a:lnTo>
                  <a:lnTo>
                    <a:pt x="170548" y="340"/>
                  </a:lnTo>
                  <a:lnTo>
                    <a:pt x="158442" y="0"/>
                  </a:lnTo>
                  <a:lnTo>
                    <a:pt x="146701" y="997"/>
                  </a:lnTo>
                  <a:lnTo>
                    <a:pt x="135203" y="2885"/>
                  </a:lnTo>
                  <a:lnTo>
                    <a:pt x="123867" y="6591"/>
                  </a:lnTo>
                  <a:lnTo>
                    <a:pt x="112640" y="11508"/>
                  </a:lnTo>
                  <a:lnTo>
                    <a:pt x="101484" y="17234"/>
                  </a:lnTo>
                  <a:lnTo>
                    <a:pt x="90376" y="23498"/>
                  </a:lnTo>
                  <a:lnTo>
                    <a:pt x="79301" y="30120"/>
                  </a:lnTo>
                  <a:lnTo>
                    <a:pt x="68246" y="36983"/>
                  </a:lnTo>
                  <a:lnTo>
                    <a:pt x="58430" y="45228"/>
                  </a:lnTo>
                  <a:lnTo>
                    <a:pt x="49438" y="54396"/>
                  </a:lnTo>
                  <a:lnTo>
                    <a:pt x="40997" y="64178"/>
                  </a:lnTo>
                  <a:lnTo>
                    <a:pt x="32923" y="73146"/>
                  </a:lnTo>
                  <a:lnTo>
                    <a:pt x="17425" y="89637"/>
                  </a:lnTo>
                  <a:lnTo>
                    <a:pt x="11091" y="98683"/>
                  </a:lnTo>
                  <a:lnTo>
                    <a:pt x="5644" y="108385"/>
                  </a:lnTo>
                  <a:lnTo>
                    <a:pt x="789" y="118523"/>
                  </a:lnTo>
                  <a:lnTo>
                    <a:pt x="0" y="128953"/>
                  </a:lnTo>
                  <a:lnTo>
                    <a:pt x="1921" y="139576"/>
                  </a:lnTo>
                  <a:lnTo>
                    <a:pt x="5648" y="150329"/>
                  </a:lnTo>
                  <a:lnTo>
                    <a:pt x="10580" y="159944"/>
                  </a:lnTo>
                  <a:lnTo>
                    <a:pt x="16315" y="168802"/>
                  </a:lnTo>
                  <a:lnTo>
                    <a:pt x="22586" y="177154"/>
                  </a:lnTo>
                  <a:lnTo>
                    <a:pt x="30436" y="183945"/>
                  </a:lnTo>
                  <a:lnTo>
                    <a:pt x="39341" y="189696"/>
                  </a:lnTo>
                  <a:lnTo>
                    <a:pt x="48948" y="194754"/>
                  </a:lnTo>
                  <a:lnTo>
                    <a:pt x="60246" y="198126"/>
                  </a:lnTo>
                  <a:lnTo>
                    <a:pt x="72672" y="200374"/>
                  </a:lnTo>
                  <a:lnTo>
                    <a:pt x="85851" y="201872"/>
                  </a:lnTo>
                  <a:lnTo>
                    <a:pt x="98307" y="201648"/>
                  </a:lnTo>
                  <a:lnTo>
                    <a:pt x="110281" y="200275"/>
                  </a:lnTo>
                  <a:lnTo>
                    <a:pt x="121935" y="198136"/>
                  </a:lnTo>
                  <a:lnTo>
                    <a:pt x="133374" y="195486"/>
                  </a:lnTo>
                  <a:lnTo>
                    <a:pt x="144671" y="192496"/>
                  </a:lnTo>
                  <a:lnTo>
                    <a:pt x="155873" y="189279"/>
                  </a:lnTo>
                  <a:lnTo>
                    <a:pt x="165788" y="184688"/>
                  </a:lnTo>
                  <a:lnTo>
                    <a:pt x="174845" y="179180"/>
                  </a:lnTo>
                  <a:lnTo>
                    <a:pt x="183330" y="173061"/>
                  </a:lnTo>
                  <a:lnTo>
                    <a:pt x="190210" y="165311"/>
                  </a:lnTo>
                  <a:lnTo>
                    <a:pt x="196020" y="156474"/>
                  </a:lnTo>
                  <a:lnTo>
                    <a:pt x="201117" y="146912"/>
                  </a:lnTo>
                  <a:lnTo>
                    <a:pt x="205739" y="136867"/>
                  </a:lnTo>
                  <a:lnTo>
                    <a:pt x="210043" y="126500"/>
                  </a:lnTo>
                  <a:lnTo>
                    <a:pt x="214136" y="115918"/>
                  </a:lnTo>
                  <a:lnTo>
                    <a:pt x="221947" y="94372"/>
                  </a:lnTo>
                  <a:lnTo>
                    <a:pt x="225743" y="83488"/>
                  </a:lnTo>
                  <a:lnTo>
                    <a:pt x="228273" y="82349"/>
                  </a:lnTo>
                  <a:lnTo>
                    <a:pt x="229960" y="87707"/>
                  </a:lnTo>
                  <a:lnTo>
                    <a:pt x="231085" y="97397"/>
                  </a:lnTo>
                  <a:lnTo>
                    <a:pt x="231835" y="108751"/>
                  </a:lnTo>
                  <a:lnTo>
                    <a:pt x="232335" y="121214"/>
                  </a:lnTo>
                  <a:lnTo>
                    <a:pt x="232668" y="134417"/>
                  </a:lnTo>
                  <a:lnTo>
                    <a:pt x="234113" y="146890"/>
                  </a:lnTo>
                  <a:lnTo>
                    <a:pt x="236301" y="158875"/>
                  </a:lnTo>
                  <a:lnTo>
                    <a:pt x="238982" y="170536"/>
                  </a:lnTo>
                  <a:lnTo>
                    <a:pt x="240770" y="183204"/>
                  </a:lnTo>
                  <a:lnTo>
                    <a:pt x="241962" y="196543"/>
                  </a:lnTo>
                  <a:lnTo>
                    <a:pt x="242757" y="210330"/>
                  </a:lnTo>
                  <a:lnTo>
                    <a:pt x="244510" y="224415"/>
                  </a:lnTo>
                  <a:lnTo>
                    <a:pt x="246902" y="238700"/>
                  </a:lnTo>
                  <a:lnTo>
                    <a:pt x="249721" y="253117"/>
                  </a:lnTo>
                  <a:lnTo>
                    <a:pt x="256115" y="282186"/>
                  </a:lnTo>
                  <a:lnTo>
                    <a:pt x="259533" y="296789"/>
                  </a:lnTo>
                  <a:lnTo>
                    <a:pt x="261812" y="311419"/>
                  </a:lnTo>
                  <a:lnTo>
                    <a:pt x="263331" y="326066"/>
                  </a:lnTo>
                  <a:lnTo>
                    <a:pt x="264344" y="340725"/>
                  </a:lnTo>
                  <a:lnTo>
                    <a:pt x="266242" y="354168"/>
                  </a:lnTo>
                  <a:lnTo>
                    <a:pt x="268731" y="366801"/>
                  </a:lnTo>
                  <a:lnTo>
                    <a:pt x="278081" y="405380"/>
                  </a:lnTo>
                  <a:lnTo>
                    <a:pt x="288392" y="4801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088295" y="2378497"/>
              <a:ext cx="1" cy="33035"/>
            </a:xfrm>
            <a:custGeom>
              <a:avLst/>
              <a:gdLst/>
              <a:ahLst/>
              <a:cxnLst/>
              <a:rect l="0" t="0" r="0" b="0"/>
              <a:pathLst>
                <a:path w="1" h="33035">
                  <a:moveTo>
                    <a:pt x="0" y="3303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793409" y="2248714"/>
              <a:ext cx="382979" cy="559234"/>
            </a:xfrm>
            <a:custGeom>
              <a:avLst/>
              <a:gdLst/>
              <a:ahLst/>
              <a:cxnLst/>
              <a:rect l="0" t="0" r="0" b="0"/>
              <a:pathLst>
                <a:path w="382979" h="559234">
                  <a:moveTo>
                    <a:pt x="283874" y="85736"/>
                  </a:moveTo>
                  <a:lnTo>
                    <a:pt x="232105" y="33967"/>
                  </a:lnTo>
                  <a:lnTo>
                    <a:pt x="223668" y="27977"/>
                  </a:lnTo>
                  <a:lnTo>
                    <a:pt x="214373" y="22760"/>
                  </a:lnTo>
                  <a:lnTo>
                    <a:pt x="204505" y="18058"/>
                  </a:lnTo>
                  <a:lnTo>
                    <a:pt x="194257" y="13701"/>
                  </a:lnTo>
                  <a:lnTo>
                    <a:pt x="183753" y="9572"/>
                  </a:lnTo>
                  <a:lnTo>
                    <a:pt x="173081" y="5596"/>
                  </a:lnTo>
                  <a:lnTo>
                    <a:pt x="161072" y="2945"/>
                  </a:lnTo>
                  <a:lnTo>
                    <a:pt x="148172" y="1178"/>
                  </a:lnTo>
                  <a:lnTo>
                    <a:pt x="134678" y="0"/>
                  </a:lnTo>
                  <a:lnTo>
                    <a:pt x="122011" y="1662"/>
                  </a:lnTo>
                  <a:lnTo>
                    <a:pt x="109896" y="5217"/>
                  </a:lnTo>
                  <a:lnTo>
                    <a:pt x="98149" y="10033"/>
                  </a:lnTo>
                  <a:lnTo>
                    <a:pt x="86647" y="15691"/>
                  </a:lnTo>
                  <a:lnTo>
                    <a:pt x="75308" y="21911"/>
                  </a:lnTo>
                  <a:lnTo>
                    <a:pt x="64079" y="28504"/>
                  </a:lnTo>
                  <a:lnTo>
                    <a:pt x="54146" y="37793"/>
                  </a:lnTo>
                  <a:lnTo>
                    <a:pt x="45077" y="48880"/>
                  </a:lnTo>
                  <a:lnTo>
                    <a:pt x="36583" y="61166"/>
                  </a:lnTo>
                  <a:lnTo>
                    <a:pt x="29698" y="73027"/>
                  </a:lnTo>
                  <a:lnTo>
                    <a:pt x="23884" y="84604"/>
                  </a:lnTo>
                  <a:lnTo>
                    <a:pt x="18784" y="95993"/>
                  </a:lnTo>
                  <a:lnTo>
                    <a:pt x="14161" y="107256"/>
                  </a:lnTo>
                  <a:lnTo>
                    <a:pt x="9855" y="118436"/>
                  </a:lnTo>
                  <a:lnTo>
                    <a:pt x="5762" y="129559"/>
                  </a:lnTo>
                  <a:lnTo>
                    <a:pt x="3033" y="141869"/>
                  </a:lnTo>
                  <a:lnTo>
                    <a:pt x="1213" y="154969"/>
                  </a:lnTo>
                  <a:lnTo>
                    <a:pt x="0" y="168597"/>
                  </a:lnTo>
                  <a:lnTo>
                    <a:pt x="415" y="182576"/>
                  </a:lnTo>
                  <a:lnTo>
                    <a:pt x="1915" y="196789"/>
                  </a:lnTo>
                  <a:lnTo>
                    <a:pt x="4138" y="211159"/>
                  </a:lnTo>
                  <a:lnTo>
                    <a:pt x="8068" y="223186"/>
                  </a:lnTo>
                  <a:lnTo>
                    <a:pt x="13134" y="233651"/>
                  </a:lnTo>
                  <a:lnTo>
                    <a:pt x="18959" y="243074"/>
                  </a:lnTo>
                  <a:lnTo>
                    <a:pt x="25289" y="251804"/>
                  </a:lnTo>
                  <a:lnTo>
                    <a:pt x="31956" y="260070"/>
                  </a:lnTo>
                  <a:lnTo>
                    <a:pt x="38848" y="268028"/>
                  </a:lnTo>
                  <a:lnTo>
                    <a:pt x="47113" y="274557"/>
                  </a:lnTo>
                  <a:lnTo>
                    <a:pt x="56294" y="280133"/>
                  </a:lnTo>
                  <a:lnTo>
                    <a:pt x="66085" y="285074"/>
                  </a:lnTo>
                  <a:lnTo>
                    <a:pt x="78730" y="288368"/>
                  </a:lnTo>
                  <a:lnTo>
                    <a:pt x="93277" y="290564"/>
                  </a:lnTo>
                  <a:lnTo>
                    <a:pt x="109093" y="292028"/>
                  </a:lnTo>
                  <a:lnTo>
                    <a:pt x="123307" y="291781"/>
                  </a:lnTo>
                  <a:lnTo>
                    <a:pt x="136454" y="290392"/>
                  </a:lnTo>
                  <a:lnTo>
                    <a:pt x="148889" y="288243"/>
                  </a:lnTo>
                  <a:lnTo>
                    <a:pt x="160849" y="284363"/>
                  </a:lnTo>
                  <a:lnTo>
                    <a:pt x="172494" y="279329"/>
                  </a:lnTo>
                  <a:lnTo>
                    <a:pt x="183927" y="273527"/>
                  </a:lnTo>
                  <a:lnTo>
                    <a:pt x="195220" y="267211"/>
                  </a:lnTo>
                  <a:lnTo>
                    <a:pt x="206419" y="260554"/>
                  </a:lnTo>
                  <a:lnTo>
                    <a:pt x="217555" y="253669"/>
                  </a:lnTo>
                  <a:lnTo>
                    <a:pt x="227427" y="245408"/>
                  </a:lnTo>
                  <a:lnTo>
                    <a:pt x="236454" y="236231"/>
                  </a:lnTo>
                  <a:lnTo>
                    <a:pt x="244920" y="226441"/>
                  </a:lnTo>
                  <a:lnTo>
                    <a:pt x="253011" y="216245"/>
                  </a:lnTo>
                  <a:lnTo>
                    <a:pt x="260851" y="205777"/>
                  </a:lnTo>
                  <a:lnTo>
                    <a:pt x="268526" y="195128"/>
                  </a:lnTo>
                  <a:lnTo>
                    <a:pt x="274866" y="184358"/>
                  </a:lnTo>
                  <a:lnTo>
                    <a:pt x="280316" y="173507"/>
                  </a:lnTo>
                  <a:lnTo>
                    <a:pt x="285172" y="162603"/>
                  </a:lnTo>
                  <a:lnTo>
                    <a:pt x="288411" y="160227"/>
                  </a:lnTo>
                  <a:lnTo>
                    <a:pt x="290569" y="163537"/>
                  </a:lnTo>
                  <a:lnTo>
                    <a:pt x="294191" y="179043"/>
                  </a:lnTo>
                  <a:lnTo>
                    <a:pt x="296870" y="188317"/>
                  </a:lnTo>
                  <a:lnTo>
                    <a:pt x="299879" y="198169"/>
                  </a:lnTo>
                  <a:lnTo>
                    <a:pt x="301885" y="209632"/>
                  </a:lnTo>
                  <a:lnTo>
                    <a:pt x="303223" y="222168"/>
                  </a:lnTo>
                  <a:lnTo>
                    <a:pt x="304114" y="235419"/>
                  </a:lnTo>
                  <a:lnTo>
                    <a:pt x="304709" y="249147"/>
                  </a:lnTo>
                  <a:lnTo>
                    <a:pt x="305369" y="277451"/>
                  </a:lnTo>
                  <a:lnTo>
                    <a:pt x="306769" y="290627"/>
                  </a:lnTo>
                  <a:lnTo>
                    <a:pt x="308926" y="303082"/>
                  </a:lnTo>
                  <a:lnTo>
                    <a:pt x="314584" y="327932"/>
                  </a:lnTo>
                  <a:lnTo>
                    <a:pt x="331768" y="398206"/>
                  </a:lnTo>
                  <a:lnTo>
                    <a:pt x="335380" y="411506"/>
                  </a:lnTo>
                  <a:lnTo>
                    <a:pt x="346309" y="448985"/>
                  </a:lnTo>
                  <a:lnTo>
                    <a:pt x="353630" y="476384"/>
                  </a:lnTo>
                  <a:lnTo>
                    <a:pt x="358519" y="489319"/>
                  </a:lnTo>
                  <a:lnTo>
                    <a:pt x="364225" y="501612"/>
                  </a:lnTo>
                  <a:lnTo>
                    <a:pt x="382978" y="5592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972023" y="4195404"/>
            <a:ext cx="242256" cy="132140"/>
            <a:chOff x="1972023" y="4195404"/>
            <a:chExt cx="242256" cy="132140"/>
          </a:xfrm>
        </p:grpSpPr>
        <p:sp>
          <p:nvSpPr>
            <p:cNvPr id="55" name="Freeform 54"/>
            <p:cNvSpPr/>
            <p:nvPr/>
          </p:nvSpPr>
          <p:spPr>
            <a:xfrm>
              <a:off x="2027081" y="4195404"/>
              <a:ext cx="187198" cy="36193"/>
            </a:xfrm>
            <a:custGeom>
              <a:avLst/>
              <a:gdLst/>
              <a:ahLst/>
              <a:cxnLst/>
              <a:rect l="0" t="0" r="0" b="0"/>
              <a:pathLst>
                <a:path w="187198" h="36193">
                  <a:moveTo>
                    <a:pt x="0" y="22023"/>
                  </a:moveTo>
                  <a:lnTo>
                    <a:pt x="11691" y="33714"/>
                  </a:lnTo>
                  <a:lnTo>
                    <a:pt x="23700" y="35935"/>
                  </a:lnTo>
                  <a:lnTo>
                    <a:pt x="40270" y="36192"/>
                  </a:lnTo>
                  <a:lnTo>
                    <a:pt x="59881" y="35140"/>
                  </a:lnTo>
                  <a:lnTo>
                    <a:pt x="77850" y="31991"/>
                  </a:lnTo>
                  <a:lnTo>
                    <a:pt x="94723" y="27445"/>
                  </a:lnTo>
                  <a:lnTo>
                    <a:pt x="110865" y="21967"/>
                  </a:lnTo>
                  <a:lnTo>
                    <a:pt x="126521" y="17092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72023" y="4305520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110116" y="0"/>
                  </a:moveTo>
                  <a:lnTo>
                    <a:pt x="86733" y="0"/>
                  </a:lnTo>
                  <a:lnTo>
                    <a:pt x="76175" y="1223"/>
                  </a:lnTo>
                  <a:lnTo>
                    <a:pt x="65465" y="3263"/>
                  </a:lnTo>
                  <a:lnTo>
                    <a:pt x="54655" y="5845"/>
                  </a:lnTo>
                  <a:lnTo>
                    <a:pt x="43778" y="8791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072223" y="3233304"/>
            <a:ext cx="3289310" cy="565685"/>
            <a:chOff x="1072223" y="3233304"/>
            <a:chExt cx="3289310" cy="565685"/>
          </a:xfrm>
        </p:grpSpPr>
        <p:sp>
          <p:nvSpPr>
            <p:cNvPr id="58" name="Freeform 57"/>
            <p:cNvSpPr/>
            <p:nvPr/>
          </p:nvSpPr>
          <p:spPr>
            <a:xfrm>
              <a:off x="1072223" y="3327903"/>
              <a:ext cx="404281" cy="471086"/>
            </a:xfrm>
            <a:custGeom>
              <a:avLst/>
              <a:gdLst/>
              <a:ahLst/>
              <a:cxnLst/>
              <a:rect l="0" t="0" r="0" b="0"/>
              <a:pathLst>
                <a:path w="404281" h="471086">
                  <a:moveTo>
                    <a:pt x="62922" y="85680"/>
                  </a:moveTo>
                  <a:lnTo>
                    <a:pt x="57076" y="85680"/>
                  </a:lnTo>
                  <a:lnTo>
                    <a:pt x="56578" y="80786"/>
                  </a:lnTo>
                  <a:lnTo>
                    <a:pt x="57469" y="72630"/>
                  </a:lnTo>
                  <a:lnTo>
                    <a:pt x="59286" y="62298"/>
                  </a:lnTo>
                  <a:lnTo>
                    <a:pt x="64169" y="52963"/>
                  </a:lnTo>
                  <a:lnTo>
                    <a:pt x="71094" y="44293"/>
                  </a:lnTo>
                  <a:lnTo>
                    <a:pt x="79381" y="36066"/>
                  </a:lnTo>
                  <a:lnTo>
                    <a:pt x="88577" y="29357"/>
                  </a:lnTo>
                  <a:lnTo>
                    <a:pt x="98378" y="23661"/>
                  </a:lnTo>
                  <a:lnTo>
                    <a:pt x="108582" y="18641"/>
                  </a:lnTo>
                  <a:lnTo>
                    <a:pt x="119056" y="14070"/>
                  </a:lnTo>
                  <a:lnTo>
                    <a:pt x="129708" y="9800"/>
                  </a:lnTo>
                  <a:lnTo>
                    <a:pt x="140481" y="5729"/>
                  </a:lnTo>
                  <a:lnTo>
                    <a:pt x="152556" y="3015"/>
                  </a:lnTo>
                  <a:lnTo>
                    <a:pt x="165501" y="1206"/>
                  </a:lnTo>
                  <a:lnTo>
                    <a:pt x="179025" y="0"/>
                  </a:lnTo>
                  <a:lnTo>
                    <a:pt x="191711" y="420"/>
                  </a:lnTo>
                  <a:lnTo>
                    <a:pt x="203839" y="1923"/>
                  </a:lnTo>
                  <a:lnTo>
                    <a:pt x="215595" y="4149"/>
                  </a:lnTo>
                  <a:lnTo>
                    <a:pt x="225879" y="9302"/>
                  </a:lnTo>
                  <a:lnTo>
                    <a:pt x="235182" y="16409"/>
                  </a:lnTo>
                  <a:lnTo>
                    <a:pt x="273541" y="54188"/>
                  </a:lnTo>
                  <a:lnTo>
                    <a:pt x="281639" y="64686"/>
                  </a:lnTo>
                  <a:lnTo>
                    <a:pt x="288261" y="75354"/>
                  </a:lnTo>
                  <a:lnTo>
                    <a:pt x="293900" y="86137"/>
                  </a:lnTo>
                  <a:lnTo>
                    <a:pt x="296435" y="99444"/>
                  </a:lnTo>
                  <a:lnTo>
                    <a:pt x="296902" y="114432"/>
                  </a:lnTo>
                  <a:lnTo>
                    <a:pt x="295989" y="130542"/>
                  </a:lnTo>
                  <a:lnTo>
                    <a:pt x="294975" y="164755"/>
                  </a:lnTo>
                  <a:lnTo>
                    <a:pt x="294705" y="182443"/>
                  </a:lnTo>
                  <a:lnTo>
                    <a:pt x="292078" y="197906"/>
                  </a:lnTo>
                  <a:lnTo>
                    <a:pt x="287879" y="211885"/>
                  </a:lnTo>
                  <a:lnTo>
                    <a:pt x="282633" y="224874"/>
                  </a:lnTo>
                  <a:lnTo>
                    <a:pt x="275465" y="238428"/>
                  </a:lnTo>
                  <a:lnTo>
                    <a:pt x="267016" y="252358"/>
                  </a:lnTo>
                  <a:lnTo>
                    <a:pt x="257713" y="266539"/>
                  </a:lnTo>
                  <a:lnTo>
                    <a:pt x="247840" y="278440"/>
                  </a:lnTo>
                  <a:lnTo>
                    <a:pt x="237588" y="288820"/>
                  </a:lnTo>
                  <a:lnTo>
                    <a:pt x="227083" y="298188"/>
                  </a:lnTo>
                  <a:lnTo>
                    <a:pt x="217632" y="308104"/>
                  </a:lnTo>
                  <a:lnTo>
                    <a:pt x="208885" y="318384"/>
                  </a:lnTo>
                  <a:lnTo>
                    <a:pt x="200606" y="328909"/>
                  </a:lnTo>
                  <a:lnTo>
                    <a:pt x="190193" y="337149"/>
                  </a:lnTo>
                  <a:lnTo>
                    <a:pt x="178357" y="343865"/>
                  </a:lnTo>
                  <a:lnTo>
                    <a:pt x="165572" y="349567"/>
                  </a:lnTo>
                  <a:lnTo>
                    <a:pt x="153378" y="354591"/>
                  </a:lnTo>
                  <a:lnTo>
                    <a:pt x="141579" y="359164"/>
                  </a:lnTo>
                  <a:lnTo>
                    <a:pt x="118680" y="367509"/>
                  </a:lnTo>
                  <a:lnTo>
                    <a:pt x="96268" y="375295"/>
                  </a:lnTo>
                  <a:lnTo>
                    <a:pt x="83929" y="376637"/>
                  </a:lnTo>
                  <a:lnTo>
                    <a:pt x="70809" y="376309"/>
                  </a:lnTo>
                  <a:lnTo>
                    <a:pt x="57168" y="374866"/>
                  </a:lnTo>
                  <a:lnTo>
                    <a:pt x="45627" y="371458"/>
                  </a:lnTo>
                  <a:lnTo>
                    <a:pt x="35487" y="366738"/>
                  </a:lnTo>
                  <a:lnTo>
                    <a:pt x="26279" y="361145"/>
                  </a:lnTo>
                  <a:lnTo>
                    <a:pt x="18917" y="353745"/>
                  </a:lnTo>
                  <a:lnTo>
                    <a:pt x="12786" y="345142"/>
                  </a:lnTo>
                  <a:lnTo>
                    <a:pt x="7475" y="335735"/>
                  </a:lnTo>
                  <a:lnTo>
                    <a:pt x="3934" y="324571"/>
                  </a:lnTo>
                  <a:lnTo>
                    <a:pt x="1573" y="312234"/>
                  </a:lnTo>
                  <a:lnTo>
                    <a:pt x="0" y="299115"/>
                  </a:lnTo>
                  <a:lnTo>
                    <a:pt x="1397" y="286698"/>
                  </a:lnTo>
                  <a:lnTo>
                    <a:pt x="4776" y="274750"/>
                  </a:lnTo>
                  <a:lnTo>
                    <a:pt x="9476" y="263114"/>
                  </a:lnTo>
                  <a:lnTo>
                    <a:pt x="15056" y="252910"/>
                  </a:lnTo>
                  <a:lnTo>
                    <a:pt x="21223" y="243660"/>
                  </a:lnTo>
                  <a:lnTo>
                    <a:pt x="27782" y="235046"/>
                  </a:lnTo>
                  <a:lnTo>
                    <a:pt x="35824" y="228081"/>
                  </a:lnTo>
                  <a:lnTo>
                    <a:pt x="44857" y="222213"/>
                  </a:lnTo>
                  <a:lnTo>
                    <a:pt x="54549" y="217078"/>
                  </a:lnTo>
                  <a:lnTo>
                    <a:pt x="65904" y="213654"/>
                  </a:lnTo>
                  <a:lnTo>
                    <a:pt x="78369" y="211372"/>
                  </a:lnTo>
                  <a:lnTo>
                    <a:pt x="91572" y="209850"/>
                  </a:lnTo>
                  <a:lnTo>
                    <a:pt x="104045" y="210060"/>
                  </a:lnTo>
                  <a:lnTo>
                    <a:pt x="116031" y="211423"/>
                  </a:lnTo>
                  <a:lnTo>
                    <a:pt x="127692" y="213555"/>
                  </a:lnTo>
                  <a:lnTo>
                    <a:pt x="140360" y="217423"/>
                  </a:lnTo>
                  <a:lnTo>
                    <a:pt x="153700" y="222449"/>
                  </a:lnTo>
                  <a:lnTo>
                    <a:pt x="167486" y="228247"/>
                  </a:lnTo>
                  <a:lnTo>
                    <a:pt x="180348" y="233336"/>
                  </a:lnTo>
                  <a:lnTo>
                    <a:pt x="204427" y="242252"/>
                  </a:lnTo>
                  <a:lnTo>
                    <a:pt x="214764" y="247567"/>
                  </a:lnTo>
                  <a:lnTo>
                    <a:pt x="224101" y="253557"/>
                  </a:lnTo>
                  <a:lnTo>
                    <a:pt x="232774" y="259997"/>
                  </a:lnTo>
                  <a:lnTo>
                    <a:pt x="252198" y="273678"/>
                  </a:lnTo>
                  <a:lnTo>
                    <a:pt x="262516" y="280752"/>
                  </a:lnTo>
                  <a:lnTo>
                    <a:pt x="271842" y="287915"/>
                  </a:lnTo>
                  <a:lnTo>
                    <a:pt x="280506" y="295137"/>
                  </a:lnTo>
                  <a:lnTo>
                    <a:pt x="288729" y="302399"/>
                  </a:lnTo>
                  <a:lnTo>
                    <a:pt x="304392" y="316993"/>
                  </a:lnTo>
                  <a:lnTo>
                    <a:pt x="334385" y="346301"/>
                  </a:lnTo>
                  <a:lnTo>
                    <a:pt x="341778" y="354861"/>
                  </a:lnTo>
                  <a:lnTo>
                    <a:pt x="349153" y="364238"/>
                  </a:lnTo>
                  <a:lnTo>
                    <a:pt x="356517" y="374160"/>
                  </a:lnTo>
                  <a:lnTo>
                    <a:pt x="371225" y="394972"/>
                  </a:lnTo>
                  <a:lnTo>
                    <a:pt x="378573" y="405661"/>
                  </a:lnTo>
                  <a:lnTo>
                    <a:pt x="384695" y="416457"/>
                  </a:lnTo>
                  <a:lnTo>
                    <a:pt x="390000" y="427326"/>
                  </a:lnTo>
                  <a:lnTo>
                    <a:pt x="404280" y="4710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22882" y="3314479"/>
              <a:ext cx="375431" cy="484510"/>
            </a:xfrm>
            <a:custGeom>
              <a:avLst/>
              <a:gdLst/>
              <a:ahLst/>
              <a:cxnLst/>
              <a:rect l="0" t="0" r="0" b="0"/>
              <a:pathLst>
                <a:path w="375431" h="484510">
                  <a:moveTo>
                    <a:pt x="63737" y="0"/>
                  </a:moveTo>
                  <a:lnTo>
                    <a:pt x="52045" y="11692"/>
                  </a:lnTo>
                  <a:lnTo>
                    <a:pt x="46154" y="18806"/>
                  </a:lnTo>
                  <a:lnTo>
                    <a:pt x="39780" y="27220"/>
                  </a:lnTo>
                  <a:lnTo>
                    <a:pt x="33083" y="36499"/>
                  </a:lnTo>
                  <a:lnTo>
                    <a:pt x="27396" y="47580"/>
                  </a:lnTo>
                  <a:lnTo>
                    <a:pt x="22380" y="59861"/>
                  </a:lnTo>
                  <a:lnTo>
                    <a:pt x="17813" y="72942"/>
                  </a:lnTo>
                  <a:lnTo>
                    <a:pt x="13545" y="87780"/>
                  </a:lnTo>
                  <a:lnTo>
                    <a:pt x="9476" y="103790"/>
                  </a:lnTo>
                  <a:lnTo>
                    <a:pt x="5540" y="120581"/>
                  </a:lnTo>
                  <a:lnTo>
                    <a:pt x="2915" y="137892"/>
                  </a:lnTo>
                  <a:lnTo>
                    <a:pt x="1166" y="155551"/>
                  </a:lnTo>
                  <a:lnTo>
                    <a:pt x="0" y="173441"/>
                  </a:lnTo>
                  <a:lnTo>
                    <a:pt x="446" y="190261"/>
                  </a:lnTo>
                  <a:lnTo>
                    <a:pt x="1967" y="206369"/>
                  </a:lnTo>
                  <a:lnTo>
                    <a:pt x="4204" y="222001"/>
                  </a:lnTo>
                  <a:lnTo>
                    <a:pt x="8143" y="237317"/>
                  </a:lnTo>
                  <a:lnTo>
                    <a:pt x="13215" y="252421"/>
                  </a:lnTo>
                  <a:lnTo>
                    <a:pt x="19044" y="267385"/>
                  </a:lnTo>
                  <a:lnTo>
                    <a:pt x="25377" y="282255"/>
                  </a:lnTo>
                  <a:lnTo>
                    <a:pt x="38939" y="311827"/>
                  </a:lnTo>
                  <a:lnTo>
                    <a:pt x="47205" y="326565"/>
                  </a:lnTo>
                  <a:lnTo>
                    <a:pt x="56386" y="341285"/>
                  </a:lnTo>
                  <a:lnTo>
                    <a:pt x="66177" y="355991"/>
                  </a:lnTo>
                  <a:lnTo>
                    <a:pt x="76375" y="368243"/>
                  </a:lnTo>
                  <a:lnTo>
                    <a:pt x="86845" y="378858"/>
                  </a:lnTo>
                  <a:lnTo>
                    <a:pt x="97494" y="388381"/>
                  </a:lnTo>
                  <a:lnTo>
                    <a:pt x="115853" y="405488"/>
                  </a:lnTo>
                  <a:lnTo>
                    <a:pt x="124175" y="413476"/>
                  </a:lnTo>
                  <a:lnTo>
                    <a:pt x="133393" y="421248"/>
                  </a:lnTo>
                  <a:lnTo>
                    <a:pt x="143209" y="428877"/>
                  </a:lnTo>
                  <a:lnTo>
                    <a:pt x="153423" y="436409"/>
                  </a:lnTo>
                  <a:lnTo>
                    <a:pt x="163903" y="442654"/>
                  </a:lnTo>
                  <a:lnTo>
                    <a:pt x="174561" y="448042"/>
                  </a:lnTo>
                  <a:lnTo>
                    <a:pt x="185336" y="452856"/>
                  </a:lnTo>
                  <a:lnTo>
                    <a:pt x="197414" y="456066"/>
                  </a:lnTo>
                  <a:lnTo>
                    <a:pt x="210360" y="458206"/>
                  </a:lnTo>
                  <a:lnTo>
                    <a:pt x="223884" y="459633"/>
                  </a:lnTo>
                  <a:lnTo>
                    <a:pt x="236571" y="459360"/>
                  </a:lnTo>
                  <a:lnTo>
                    <a:pt x="248699" y="457955"/>
                  </a:lnTo>
                  <a:lnTo>
                    <a:pt x="260456" y="455795"/>
                  </a:lnTo>
                  <a:lnTo>
                    <a:pt x="273187" y="453131"/>
                  </a:lnTo>
                  <a:lnTo>
                    <a:pt x="300384" y="446909"/>
                  </a:lnTo>
                  <a:lnTo>
                    <a:pt x="312041" y="442313"/>
                  </a:lnTo>
                  <a:lnTo>
                    <a:pt x="322259" y="436802"/>
                  </a:lnTo>
                  <a:lnTo>
                    <a:pt x="331519" y="430681"/>
                  </a:lnTo>
                  <a:lnTo>
                    <a:pt x="340138" y="424154"/>
                  </a:lnTo>
                  <a:lnTo>
                    <a:pt x="348332" y="417355"/>
                  </a:lnTo>
                  <a:lnTo>
                    <a:pt x="356242" y="410376"/>
                  </a:lnTo>
                  <a:lnTo>
                    <a:pt x="362738" y="402052"/>
                  </a:lnTo>
                  <a:lnTo>
                    <a:pt x="368293" y="392833"/>
                  </a:lnTo>
                  <a:lnTo>
                    <a:pt x="373219" y="383016"/>
                  </a:lnTo>
                  <a:lnTo>
                    <a:pt x="375280" y="371577"/>
                  </a:lnTo>
                  <a:lnTo>
                    <a:pt x="375430" y="359057"/>
                  </a:lnTo>
                  <a:lnTo>
                    <a:pt x="374307" y="345816"/>
                  </a:lnTo>
                  <a:lnTo>
                    <a:pt x="371111" y="334543"/>
                  </a:lnTo>
                  <a:lnTo>
                    <a:pt x="366533" y="324580"/>
                  </a:lnTo>
                  <a:lnTo>
                    <a:pt x="361035" y="315491"/>
                  </a:lnTo>
                  <a:lnTo>
                    <a:pt x="354922" y="306984"/>
                  </a:lnTo>
                  <a:lnTo>
                    <a:pt x="348400" y="298866"/>
                  </a:lnTo>
                  <a:lnTo>
                    <a:pt x="341604" y="291007"/>
                  </a:lnTo>
                  <a:lnTo>
                    <a:pt x="332180" y="285768"/>
                  </a:lnTo>
                  <a:lnTo>
                    <a:pt x="321004" y="282275"/>
                  </a:lnTo>
                  <a:lnTo>
                    <a:pt x="308658" y="279946"/>
                  </a:lnTo>
                  <a:lnTo>
                    <a:pt x="295534" y="279617"/>
                  </a:lnTo>
                  <a:lnTo>
                    <a:pt x="281891" y="280622"/>
                  </a:lnTo>
                  <a:lnTo>
                    <a:pt x="267901" y="282515"/>
                  </a:lnTo>
                  <a:lnTo>
                    <a:pt x="253680" y="285000"/>
                  </a:lnTo>
                  <a:lnTo>
                    <a:pt x="239306" y="287881"/>
                  </a:lnTo>
                  <a:lnTo>
                    <a:pt x="224829" y="291025"/>
                  </a:lnTo>
                  <a:lnTo>
                    <a:pt x="211507" y="295568"/>
                  </a:lnTo>
                  <a:lnTo>
                    <a:pt x="198956" y="301044"/>
                  </a:lnTo>
                  <a:lnTo>
                    <a:pt x="186917" y="307141"/>
                  </a:lnTo>
                  <a:lnTo>
                    <a:pt x="176445" y="313653"/>
                  </a:lnTo>
                  <a:lnTo>
                    <a:pt x="167016" y="320441"/>
                  </a:lnTo>
                  <a:lnTo>
                    <a:pt x="158283" y="327414"/>
                  </a:lnTo>
                  <a:lnTo>
                    <a:pt x="151238" y="335733"/>
                  </a:lnTo>
                  <a:lnTo>
                    <a:pt x="145317" y="344949"/>
                  </a:lnTo>
                  <a:lnTo>
                    <a:pt x="140147" y="354764"/>
                  </a:lnTo>
                  <a:lnTo>
                    <a:pt x="136700" y="366201"/>
                  </a:lnTo>
                  <a:lnTo>
                    <a:pt x="134402" y="378720"/>
                  </a:lnTo>
                  <a:lnTo>
                    <a:pt x="132870" y="391960"/>
                  </a:lnTo>
                  <a:lnTo>
                    <a:pt x="133072" y="404457"/>
                  </a:lnTo>
                  <a:lnTo>
                    <a:pt x="134430" y="416459"/>
                  </a:lnTo>
                  <a:lnTo>
                    <a:pt x="140818" y="4845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833163" y="3260782"/>
              <a:ext cx="329277" cy="412526"/>
            </a:xfrm>
            <a:custGeom>
              <a:avLst/>
              <a:gdLst/>
              <a:ahLst/>
              <a:cxnLst/>
              <a:rect l="0" t="0" r="0" b="0"/>
              <a:pathLst>
                <a:path w="329277" h="412526">
                  <a:moveTo>
                    <a:pt x="182906" y="31674"/>
                  </a:moveTo>
                  <a:lnTo>
                    <a:pt x="177061" y="14137"/>
                  </a:lnTo>
                  <a:lnTo>
                    <a:pt x="170445" y="8971"/>
                  </a:lnTo>
                  <a:lnTo>
                    <a:pt x="161140" y="5527"/>
                  </a:lnTo>
                  <a:lnTo>
                    <a:pt x="150043" y="3231"/>
                  </a:lnTo>
                  <a:lnTo>
                    <a:pt x="137751" y="1701"/>
                  </a:lnTo>
                  <a:lnTo>
                    <a:pt x="124662" y="680"/>
                  </a:lnTo>
                  <a:lnTo>
                    <a:pt x="111042" y="0"/>
                  </a:lnTo>
                  <a:lnTo>
                    <a:pt x="97068" y="770"/>
                  </a:lnTo>
                  <a:lnTo>
                    <a:pt x="82858" y="2507"/>
                  </a:lnTo>
                  <a:lnTo>
                    <a:pt x="68491" y="4888"/>
                  </a:lnTo>
                  <a:lnTo>
                    <a:pt x="55242" y="7699"/>
                  </a:lnTo>
                  <a:lnTo>
                    <a:pt x="42739" y="10797"/>
                  </a:lnTo>
                  <a:lnTo>
                    <a:pt x="30733" y="14085"/>
                  </a:lnTo>
                  <a:lnTo>
                    <a:pt x="20282" y="19948"/>
                  </a:lnTo>
                  <a:lnTo>
                    <a:pt x="10868" y="27528"/>
                  </a:lnTo>
                  <a:lnTo>
                    <a:pt x="2145" y="36251"/>
                  </a:lnTo>
                  <a:lnTo>
                    <a:pt x="0" y="45737"/>
                  </a:lnTo>
                  <a:lnTo>
                    <a:pt x="2240" y="55731"/>
                  </a:lnTo>
                  <a:lnTo>
                    <a:pt x="7405" y="66065"/>
                  </a:lnTo>
                  <a:lnTo>
                    <a:pt x="14518" y="75401"/>
                  </a:lnTo>
                  <a:lnTo>
                    <a:pt x="22931" y="84072"/>
                  </a:lnTo>
                  <a:lnTo>
                    <a:pt x="32210" y="92300"/>
                  </a:lnTo>
                  <a:lnTo>
                    <a:pt x="43290" y="99009"/>
                  </a:lnTo>
                  <a:lnTo>
                    <a:pt x="55570" y="104704"/>
                  </a:lnTo>
                  <a:lnTo>
                    <a:pt x="81043" y="114296"/>
                  </a:lnTo>
                  <a:lnTo>
                    <a:pt x="104599" y="122637"/>
                  </a:lnTo>
                  <a:lnTo>
                    <a:pt x="117243" y="126574"/>
                  </a:lnTo>
                  <a:lnTo>
                    <a:pt x="144343" y="134211"/>
                  </a:lnTo>
                  <a:lnTo>
                    <a:pt x="155974" y="139184"/>
                  </a:lnTo>
                  <a:lnTo>
                    <a:pt x="166175" y="144947"/>
                  </a:lnTo>
                  <a:lnTo>
                    <a:pt x="175422" y="151236"/>
                  </a:lnTo>
                  <a:lnTo>
                    <a:pt x="198749" y="168011"/>
                  </a:lnTo>
                  <a:lnTo>
                    <a:pt x="211820" y="177623"/>
                  </a:lnTo>
                  <a:lnTo>
                    <a:pt x="224205" y="187702"/>
                  </a:lnTo>
                  <a:lnTo>
                    <a:pt x="236133" y="198092"/>
                  </a:lnTo>
                  <a:lnTo>
                    <a:pt x="247755" y="208689"/>
                  </a:lnTo>
                  <a:lnTo>
                    <a:pt x="270456" y="230251"/>
                  </a:lnTo>
                  <a:lnTo>
                    <a:pt x="281649" y="241140"/>
                  </a:lnTo>
                  <a:lnTo>
                    <a:pt x="291557" y="252069"/>
                  </a:lnTo>
                  <a:lnTo>
                    <a:pt x="300610" y="263026"/>
                  </a:lnTo>
                  <a:lnTo>
                    <a:pt x="309093" y="274001"/>
                  </a:lnTo>
                  <a:lnTo>
                    <a:pt x="315971" y="284989"/>
                  </a:lnTo>
                  <a:lnTo>
                    <a:pt x="321780" y="295984"/>
                  </a:lnTo>
                  <a:lnTo>
                    <a:pt x="326876" y="306985"/>
                  </a:lnTo>
                  <a:lnTo>
                    <a:pt x="329050" y="317989"/>
                  </a:lnTo>
                  <a:lnTo>
                    <a:pt x="329276" y="328996"/>
                  </a:lnTo>
                  <a:lnTo>
                    <a:pt x="328203" y="340004"/>
                  </a:lnTo>
                  <a:lnTo>
                    <a:pt x="325040" y="351014"/>
                  </a:lnTo>
                  <a:lnTo>
                    <a:pt x="320485" y="362024"/>
                  </a:lnTo>
                  <a:lnTo>
                    <a:pt x="315001" y="373034"/>
                  </a:lnTo>
                  <a:lnTo>
                    <a:pt x="308898" y="382822"/>
                  </a:lnTo>
                  <a:lnTo>
                    <a:pt x="302383" y="391794"/>
                  </a:lnTo>
                  <a:lnTo>
                    <a:pt x="295592" y="400222"/>
                  </a:lnTo>
                  <a:lnTo>
                    <a:pt x="286171" y="405841"/>
                  </a:lnTo>
                  <a:lnTo>
                    <a:pt x="274996" y="409587"/>
                  </a:lnTo>
                  <a:lnTo>
                    <a:pt x="262652" y="412084"/>
                  </a:lnTo>
                  <a:lnTo>
                    <a:pt x="250752" y="412525"/>
                  </a:lnTo>
                  <a:lnTo>
                    <a:pt x="239149" y="411596"/>
                  </a:lnTo>
                  <a:lnTo>
                    <a:pt x="227742" y="409753"/>
                  </a:lnTo>
                  <a:lnTo>
                    <a:pt x="216467" y="404854"/>
                  </a:lnTo>
                  <a:lnTo>
                    <a:pt x="205280" y="397917"/>
                  </a:lnTo>
                  <a:lnTo>
                    <a:pt x="194152" y="389623"/>
                  </a:lnTo>
                  <a:lnTo>
                    <a:pt x="186733" y="377975"/>
                  </a:lnTo>
                  <a:lnTo>
                    <a:pt x="181787" y="364092"/>
                  </a:lnTo>
                  <a:lnTo>
                    <a:pt x="178490" y="348720"/>
                  </a:lnTo>
                  <a:lnTo>
                    <a:pt x="176292" y="332354"/>
                  </a:lnTo>
                  <a:lnTo>
                    <a:pt x="174826" y="315326"/>
                  </a:lnTo>
                  <a:lnTo>
                    <a:pt x="173849" y="297856"/>
                  </a:lnTo>
                  <a:lnTo>
                    <a:pt x="174421" y="282539"/>
                  </a:lnTo>
                  <a:lnTo>
                    <a:pt x="176026" y="268657"/>
                  </a:lnTo>
                  <a:lnTo>
                    <a:pt x="178320" y="255732"/>
                  </a:lnTo>
                  <a:lnTo>
                    <a:pt x="181072" y="242222"/>
                  </a:lnTo>
                  <a:lnTo>
                    <a:pt x="187393" y="214159"/>
                  </a:lnTo>
                  <a:lnTo>
                    <a:pt x="188345" y="198601"/>
                  </a:lnTo>
                  <a:lnTo>
                    <a:pt x="187755" y="182110"/>
                  </a:lnTo>
                  <a:lnTo>
                    <a:pt x="186139" y="165000"/>
                  </a:lnTo>
                  <a:lnTo>
                    <a:pt x="186285" y="148699"/>
                  </a:lnTo>
                  <a:lnTo>
                    <a:pt x="187606" y="132937"/>
                  </a:lnTo>
                  <a:lnTo>
                    <a:pt x="189710" y="117535"/>
                  </a:lnTo>
                  <a:lnTo>
                    <a:pt x="191113" y="102373"/>
                  </a:lnTo>
                  <a:lnTo>
                    <a:pt x="192048" y="87372"/>
                  </a:lnTo>
                  <a:lnTo>
                    <a:pt x="193918" y="316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123700" y="3233304"/>
              <a:ext cx="332833" cy="499616"/>
            </a:xfrm>
            <a:custGeom>
              <a:avLst/>
              <a:gdLst/>
              <a:ahLst/>
              <a:cxnLst/>
              <a:rect l="0" t="0" r="0" b="0"/>
              <a:pathLst>
                <a:path w="332833" h="499616">
                  <a:moveTo>
                    <a:pt x="222716" y="103198"/>
                  </a:moveTo>
                  <a:lnTo>
                    <a:pt x="234408" y="91507"/>
                  </a:lnTo>
                  <a:lnTo>
                    <a:pt x="243410" y="75979"/>
                  </a:lnTo>
                  <a:lnTo>
                    <a:pt x="247524" y="66699"/>
                  </a:lnTo>
                  <a:lnTo>
                    <a:pt x="247819" y="56843"/>
                  </a:lnTo>
                  <a:lnTo>
                    <a:pt x="245569" y="46601"/>
                  </a:lnTo>
                  <a:lnTo>
                    <a:pt x="241622" y="36103"/>
                  </a:lnTo>
                  <a:lnTo>
                    <a:pt x="235320" y="27880"/>
                  </a:lnTo>
                  <a:lnTo>
                    <a:pt x="227448" y="21175"/>
                  </a:lnTo>
                  <a:lnTo>
                    <a:pt x="218530" y="15482"/>
                  </a:lnTo>
                  <a:lnTo>
                    <a:pt x="207690" y="10462"/>
                  </a:lnTo>
                  <a:lnTo>
                    <a:pt x="195570" y="5893"/>
                  </a:lnTo>
                  <a:lnTo>
                    <a:pt x="182596" y="1623"/>
                  </a:lnTo>
                  <a:lnTo>
                    <a:pt x="170276" y="0"/>
                  </a:lnTo>
                  <a:lnTo>
                    <a:pt x="158392" y="141"/>
                  </a:lnTo>
                  <a:lnTo>
                    <a:pt x="146799" y="1459"/>
                  </a:lnTo>
                  <a:lnTo>
                    <a:pt x="135399" y="3561"/>
                  </a:lnTo>
                  <a:lnTo>
                    <a:pt x="124129" y="6186"/>
                  </a:lnTo>
                  <a:lnTo>
                    <a:pt x="112945" y="9159"/>
                  </a:lnTo>
                  <a:lnTo>
                    <a:pt x="90731" y="15726"/>
                  </a:lnTo>
                  <a:lnTo>
                    <a:pt x="79668" y="19190"/>
                  </a:lnTo>
                  <a:lnTo>
                    <a:pt x="69846" y="23946"/>
                  </a:lnTo>
                  <a:lnTo>
                    <a:pt x="60851" y="29564"/>
                  </a:lnTo>
                  <a:lnTo>
                    <a:pt x="52407" y="35756"/>
                  </a:lnTo>
                  <a:lnTo>
                    <a:pt x="45554" y="43555"/>
                  </a:lnTo>
                  <a:lnTo>
                    <a:pt x="39763" y="52425"/>
                  </a:lnTo>
                  <a:lnTo>
                    <a:pt x="34678" y="62008"/>
                  </a:lnTo>
                  <a:lnTo>
                    <a:pt x="28841" y="70844"/>
                  </a:lnTo>
                  <a:lnTo>
                    <a:pt x="22503" y="79182"/>
                  </a:lnTo>
                  <a:lnTo>
                    <a:pt x="15830" y="87187"/>
                  </a:lnTo>
                  <a:lnTo>
                    <a:pt x="10158" y="97419"/>
                  </a:lnTo>
                  <a:lnTo>
                    <a:pt x="5153" y="109133"/>
                  </a:lnTo>
                  <a:lnTo>
                    <a:pt x="593" y="121837"/>
                  </a:lnTo>
                  <a:lnTo>
                    <a:pt x="0" y="132753"/>
                  </a:lnTo>
                  <a:lnTo>
                    <a:pt x="2052" y="142478"/>
                  </a:lnTo>
                  <a:lnTo>
                    <a:pt x="5867" y="151408"/>
                  </a:lnTo>
                  <a:lnTo>
                    <a:pt x="10857" y="159808"/>
                  </a:lnTo>
                  <a:lnTo>
                    <a:pt x="16631" y="167855"/>
                  </a:lnTo>
                  <a:lnTo>
                    <a:pt x="22927" y="175667"/>
                  </a:lnTo>
                  <a:lnTo>
                    <a:pt x="29572" y="184546"/>
                  </a:lnTo>
                  <a:lnTo>
                    <a:pt x="43480" y="204199"/>
                  </a:lnTo>
                  <a:lnTo>
                    <a:pt x="50615" y="213354"/>
                  </a:lnTo>
                  <a:lnTo>
                    <a:pt x="57818" y="221906"/>
                  </a:lnTo>
                  <a:lnTo>
                    <a:pt x="65067" y="230053"/>
                  </a:lnTo>
                  <a:lnTo>
                    <a:pt x="79648" y="245632"/>
                  </a:lnTo>
                  <a:lnTo>
                    <a:pt x="86961" y="253212"/>
                  </a:lnTo>
                  <a:lnTo>
                    <a:pt x="96731" y="259489"/>
                  </a:lnTo>
                  <a:lnTo>
                    <a:pt x="108139" y="264897"/>
                  </a:lnTo>
                  <a:lnTo>
                    <a:pt x="120638" y="269725"/>
                  </a:lnTo>
                  <a:lnTo>
                    <a:pt x="133864" y="272945"/>
                  </a:lnTo>
                  <a:lnTo>
                    <a:pt x="147576" y="275091"/>
                  </a:lnTo>
                  <a:lnTo>
                    <a:pt x="161611" y="276522"/>
                  </a:lnTo>
                  <a:lnTo>
                    <a:pt x="174638" y="276252"/>
                  </a:lnTo>
                  <a:lnTo>
                    <a:pt x="186994" y="274849"/>
                  </a:lnTo>
                  <a:lnTo>
                    <a:pt x="198901" y="272690"/>
                  </a:lnTo>
                  <a:lnTo>
                    <a:pt x="209287" y="268804"/>
                  </a:lnTo>
                  <a:lnTo>
                    <a:pt x="218657" y="263766"/>
                  </a:lnTo>
                  <a:lnTo>
                    <a:pt x="227351" y="257960"/>
                  </a:lnTo>
                  <a:lnTo>
                    <a:pt x="235594" y="251642"/>
                  </a:lnTo>
                  <a:lnTo>
                    <a:pt x="243537" y="244984"/>
                  </a:lnTo>
                  <a:lnTo>
                    <a:pt x="251279" y="238098"/>
                  </a:lnTo>
                  <a:lnTo>
                    <a:pt x="257663" y="228613"/>
                  </a:lnTo>
                  <a:lnTo>
                    <a:pt x="263144" y="217396"/>
                  </a:lnTo>
                  <a:lnTo>
                    <a:pt x="268020" y="205024"/>
                  </a:lnTo>
                  <a:lnTo>
                    <a:pt x="270048" y="193105"/>
                  </a:lnTo>
                  <a:lnTo>
                    <a:pt x="270176" y="181489"/>
                  </a:lnTo>
                  <a:lnTo>
                    <a:pt x="269039" y="170074"/>
                  </a:lnTo>
                  <a:lnTo>
                    <a:pt x="268280" y="157570"/>
                  </a:lnTo>
                  <a:lnTo>
                    <a:pt x="267437" y="130627"/>
                  </a:lnTo>
                  <a:lnTo>
                    <a:pt x="265989" y="117813"/>
                  </a:lnTo>
                  <a:lnTo>
                    <a:pt x="263800" y="105601"/>
                  </a:lnTo>
                  <a:lnTo>
                    <a:pt x="261117" y="93789"/>
                  </a:lnTo>
                  <a:lnTo>
                    <a:pt x="258105" y="89584"/>
                  </a:lnTo>
                  <a:lnTo>
                    <a:pt x="254873" y="90452"/>
                  </a:lnTo>
                  <a:lnTo>
                    <a:pt x="251495" y="94701"/>
                  </a:lnTo>
                  <a:lnTo>
                    <a:pt x="249243" y="103651"/>
                  </a:lnTo>
                  <a:lnTo>
                    <a:pt x="247742" y="115735"/>
                  </a:lnTo>
                  <a:lnTo>
                    <a:pt x="246741" y="129909"/>
                  </a:lnTo>
                  <a:lnTo>
                    <a:pt x="247297" y="144252"/>
                  </a:lnTo>
                  <a:lnTo>
                    <a:pt x="248892" y="158708"/>
                  </a:lnTo>
                  <a:lnTo>
                    <a:pt x="251178" y="173240"/>
                  </a:lnTo>
                  <a:lnTo>
                    <a:pt x="252703" y="187821"/>
                  </a:lnTo>
                  <a:lnTo>
                    <a:pt x="253719" y="202437"/>
                  </a:lnTo>
                  <a:lnTo>
                    <a:pt x="254396" y="217074"/>
                  </a:lnTo>
                  <a:lnTo>
                    <a:pt x="255149" y="246389"/>
                  </a:lnTo>
                  <a:lnTo>
                    <a:pt x="255349" y="261057"/>
                  </a:lnTo>
                  <a:lnTo>
                    <a:pt x="256707" y="276954"/>
                  </a:lnTo>
                  <a:lnTo>
                    <a:pt x="258835" y="293669"/>
                  </a:lnTo>
                  <a:lnTo>
                    <a:pt x="261478" y="310931"/>
                  </a:lnTo>
                  <a:lnTo>
                    <a:pt x="264463" y="327332"/>
                  </a:lnTo>
                  <a:lnTo>
                    <a:pt x="267676" y="343161"/>
                  </a:lnTo>
                  <a:lnTo>
                    <a:pt x="271042" y="358607"/>
                  </a:lnTo>
                  <a:lnTo>
                    <a:pt x="274510" y="372575"/>
                  </a:lnTo>
                  <a:lnTo>
                    <a:pt x="278045" y="385557"/>
                  </a:lnTo>
                  <a:lnTo>
                    <a:pt x="285236" y="409770"/>
                  </a:lnTo>
                  <a:lnTo>
                    <a:pt x="292510" y="432767"/>
                  </a:lnTo>
                  <a:lnTo>
                    <a:pt x="297386" y="444038"/>
                  </a:lnTo>
                  <a:lnTo>
                    <a:pt x="303084" y="455222"/>
                  </a:lnTo>
                  <a:lnTo>
                    <a:pt x="332832" y="4996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643728" y="3435606"/>
              <a:ext cx="143152" cy="22025"/>
            </a:xfrm>
            <a:custGeom>
              <a:avLst/>
              <a:gdLst/>
              <a:ahLst/>
              <a:cxnLst/>
              <a:rect l="0" t="0" r="0" b="0"/>
              <a:pathLst>
                <a:path w="143152" h="22025">
                  <a:moveTo>
                    <a:pt x="0" y="22024"/>
                  </a:moveTo>
                  <a:lnTo>
                    <a:pt x="23383" y="16178"/>
                  </a:lnTo>
                  <a:lnTo>
                    <a:pt x="35165" y="14456"/>
                  </a:lnTo>
                  <a:lnTo>
                    <a:pt x="47914" y="13308"/>
                  </a:lnTo>
                  <a:lnTo>
                    <a:pt x="61307" y="12543"/>
                  </a:lnTo>
                  <a:lnTo>
                    <a:pt x="73906" y="10809"/>
                  </a:lnTo>
                  <a:lnTo>
                    <a:pt x="85976" y="8430"/>
                  </a:ln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643728" y="3523699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11011"/>
                  </a:moveTo>
                  <a:lnTo>
                    <a:pt x="17537" y="5166"/>
                  </a:lnTo>
                  <a:lnTo>
                    <a:pt x="28821" y="3444"/>
                  </a:lnTo>
                  <a:lnTo>
                    <a:pt x="42461" y="2296"/>
                  </a:lnTo>
                  <a:lnTo>
                    <a:pt x="57671" y="1531"/>
                  </a:lnTo>
                  <a:lnTo>
                    <a:pt x="87623" y="68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971609" y="3307303"/>
              <a:ext cx="365849" cy="414605"/>
            </a:xfrm>
            <a:custGeom>
              <a:avLst/>
              <a:gdLst/>
              <a:ahLst/>
              <a:cxnLst/>
              <a:rect l="0" t="0" r="0" b="0"/>
              <a:pathLst>
                <a:path w="365849" h="414605">
                  <a:moveTo>
                    <a:pt x="13478" y="62234"/>
                  </a:moveTo>
                  <a:lnTo>
                    <a:pt x="19324" y="44697"/>
                  </a:lnTo>
                  <a:lnTo>
                    <a:pt x="24716" y="38308"/>
                  </a:lnTo>
                  <a:lnTo>
                    <a:pt x="31982" y="32825"/>
                  </a:lnTo>
                  <a:lnTo>
                    <a:pt x="40496" y="27946"/>
                  </a:lnTo>
                  <a:lnTo>
                    <a:pt x="63007" y="15999"/>
                  </a:lnTo>
                  <a:lnTo>
                    <a:pt x="75861" y="9388"/>
                  </a:lnTo>
                  <a:lnTo>
                    <a:pt x="90549" y="4980"/>
                  </a:lnTo>
                  <a:lnTo>
                    <a:pt x="106458" y="2042"/>
                  </a:lnTo>
                  <a:lnTo>
                    <a:pt x="123181" y="83"/>
                  </a:lnTo>
                  <a:lnTo>
                    <a:pt x="139224" y="0"/>
                  </a:lnTo>
                  <a:lnTo>
                    <a:pt x="154814" y="1169"/>
                  </a:lnTo>
                  <a:lnTo>
                    <a:pt x="170100" y="3171"/>
                  </a:lnTo>
                  <a:lnTo>
                    <a:pt x="186409" y="5730"/>
                  </a:lnTo>
                  <a:lnTo>
                    <a:pt x="220844" y="11835"/>
                  </a:lnTo>
                  <a:lnTo>
                    <a:pt x="236144" y="16400"/>
                  </a:lnTo>
                  <a:lnTo>
                    <a:pt x="250014" y="21890"/>
                  </a:lnTo>
                  <a:lnTo>
                    <a:pt x="262932" y="27997"/>
                  </a:lnTo>
                  <a:lnTo>
                    <a:pt x="275214" y="34515"/>
                  </a:lnTo>
                  <a:lnTo>
                    <a:pt x="287073" y="41308"/>
                  </a:lnTo>
                  <a:lnTo>
                    <a:pt x="298649" y="48284"/>
                  </a:lnTo>
                  <a:lnTo>
                    <a:pt x="310037" y="56604"/>
                  </a:lnTo>
                  <a:lnTo>
                    <a:pt x="321300" y="65822"/>
                  </a:lnTo>
                  <a:lnTo>
                    <a:pt x="332478" y="75637"/>
                  </a:lnTo>
                  <a:lnTo>
                    <a:pt x="339931" y="87075"/>
                  </a:lnTo>
                  <a:lnTo>
                    <a:pt x="344900" y="99594"/>
                  </a:lnTo>
                  <a:lnTo>
                    <a:pt x="348212" y="112835"/>
                  </a:lnTo>
                  <a:lnTo>
                    <a:pt x="347973" y="126556"/>
                  </a:lnTo>
                  <a:lnTo>
                    <a:pt x="345367" y="140597"/>
                  </a:lnTo>
                  <a:lnTo>
                    <a:pt x="341182" y="154851"/>
                  </a:lnTo>
                  <a:lnTo>
                    <a:pt x="333498" y="168025"/>
                  </a:lnTo>
                  <a:lnTo>
                    <a:pt x="323482" y="180479"/>
                  </a:lnTo>
                  <a:lnTo>
                    <a:pt x="283933" y="220992"/>
                  </a:lnTo>
                  <a:lnTo>
                    <a:pt x="274533" y="228025"/>
                  </a:lnTo>
                  <a:lnTo>
                    <a:pt x="264595" y="233937"/>
                  </a:lnTo>
                  <a:lnTo>
                    <a:pt x="254300" y="239101"/>
                  </a:lnTo>
                  <a:lnTo>
                    <a:pt x="244989" y="244991"/>
                  </a:lnTo>
                  <a:lnTo>
                    <a:pt x="236335" y="251365"/>
                  </a:lnTo>
                  <a:lnTo>
                    <a:pt x="228119" y="258061"/>
                  </a:lnTo>
                  <a:lnTo>
                    <a:pt x="216524" y="264973"/>
                  </a:lnTo>
                  <a:lnTo>
                    <a:pt x="202676" y="272027"/>
                  </a:lnTo>
                  <a:lnTo>
                    <a:pt x="187327" y="279177"/>
                  </a:lnTo>
                  <a:lnTo>
                    <a:pt x="172200" y="285167"/>
                  </a:lnTo>
                  <a:lnTo>
                    <a:pt x="157221" y="290384"/>
                  </a:lnTo>
                  <a:lnTo>
                    <a:pt x="142342" y="295086"/>
                  </a:lnTo>
                  <a:lnTo>
                    <a:pt x="112758" y="303572"/>
                  </a:lnTo>
                  <a:lnTo>
                    <a:pt x="98017" y="307548"/>
                  </a:lnTo>
                  <a:lnTo>
                    <a:pt x="84519" y="308975"/>
                  </a:lnTo>
                  <a:lnTo>
                    <a:pt x="71850" y="308703"/>
                  </a:lnTo>
                  <a:lnTo>
                    <a:pt x="59734" y="307298"/>
                  </a:lnTo>
                  <a:lnTo>
                    <a:pt x="47986" y="305138"/>
                  </a:lnTo>
                  <a:lnTo>
                    <a:pt x="36483" y="302475"/>
                  </a:lnTo>
                  <a:lnTo>
                    <a:pt x="25144" y="299476"/>
                  </a:lnTo>
                  <a:lnTo>
                    <a:pt x="16361" y="293806"/>
                  </a:lnTo>
                  <a:lnTo>
                    <a:pt x="9283" y="286355"/>
                  </a:lnTo>
                  <a:lnTo>
                    <a:pt x="3340" y="277718"/>
                  </a:lnTo>
                  <a:lnTo>
                    <a:pt x="602" y="268289"/>
                  </a:lnTo>
                  <a:lnTo>
                    <a:pt x="0" y="258332"/>
                  </a:lnTo>
                  <a:lnTo>
                    <a:pt x="822" y="248024"/>
                  </a:lnTo>
                  <a:lnTo>
                    <a:pt x="3817" y="238705"/>
                  </a:lnTo>
                  <a:lnTo>
                    <a:pt x="8261" y="230045"/>
                  </a:lnTo>
                  <a:lnTo>
                    <a:pt x="13670" y="221825"/>
                  </a:lnTo>
                  <a:lnTo>
                    <a:pt x="19724" y="213898"/>
                  </a:lnTo>
                  <a:lnTo>
                    <a:pt x="26207" y="206166"/>
                  </a:lnTo>
                  <a:lnTo>
                    <a:pt x="32975" y="198564"/>
                  </a:lnTo>
                  <a:lnTo>
                    <a:pt x="42382" y="191050"/>
                  </a:lnTo>
                  <a:lnTo>
                    <a:pt x="53547" y="183593"/>
                  </a:lnTo>
                  <a:lnTo>
                    <a:pt x="65884" y="176175"/>
                  </a:lnTo>
                  <a:lnTo>
                    <a:pt x="77780" y="170006"/>
                  </a:lnTo>
                  <a:lnTo>
                    <a:pt x="89380" y="164669"/>
                  </a:lnTo>
                  <a:lnTo>
                    <a:pt x="100785" y="159889"/>
                  </a:lnTo>
                  <a:lnTo>
                    <a:pt x="114505" y="157925"/>
                  </a:lnTo>
                  <a:lnTo>
                    <a:pt x="129769" y="157839"/>
                  </a:lnTo>
                  <a:lnTo>
                    <a:pt x="146063" y="159005"/>
                  </a:lnTo>
                  <a:lnTo>
                    <a:pt x="161820" y="162230"/>
                  </a:lnTo>
                  <a:lnTo>
                    <a:pt x="177218" y="166827"/>
                  </a:lnTo>
                  <a:lnTo>
                    <a:pt x="192378" y="172338"/>
                  </a:lnTo>
                  <a:lnTo>
                    <a:pt x="206155" y="179683"/>
                  </a:lnTo>
                  <a:lnTo>
                    <a:pt x="219010" y="188250"/>
                  </a:lnTo>
                  <a:lnTo>
                    <a:pt x="231251" y="197632"/>
                  </a:lnTo>
                  <a:lnTo>
                    <a:pt x="241858" y="208781"/>
                  </a:lnTo>
                  <a:lnTo>
                    <a:pt x="251377" y="221107"/>
                  </a:lnTo>
                  <a:lnTo>
                    <a:pt x="260170" y="234219"/>
                  </a:lnTo>
                  <a:lnTo>
                    <a:pt x="268479" y="247854"/>
                  </a:lnTo>
                  <a:lnTo>
                    <a:pt x="276465" y="261838"/>
                  </a:lnTo>
                  <a:lnTo>
                    <a:pt x="291864" y="290427"/>
                  </a:lnTo>
                  <a:lnTo>
                    <a:pt x="306864" y="319446"/>
                  </a:lnTo>
                  <a:lnTo>
                    <a:pt x="313067" y="332813"/>
                  </a:lnTo>
                  <a:lnTo>
                    <a:pt x="318426" y="345394"/>
                  </a:lnTo>
                  <a:lnTo>
                    <a:pt x="323222" y="357453"/>
                  </a:lnTo>
                  <a:lnTo>
                    <a:pt x="328866" y="367939"/>
                  </a:lnTo>
                  <a:lnTo>
                    <a:pt x="335075" y="377376"/>
                  </a:lnTo>
                  <a:lnTo>
                    <a:pt x="365848" y="4146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381503" y="3336502"/>
              <a:ext cx="264278" cy="143152"/>
            </a:xfrm>
            <a:custGeom>
              <a:avLst/>
              <a:gdLst/>
              <a:ahLst/>
              <a:cxnLst/>
              <a:rect l="0" t="0" r="0" b="0"/>
              <a:pathLst>
                <a:path w="264278" h="143152">
                  <a:moveTo>
                    <a:pt x="264277" y="0"/>
                  </a:moveTo>
                  <a:lnTo>
                    <a:pt x="197125" y="0"/>
                  </a:lnTo>
                  <a:lnTo>
                    <a:pt x="181581" y="1224"/>
                  </a:lnTo>
                  <a:lnTo>
                    <a:pt x="166324" y="3263"/>
                  </a:lnTo>
                  <a:lnTo>
                    <a:pt x="151258" y="5846"/>
                  </a:lnTo>
                  <a:lnTo>
                    <a:pt x="136321" y="7568"/>
                  </a:lnTo>
                  <a:lnTo>
                    <a:pt x="121468" y="8716"/>
                  </a:lnTo>
                  <a:lnTo>
                    <a:pt x="106673" y="9482"/>
                  </a:lnTo>
                  <a:lnTo>
                    <a:pt x="93138" y="11215"/>
                  </a:lnTo>
                  <a:lnTo>
                    <a:pt x="80445" y="13595"/>
                  </a:lnTo>
                  <a:lnTo>
                    <a:pt x="68312" y="16404"/>
                  </a:lnTo>
                  <a:lnTo>
                    <a:pt x="56553" y="19501"/>
                  </a:lnTo>
                  <a:lnTo>
                    <a:pt x="45043" y="22789"/>
                  </a:lnTo>
                  <a:lnTo>
                    <a:pt x="33699" y="26204"/>
                  </a:lnTo>
                  <a:lnTo>
                    <a:pt x="27360" y="32152"/>
                  </a:lnTo>
                  <a:lnTo>
                    <a:pt x="24358" y="39787"/>
                  </a:lnTo>
                  <a:lnTo>
                    <a:pt x="23579" y="48548"/>
                  </a:lnTo>
                  <a:lnTo>
                    <a:pt x="21837" y="58059"/>
                  </a:lnTo>
                  <a:lnTo>
                    <a:pt x="19452" y="68070"/>
                  </a:lnTo>
                  <a:lnTo>
                    <a:pt x="16639" y="78415"/>
                  </a:lnTo>
                  <a:lnTo>
                    <a:pt x="10250" y="99697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557688" y="3600780"/>
              <a:ext cx="88093" cy="66070"/>
            </a:xfrm>
            <a:custGeom>
              <a:avLst/>
              <a:gdLst/>
              <a:ahLst/>
              <a:cxnLst/>
              <a:rect l="0" t="0" r="0" b="0"/>
              <a:pathLst>
                <a:path w="88093" h="66070">
                  <a:moveTo>
                    <a:pt x="88092" y="0"/>
                  </a:moveTo>
                  <a:lnTo>
                    <a:pt x="57439" y="30653"/>
                  </a:lnTo>
                  <a:lnTo>
                    <a:pt x="49305" y="36341"/>
                  </a:lnTo>
                  <a:lnTo>
                    <a:pt x="40211" y="41356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403526" y="3438668"/>
              <a:ext cx="250391" cy="213484"/>
            </a:xfrm>
            <a:custGeom>
              <a:avLst/>
              <a:gdLst/>
              <a:ahLst/>
              <a:cxnLst/>
              <a:rect l="0" t="0" r="0" b="0"/>
              <a:pathLst>
                <a:path w="250391" h="213484">
                  <a:moveTo>
                    <a:pt x="0" y="18962"/>
                  </a:moveTo>
                  <a:lnTo>
                    <a:pt x="11691" y="7270"/>
                  </a:lnTo>
                  <a:lnTo>
                    <a:pt x="20029" y="3826"/>
                  </a:lnTo>
                  <a:lnTo>
                    <a:pt x="30482" y="1530"/>
                  </a:lnTo>
                  <a:lnTo>
                    <a:pt x="42345" y="0"/>
                  </a:lnTo>
                  <a:lnTo>
                    <a:pt x="53923" y="203"/>
                  </a:lnTo>
                  <a:lnTo>
                    <a:pt x="65313" y="1562"/>
                  </a:lnTo>
                  <a:lnTo>
                    <a:pt x="76577" y="3691"/>
                  </a:lnTo>
                  <a:lnTo>
                    <a:pt x="87757" y="6334"/>
                  </a:lnTo>
                  <a:lnTo>
                    <a:pt x="98880" y="9320"/>
                  </a:lnTo>
                  <a:lnTo>
                    <a:pt x="121028" y="15900"/>
                  </a:lnTo>
                  <a:lnTo>
                    <a:pt x="143106" y="22903"/>
                  </a:lnTo>
                  <a:lnTo>
                    <a:pt x="154133" y="27706"/>
                  </a:lnTo>
                  <a:lnTo>
                    <a:pt x="165154" y="33356"/>
                  </a:lnTo>
                  <a:lnTo>
                    <a:pt x="176172" y="39570"/>
                  </a:lnTo>
                  <a:lnTo>
                    <a:pt x="185964" y="46159"/>
                  </a:lnTo>
                  <a:lnTo>
                    <a:pt x="194940" y="52999"/>
                  </a:lnTo>
                  <a:lnTo>
                    <a:pt x="203370" y="60006"/>
                  </a:lnTo>
                  <a:lnTo>
                    <a:pt x="211438" y="67124"/>
                  </a:lnTo>
                  <a:lnTo>
                    <a:pt x="226927" y="81558"/>
                  </a:lnTo>
                  <a:lnTo>
                    <a:pt x="233260" y="90057"/>
                  </a:lnTo>
                  <a:lnTo>
                    <a:pt x="238705" y="99393"/>
                  </a:lnTo>
                  <a:lnTo>
                    <a:pt x="243559" y="109288"/>
                  </a:lnTo>
                  <a:lnTo>
                    <a:pt x="246794" y="120778"/>
                  </a:lnTo>
                  <a:lnTo>
                    <a:pt x="248952" y="133332"/>
                  </a:lnTo>
                  <a:lnTo>
                    <a:pt x="250390" y="146596"/>
                  </a:lnTo>
                  <a:lnTo>
                    <a:pt x="247678" y="157886"/>
                  </a:lnTo>
                  <a:lnTo>
                    <a:pt x="242200" y="167859"/>
                  </a:lnTo>
                  <a:lnTo>
                    <a:pt x="234877" y="176955"/>
                  </a:lnTo>
                  <a:lnTo>
                    <a:pt x="226324" y="184242"/>
                  </a:lnTo>
                  <a:lnTo>
                    <a:pt x="216952" y="190324"/>
                  </a:lnTo>
                  <a:lnTo>
                    <a:pt x="207034" y="195602"/>
                  </a:lnTo>
                  <a:lnTo>
                    <a:pt x="195527" y="200344"/>
                  </a:lnTo>
                  <a:lnTo>
                    <a:pt x="182962" y="204729"/>
                  </a:lnTo>
                  <a:lnTo>
                    <a:pt x="169691" y="208876"/>
                  </a:lnTo>
                  <a:lnTo>
                    <a:pt x="155950" y="211640"/>
                  </a:lnTo>
                  <a:lnTo>
                    <a:pt x="141896" y="213483"/>
                  </a:lnTo>
                  <a:lnTo>
                    <a:pt x="77081" y="2061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678133" y="3284285"/>
              <a:ext cx="297995" cy="481669"/>
            </a:xfrm>
            <a:custGeom>
              <a:avLst/>
              <a:gdLst/>
              <a:ahLst/>
              <a:cxnLst/>
              <a:rect l="0" t="0" r="0" b="0"/>
              <a:pathLst>
                <a:path w="297995" h="481669">
                  <a:moveTo>
                    <a:pt x="220913" y="63229"/>
                  </a:moveTo>
                  <a:lnTo>
                    <a:pt x="209222" y="45692"/>
                  </a:lnTo>
                  <a:lnTo>
                    <a:pt x="203331" y="38079"/>
                  </a:lnTo>
                  <a:lnTo>
                    <a:pt x="196957" y="30557"/>
                  </a:lnTo>
                  <a:lnTo>
                    <a:pt x="190260" y="23095"/>
                  </a:lnTo>
                  <a:lnTo>
                    <a:pt x="182125" y="16897"/>
                  </a:lnTo>
                  <a:lnTo>
                    <a:pt x="173031" y="11541"/>
                  </a:lnTo>
                  <a:lnTo>
                    <a:pt x="163299" y="6747"/>
                  </a:lnTo>
                  <a:lnTo>
                    <a:pt x="151916" y="3551"/>
                  </a:lnTo>
                  <a:lnTo>
                    <a:pt x="139433" y="1421"/>
                  </a:lnTo>
                  <a:lnTo>
                    <a:pt x="126218" y="0"/>
                  </a:lnTo>
                  <a:lnTo>
                    <a:pt x="112513" y="277"/>
                  </a:lnTo>
                  <a:lnTo>
                    <a:pt x="98483" y="1685"/>
                  </a:lnTo>
                  <a:lnTo>
                    <a:pt x="84235" y="3847"/>
                  </a:lnTo>
                  <a:lnTo>
                    <a:pt x="71066" y="7735"/>
                  </a:lnTo>
                  <a:lnTo>
                    <a:pt x="58617" y="12774"/>
                  </a:lnTo>
                  <a:lnTo>
                    <a:pt x="46646" y="18581"/>
                  </a:lnTo>
                  <a:lnTo>
                    <a:pt x="36219" y="26123"/>
                  </a:lnTo>
                  <a:lnTo>
                    <a:pt x="26820" y="34821"/>
                  </a:lnTo>
                  <a:lnTo>
                    <a:pt x="18108" y="44290"/>
                  </a:lnTo>
                  <a:lnTo>
                    <a:pt x="11075" y="55497"/>
                  </a:lnTo>
                  <a:lnTo>
                    <a:pt x="5164" y="67863"/>
                  </a:lnTo>
                  <a:lnTo>
                    <a:pt x="0" y="81000"/>
                  </a:lnTo>
                  <a:lnTo>
                    <a:pt x="227" y="92206"/>
                  </a:lnTo>
                  <a:lnTo>
                    <a:pt x="4049" y="102123"/>
                  </a:lnTo>
                  <a:lnTo>
                    <a:pt x="10268" y="111181"/>
                  </a:lnTo>
                  <a:lnTo>
                    <a:pt x="15637" y="120891"/>
                  </a:lnTo>
                  <a:lnTo>
                    <a:pt x="20440" y="131034"/>
                  </a:lnTo>
                  <a:lnTo>
                    <a:pt x="24866" y="141467"/>
                  </a:lnTo>
                  <a:lnTo>
                    <a:pt x="31487" y="150870"/>
                  </a:lnTo>
                  <a:lnTo>
                    <a:pt x="39571" y="159585"/>
                  </a:lnTo>
                  <a:lnTo>
                    <a:pt x="48631" y="167842"/>
                  </a:lnTo>
                  <a:lnTo>
                    <a:pt x="58342" y="174570"/>
                  </a:lnTo>
                  <a:lnTo>
                    <a:pt x="68486" y="180279"/>
                  </a:lnTo>
                  <a:lnTo>
                    <a:pt x="78920" y="185309"/>
                  </a:lnTo>
                  <a:lnTo>
                    <a:pt x="90769" y="188662"/>
                  </a:lnTo>
                  <a:lnTo>
                    <a:pt x="103563" y="190897"/>
                  </a:lnTo>
                  <a:lnTo>
                    <a:pt x="116986" y="192387"/>
                  </a:lnTo>
                  <a:lnTo>
                    <a:pt x="129605" y="192157"/>
                  </a:lnTo>
                  <a:lnTo>
                    <a:pt x="141689" y="190780"/>
                  </a:lnTo>
                  <a:lnTo>
                    <a:pt x="153415" y="188639"/>
                  </a:lnTo>
                  <a:lnTo>
                    <a:pt x="164903" y="185988"/>
                  </a:lnTo>
                  <a:lnTo>
                    <a:pt x="176232" y="182997"/>
                  </a:lnTo>
                  <a:lnTo>
                    <a:pt x="187455" y="179779"/>
                  </a:lnTo>
                  <a:lnTo>
                    <a:pt x="197385" y="175187"/>
                  </a:lnTo>
                  <a:lnTo>
                    <a:pt x="206451" y="169679"/>
                  </a:lnTo>
                  <a:lnTo>
                    <a:pt x="214942" y="163560"/>
                  </a:lnTo>
                  <a:lnTo>
                    <a:pt x="223050" y="155810"/>
                  </a:lnTo>
                  <a:lnTo>
                    <a:pt x="230903" y="146973"/>
                  </a:lnTo>
                  <a:lnTo>
                    <a:pt x="238584" y="137411"/>
                  </a:lnTo>
                  <a:lnTo>
                    <a:pt x="243706" y="126142"/>
                  </a:lnTo>
                  <a:lnTo>
                    <a:pt x="247120" y="113735"/>
                  </a:lnTo>
                  <a:lnTo>
                    <a:pt x="249396" y="100571"/>
                  </a:lnTo>
                  <a:lnTo>
                    <a:pt x="252137" y="97912"/>
                  </a:lnTo>
                  <a:lnTo>
                    <a:pt x="255188" y="102256"/>
                  </a:lnTo>
                  <a:lnTo>
                    <a:pt x="258445" y="111270"/>
                  </a:lnTo>
                  <a:lnTo>
                    <a:pt x="260616" y="122174"/>
                  </a:lnTo>
                  <a:lnTo>
                    <a:pt x="262064" y="134336"/>
                  </a:lnTo>
                  <a:lnTo>
                    <a:pt x="263029" y="147339"/>
                  </a:lnTo>
                  <a:lnTo>
                    <a:pt x="263673" y="162125"/>
                  </a:lnTo>
                  <a:lnTo>
                    <a:pt x="264387" y="194868"/>
                  </a:lnTo>
                  <a:lnTo>
                    <a:pt x="264790" y="247694"/>
                  </a:lnTo>
                  <a:lnTo>
                    <a:pt x="266070" y="263287"/>
                  </a:lnTo>
                  <a:lnTo>
                    <a:pt x="268147" y="277353"/>
                  </a:lnTo>
                  <a:lnTo>
                    <a:pt x="270755" y="290400"/>
                  </a:lnTo>
                  <a:lnTo>
                    <a:pt x="272494" y="305216"/>
                  </a:lnTo>
                  <a:lnTo>
                    <a:pt x="273653" y="321211"/>
                  </a:lnTo>
                  <a:lnTo>
                    <a:pt x="274426" y="337991"/>
                  </a:lnTo>
                  <a:lnTo>
                    <a:pt x="276165" y="354072"/>
                  </a:lnTo>
                  <a:lnTo>
                    <a:pt x="278547" y="369687"/>
                  </a:lnTo>
                  <a:lnTo>
                    <a:pt x="287746" y="418309"/>
                  </a:lnTo>
                  <a:lnTo>
                    <a:pt x="297994" y="481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49325" y="3338957"/>
              <a:ext cx="312208" cy="415986"/>
            </a:xfrm>
            <a:custGeom>
              <a:avLst/>
              <a:gdLst/>
              <a:ahLst/>
              <a:cxnLst/>
              <a:rect l="0" t="0" r="0" b="0"/>
              <a:pathLst>
                <a:path w="312208" h="415986">
                  <a:moveTo>
                    <a:pt x="224114" y="140696"/>
                  </a:moveTo>
                  <a:lnTo>
                    <a:pt x="235806" y="129004"/>
                  </a:lnTo>
                  <a:lnTo>
                    <a:pt x="241696" y="121890"/>
                  </a:lnTo>
                  <a:lnTo>
                    <a:pt x="248071" y="113477"/>
                  </a:lnTo>
                  <a:lnTo>
                    <a:pt x="254767" y="104197"/>
                  </a:lnTo>
                  <a:lnTo>
                    <a:pt x="258008" y="93117"/>
                  </a:lnTo>
                  <a:lnTo>
                    <a:pt x="258946" y="80836"/>
                  </a:lnTo>
                  <a:lnTo>
                    <a:pt x="258347" y="67754"/>
                  </a:lnTo>
                  <a:lnTo>
                    <a:pt x="255500" y="56586"/>
                  </a:lnTo>
                  <a:lnTo>
                    <a:pt x="251156" y="46694"/>
                  </a:lnTo>
                  <a:lnTo>
                    <a:pt x="245813" y="37652"/>
                  </a:lnTo>
                  <a:lnTo>
                    <a:pt x="237357" y="30401"/>
                  </a:lnTo>
                  <a:lnTo>
                    <a:pt x="226825" y="24343"/>
                  </a:lnTo>
                  <a:lnTo>
                    <a:pt x="214910" y="19081"/>
                  </a:lnTo>
                  <a:lnTo>
                    <a:pt x="202072" y="14349"/>
                  </a:lnTo>
                  <a:lnTo>
                    <a:pt x="188620" y="9971"/>
                  </a:lnTo>
                  <a:lnTo>
                    <a:pt x="174758" y="5829"/>
                  </a:lnTo>
                  <a:lnTo>
                    <a:pt x="159399" y="3068"/>
                  </a:lnTo>
                  <a:lnTo>
                    <a:pt x="143042" y="1227"/>
                  </a:lnTo>
                  <a:lnTo>
                    <a:pt x="126020" y="0"/>
                  </a:lnTo>
                  <a:lnTo>
                    <a:pt x="109778" y="405"/>
                  </a:lnTo>
                  <a:lnTo>
                    <a:pt x="94056" y="1899"/>
                  </a:lnTo>
                  <a:lnTo>
                    <a:pt x="78680" y="4118"/>
                  </a:lnTo>
                  <a:lnTo>
                    <a:pt x="64759" y="8045"/>
                  </a:lnTo>
                  <a:lnTo>
                    <a:pt x="51809" y="13110"/>
                  </a:lnTo>
                  <a:lnTo>
                    <a:pt x="39504" y="18933"/>
                  </a:lnTo>
                  <a:lnTo>
                    <a:pt x="30077" y="26486"/>
                  </a:lnTo>
                  <a:lnTo>
                    <a:pt x="22570" y="35192"/>
                  </a:lnTo>
                  <a:lnTo>
                    <a:pt x="16341" y="44666"/>
                  </a:lnTo>
                  <a:lnTo>
                    <a:pt x="10965" y="54653"/>
                  </a:lnTo>
                  <a:lnTo>
                    <a:pt x="6157" y="64981"/>
                  </a:lnTo>
                  <a:lnTo>
                    <a:pt x="1729" y="75537"/>
                  </a:lnTo>
                  <a:lnTo>
                    <a:pt x="0" y="87469"/>
                  </a:lnTo>
                  <a:lnTo>
                    <a:pt x="71" y="100317"/>
                  </a:lnTo>
                  <a:lnTo>
                    <a:pt x="1342" y="113777"/>
                  </a:lnTo>
                  <a:lnTo>
                    <a:pt x="3412" y="126420"/>
                  </a:lnTo>
                  <a:lnTo>
                    <a:pt x="6016" y="138520"/>
                  </a:lnTo>
                  <a:lnTo>
                    <a:pt x="8976" y="150257"/>
                  </a:lnTo>
                  <a:lnTo>
                    <a:pt x="14619" y="160528"/>
                  </a:lnTo>
                  <a:lnTo>
                    <a:pt x="22052" y="169823"/>
                  </a:lnTo>
                  <a:lnTo>
                    <a:pt x="30678" y="178467"/>
                  </a:lnTo>
                  <a:lnTo>
                    <a:pt x="40099" y="185452"/>
                  </a:lnTo>
                  <a:lnTo>
                    <a:pt x="50050" y="191333"/>
                  </a:lnTo>
                  <a:lnTo>
                    <a:pt x="60355" y="196477"/>
                  </a:lnTo>
                  <a:lnTo>
                    <a:pt x="70895" y="201130"/>
                  </a:lnTo>
                  <a:lnTo>
                    <a:pt x="81593" y="205455"/>
                  </a:lnTo>
                  <a:lnTo>
                    <a:pt x="92395" y="209562"/>
                  </a:lnTo>
                  <a:lnTo>
                    <a:pt x="104490" y="212301"/>
                  </a:lnTo>
                  <a:lnTo>
                    <a:pt x="117448" y="214126"/>
                  </a:lnTo>
                  <a:lnTo>
                    <a:pt x="130980" y="215343"/>
                  </a:lnTo>
                  <a:lnTo>
                    <a:pt x="143672" y="214931"/>
                  </a:lnTo>
                  <a:lnTo>
                    <a:pt x="155804" y="213432"/>
                  </a:lnTo>
                  <a:lnTo>
                    <a:pt x="167563" y="211210"/>
                  </a:lnTo>
                  <a:lnTo>
                    <a:pt x="177849" y="207281"/>
                  </a:lnTo>
                  <a:lnTo>
                    <a:pt x="187153" y="202215"/>
                  </a:lnTo>
                  <a:lnTo>
                    <a:pt x="195803" y="196391"/>
                  </a:lnTo>
                  <a:lnTo>
                    <a:pt x="204017" y="190061"/>
                  </a:lnTo>
                  <a:lnTo>
                    <a:pt x="211940" y="183394"/>
                  </a:lnTo>
                  <a:lnTo>
                    <a:pt x="219669" y="176502"/>
                  </a:lnTo>
                  <a:lnTo>
                    <a:pt x="227268" y="168237"/>
                  </a:lnTo>
                  <a:lnTo>
                    <a:pt x="234781" y="159057"/>
                  </a:lnTo>
                  <a:lnTo>
                    <a:pt x="242237" y="149266"/>
                  </a:lnTo>
                  <a:lnTo>
                    <a:pt x="248432" y="139068"/>
                  </a:lnTo>
                  <a:lnTo>
                    <a:pt x="253784" y="128599"/>
                  </a:lnTo>
                  <a:lnTo>
                    <a:pt x="258576" y="117949"/>
                  </a:lnTo>
                  <a:lnTo>
                    <a:pt x="261771" y="105955"/>
                  </a:lnTo>
                  <a:lnTo>
                    <a:pt x="263901" y="93065"/>
                  </a:lnTo>
                  <a:lnTo>
                    <a:pt x="265321" y="79578"/>
                  </a:lnTo>
                  <a:lnTo>
                    <a:pt x="266267" y="75480"/>
                  </a:lnTo>
                  <a:lnTo>
                    <a:pt x="266899" y="77642"/>
                  </a:lnTo>
                  <a:lnTo>
                    <a:pt x="267319" y="83978"/>
                  </a:lnTo>
                  <a:lnTo>
                    <a:pt x="267787" y="107331"/>
                  </a:lnTo>
                  <a:lnTo>
                    <a:pt x="268138" y="219897"/>
                  </a:lnTo>
                  <a:lnTo>
                    <a:pt x="269369" y="235096"/>
                  </a:lnTo>
                  <a:lnTo>
                    <a:pt x="271414" y="250123"/>
                  </a:lnTo>
                  <a:lnTo>
                    <a:pt x="274000" y="265034"/>
                  </a:lnTo>
                  <a:lnTo>
                    <a:pt x="276948" y="279869"/>
                  </a:lnTo>
                  <a:lnTo>
                    <a:pt x="283486" y="309404"/>
                  </a:lnTo>
                  <a:lnTo>
                    <a:pt x="286942" y="322908"/>
                  </a:lnTo>
                  <a:lnTo>
                    <a:pt x="290470" y="335581"/>
                  </a:lnTo>
                  <a:lnTo>
                    <a:pt x="297652" y="359450"/>
                  </a:lnTo>
                  <a:lnTo>
                    <a:pt x="301280" y="370954"/>
                  </a:lnTo>
                  <a:lnTo>
                    <a:pt x="312207" y="415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544624" y="4052254"/>
            <a:ext cx="858712" cy="1442515"/>
            <a:chOff x="2544624" y="4052254"/>
            <a:chExt cx="858712" cy="1442515"/>
          </a:xfrm>
        </p:grpSpPr>
        <p:sp>
          <p:nvSpPr>
            <p:cNvPr id="71" name="Freeform 70"/>
            <p:cNvSpPr/>
            <p:nvPr/>
          </p:nvSpPr>
          <p:spPr>
            <a:xfrm>
              <a:off x="2544624" y="4107312"/>
              <a:ext cx="44048" cy="991041"/>
            </a:xfrm>
            <a:custGeom>
              <a:avLst/>
              <a:gdLst/>
              <a:ahLst/>
              <a:cxnLst/>
              <a:rect l="0" t="0" r="0" b="0"/>
              <a:pathLst>
                <a:path w="44048" h="991041">
                  <a:moveTo>
                    <a:pt x="0" y="0"/>
                  </a:moveTo>
                  <a:lnTo>
                    <a:pt x="0" y="29228"/>
                  </a:lnTo>
                  <a:lnTo>
                    <a:pt x="1224" y="45179"/>
                  </a:lnTo>
                  <a:lnTo>
                    <a:pt x="3263" y="63154"/>
                  </a:lnTo>
                  <a:lnTo>
                    <a:pt x="5846" y="82478"/>
                  </a:lnTo>
                  <a:lnTo>
                    <a:pt x="7568" y="100255"/>
                  </a:lnTo>
                  <a:lnTo>
                    <a:pt x="8716" y="117001"/>
                  </a:lnTo>
                  <a:lnTo>
                    <a:pt x="9481" y="133058"/>
                  </a:lnTo>
                  <a:lnTo>
                    <a:pt x="11215" y="152328"/>
                  </a:lnTo>
                  <a:lnTo>
                    <a:pt x="16404" y="196577"/>
                  </a:lnTo>
                  <a:lnTo>
                    <a:pt x="18277" y="217920"/>
                  </a:lnTo>
                  <a:lnTo>
                    <a:pt x="19526" y="238267"/>
                  </a:lnTo>
                  <a:lnTo>
                    <a:pt x="20913" y="275964"/>
                  </a:lnTo>
                  <a:lnTo>
                    <a:pt x="21695" y="325925"/>
                  </a:lnTo>
                  <a:lnTo>
                    <a:pt x="22023" y="816338"/>
                  </a:lnTo>
                  <a:lnTo>
                    <a:pt x="23247" y="834196"/>
                  </a:lnTo>
                  <a:lnTo>
                    <a:pt x="25286" y="853443"/>
                  </a:lnTo>
                  <a:lnTo>
                    <a:pt x="27869" y="873615"/>
                  </a:lnTo>
                  <a:lnTo>
                    <a:pt x="29591" y="893181"/>
                  </a:lnTo>
                  <a:lnTo>
                    <a:pt x="30739" y="912342"/>
                  </a:lnTo>
                  <a:lnTo>
                    <a:pt x="44047" y="9910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555636" y="4052254"/>
              <a:ext cx="439450" cy="978847"/>
            </a:xfrm>
            <a:custGeom>
              <a:avLst/>
              <a:gdLst/>
              <a:ahLst/>
              <a:cxnLst/>
              <a:rect l="0" t="0" r="0" b="0"/>
              <a:pathLst>
                <a:path w="439450" h="978847">
                  <a:moveTo>
                    <a:pt x="0" y="22023"/>
                  </a:moveTo>
                  <a:lnTo>
                    <a:pt x="15327" y="98656"/>
                  </a:lnTo>
                  <a:lnTo>
                    <a:pt x="22309" y="127045"/>
                  </a:lnTo>
                  <a:lnTo>
                    <a:pt x="29492" y="151898"/>
                  </a:lnTo>
                  <a:lnTo>
                    <a:pt x="36762" y="175179"/>
                  </a:lnTo>
                  <a:lnTo>
                    <a:pt x="44071" y="201024"/>
                  </a:lnTo>
                  <a:lnTo>
                    <a:pt x="52622" y="228824"/>
                  </a:lnTo>
                  <a:lnTo>
                    <a:pt x="64579" y="257493"/>
                  </a:lnTo>
                  <a:lnTo>
                    <a:pt x="74787" y="286548"/>
                  </a:lnTo>
                  <a:lnTo>
                    <a:pt x="83402" y="315775"/>
                  </a:lnTo>
                  <a:lnTo>
                    <a:pt x="91310" y="345077"/>
                  </a:lnTo>
                  <a:lnTo>
                    <a:pt x="96355" y="360967"/>
                  </a:lnTo>
                  <a:lnTo>
                    <a:pt x="102165" y="377677"/>
                  </a:lnTo>
                  <a:lnTo>
                    <a:pt x="108486" y="394935"/>
                  </a:lnTo>
                  <a:lnTo>
                    <a:pt x="113923" y="412558"/>
                  </a:lnTo>
                  <a:lnTo>
                    <a:pt x="118772" y="430424"/>
                  </a:lnTo>
                  <a:lnTo>
                    <a:pt x="123227" y="448452"/>
                  </a:lnTo>
                  <a:lnTo>
                    <a:pt x="128645" y="466588"/>
                  </a:lnTo>
                  <a:lnTo>
                    <a:pt x="134704" y="484797"/>
                  </a:lnTo>
                  <a:lnTo>
                    <a:pt x="147961" y="521342"/>
                  </a:lnTo>
                  <a:lnTo>
                    <a:pt x="169182" y="577533"/>
                  </a:lnTo>
                  <a:lnTo>
                    <a:pt x="190967" y="638908"/>
                  </a:lnTo>
                  <a:lnTo>
                    <a:pt x="205594" y="677520"/>
                  </a:lnTo>
                  <a:lnTo>
                    <a:pt x="212920" y="695158"/>
                  </a:lnTo>
                  <a:lnTo>
                    <a:pt x="220251" y="711811"/>
                  </a:lnTo>
                  <a:lnTo>
                    <a:pt x="234922" y="743364"/>
                  </a:lnTo>
                  <a:lnTo>
                    <a:pt x="271620" y="818295"/>
                  </a:lnTo>
                  <a:lnTo>
                    <a:pt x="278960" y="831831"/>
                  </a:lnTo>
                  <a:lnTo>
                    <a:pt x="286301" y="844525"/>
                  </a:lnTo>
                  <a:lnTo>
                    <a:pt x="293642" y="856658"/>
                  </a:lnTo>
                  <a:lnTo>
                    <a:pt x="302207" y="868418"/>
                  </a:lnTo>
                  <a:lnTo>
                    <a:pt x="311587" y="879927"/>
                  </a:lnTo>
                  <a:lnTo>
                    <a:pt x="321511" y="891272"/>
                  </a:lnTo>
                  <a:lnTo>
                    <a:pt x="339063" y="910401"/>
                  </a:lnTo>
                  <a:lnTo>
                    <a:pt x="347169" y="918928"/>
                  </a:lnTo>
                  <a:lnTo>
                    <a:pt x="356244" y="929507"/>
                  </a:lnTo>
                  <a:lnTo>
                    <a:pt x="365964" y="941454"/>
                  </a:lnTo>
                  <a:lnTo>
                    <a:pt x="376115" y="954312"/>
                  </a:lnTo>
                  <a:lnTo>
                    <a:pt x="386552" y="964108"/>
                  </a:lnTo>
                  <a:lnTo>
                    <a:pt x="397181" y="971862"/>
                  </a:lnTo>
                  <a:lnTo>
                    <a:pt x="407938" y="978255"/>
                  </a:lnTo>
                  <a:lnTo>
                    <a:pt x="416332" y="978846"/>
                  </a:lnTo>
                  <a:lnTo>
                    <a:pt x="423152" y="975570"/>
                  </a:lnTo>
                  <a:lnTo>
                    <a:pt x="428922" y="969715"/>
                  </a:lnTo>
                  <a:lnTo>
                    <a:pt x="432769" y="959695"/>
                  </a:lnTo>
                  <a:lnTo>
                    <a:pt x="437043" y="932247"/>
                  </a:lnTo>
                  <a:lnTo>
                    <a:pt x="438183" y="916363"/>
                  </a:lnTo>
                  <a:lnTo>
                    <a:pt x="438943" y="899656"/>
                  </a:lnTo>
                  <a:lnTo>
                    <a:pt x="439449" y="882401"/>
                  </a:lnTo>
                  <a:lnTo>
                    <a:pt x="436750" y="853440"/>
                  </a:lnTo>
                  <a:lnTo>
                    <a:pt x="431471" y="823440"/>
                  </a:lnTo>
                  <a:lnTo>
                    <a:pt x="414552" y="709828"/>
                  </a:lnTo>
                  <a:lnTo>
                    <a:pt x="412177" y="688556"/>
                  </a:lnTo>
                  <a:lnTo>
                    <a:pt x="410594" y="669480"/>
                  </a:lnTo>
                  <a:lnTo>
                    <a:pt x="409539" y="651869"/>
                  </a:lnTo>
                  <a:lnTo>
                    <a:pt x="407611" y="635235"/>
                  </a:lnTo>
                  <a:lnTo>
                    <a:pt x="405103" y="619251"/>
                  </a:lnTo>
                  <a:lnTo>
                    <a:pt x="402207" y="603701"/>
                  </a:lnTo>
                  <a:lnTo>
                    <a:pt x="400277" y="584770"/>
                  </a:lnTo>
                  <a:lnTo>
                    <a:pt x="398990" y="563585"/>
                  </a:lnTo>
                  <a:lnTo>
                    <a:pt x="398132" y="540897"/>
                  </a:lnTo>
                  <a:lnTo>
                    <a:pt x="396337" y="520877"/>
                  </a:lnTo>
                  <a:lnTo>
                    <a:pt x="393916" y="502637"/>
                  </a:lnTo>
                  <a:lnTo>
                    <a:pt x="391079" y="485582"/>
                  </a:lnTo>
                  <a:lnTo>
                    <a:pt x="389187" y="469319"/>
                  </a:lnTo>
                  <a:lnTo>
                    <a:pt x="387926" y="453582"/>
                  </a:lnTo>
                  <a:lnTo>
                    <a:pt x="386525" y="423047"/>
                  </a:lnTo>
                  <a:lnTo>
                    <a:pt x="385903" y="393162"/>
                  </a:lnTo>
                  <a:lnTo>
                    <a:pt x="382363" y="363567"/>
                  </a:lnTo>
                  <a:lnTo>
                    <a:pt x="377935" y="334099"/>
                  </a:lnTo>
                  <a:lnTo>
                    <a:pt x="375968" y="304690"/>
                  </a:lnTo>
                  <a:lnTo>
                    <a:pt x="374219" y="286325"/>
                  </a:lnTo>
                  <a:lnTo>
                    <a:pt x="369014" y="243081"/>
                  </a:lnTo>
                  <a:lnTo>
                    <a:pt x="367136" y="220782"/>
                  </a:lnTo>
                  <a:lnTo>
                    <a:pt x="365885" y="198576"/>
                  </a:lnTo>
                  <a:lnTo>
                    <a:pt x="365050" y="176430"/>
                  </a:lnTo>
                  <a:lnTo>
                    <a:pt x="363271" y="157995"/>
                  </a:lnTo>
                  <a:lnTo>
                    <a:pt x="358030" y="127725"/>
                  </a:lnTo>
                  <a:lnTo>
                    <a:pt x="351623" y="102036"/>
                  </a:lnTo>
                  <a:lnTo>
                    <a:pt x="344697" y="77160"/>
                  </a:lnTo>
                  <a:lnTo>
                    <a:pt x="341137" y="63676"/>
                  </a:lnTo>
                  <a:lnTo>
                    <a:pt x="3303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029321" y="4184393"/>
              <a:ext cx="374015" cy="832020"/>
            </a:xfrm>
            <a:custGeom>
              <a:avLst/>
              <a:gdLst/>
              <a:ahLst/>
              <a:cxnLst/>
              <a:rect l="0" t="0" r="0" b="0"/>
              <a:pathLst>
                <a:path w="374015" h="832020">
                  <a:moveTo>
                    <a:pt x="142962" y="0"/>
                  </a:moveTo>
                  <a:lnTo>
                    <a:pt x="131271" y="23382"/>
                  </a:lnTo>
                  <a:lnTo>
                    <a:pt x="125380" y="33940"/>
                  </a:lnTo>
                  <a:lnTo>
                    <a:pt x="119006" y="44650"/>
                  </a:lnTo>
                  <a:lnTo>
                    <a:pt x="112309" y="55460"/>
                  </a:lnTo>
                  <a:lnTo>
                    <a:pt x="105398" y="67561"/>
                  </a:lnTo>
                  <a:lnTo>
                    <a:pt x="91193" y="94057"/>
                  </a:lnTo>
                  <a:lnTo>
                    <a:pt x="83979" y="106751"/>
                  </a:lnTo>
                  <a:lnTo>
                    <a:pt x="76723" y="118883"/>
                  </a:lnTo>
                  <a:lnTo>
                    <a:pt x="69439" y="130643"/>
                  </a:lnTo>
                  <a:lnTo>
                    <a:pt x="58082" y="153497"/>
                  </a:lnTo>
                  <a:lnTo>
                    <a:pt x="48956" y="177113"/>
                  </a:lnTo>
                  <a:lnTo>
                    <a:pt x="44810" y="190262"/>
                  </a:lnTo>
                  <a:lnTo>
                    <a:pt x="40822" y="203922"/>
                  </a:lnTo>
                  <a:lnTo>
                    <a:pt x="38164" y="217923"/>
                  </a:lnTo>
                  <a:lnTo>
                    <a:pt x="36391" y="232151"/>
                  </a:lnTo>
                  <a:lnTo>
                    <a:pt x="35210" y="246530"/>
                  </a:lnTo>
                  <a:lnTo>
                    <a:pt x="33199" y="261010"/>
                  </a:lnTo>
                  <a:lnTo>
                    <a:pt x="30634" y="275558"/>
                  </a:lnTo>
                  <a:lnTo>
                    <a:pt x="27701" y="290150"/>
                  </a:lnTo>
                  <a:lnTo>
                    <a:pt x="21180" y="319415"/>
                  </a:lnTo>
                  <a:lnTo>
                    <a:pt x="7024" y="378079"/>
                  </a:lnTo>
                  <a:lnTo>
                    <a:pt x="4620" y="392756"/>
                  </a:lnTo>
                  <a:lnTo>
                    <a:pt x="3017" y="407434"/>
                  </a:lnTo>
                  <a:lnTo>
                    <a:pt x="1949" y="422114"/>
                  </a:lnTo>
                  <a:lnTo>
                    <a:pt x="1237" y="436795"/>
                  </a:lnTo>
                  <a:lnTo>
                    <a:pt x="445" y="466157"/>
                  </a:lnTo>
                  <a:lnTo>
                    <a:pt x="0" y="510203"/>
                  </a:lnTo>
                  <a:lnTo>
                    <a:pt x="1161" y="524885"/>
                  </a:lnTo>
                  <a:lnTo>
                    <a:pt x="3158" y="539567"/>
                  </a:lnTo>
                  <a:lnTo>
                    <a:pt x="5713" y="554249"/>
                  </a:lnTo>
                  <a:lnTo>
                    <a:pt x="7417" y="568931"/>
                  </a:lnTo>
                  <a:lnTo>
                    <a:pt x="8552" y="583612"/>
                  </a:lnTo>
                  <a:lnTo>
                    <a:pt x="9309" y="598294"/>
                  </a:lnTo>
                  <a:lnTo>
                    <a:pt x="11038" y="612976"/>
                  </a:lnTo>
                  <a:lnTo>
                    <a:pt x="13413" y="627659"/>
                  </a:lnTo>
                  <a:lnTo>
                    <a:pt x="16221" y="642341"/>
                  </a:lnTo>
                  <a:lnTo>
                    <a:pt x="19316" y="655799"/>
                  </a:lnTo>
                  <a:lnTo>
                    <a:pt x="26017" y="680541"/>
                  </a:lnTo>
                  <a:lnTo>
                    <a:pt x="33074" y="703773"/>
                  </a:lnTo>
                  <a:lnTo>
                    <a:pt x="41512" y="726333"/>
                  </a:lnTo>
                  <a:lnTo>
                    <a:pt x="47188" y="737488"/>
                  </a:lnTo>
                  <a:lnTo>
                    <a:pt x="53419" y="748595"/>
                  </a:lnTo>
                  <a:lnTo>
                    <a:pt x="66868" y="773987"/>
                  </a:lnTo>
                  <a:lnTo>
                    <a:pt x="73880" y="787610"/>
                  </a:lnTo>
                  <a:lnTo>
                    <a:pt x="82226" y="799138"/>
                  </a:lnTo>
                  <a:lnTo>
                    <a:pt x="91460" y="809271"/>
                  </a:lnTo>
                  <a:lnTo>
                    <a:pt x="101286" y="818474"/>
                  </a:lnTo>
                  <a:lnTo>
                    <a:pt x="113955" y="824609"/>
                  </a:lnTo>
                  <a:lnTo>
                    <a:pt x="128518" y="828699"/>
                  </a:lnTo>
                  <a:lnTo>
                    <a:pt x="144344" y="831425"/>
                  </a:lnTo>
                  <a:lnTo>
                    <a:pt x="158566" y="832019"/>
                  </a:lnTo>
                  <a:lnTo>
                    <a:pt x="171717" y="831192"/>
                  </a:lnTo>
                  <a:lnTo>
                    <a:pt x="184155" y="829417"/>
                  </a:lnTo>
                  <a:lnTo>
                    <a:pt x="194894" y="825787"/>
                  </a:lnTo>
                  <a:lnTo>
                    <a:pt x="204501" y="820919"/>
                  </a:lnTo>
                  <a:lnTo>
                    <a:pt x="213352" y="815227"/>
                  </a:lnTo>
                  <a:lnTo>
                    <a:pt x="224147" y="807762"/>
                  </a:lnTo>
                  <a:lnTo>
                    <a:pt x="249192" y="789680"/>
                  </a:lnTo>
                  <a:lnTo>
                    <a:pt x="261499" y="778495"/>
                  </a:lnTo>
                  <a:lnTo>
                    <a:pt x="273374" y="766145"/>
                  </a:lnTo>
                  <a:lnTo>
                    <a:pt x="284961" y="753018"/>
                  </a:lnTo>
                  <a:lnTo>
                    <a:pt x="293910" y="740595"/>
                  </a:lnTo>
                  <a:lnTo>
                    <a:pt x="301099" y="728643"/>
                  </a:lnTo>
                  <a:lnTo>
                    <a:pt x="312349" y="705575"/>
                  </a:lnTo>
                  <a:lnTo>
                    <a:pt x="321428" y="683088"/>
                  </a:lnTo>
                  <a:lnTo>
                    <a:pt x="329541" y="660858"/>
                  </a:lnTo>
                  <a:lnTo>
                    <a:pt x="355816" y="583622"/>
                  </a:lnTo>
                  <a:lnTo>
                    <a:pt x="366853" y="550580"/>
                  </a:lnTo>
                  <a:lnTo>
                    <a:pt x="370938" y="525293"/>
                  </a:lnTo>
                  <a:lnTo>
                    <a:pt x="372027" y="511698"/>
                  </a:lnTo>
                  <a:lnTo>
                    <a:pt x="372753" y="497741"/>
                  </a:lnTo>
                  <a:lnTo>
                    <a:pt x="373560" y="469182"/>
                  </a:lnTo>
                  <a:lnTo>
                    <a:pt x="374014" y="408052"/>
                  </a:lnTo>
                  <a:lnTo>
                    <a:pt x="372854" y="389491"/>
                  </a:lnTo>
                  <a:lnTo>
                    <a:pt x="370857" y="373447"/>
                  </a:lnTo>
                  <a:lnTo>
                    <a:pt x="368303" y="359080"/>
                  </a:lnTo>
                  <a:lnTo>
                    <a:pt x="358862" y="297940"/>
                  </a:lnTo>
                  <a:lnTo>
                    <a:pt x="354188" y="279378"/>
                  </a:lnTo>
                  <a:lnTo>
                    <a:pt x="348626" y="263333"/>
                  </a:lnTo>
                  <a:lnTo>
                    <a:pt x="342470" y="248966"/>
                  </a:lnTo>
                  <a:lnTo>
                    <a:pt x="332368" y="223214"/>
                  </a:lnTo>
                  <a:lnTo>
                    <a:pt x="322576" y="200757"/>
                  </a:lnTo>
                  <a:lnTo>
                    <a:pt x="316539" y="191343"/>
                  </a:lnTo>
                  <a:lnTo>
                    <a:pt x="310067" y="182620"/>
                  </a:lnTo>
                  <a:lnTo>
                    <a:pt x="302083" y="170687"/>
                  </a:lnTo>
                  <a:lnTo>
                    <a:pt x="283422" y="141115"/>
                  </a:lnTo>
                  <a:lnTo>
                    <a:pt x="273308" y="127111"/>
                  </a:lnTo>
                  <a:lnTo>
                    <a:pt x="262894" y="114105"/>
                  </a:lnTo>
                  <a:lnTo>
                    <a:pt x="231055" y="77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621705" y="5155075"/>
              <a:ext cx="451220" cy="339694"/>
            </a:xfrm>
            <a:custGeom>
              <a:avLst/>
              <a:gdLst/>
              <a:ahLst/>
              <a:cxnLst/>
              <a:rect l="0" t="0" r="0" b="0"/>
              <a:pathLst>
                <a:path w="451220" h="339694">
                  <a:moveTo>
                    <a:pt x="0" y="20358"/>
                  </a:moveTo>
                  <a:lnTo>
                    <a:pt x="17537" y="14512"/>
                  </a:lnTo>
                  <a:lnTo>
                    <a:pt x="28821" y="12790"/>
                  </a:lnTo>
                  <a:lnTo>
                    <a:pt x="42461" y="11642"/>
                  </a:lnTo>
                  <a:lnTo>
                    <a:pt x="57671" y="10877"/>
                  </a:lnTo>
                  <a:lnTo>
                    <a:pt x="71482" y="9143"/>
                  </a:lnTo>
                  <a:lnTo>
                    <a:pt x="84360" y="6764"/>
                  </a:lnTo>
                  <a:lnTo>
                    <a:pt x="96616" y="3955"/>
                  </a:lnTo>
                  <a:lnTo>
                    <a:pt x="110904" y="2081"/>
                  </a:lnTo>
                  <a:lnTo>
                    <a:pt x="126547" y="832"/>
                  </a:lnTo>
                  <a:lnTo>
                    <a:pt x="143093" y="0"/>
                  </a:lnTo>
                  <a:lnTo>
                    <a:pt x="157794" y="668"/>
                  </a:lnTo>
                  <a:lnTo>
                    <a:pt x="171266" y="2338"/>
                  </a:lnTo>
                  <a:lnTo>
                    <a:pt x="183917" y="4674"/>
                  </a:lnTo>
                  <a:lnTo>
                    <a:pt x="199692" y="6232"/>
                  </a:lnTo>
                  <a:lnTo>
                    <a:pt x="217550" y="7270"/>
                  </a:lnTo>
                  <a:lnTo>
                    <a:pt x="236797" y="7962"/>
                  </a:lnTo>
                  <a:lnTo>
                    <a:pt x="253298" y="9647"/>
                  </a:lnTo>
                  <a:lnTo>
                    <a:pt x="267970" y="11994"/>
                  </a:lnTo>
                  <a:lnTo>
                    <a:pt x="281421" y="14782"/>
                  </a:lnTo>
                  <a:lnTo>
                    <a:pt x="335427" y="24552"/>
                  </a:lnTo>
                  <a:lnTo>
                    <a:pt x="355757" y="26824"/>
                  </a:lnTo>
                  <a:lnTo>
                    <a:pt x="376651" y="28340"/>
                  </a:lnTo>
                  <a:lnTo>
                    <a:pt x="397922" y="29350"/>
                  </a:lnTo>
                  <a:lnTo>
                    <a:pt x="415772" y="31246"/>
                  </a:lnTo>
                  <a:lnTo>
                    <a:pt x="431344" y="33735"/>
                  </a:lnTo>
                  <a:lnTo>
                    <a:pt x="445395" y="36617"/>
                  </a:lnTo>
                  <a:lnTo>
                    <a:pt x="451092" y="39762"/>
                  </a:lnTo>
                  <a:lnTo>
                    <a:pt x="451219" y="43082"/>
                  </a:lnTo>
                  <a:lnTo>
                    <a:pt x="447634" y="46519"/>
                  </a:lnTo>
                  <a:lnTo>
                    <a:pt x="433862" y="53600"/>
                  </a:lnTo>
                  <a:lnTo>
                    <a:pt x="425051" y="57202"/>
                  </a:lnTo>
                  <a:lnTo>
                    <a:pt x="413059" y="60826"/>
                  </a:lnTo>
                  <a:lnTo>
                    <a:pt x="398947" y="64466"/>
                  </a:lnTo>
                  <a:lnTo>
                    <a:pt x="383421" y="68116"/>
                  </a:lnTo>
                  <a:lnTo>
                    <a:pt x="366954" y="72996"/>
                  </a:lnTo>
                  <a:lnTo>
                    <a:pt x="349857" y="78697"/>
                  </a:lnTo>
                  <a:lnTo>
                    <a:pt x="332342" y="84944"/>
                  </a:lnTo>
                  <a:lnTo>
                    <a:pt x="315772" y="90333"/>
                  </a:lnTo>
                  <a:lnTo>
                    <a:pt x="299831" y="95148"/>
                  </a:lnTo>
                  <a:lnTo>
                    <a:pt x="284309" y="99582"/>
                  </a:lnTo>
                  <a:lnTo>
                    <a:pt x="271514" y="104986"/>
                  </a:lnTo>
                  <a:lnTo>
                    <a:pt x="260538" y="111034"/>
                  </a:lnTo>
                  <a:lnTo>
                    <a:pt x="250773" y="117514"/>
                  </a:lnTo>
                  <a:lnTo>
                    <a:pt x="245486" y="126728"/>
                  </a:lnTo>
                  <a:lnTo>
                    <a:pt x="243186" y="137765"/>
                  </a:lnTo>
                  <a:lnTo>
                    <a:pt x="242875" y="150017"/>
                  </a:lnTo>
                  <a:lnTo>
                    <a:pt x="246339" y="160631"/>
                  </a:lnTo>
                  <a:lnTo>
                    <a:pt x="252318" y="170155"/>
                  </a:lnTo>
                  <a:lnTo>
                    <a:pt x="259976" y="178951"/>
                  </a:lnTo>
                  <a:lnTo>
                    <a:pt x="269974" y="187262"/>
                  </a:lnTo>
                  <a:lnTo>
                    <a:pt x="281534" y="195250"/>
                  </a:lnTo>
                  <a:lnTo>
                    <a:pt x="306206" y="210650"/>
                  </a:lnTo>
                  <a:lnTo>
                    <a:pt x="329406" y="225652"/>
                  </a:lnTo>
                  <a:lnTo>
                    <a:pt x="339508" y="233078"/>
                  </a:lnTo>
                  <a:lnTo>
                    <a:pt x="348689" y="240476"/>
                  </a:lnTo>
                  <a:lnTo>
                    <a:pt x="357257" y="247855"/>
                  </a:lnTo>
                  <a:lnTo>
                    <a:pt x="360522" y="256445"/>
                  </a:lnTo>
                  <a:lnTo>
                    <a:pt x="360252" y="265842"/>
                  </a:lnTo>
                  <a:lnTo>
                    <a:pt x="357625" y="275777"/>
                  </a:lnTo>
                  <a:lnTo>
                    <a:pt x="350979" y="283624"/>
                  </a:lnTo>
                  <a:lnTo>
                    <a:pt x="341655" y="290079"/>
                  </a:lnTo>
                  <a:lnTo>
                    <a:pt x="330545" y="295605"/>
                  </a:lnTo>
                  <a:lnTo>
                    <a:pt x="320691" y="301737"/>
                  </a:lnTo>
                  <a:lnTo>
                    <a:pt x="311674" y="308271"/>
                  </a:lnTo>
                  <a:lnTo>
                    <a:pt x="286301" y="3396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233497" y="685423"/>
            <a:ext cx="1728817" cy="1968364"/>
            <a:chOff x="6233497" y="685423"/>
            <a:chExt cx="1728817" cy="1968364"/>
          </a:xfrm>
        </p:grpSpPr>
        <p:sp>
          <p:nvSpPr>
            <p:cNvPr id="76" name="Freeform 75"/>
            <p:cNvSpPr/>
            <p:nvPr/>
          </p:nvSpPr>
          <p:spPr>
            <a:xfrm>
              <a:off x="6762053" y="693728"/>
              <a:ext cx="11012" cy="330348"/>
            </a:xfrm>
            <a:custGeom>
              <a:avLst/>
              <a:gdLst/>
              <a:ahLst/>
              <a:cxnLst/>
              <a:rect l="0" t="0" r="0" b="0"/>
              <a:pathLst>
                <a:path w="11012" h="330348">
                  <a:moveTo>
                    <a:pt x="0" y="0"/>
                  </a:moveTo>
                  <a:lnTo>
                    <a:pt x="0" y="268353"/>
                  </a:lnTo>
                  <a:lnTo>
                    <a:pt x="11011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993295" y="693728"/>
              <a:ext cx="44047" cy="308325"/>
            </a:xfrm>
            <a:custGeom>
              <a:avLst/>
              <a:gdLst/>
              <a:ahLst/>
              <a:cxnLst/>
              <a:rect l="0" t="0" r="0" b="0"/>
              <a:pathLst>
                <a:path w="44047" h="308325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25885" y="188258"/>
                  </a:lnTo>
                  <a:lnTo>
                    <a:pt x="29491" y="206257"/>
                  </a:lnTo>
                  <a:lnTo>
                    <a:pt x="33119" y="221926"/>
                  </a:lnTo>
                  <a:lnTo>
                    <a:pt x="36761" y="236043"/>
                  </a:lnTo>
                  <a:lnTo>
                    <a:pt x="39190" y="250349"/>
                  </a:lnTo>
                  <a:lnTo>
                    <a:pt x="40808" y="264780"/>
                  </a:lnTo>
                  <a:lnTo>
                    <a:pt x="44046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268584" y="685423"/>
              <a:ext cx="297314" cy="272583"/>
            </a:xfrm>
            <a:custGeom>
              <a:avLst/>
              <a:gdLst/>
              <a:ahLst/>
              <a:cxnLst/>
              <a:rect l="0" t="0" r="0" b="0"/>
              <a:pathLst>
                <a:path w="297314" h="272583">
                  <a:moveTo>
                    <a:pt x="0" y="52351"/>
                  </a:moveTo>
                  <a:lnTo>
                    <a:pt x="17537" y="40660"/>
                  </a:lnTo>
                  <a:lnTo>
                    <a:pt x="25150" y="34769"/>
                  </a:lnTo>
                  <a:lnTo>
                    <a:pt x="32672" y="28395"/>
                  </a:lnTo>
                  <a:lnTo>
                    <a:pt x="40134" y="21698"/>
                  </a:lnTo>
                  <a:lnTo>
                    <a:pt x="48779" y="16010"/>
                  </a:lnTo>
                  <a:lnTo>
                    <a:pt x="58213" y="10995"/>
                  </a:lnTo>
                  <a:lnTo>
                    <a:pt x="68173" y="6428"/>
                  </a:lnTo>
                  <a:lnTo>
                    <a:pt x="79707" y="3383"/>
                  </a:lnTo>
                  <a:lnTo>
                    <a:pt x="92290" y="1353"/>
                  </a:lnTo>
                  <a:lnTo>
                    <a:pt x="105573" y="0"/>
                  </a:lnTo>
                  <a:lnTo>
                    <a:pt x="116876" y="1545"/>
                  </a:lnTo>
                  <a:lnTo>
                    <a:pt x="126857" y="5021"/>
                  </a:lnTo>
                  <a:lnTo>
                    <a:pt x="135959" y="9786"/>
                  </a:lnTo>
                  <a:lnTo>
                    <a:pt x="143250" y="16634"/>
                  </a:lnTo>
                  <a:lnTo>
                    <a:pt x="149335" y="24869"/>
                  </a:lnTo>
                  <a:lnTo>
                    <a:pt x="154614" y="34030"/>
                  </a:lnTo>
                  <a:lnTo>
                    <a:pt x="158134" y="46254"/>
                  </a:lnTo>
                  <a:lnTo>
                    <a:pt x="160481" y="60522"/>
                  </a:lnTo>
                  <a:lnTo>
                    <a:pt x="162045" y="76151"/>
                  </a:lnTo>
                  <a:lnTo>
                    <a:pt x="160641" y="89017"/>
                  </a:lnTo>
                  <a:lnTo>
                    <a:pt x="157258" y="100042"/>
                  </a:lnTo>
                  <a:lnTo>
                    <a:pt x="152556" y="109838"/>
                  </a:lnTo>
                  <a:lnTo>
                    <a:pt x="146973" y="118817"/>
                  </a:lnTo>
                  <a:lnTo>
                    <a:pt x="140805" y="127249"/>
                  </a:lnTo>
                  <a:lnTo>
                    <a:pt x="134246" y="135318"/>
                  </a:lnTo>
                  <a:lnTo>
                    <a:pt x="126203" y="144367"/>
                  </a:lnTo>
                  <a:lnTo>
                    <a:pt x="107478" y="164211"/>
                  </a:lnTo>
                  <a:lnTo>
                    <a:pt x="82145" y="190172"/>
                  </a:lnTo>
                  <a:lnTo>
                    <a:pt x="73116" y="196843"/>
                  </a:lnTo>
                  <a:lnTo>
                    <a:pt x="63426" y="202513"/>
                  </a:lnTo>
                  <a:lnTo>
                    <a:pt x="53296" y="207517"/>
                  </a:lnTo>
                  <a:lnTo>
                    <a:pt x="44095" y="213300"/>
                  </a:lnTo>
                  <a:lnTo>
                    <a:pt x="35514" y="219602"/>
                  </a:lnTo>
                  <a:lnTo>
                    <a:pt x="27346" y="226251"/>
                  </a:lnTo>
                  <a:lnTo>
                    <a:pt x="19454" y="233130"/>
                  </a:lnTo>
                  <a:lnTo>
                    <a:pt x="11746" y="240163"/>
                  </a:lnTo>
                  <a:lnTo>
                    <a:pt x="4161" y="247299"/>
                  </a:lnTo>
                  <a:lnTo>
                    <a:pt x="2774" y="253280"/>
                  </a:lnTo>
                  <a:lnTo>
                    <a:pt x="5520" y="258490"/>
                  </a:lnTo>
                  <a:lnTo>
                    <a:pt x="11021" y="263188"/>
                  </a:lnTo>
                  <a:lnTo>
                    <a:pt x="22029" y="266319"/>
                  </a:lnTo>
                  <a:lnTo>
                    <a:pt x="36709" y="268407"/>
                  </a:lnTo>
                  <a:lnTo>
                    <a:pt x="53838" y="269799"/>
                  </a:lnTo>
                  <a:lnTo>
                    <a:pt x="71374" y="269503"/>
                  </a:lnTo>
                  <a:lnTo>
                    <a:pt x="89182" y="268082"/>
                  </a:lnTo>
                  <a:lnTo>
                    <a:pt x="107171" y="265912"/>
                  </a:lnTo>
                  <a:lnTo>
                    <a:pt x="124058" y="264465"/>
                  </a:lnTo>
                  <a:lnTo>
                    <a:pt x="140211" y="263500"/>
                  </a:lnTo>
                  <a:lnTo>
                    <a:pt x="155872" y="262857"/>
                  </a:lnTo>
                  <a:lnTo>
                    <a:pt x="172432" y="263652"/>
                  </a:lnTo>
                  <a:lnTo>
                    <a:pt x="189588" y="265405"/>
                  </a:lnTo>
                  <a:lnTo>
                    <a:pt x="207144" y="267797"/>
                  </a:lnTo>
                  <a:lnTo>
                    <a:pt x="224965" y="269392"/>
                  </a:lnTo>
                  <a:lnTo>
                    <a:pt x="242963" y="270456"/>
                  </a:lnTo>
                  <a:lnTo>
                    <a:pt x="297313" y="272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806099" y="1189248"/>
              <a:ext cx="22023" cy="275290"/>
            </a:xfrm>
            <a:custGeom>
              <a:avLst/>
              <a:gdLst/>
              <a:ahLst/>
              <a:cxnLst/>
              <a:rect l="0" t="0" r="0" b="0"/>
              <a:pathLst>
                <a:path w="22023" h="275290">
                  <a:moveTo>
                    <a:pt x="0" y="0"/>
                  </a:moveTo>
                  <a:lnTo>
                    <a:pt x="0" y="168219"/>
                  </a:lnTo>
                  <a:lnTo>
                    <a:pt x="1223" y="186780"/>
                  </a:lnTo>
                  <a:lnTo>
                    <a:pt x="3262" y="204048"/>
                  </a:lnTo>
                  <a:lnTo>
                    <a:pt x="22022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059365" y="1211271"/>
              <a:ext cx="22023" cy="253267"/>
            </a:xfrm>
            <a:custGeom>
              <a:avLst/>
              <a:gdLst/>
              <a:ahLst/>
              <a:cxnLst/>
              <a:rect l="0" t="0" r="0" b="0"/>
              <a:pathLst>
                <a:path w="22023" h="253267">
                  <a:moveTo>
                    <a:pt x="22022" y="0"/>
                  </a:moveTo>
                  <a:lnTo>
                    <a:pt x="22022" y="72998"/>
                  </a:lnTo>
                  <a:lnTo>
                    <a:pt x="20799" y="89041"/>
                  </a:lnTo>
                  <a:lnTo>
                    <a:pt x="18761" y="103407"/>
                  </a:lnTo>
                  <a:lnTo>
                    <a:pt x="16177" y="116655"/>
                  </a:lnTo>
                  <a:lnTo>
                    <a:pt x="14455" y="132828"/>
                  </a:lnTo>
                  <a:lnTo>
                    <a:pt x="13307" y="150951"/>
                  </a:lnTo>
                  <a:lnTo>
                    <a:pt x="12542" y="170374"/>
                  </a:lnTo>
                  <a:lnTo>
                    <a:pt x="10808" y="186993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290607" y="1213709"/>
              <a:ext cx="264279" cy="274276"/>
            </a:xfrm>
            <a:custGeom>
              <a:avLst/>
              <a:gdLst/>
              <a:ahLst/>
              <a:cxnLst/>
              <a:rect l="0" t="0" r="0" b="0"/>
              <a:pathLst>
                <a:path w="264279" h="274276">
                  <a:moveTo>
                    <a:pt x="0" y="30597"/>
                  </a:moveTo>
                  <a:lnTo>
                    <a:pt x="23382" y="18906"/>
                  </a:lnTo>
                  <a:lnTo>
                    <a:pt x="35165" y="14238"/>
                  </a:lnTo>
                  <a:lnTo>
                    <a:pt x="47913" y="9903"/>
                  </a:lnTo>
                  <a:lnTo>
                    <a:pt x="61307" y="5789"/>
                  </a:lnTo>
                  <a:lnTo>
                    <a:pt x="77576" y="3047"/>
                  </a:lnTo>
                  <a:lnTo>
                    <a:pt x="95763" y="1219"/>
                  </a:lnTo>
                  <a:lnTo>
                    <a:pt x="115230" y="0"/>
                  </a:lnTo>
                  <a:lnTo>
                    <a:pt x="134325" y="411"/>
                  </a:lnTo>
                  <a:lnTo>
                    <a:pt x="153172" y="1908"/>
                  </a:lnTo>
                  <a:lnTo>
                    <a:pt x="171855" y="4130"/>
                  </a:lnTo>
                  <a:lnTo>
                    <a:pt x="187980" y="9282"/>
                  </a:lnTo>
                  <a:lnTo>
                    <a:pt x="202402" y="16387"/>
                  </a:lnTo>
                  <a:lnTo>
                    <a:pt x="215685" y="24794"/>
                  </a:lnTo>
                  <a:lnTo>
                    <a:pt x="224542" y="35293"/>
                  </a:lnTo>
                  <a:lnTo>
                    <a:pt x="230446" y="47186"/>
                  </a:lnTo>
                  <a:lnTo>
                    <a:pt x="234382" y="60009"/>
                  </a:lnTo>
                  <a:lnTo>
                    <a:pt x="233336" y="74675"/>
                  </a:lnTo>
                  <a:lnTo>
                    <a:pt x="228968" y="90570"/>
                  </a:lnTo>
                  <a:lnTo>
                    <a:pt x="222385" y="107284"/>
                  </a:lnTo>
                  <a:lnTo>
                    <a:pt x="214326" y="120874"/>
                  </a:lnTo>
                  <a:lnTo>
                    <a:pt x="205283" y="132381"/>
                  </a:lnTo>
                  <a:lnTo>
                    <a:pt x="195584" y="142499"/>
                  </a:lnTo>
                  <a:lnTo>
                    <a:pt x="185447" y="151692"/>
                  </a:lnTo>
                  <a:lnTo>
                    <a:pt x="175018" y="160267"/>
                  </a:lnTo>
                  <a:lnTo>
                    <a:pt x="164396" y="168431"/>
                  </a:lnTo>
                  <a:lnTo>
                    <a:pt x="153644" y="176321"/>
                  </a:lnTo>
                  <a:lnTo>
                    <a:pt x="131908" y="191612"/>
                  </a:lnTo>
                  <a:lnTo>
                    <a:pt x="99036" y="213978"/>
                  </a:lnTo>
                  <a:lnTo>
                    <a:pt x="88047" y="220144"/>
                  </a:lnTo>
                  <a:lnTo>
                    <a:pt x="77051" y="225478"/>
                  </a:lnTo>
                  <a:lnTo>
                    <a:pt x="66049" y="230258"/>
                  </a:lnTo>
                  <a:lnTo>
                    <a:pt x="56268" y="235891"/>
                  </a:lnTo>
                  <a:lnTo>
                    <a:pt x="47300" y="242093"/>
                  </a:lnTo>
                  <a:lnTo>
                    <a:pt x="38875" y="248676"/>
                  </a:lnTo>
                  <a:lnTo>
                    <a:pt x="36928" y="255511"/>
                  </a:lnTo>
                  <a:lnTo>
                    <a:pt x="39301" y="262514"/>
                  </a:lnTo>
                  <a:lnTo>
                    <a:pt x="44553" y="269630"/>
                  </a:lnTo>
                  <a:lnTo>
                    <a:pt x="52949" y="273151"/>
                  </a:lnTo>
                  <a:lnTo>
                    <a:pt x="63440" y="274275"/>
                  </a:lnTo>
                  <a:lnTo>
                    <a:pt x="75328" y="273800"/>
                  </a:lnTo>
                  <a:lnTo>
                    <a:pt x="101588" y="273273"/>
                  </a:lnTo>
                  <a:lnTo>
                    <a:pt x="175861" y="272935"/>
                  </a:lnTo>
                  <a:lnTo>
                    <a:pt x="195545" y="271683"/>
                  </a:lnTo>
                  <a:lnTo>
                    <a:pt x="213562" y="269626"/>
                  </a:lnTo>
                  <a:lnTo>
                    <a:pt x="264278" y="261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453729" y="1255317"/>
              <a:ext cx="198209" cy="99105"/>
            </a:xfrm>
            <a:custGeom>
              <a:avLst/>
              <a:gdLst/>
              <a:ahLst/>
              <a:cxnLst/>
              <a:rect l="0" t="0" r="0" b="0"/>
              <a:pathLst>
                <a:path w="198209" h="99105">
                  <a:moveTo>
                    <a:pt x="0" y="0"/>
                  </a:moveTo>
                  <a:lnTo>
                    <a:pt x="23382" y="17537"/>
                  </a:lnTo>
                  <a:lnTo>
                    <a:pt x="33940" y="23927"/>
                  </a:lnTo>
                  <a:lnTo>
                    <a:pt x="44650" y="29410"/>
                  </a:lnTo>
                  <a:lnTo>
                    <a:pt x="55460" y="34289"/>
                  </a:lnTo>
                  <a:lnTo>
                    <a:pt x="66338" y="38765"/>
                  </a:lnTo>
                  <a:lnTo>
                    <a:pt x="77259" y="42973"/>
                  </a:lnTo>
                  <a:lnTo>
                    <a:pt x="101630" y="52134"/>
                  </a:lnTo>
                  <a:lnTo>
                    <a:pt x="132853" y="64362"/>
                  </a:lnTo>
                  <a:lnTo>
                    <a:pt x="147297" y="71049"/>
                  </a:lnTo>
                  <a:lnTo>
                    <a:pt x="160597" y="77954"/>
                  </a:lnTo>
                  <a:lnTo>
                    <a:pt x="198208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497775" y="1189248"/>
              <a:ext cx="88093" cy="143151"/>
            </a:xfrm>
            <a:custGeom>
              <a:avLst/>
              <a:gdLst/>
              <a:ahLst/>
              <a:cxnLst/>
              <a:rect l="0" t="0" r="0" b="0"/>
              <a:pathLst>
                <a:path w="88093" h="143151">
                  <a:moveTo>
                    <a:pt x="88092" y="0"/>
                  </a:moveTo>
                  <a:lnTo>
                    <a:pt x="82247" y="17537"/>
                  </a:lnTo>
                  <a:lnTo>
                    <a:pt x="78077" y="25150"/>
                  </a:lnTo>
                  <a:lnTo>
                    <a:pt x="72851" y="32672"/>
                  </a:lnTo>
                  <a:lnTo>
                    <a:pt x="66920" y="40134"/>
                  </a:lnTo>
                  <a:lnTo>
                    <a:pt x="60519" y="50003"/>
                  </a:lnTo>
                  <a:lnTo>
                    <a:pt x="53804" y="61476"/>
                  </a:lnTo>
                  <a:lnTo>
                    <a:pt x="46881" y="74019"/>
                  </a:lnTo>
                  <a:lnTo>
                    <a:pt x="39818" y="84827"/>
                  </a:lnTo>
                  <a:lnTo>
                    <a:pt x="32663" y="94480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233497" y="1596676"/>
              <a:ext cx="1530609" cy="33035"/>
            </a:xfrm>
            <a:custGeom>
              <a:avLst/>
              <a:gdLst/>
              <a:ahLst/>
              <a:cxnLst/>
              <a:rect l="0" t="0" r="0" b="0"/>
              <a:pathLst>
                <a:path w="1530609" h="33035">
                  <a:moveTo>
                    <a:pt x="0" y="0"/>
                  </a:moveTo>
                  <a:lnTo>
                    <a:pt x="372030" y="0"/>
                  </a:lnTo>
                  <a:lnTo>
                    <a:pt x="408299" y="1223"/>
                  </a:lnTo>
                  <a:lnTo>
                    <a:pt x="523647" y="7567"/>
                  </a:lnTo>
                  <a:lnTo>
                    <a:pt x="603047" y="9481"/>
                  </a:lnTo>
                  <a:lnTo>
                    <a:pt x="643063" y="11215"/>
                  </a:lnTo>
                  <a:lnTo>
                    <a:pt x="763682" y="18277"/>
                  </a:lnTo>
                  <a:lnTo>
                    <a:pt x="844315" y="20358"/>
                  </a:lnTo>
                  <a:lnTo>
                    <a:pt x="883436" y="22137"/>
                  </a:lnTo>
                  <a:lnTo>
                    <a:pt x="995727" y="29262"/>
                  </a:lnTo>
                  <a:lnTo>
                    <a:pt x="1065310" y="31358"/>
                  </a:lnTo>
                  <a:lnTo>
                    <a:pt x="1260237" y="32887"/>
                  </a:lnTo>
                  <a:lnTo>
                    <a:pt x="1530608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477804" y="1882976"/>
              <a:ext cx="297313" cy="114345"/>
            </a:xfrm>
            <a:custGeom>
              <a:avLst/>
              <a:gdLst/>
              <a:ahLst/>
              <a:cxnLst/>
              <a:rect l="0" t="0" r="0" b="0"/>
              <a:pathLst>
                <a:path w="297313" h="114345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8"/>
                  </a:lnTo>
                  <a:lnTo>
                    <a:pt x="9480" y="51826"/>
                  </a:lnTo>
                  <a:lnTo>
                    <a:pt x="10331" y="78907"/>
                  </a:lnTo>
                  <a:lnTo>
                    <a:pt x="10558" y="92981"/>
                  </a:lnTo>
                  <a:lnTo>
                    <a:pt x="16826" y="102363"/>
                  </a:lnTo>
                  <a:lnTo>
                    <a:pt x="27123" y="108618"/>
                  </a:lnTo>
                  <a:lnTo>
                    <a:pt x="40105" y="112788"/>
                  </a:lnTo>
                  <a:lnTo>
                    <a:pt x="52430" y="114344"/>
                  </a:lnTo>
                  <a:lnTo>
                    <a:pt x="64318" y="114158"/>
                  </a:lnTo>
                  <a:lnTo>
                    <a:pt x="75913" y="112811"/>
                  </a:lnTo>
                  <a:lnTo>
                    <a:pt x="93431" y="111913"/>
                  </a:lnTo>
                  <a:lnTo>
                    <a:pt x="138998" y="110914"/>
                  </a:lnTo>
                  <a:lnTo>
                    <a:pt x="159958" y="109425"/>
                  </a:lnTo>
                  <a:lnTo>
                    <a:pt x="178826" y="107208"/>
                  </a:lnTo>
                  <a:lnTo>
                    <a:pt x="196298" y="104507"/>
                  </a:lnTo>
                  <a:lnTo>
                    <a:pt x="215287" y="102706"/>
                  </a:lnTo>
                  <a:lnTo>
                    <a:pt x="235288" y="101505"/>
                  </a:lnTo>
                  <a:lnTo>
                    <a:pt x="297312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578438" y="1838930"/>
              <a:ext cx="64540" cy="352371"/>
            </a:xfrm>
            <a:custGeom>
              <a:avLst/>
              <a:gdLst/>
              <a:ahLst/>
              <a:cxnLst/>
              <a:rect l="0" t="0" r="0" b="0"/>
              <a:pathLst>
                <a:path w="64540" h="352371">
                  <a:moveTo>
                    <a:pt x="9481" y="0"/>
                  </a:moveTo>
                  <a:lnTo>
                    <a:pt x="3636" y="23383"/>
                  </a:lnTo>
                  <a:lnTo>
                    <a:pt x="1914" y="35165"/>
                  </a:lnTo>
                  <a:lnTo>
                    <a:pt x="766" y="47913"/>
                  </a:lnTo>
                  <a:lnTo>
                    <a:pt x="0" y="61306"/>
                  </a:lnTo>
                  <a:lnTo>
                    <a:pt x="714" y="75129"/>
                  </a:lnTo>
                  <a:lnTo>
                    <a:pt x="2413" y="89238"/>
                  </a:lnTo>
                  <a:lnTo>
                    <a:pt x="4769" y="103539"/>
                  </a:lnTo>
                  <a:lnTo>
                    <a:pt x="8787" y="121637"/>
                  </a:lnTo>
                  <a:lnTo>
                    <a:pt x="19777" y="164584"/>
                  </a:lnTo>
                  <a:lnTo>
                    <a:pt x="29554" y="199170"/>
                  </a:lnTo>
                  <a:lnTo>
                    <a:pt x="37979" y="226776"/>
                  </a:lnTo>
                  <a:lnTo>
                    <a:pt x="57084" y="285713"/>
                  </a:lnTo>
                  <a:lnTo>
                    <a:pt x="59569" y="298144"/>
                  </a:lnTo>
                  <a:lnTo>
                    <a:pt x="61225" y="311325"/>
                  </a:lnTo>
                  <a:lnTo>
                    <a:pt x="64539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092399" y="1810180"/>
              <a:ext cx="286302" cy="292153"/>
            </a:xfrm>
            <a:custGeom>
              <a:avLst/>
              <a:gdLst/>
              <a:ahLst/>
              <a:cxnLst/>
              <a:rect l="0" t="0" r="0" b="0"/>
              <a:pathLst>
                <a:path w="286302" h="292153">
                  <a:moveTo>
                    <a:pt x="0" y="28750"/>
                  </a:moveTo>
                  <a:lnTo>
                    <a:pt x="17537" y="11213"/>
                  </a:lnTo>
                  <a:lnTo>
                    <a:pt x="30044" y="6047"/>
                  </a:lnTo>
                  <a:lnTo>
                    <a:pt x="45723" y="2603"/>
                  </a:lnTo>
                  <a:lnTo>
                    <a:pt x="63516" y="307"/>
                  </a:lnTo>
                  <a:lnTo>
                    <a:pt x="79050" y="0"/>
                  </a:lnTo>
                  <a:lnTo>
                    <a:pt x="93075" y="1019"/>
                  </a:lnTo>
                  <a:lnTo>
                    <a:pt x="106097" y="2922"/>
                  </a:lnTo>
                  <a:lnTo>
                    <a:pt x="118448" y="5414"/>
                  </a:lnTo>
                  <a:lnTo>
                    <a:pt x="130353" y="8298"/>
                  </a:lnTo>
                  <a:lnTo>
                    <a:pt x="141960" y="11445"/>
                  </a:lnTo>
                  <a:lnTo>
                    <a:pt x="152144" y="15990"/>
                  </a:lnTo>
                  <a:lnTo>
                    <a:pt x="161381" y="21467"/>
                  </a:lnTo>
                  <a:lnTo>
                    <a:pt x="169986" y="27565"/>
                  </a:lnTo>
                  <a:lnTo>
                    <a:pt x="176947" y="36525"/>
                  </a:lnTo>
                  <a:lnTo>
                    <a:pt x="182810" y="47392"/>
                  </a:lnTo>
                  <a:lnTo>
                    <a:pt x="187943" y="59531"/>
                  </a:lnTo>
                  <a:lnTo>
                    <a:pt x="187694" y="73741"/>
                  </a:lnTo>
                  <a:lnTo>
                    <a:pt x="183858" y="89331"/>
                  </a:lnTo>
                  <a:lnTo>
                    <a:pt x="177630" y="105843"/>
                  </a:lnTo>
                  <a:lnTo>
                    <a:pt x="171031" y="119298"/>
                  </a:lnTo>
                  <a:lnTo>
                    <a:pt x="164184" y="130714"/>
                  </a:lnTo>
                  <a:lnTo>
                    <a:pt x="157173" y="140773"/>
                  </a:lnTo>
                  <a:lnTo>
                    <a:pt x="148828" y="149925"/>
                  </a:lnTo>
                  <a:lnTo>
                    <a:pt x="139595" y="158474"/>
                  </a:lnTo>
                  <a:lnTo>
                    <a:pt x="129768" y="166620"/>
                  </a:lnTo>
                  <a:lnTo>
                    <a:pt x="119547" y="174498"/>
                  </a:lnTo>
                  <a:lnTo>
                    <a:pt x="109062" y="182196"/>
                  </a:lnTo>
                  <a:lnTo>
                    <a:pt x="98402" y="189776"/>
                  </a:lnTo>
                  <a:lnTo>
                    <a:pt x="88847" y="197276"/>
                  </a:lnTo>
                  <a:lnTo>
                    <a:pt x="80032" y="204723"/>
                  </a:lnTo>
                  <a:lnTo>
                    <a:pt x="71707" y="212135"/>
                  </a:lnTo>
                  <a:lnTo>
                    <a:pt x="52669" y="230158"/>
                  </a:lnTo>
                  <a:lnTo>
                    <a:pt x="42454" y="240103"/>
                  </a:lnTo>
                  <a:lnTo>
                    <a:pt x="38091" y="249180"/>
                  </a:lnTo>
                  <a:lnTo>
                    <a:pt x="37629" y="257678"/>
                  </a:lnTo>
                  <a:lnTo>
                    <a:pt x="39767" y="265791"/>
                  </a:lnTo>
                  <a:lnTo>
                    <a:pt x="47311" y="272423"/>
                  </a:lnTo>
                  <a:lnTo>
                    <a:pt x="58459" y="278068"/>
                  </a:lnTo>
                  <a:lnTo>
                    <a:pt x="72007" y="283054"/>
                  </a:lnTo>
                  <a:lnTo>
                    <a:pt x="85934" y="286379"/>
                  </a:lnTo>
                  <a:lnTo>
                    <a:pt x="100112" y="288595"/>
                  </a:lnTo>
                  <a:lnTo>
                    <a:pt x="114458" y="290073"/>
                  </a:lnTo>
                  <a:lnTo>
                    <a:pt x="132587" y="291058"/>
                  </a:lnTo>
                  <a:lnTo>
                    <a:pt x="175568" y="292152"/>
                  </a:lnTo>
                  <a:lnTo>
                    <a:pt x="196574" y="291220"/>
                  </a:lnTo>
                  <a:lnTo>
                    <a:pt x="286301" y="282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607891" y="1806618"/>
              <a:ext cx="341359" cy="285579"/>
            </a:xfrm>
            <a:custGeom>
              <a:avLst/>
              <a:gdLst/>
              <a:ahLst/>
              <a:cxnLst/>
              <a:rect l="0" t="0" r="0" b="0"/>
              <a:pathLst>
                <a:path w="341359" h="285579">
                  <a:moveTo>
                    <a:pt x="0" y="32312"/>
                  </a:moveTo>
                  <a:lnTo>
                    <a:pt x="11691" y="20621"/>
                  </a:lnTo>
                  <a:lnTo>
                    <a:pt x="18806" y="15953"/>
                  </a:lnTo>
                  <a:lnTo>
                    <a:pt x="27218" y="11618"/>
                  </a:lnTo>
                  <a:lnTo>
                    <a:pt x="36498" y="7505"/>
                  </a:lnTo>
                  <a:lnTo>
                    <a:pt x="51249" y="4762"/>
                  </a:lnTo>
                  <a:lnTo>
                    <a:pt x="69647" y="2934"/>
                  </a:lnTo>
                  <a:lnTo>
                    <a:pt x="90478" y="1715"/>
                  </a:lnTo>
                  <a:lnTo>
                    <a:pt x="126673" y="361"/>
                  </a:lnTo>
                  <a:lnTo>
                    <a:pt x="143176" y="0"/>
                  </a:lnTo>
                  <a:lnTo>
                    <a:pt x="157850" y="983"/>
                  </a:lnTo>
                  <a:lnTo>
                    <a:pt x="171302" y="2861"/>
                  </a:lnTo>
                  <a:lnTo>
                    <a:pt x="183941" y="5337"/>
                  </a:lnTo>
                  <a:lnTo>
                    <a:pt x="196037" y="9435"/>
                  </a:lnTo>
                  <a:lnTo>
                    <a:pt x="207772" y="14614"/>
                  </a:lnTo>
                  <a:lnTo>
                    <a:pt x="219266" y="20513"/>
                  </a:lnTo>
                  <a:lnTo>
                    <a:pt x="229376" y="28117"/>
                  </a:lnTo>
                  <a:lnTo>
                    <a:pt x="238563" y="36856"/>
                  </a:lnTo>
                  <a:lnTo>
                    <a:pt x="247134" y="46353"/>
                  </a:lnTo>
                  <a:lnTo>
                    <a:pt x="250402" y="58802"/>
                  </a:lnTo>
                  <a:lnTo>
                    <a:pt x="250133" y="73219"/>
                  </a:lnTo>
                  <a:lnTo>
                    <a:pt x="247506" y="88947"/>
                  </a:lnTo>
                  <a:lnTo>
                    <a:pt x="243308" y="101880"/>
                  </a:lnTo>
                  <a:lnTo>
                    <a:pt x="238063" y="112949"/>
                  </a:lnTo>
                  <a:lnTo>
                    <a:pt x="232119" y="122775"/>
                  </a:lnTo>
                  <a:lnTo>
                    <a:pt x="224485" y="131773"/>
                  </a:lnTo>
                  <a:lnTo>
                    <a:pt x="215726" y="140219"/>
                  </a:lnTo>
                  <a:lnTo>
                    <a:pt x="206217" y="148296"/>
                  </a:lnTo>
                  <a:lnTo>
                    <a:pt x="196206" y="154905"/>
                  </a:lnTo>
                  <a:lnTo>
                    <a:pt x="185861" y="160534"/>
                  </a:lnTo>
                  <a:lnTo>
                    <a:pt x="175295" y="165510"/>
                  </a:lnTo>
                  <a:lnTo>
                    <a:pt x="165804" y="171274"/>
                  </a:lnTo>
                  <a:lnTo>
                    <a:pt x="157029" y="177564"/>
                  </a:lnTo>
                  <a:lnTo>
                    <a:pt x="148732" y="184205"/>
                  </a:lnTo>
                  <a:lnTo>
                    <a:pt x="113673" y="211088"/>
                  </a:lnTo>
                  <a:lnTo>
                    <a:pt x="107592" y="220012"/>
                  </a:lnTo>
                  <a:lnTo>
                    <a:pt x="105986" y="228409"/>
                  </a:lnTo>
                  <a:lnTo>
                    <a:pt x="107363" y="236454"/>
                  </a:lnTo>
                  <a:lnTo>
                    <a:pt x="114397" y="243040"/>
                  </a:lnTo>
                  <a:lnTo>
                    <a:pt x="125205" y="248655"/>
                  </a:lnTo>
                  <a:lnTo>
                    <a:pt x="138528" y="253622"/>
                  </a:lnTo>
                  <a:lnTo>
                    <a:pt x="153527" y="256933"/>
                  </a:lnTo>
                  <a:lnTo>
                    <a:pt x="169644" y="259140"/>
                  </a:lnTo>
                  <a:lnTo>
                    <a:pt x="186506" y="260612"/>
                  </a:lnTo>
                  <a:lnTo>
                    <a:pt x="203865" y="262816"/>
                  </a:lnTo>
                  <a:lnTo>
                    <a:pt x="221555" y="265509"/>
                  </a:lnTo>
                  <a:lnTo>
                    <a:pt x="341358" y="285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731069" y="2444566"/>
              <a:ext cx="231245" cy="209221"/>
            </a:xfrm>
            <a:custGeom>
              <a:avLst/>
              <a:gdLst/>
              <a:ahLst/>
              <a:cxnLst/>
              <a:rect l="0" t="0" r="0" b="0"/>
              <a:pathLst>
                <a:path w="231245" h="209221">
                  <a:moveTo>
                    <a:pt x="0" y="0"/>
                  </a:moveTo>
                  <a:lnTo>
                    <a:pt x="11692" y="17537"/>
                  </a:lnTo>
                  <a:lnTo>
                    <a:pt x="18806" y="26373"/>
                  </a:lnTo>
                  <a:lnTo>
                    <a:pt x="27220" y="35935"/>
                  </a:lnTo>
                  <a:lnTo>
                    <a:pt x="36500" y="45980"/>
                  </a:lnTo>
                  <a:lnTo>
                    <a:pt x="48804" y="57570"/>
                  </a:lnTo>
                  <a:lnTo>
                    <a:pt x="63124" y="70191"/>
                  </a:lnTo>
                  <a:lnTo>
                    <a:pt x="78788" y="83499"/>
                  </a:lnTo>
                  <a:lnTo>
                    <a:pt x="109243" y="108074"/>
                  </a:lnTo>
                  <a:lnTo>
                    <a:pt x="124216" y="119766"/>
                  </a:lnTo>
                  <a:lnTo>
                    <a:pt x="137869" y="131232"/>
                  </a:lnTo>
                  <a:lnTo>
                    <a:pt x="150641" y="142546"/>
                  </a:lnTo>
                  <a:lnTo>
                    <a:pt x="162826" y="153759"/>
                  </a:lnTo>
                  <a:lnTo>
                    <a:pt x="175843" y="164905"/>
                  </a:lnTo>
                  <a:lnTo>
                    <a:pt x="189416" y="176006"/>
                  </a:lnTo>
                  <a:lnTo>
                    <a:pt x="231244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653989" y="2411531"/>
              <a:ext cx="209221" cy="209221"/>
            </a:xfrm>
            <a:custGeom>
              <a:avLst/>
              <a:gdLst/>
              <a:ahLst/>
              <a:cxnLst/>
              <a:rect l="0" t="0" r="0" b="0"/>
              <a:pathLst>
                <a:path w="209221" h="209221">
                  <a:moveTo>
                    <a:pt x="209220" y="0"/>
                  </a:moveTo>
                  <a:lnTo>
                    <a:pt x="191683" y="17537"/>
                  </a:lnTo>
                  <a:lnTo>
                    <a:pt x="181623" y="26374"/>
                  </a:lnTo>
                  <a:lnTo>
                    <a:pt x="170022" y="35935"/>
                  </a:lnTo>
                  <a:lnTo>
                    <a:pt x="157394" y="45980"/>
                  </a:lnTo>
                  <a:lnTo>
                    <a:pt x="145305" y="56347"/>
                  </a:lnTo>
                  <a:lnTo>
                    <a:pt x="133575" y="66929"/>
                  </a:lnTo>
                  <a:lnTo>
                    <a:pt x="111978" y="87251"/>
                  </a:lnTo>
                  <a:lnTo>
                    <a:pt x="78174" y="120236"/>
                  </a:lnTo>
                  <a:lnTo>
                    <a:pt x="33130" y="165095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180542" y="2246358"/>
              <a:ext cx="308274" cy="297313"/>
            </a:xfrm>
            <a:custGeom>
              <a:avLst/>
              <a:gdLst/>
              <a:ahLst/>
              <a:cxnLst/>
              <a:rect l="0" t="0" r="0" b="0"/>
              <a:pathLst>
                <a:path w="308274" h="297313">
                  <a:moveTo>
                    <a:pt x="10961" y="0"/>
                  </a:moveTo>
                  <a:lnTo>
                    <a:pt x="28498" y="5846"/>
                  </a:lnTo>
                  <a:lnTo>
                    <a:pt x="38558" y="7567"/>
                  </a:lnTo>
                  <a:lnTo>
                    <a:pt x="50159" y="8715"/>
                  </a:lnTo>
                  <a:lnTo>
                    <a:pt x="62787" y="9481"/>
                  </a:lnTo>
                  <a:lnTo>
                    <a:pt x="74876" y="11214"/>
                  </a:lnTo>
                  <a:lnTo>
                    <a:pt x="86605" y="13594"/>
                  </a:lnTo>
                  <a:lnTo>
                    <a:pt x="98096" y="16404"/>
                  </a:lnTo>
                  <a:lnTo>
                    <a:pt x="109426" y="19500"/>
                  </a:lnTo>
                  <a:lnTo>
                    <a:pt x="131804" y="26204"/>
                  </a:lnTo>
                  <a:lnTo>
                    <a:pt x="142910" y="30927"/>
                  </a:lnTo>
                  <a:lnTo>
                    <a:pt x="153985" y="36524"/>
                  </a:lnTo>
                  <a:lnTo>
                    <a:pt x="165039" y="42702"/>
                  </a:lnTo>
                  <a:lnTo>
                    <a:pt x="177301" y="51715"/>
                  </a:lnTo>
                  <a:lnTo>
                    <a:pt x="190371" y="62617"/>
                  </a:lnTo>
                  <a:lnTo>
                    <a:pt x="203978" y="74779"/>
                  </a:lnTo>
                  <a:lnTo>
                    <a:pt x="210602" y="87782"/>
                  </a:lnTo>
                  <a:lnTo>
                    <a:pt x="212572" y="101344"/>
                  </a:lnTo>
                  <a:lnTo>
                    <a:pt x="211437" y="115279"/>
                  </a:lnTo>
                  <a:lnTo>
                    <a:pt x="205787" y="129464"/>
                  </a:lnTo>
                  <a:lnTo>
                    <a:pt x="197127" y="143814"/>
                  </a:lnTo>
                  <a:lnTo>
                    <a:pt x="186459" y="158275"/>
                  </a:lnTo>
                  <a:lnTo>
                    <a:pt x="175677" y="169139"/>
                  </a:lnTo>
                  <a:lnTo>
                    <a:pt x="164818" y="177605"/>
                  </a:lnTo>
                  <a:lnTo>
                    <a:pt x="142965" y="191498"/>
                  </a:lnTo>
                  <a:lnTo>
                    <a:pt x="121016" y="205830"/>
                  </a:lnTo>
                  <a:lnTo>
                    <a:pt x="108801" y="211854"/>
                  </a:lnTo>
                  <a:lnTo>
                    <a:pt x="95764" y="217093"/>
                  </a:lnTo>
                  <a:lnTo>
                    <a:pt x="45521" y="234293"/>
                  </a:lnTo>
                  <a:lnTo>
                    <a:pt x="32778" y="238170"/>
                  </a:lnTo>
                  <a:lnTo>
                    <a:pt x="5568" y="245741"/>
                  </a:lnTo>
                  <a:lnTo>
                    <a:pt x="25" y="249473"/>
                  </a:lnTo>
                  <a:lnTo>
                    <a:pt x="0" y="253184"/>
                  </a:lnTo>
                  <a:lnTo>
                    <a:pt x="3654" y="256882"/>
                  </a:lnTo>
                  <a:lnTo>
                    <a:pt x="14654" y="259347"/>
                  </a:lnTo>
                  <a:lnTo>
                    <a:pt x="30552" y="260991"/>
                  </a:lnTo>
                  <a:lnTo>
                    <a:pt x="49715" y="262086"/>
                  </a:lnTo>
                  <a:lnTo>
                    <a:pt x="67385" y="264040"/>
                  </a:lnTo>
                  <a:lnTo>
                    <a:pt x="84059" y="266566"/>
                  </a:lnTo>
                  <a:lnTo>
                    <a:pt x="100069" y="269474"/>
                  </a:lnTo>
                  <a:lnTo>
                    <a:pt x="115636" y="272636"/>
                  </a:lnTo>
                  <a:lnTo>
                    <a:pt x="145984" y="279412"/>
                  </a:lnTo>
                  <a:lnTo>
                    <a:pt x="162152" y="281708"/>
                  </a:lnTo>
                  <a:lnTo>
                    <a:pt x="179049" y="283239"/>
                  </a:lnTo>
                  <a:lnTo>
                    <a:pt x="196430" y="284259"/>
                  </a:lnTo>
                  <a:lnTo>
                    <a:pt x="211688" y="286163"/>
                  </a:lnTo>
                  <a:lnTo>
                    <a:pt x="225530" y="288656"/>
                  </a:lnTo>
                  <a:lnTo>
                    <a:pt x="238429" y="291541"/>
                  </a:lnTo>
                  <a:lnTo>
                    <a:pt x="251922" y="293465"/>
                  </a:lnTo>
                  <a:lnTo>
                    <a:pt x="265812" y="294747"/>
                  </a:lnTo>
                  <a:lnTo>
                    <a:pt x="308273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894191" y="2301416"/>
              <a:ext cx="11013" cy="297313"/>
            </a:xfrm>
            <a:custGeom>
              <a:avLst/>
              <a:gdLst/>
              <a:ahLst/>
              <a:cxnLst/>
              <a:rect l="0" t="0" r="0" b="0"/>
              <a:pathLst>
                <a:path w="11013" h="297313">
                  <a:moveTo>
                    <a:pt x="0" y="0"/>
                  </a:moveTo>
                  <a:lnTo>
                    <a:pt x="0" y="23382"/>
                  </a:lnTo>
                  <a:lnTo>
                    <a:pt x="1223" y="36388"/>
                  </a:lnTo>
                  <a:lnTo>
                    <a:pt x="3263" y="51176"/>
                  </a:lnTo>
                  <a:lnTo>
                    <a:pt x="5845" y="67152"/>
                  </a:lnTo>
                  <a:lnTo>
                    <a:pt x="7568" y="85143"/>
                  </a:lnTo>
                  <a:lnTo>
                    <a:pt x="8716" y="104479"/>
                  </a:lnTo>
                  <a:lnTo>
                    <a:pt x="9992" y="145539"/>
                  </a:lnTo>
                  <a:lnTo>
                    <a:pt x="11012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355078" y="2180289"/>
              <a:ext cx="43594" cy="363382"/>
            </a:xfrm>
            <a:custGeom>
              <a:avLst/>
              <a:gdLst/>
              <a:ahLst/>
              <a:cxnLst/>
              <a:rect l="0" t="0" r="0" b="0"/>
              <a:pathLst>
                <a:path w="43594" h="363382">
                  <a:moveTo>
                    <a:pt x="10558" y="0"/>
                  </a:moveTo>
                  <a:lnTo>
                    <a:pt x="4713" y="17536"/>
                  </a:lnTo>
                  <a:lnTo>
                    <a:pt x="2991" y="27596"/>
                  </a:lnTo>
                  <a:lnTo>
                    <a:pt x="1843" y="39197"/>
                  </a:lnTo>
                  <a:lnTo>
                    <a:pt x="1077" y="51825"/>
                  </a:lnTo>
                  <a:lnTo>
                    <a:pt x="227" y="85432"/>
                  </a:lnTo>
                  <a:lnTo>
                    <a:pt x="0" y="104671"/>
                  </a:lnTo>
                  <a:lnTo>
                    <a:pt x="1073" y="121168"/>
                  </a:lnTo>
                  <a:lnTo>
                    <a:pt x="3011" y="135836"/>
                  </a:lnTo>
                  <a:lnTo>
                    <a:pt x="5527" y="149286"/>
                  </a:lnTo>
                  <a:lnTo>
                    <a:pt x="11585" y="177280"/>
                  </a:lnTo>
                  <a:lnTo>
                    <a:pt x="14913" y="191597"/>
                  </a:lnTo>
                  <a:lnTo>
                    <a:pt x="21874" y="227081"/>
                  </a:lnTo>
                  <a:lnTo>
                    <a:pt x="25443" y="246820"/>
                  </a:lnTo>
                  <a:lnTo>
                    <a:pt x="27822" y="264874"/>
                  </a:lnTo>
                  <a:lnTo>
                    <a:pt x="29409" y="281804"/>
                  </a:lnTo>
                  <a:lnTo>
                    <a:pt x="30466" y="297985"/>
                  </a:lnTo>
                  <a:lnTo>
                    <a:pt x="32395" y="312443"/>
                  </a:lnTo>
                  <a:lnTo>
                    <a:pt x="34904" y="325752"/>
                  </a:lnTo>
                  <a:lnTo>
                    <a:pt x="43593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016069" y="2483689"/>
            <a:ext cx="1288354" cy="280213"/>
            <a:chOff x="2016069" y="2483689"/>
            <a:chExt cx="1288354" cy="280213"/>
          </a:xfrm>
        </p:grpSpPr>
        <p:sp>
          <p:nvSpPr>
            <p:cNvPr id="95" name="Freeform 94"/>
            <p:cNvSpPr/>
            <p:nvPr/>
          </p:nvSpPr>
          <p:spPr>
            <a:xfrm>
              <a:off x="2016069" y="2488612"/>
              <a:ext cx="1288354" cy="206750"/>
            </a:xfrm>
            <a:custGeom>
              <a:avLst/>
              <a:gdLst/>
              <a:ahLst/>
              <a:cxnLst/>
              <a:rect l="0" t="0" r="0" b="0"/>
              <a:pathLst>
                <a:path w="1288354" h="206750">
                  <a:moveTo>
                    <a:pt x="0" y="0"/>
                  </a:moveTo>
                  <a:lnTo>
                    <a:pt x="23383" y="5846"/>
                  </a:lnTo>
                  <a:lnTo>
                    <a:pt x="51176" y="11978"/>
                  </a:lnTo>
                  <a:lnTo>
                    <a:pt x="82697" y="17559"/>
                  </a:lnTo>
                  <a:lnTo>
                    <a:pt x="113020" y="20039"/>
                  </a:lnTo>
                  <a:lnTo>
                    <a:pt x="146073" y="24404"/>
                  </a:lnTo>
                  <a:lnTo>
                    <a:pt x="268764" y="44255"/>
                  </a:lnTo>
                  <a:lnTo>
                    <a:pt x="292962" y="47856"/>
                  </a:lnTo>
                  <a:lnTo>
                    <a:pt x="317659" y="52704"/>
                  </a:lnTo>
                  <a:lnTo>
                    <a:pt x="342688" y="58383"/>
                  </a:lnTo>
                  <a:lnTo>
                    <a:pt x="367939" y="64616"/>
                  </a:lnTo>
                  <a:lnTo>
                    <a:pt x="394560" y="69994"/>
                  </a:lnTo>
                  <a:lnTo>
                    <a:pt x="422096" y="74804"/>
                  </a:lnTo>
                  <a:lnTo>
                    <a:pt x="450242" y="79233"/>
                  </a:lnTo>
                  <a:lnTo>
                    <a:pt x="478793" y="84634"/>
                  </a:lnTo>
                  <a:lnTo>
                    <a:pt x="536619" y="97159"/>
                  </a:lnTo>
                  <a:lnTo>
                    <a:pt x="566966" y="102701"/>
                  </a:lnTo>
                  <a:lnTo>
                    <a:pt x="598209" y="107620"/>
                  </a:lnTo>
                  <a:lnTo>
                    <a:pt x="630049" y="112122"/>
                  </a:lnTo>
                  <a:lnTo>
                    <a:pt x="661063" y="117571"/>
                  </a:lnTo>
                  <a:lnTo>
                    <a:pt x="691528" y="123651"/>
                  </a:lnTo>
                  <a:lnTo>
                    <a:pt x="816596" y="150990"/>
                  </a:lnTo>
                  <a:lnTo>
                    <a:pt x="847827" y="156942"/>
                  </a:lnTo>
                  <a:lnTo>
                    <a:pt x="908630" y="166817"/>
                  </a:lnTo>
                  <a:lnTo>
                    <a:pt x="937324" y="172387"/>
                  </a:lnTo>
                  <a:lnTo>
                    <a:pt x="965018" y="178547"/>
                  </a:lnTo>
                  <a:lnTo>
                    <a:pt x="992045" y="185101"/>
                  </a:lnTo>
                  <a:lnTo>
                    <a:pt x="1017404" y="189470"/>
                  </a:lnTo>
                  <a:lnTo>
                    <a:pt x="1041651" y="192383"/>
                  </a:lnTo>
                  <a:lnTo>
                    <a:pt x="1065157" y="194325"/>
                  </a:lnTo>
                  <a:lnTo>
                    <a:pt x="1088168" y="196843"/>
                  </a:lnTo>
                  <a:lnTo>
                    <a:pt x="1133313" y="202903"/>
                  </a:lnTo>
                  <a:lnTo>
                    <a:pt x="1171322" y="206413"/>
                  </a:lnTo>
                  <a:lnTo>
                    <a:pt x="1205751" y="206749"/>
                  </a:lnTo>
                  <a:lnTo>
                    <a:pt x="1223497" y="205125"/>
                  </a:lnTo>
                  <a:lnTo>
                    <a:pt x="128835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137197" y="2483689"/>
              <a:ext cx="534407" cy="280213"/>
            </a:xfrm>
            <a:custGeom>
              <a:avLst/>
              <a:gdLst/>
              <a:ahLst/>
              <a:cxnLst/>
              <a:rect l="0" t="0" r="0" b="0"/>
              <a:pathLst>
                <a:path w="534407" h="280213">
                  <a:moveTo>
                    <a:pt x="534406" y="0"/>
                  </a:moveTo>
                  <a:lnTo>
                    <a:pt x="524026" y="4621"/>
                  </a:lnTo>
                  <a:lnTo>
                    <a:pt x="498619" y="16957"/>
                  </a:lnTo>
                  <a:lnTo>
                    <a:pt x="473115" y="30075"/>
                  </a:lnTo>
                  <a:lnTo>
                    <a:pt x="421940" y="57701"/>
                  </a:lnTo>
                  <a:lnTo>
                    <a:pt x="346202" y="99545"/>
                  </a:lnTo>
                  <a:lnTo>
                    <a:pt x="299465" y="124058"/>
                  </a:lnTo>
                  <a:lnTo>
                    <a:pt x="275500" y="135734"/>
                  </a:lnTo>
                  <a:lnTo>
                    <a:pt x="226035" y="158495"/>
                  </a:lnTo>
                  <a:lnTo>
                    <a:pt x="203300" y="169703"/>
                  </a:lnTo>
                  <a:lnTo>
                    <a:pt x="182027" y="180846"/>
                  </a:lnTo>
                  <a:lnTo>
                    <a:pt x="161727" y="191945"/>
                  </a:lnTo>
                  <a:lnTo>
                    <a:pt x="142076" y="201791"/>
                  </a:lnTo>
                  <a:lnTo>
                    <a:pt x="122858" y="210803"/>
                  </a:lnTo>
                  <a:lnTo>
                    <a:pt x="103928" y="219257"/>
                  </a:lnTo>
                  <a:lnTo>
                    <a:pt x="87638" y="227340"/>
                  </a:lnTo>
                  <a:lnTo>
                    <a:pt x="59750" y="242847"/>
                  </a:lnTo>
                  <a:lnTo>
                    <a:pt x="35120" y="257896"/>
                  </a:lnTo>
                  <a:lnTo>
                    <a:pt x="0" y="280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848093" y="2719855"/>
            <a:ext cx="2576706" cy="1321388"/>
            <a:chOff x="5848093" y="2719855"/>
            <a:chExt cx="2576706" cy="1321388"/>
          </a:xfrm>
        </p:grpSpPr>
        <p:sp>
          <p:nvSpPr>
            <p:cNvPr id="98" name="Freeform 97"/>
            <p:cNvSpPr/>
            <p:nvPr/>
          </p:nvSpPr>
          <p:spPr>
            <a:xfrm>
              <a:off x="7775116" y="2984132"/>
              <a:ext cx="253267" cy="253267"/>
            </a:xfrm>
            <a:custGeom>
              <a:avLst/>
              <a:gdLst/>
              <a:ahLst/>
              <a:cxnLst/>
              <a:rect l="0" t="0" r="0" b="0"/>
              <a:pathLst>
                <a:path w="253267" h="253267">
                  <a:moveTo>
                    <a:pt x="0" y="0"/>
                  </a:moveTo>
                  <a:lnTo>
                    <a:pt x="11691" y="11692"/>
                  </a:lnTo>
                  <a:lnTo>
                    <a:pt x="17582" y="18806"/>
                  </a:lnTo>
                  <a:lnTo>
                    <a:pt x="23957" y="27220"/>
                  </a:lnTo>
                  <a:lnTo>
                    <a:pt x="30653" y="36499"/>
                  </a:lnTo>
                  <a:lnTo>
                    <a:pt x="51145" y="63123"/>
                  </a:lnTo>
                  <a:lnTo>
                    <a:pt x="63461" y="78788"/>
                  </a:lnTo>
                  <a:lnTo>
                    <a:pt x="76565" y="92901"/>
                  </a:lnTo>
                  <a:lnTo>
                    <a:pt x="90196" y="105980"/>
                  </a:lnTo>
                  <a:lnTo>
                    <a:pt x="104177" y="118371"/>
                  </a:lnTo>
                  <a:lnTo>
                    <a:pt x="129499" y="141926"/>
                  </a:lnTo>
                  <a:lnTo>
                    <a:pt x="141391" y="153346"/>
                  </a:lnTo>
                  <a:lnTo>
                    <a:pt x="152989" y="163406"/>
                  </a:lnTo>
                  <a:lnTo>
                    <a:pt x="164391" y="172560"/>
                  </a:lnTo>
                  <a:lnTo>
                    <a:pt x="175663" y="181110"/>
                  </a:lnTo>
                  <a:lnTo>
                    <a:pt x="185625" y="189256"/>
                  </a:lnTo>
                  <a:lnTo>
                    <a:pt x="194713" y="197135"/>
                  </a:lnTo>
                  <a:lnTo>
                    <a:pt x="203219" y="204834"/>
                  </a:lnTo>
                  <a:lnTo>
                    <a:pt x="219196" y="219913"/>
                  </a:lnTo>
                  <a:lnTo>
                    <a:pt x="253266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98035" y="2973121"/>
              <a:ext cx="198209" cy="165174"/>
            </a:xfrm>
            <a:custGeom>
              <a:avLst/>
              <a:gdLst/>
              <a:ahLst/>
              <a:cxnLst/>
              <a:rect l="0" t="0" r="0" b="0"/>
              <a:pathLst>
                <a:path w="198209" h="165174">
                  <a:moveTo>
                    <a:pt x="198208" y="0"/>
                  </a:moveTo>
                  <a:lnTo>
                    <a:pt x="180671" y="17537"/>
                  </a:lnTo>
                  <a:lnTo>
                    <a:pt x="171835" y="25150"/>
                  </a:lnTo>
                  <a:lnTo>
                    <a:pt x="162274" y="32672"/>
                  </a:lnTo>
                  <a:lnTo>
                    <a:pt x="152229" y="40134"/>
                  </a:lnTo>
                  <a:lnTo>
                    <a:pt x="131280" y="54950"/>
                  </a:lnTo>
                  <a:lnTo>
                    <a:pt x="120555" y="62327"/>
                  </a:lnTo>
                  <a:lnTo>
                    <a:pt x="110958" y="69692"/>
                  </a:lnTo>
                  <a:lnTo>
                    <a:pt x="102112" y="77049"/>
                  </a:lnTo>
                  <a:lnTo>
                    <a:pt x="93768" y="84401"/>
                  </a:lnTo>
                  <a:lnTo>
                    <a:pt x="77972" y="99095"/>
                  </a:lnTo>
                  <a:lnTo>
                    <a:pt x="70335" y="106439"/>
                  </a:lnTo>
                  <a:lnTo>
                    <a:pt x="60348" y="115006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334653" y="2829971"/>
              <a:ext cx="242256" cy="231243"/>
            </a:xfrm>
            <a:custGeom>
              <a:avLst/>
              <a:gdLst/>
              <a:ahLst/>
              <a:cxnLst/>
              <a:rect l="0" t="0" r="0" b="0"/>
              <a:pathLst>
                <a:path w="242256" h="231243">
                  <a:moveTo>
                    <a:pt x="0" y="0"/>
                  </a:moveTo>
                  <a:lnTo>
                    <a:pt x="11692" y="17537"/>
                  </a:lnTo>
                  <a:lnTo>
                    <a:pt x="18806" y="26373"/>
                  </a:lnTo>
                  <a:lnTo>
                    <a:pt x="27220" y="35935"/>
                  </a:lnTo>
                  <a:lnTo>
                    <a:pt x="36500" y="45979"/>
                  </a:lnTo>
                  <a:lnTo>
                    <a:pt x="46356" y="55123"/>
                  </a:lnTo>
                  <a:lnTo>
                    <a:pt x="56598" y="63666"/>
                  </a:lnTo>
                  <a:lnTo>
                    <a:pt x="67096" y="71808"/>
                  </a:lnTo>
                  <a:lnTo>
                    <a:pt x="76542" y="80907"/>
                  </a:lnTo>
                  <a:lnTo>
                    <a:pt x="85287" y="90643"/>
                  </a:lnTo>
                  <a:lnTo>
                    <a:pt x="93563" y="100804"/>
                  </a:lnTo>
                  <a:lnTo>
                    <a:pt x="102751" y="110026"/>
                  </a:lnTo>
                  <a:lnTo>
                    <a:pt x="112548" y="118620"/>
                  </a:lnTo>
                  <a:lnTo>
                    <a:pt x="122749" y="126797"/>
                  </a:lnTo>
                  <a:lnTo>
                    <a:pt x="131996" y="134695"/>
                  </a:lnTo>
                  <a:lnTo>
                    <a:pt x="140608" y="142407"/>
                  </a:lnTo>
                  <a:lnTo>
                    <a:pt x="148797" y="149996"/>
                  </a:lnTo>
                  <a:lnTo>
                    <a:pt x="157926" y="157502"/>
                  </a:lnTo>
                  <a:lnTo>
                    <a:pt x="167683" y="164953"/>
                  </a:lnTo>
                  <a:lnTo>
                    <a:pt x="177858" y="172368"/>
                  </a:lnTo>
                  <a:lnTo>
                    <a:pt x="187089" y="179757"/>
                  </a:lnTo>
                  <a:lnTo>
                    <a:pt x="195689" y="187131"/>
                  </a:lnTo>
                  <a:lnTo>
                    <a:pt x="203870" y="194494"/>
                  </a:lnTo>
                  <a:lnTo>
                    <a:pt x="219485" y="209200"/>
                  </a:lnTo>
                  <a:lnTo>
                    <a:pt x="242255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279595" y="2796936"/>
              <a:ext cx="143152" cy="198209"/>
            </a:xfrm>
            <a:custGeom>
              <a:avLst/>
              <a:gdLst/>
              <a:ahLst/>
              <a:cxnLst/>
              <a:rect l="0" t="0" r="0" b="0"/>
              <a:pathLst>
                <a:path w="143152" h="198209">
                  <a:moveTo>
                    <a:pt x="143151" y="0"/>
                  </a:moveTo>
                  <a:lnTo>
                    <a:pt x="97171" y="45980"/>
                  </a:lnTo>
                  <a:lnTo>
                    <a:pt x="88028" y="56347"/>
                  </a:lnTo>
                  <a:lnTo>
                    <a:pt x="79486" y="66929"/>
                  </a:lnTo>
                  <a:lnTo>
                    <a:pt x="71343" y="77654"/>
                  </a:lnTo>
                  <a:lnTo>
                    <a:pt x="63468" y="87251"/>
                  </a:lnTo>
                  <a:lnTo>
                    <a:pt x="55771" y="96096"/>
                  </a:lnTo>
                  <a:lnTo>
                    <a:pt x="48192" y="104440"/>
                  </a:lnTo>
                  <a:lnTo>
                    <a:pt x="41917" y="113673"/>
                  </a:lnTo>
                  <a:lnTo>
                    <a:pt x="36509" y="123498"/>
                  </a:lnTo>
                  <a:lnTo>
                    <a:pt x="31681" y="133720"/>
                  </a:lnTo>
                  <a:lnTo>
                    <a:pt x="27238" y="144204"/>
                  </a:lnTo>
                  <a:lnTo>
                    <a:pt x="23053" y="154864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801558" y="2774913"/>
              <a:ext cx="235784" cy="284241"/>
            </a:xfrm>
            <a:custGeom>
              <a:avLst/>
              <a:gdLst/>
              <a:ahLst/>
              <a:cxnLst/>
              <a:rect l="0" t="0" r="0" b="0"/>
              <a:pathLst>
                <a:path w="235784" h="284241">
                  <a:moveTo>
                    <a:pt x="59599" y="0"/>
                  </a:moveTo>
                  <a:lnTo>
                    <a:pt x="82981" y="5845"/>
                  </a:lnTo>
                  <a:lnTo>
                    <a:pt x="92316" y="10014"/>
                  </a:lnTo>
                  <a:lnTo>
                    <a:pt x="100986" y="15241"/>
                  </a:lnTo>
                  <a:lnTo>
                    <a:pt x="109213" y="21172"/>
                  </a:lnTo>
                  <a:lnTo>
                    <a:pt x="117145" y="27573"/>
                  </a:lnTo>
                  <a:lnTo>
                    <a:pt x="124880" y="34288"/>
                  </a:lnTo>
                  <a:lnTo>
                    <a:pt x="132483" y="41211"/>
                  </a:lnTo>
                  <a:lnTo>
                    <a:pt x="138776" y="50721"/>
                  </a:lnTo>
                  <a:lnTo>
                    <a:pt x="144195" y="61954"/>
                  </a:lnTo>
                  <a:lnTo>
                    <a:pt x="149031" y="74338"/>
                  </a:lnTo>
                  <a:lnTo>
                    <a:pt x="149808" y="85040"/>
                  </a:lnTo>
                  <a:lnTo>
                    <a:pt x="147879" y="94622"/>
                  </a:lnTo>
                  <a:lnTo>
                    <a:pt x="144145" y="103457"/>
                  </a:lnTo>
                  <a:lnTo>
                    <a:pt x="136763" y="114241"/>
                  </a:lnTo>
                  <a:lnTo>
                    <a:pt x="126946" y="126324"/>
                  </a:lnTo>
                  <a:lnTo>
                    <a:pt x="115508" y="139274"/>
                  </a:lnTo>
                  <a:lnTo>
                    <a:pt x="96275" y="160188"/>
                  </a:lnTo>
                  <a:lnTo>
                    <a:pt x="87719" y="169191"/>
                  </a:lnTo>
                  <a:lnTo>
                    <a:pt x="75898" y="178863"/>
                  </a:lnTo>
                  <a:lnTo>
                    <a:pt x="61901" y="188982"/>
                  </a:lnTo>
                  <a:lnTo>
                    <a:pt x="7170" y="225750"/>
                  </a:lnTo>
                  <a:lnTo>
                    <a:pt x="1400" y="234922"/>
                  </a:lnTo>
                  <a:lnTo>
                    <a:pt x="0" y="244707"/>
                  </a:lnTo>
                  <a:lnTo>
                    <a:pt x="1513" y="254901"/>
                  </a:lnTo>
                  <a:lnTo>
                    <a:pt x="8640" y="261697"/>
                  </a:lnTo>
                  <a:lnTo>
                    <a:pt x="19509" y="266228"/>
                  </a:lnTo>
                  <a:lnTo>
                    <a:pt x="60771" y="275867"/>
                  </a:lnTo>
                  <a:lnTo>
                    <a:pt x="75062" y="279345"/>
                  </a:lnTo>
                  <a:lnTo>
                    <a:pt x="91931" y="281663"/>
                  </a:lnTo>
                  <a:lnTo>
                    <a:pt x="110517" y="283209"/>
                  </a:lnTo>
                  <a:lnTo>
                    <a:pt x="130249" y="284240"/>
                  </a:lnTo>
                  <a:lnTo>
                    <a:pt x="150745" y="283703"/>
                  </a:lnTo>
                  <a:lnTo>
                    <a:pt x="171750" y="282122"/>
                  </a:lnTo>
                  <a:lnTo>
                    <a:pt x="235783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453728" y="2774913"/>
              <a:ext cx="11013" cy="275290"/>
            </a:xfrm>
            <a:custGeom>
              <a:avLst/>
              <a:gdLst/>
              <a:ahLst/>
              <a:cxnLst/>
              <a:rect l="0" t="0" r="0" b="0"/>
              <a:pathLst>
                <a:path w="11013" h="275290">
                  <a:moveTo>
                    <a:pt x="1" y="0"/>
                  </a:moveTo>
                  <a:lnTo>
                    <a:pt x="0" y="72997"/>
                  </a:lnTo>
                  <a:lnTo>
                    <a:pt x="1224" y="89041"/>
                  </a:lnTo>
                  <a:lnTo>
                    <a:pt x="3263" y="103407"/>
                  </a:lnTo>
                  <a:lnTo>
                    <a:pt x="5846" y="116654"/>
                  </a:lnTo>
                  <a:lnTo>
                    <a:pt x="7568" y="132827"/>
                  </a:lnTo>
                  <a:lnTo>
                    <a:pt x="8716" y="150950"/>
                  </a:lnTo>
                  <a:lnTo>
                    <a:pt x="9991" y="189440"/>
                  </a:lnTo>
                  <a:lnTo>
                    <a:pt x="11012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046301" y="2719855"/>
              <a:ext cx="55058" cy="352371"/>
            </a:xfrm>
            <a:custGeom>
              <a:avLst/>
              <a:gdLst/>
              <a:ahLst/>
              <a:cxnLst/>
              <a:rect l="0" t="0" r="0" b="0"/>
              <a:pathLst>
                <a:path w="55058" h="352371">
                  <a:moveTo>
                    <a:pt x="0" y="0"/>
                  </a:moveTo>
                  <a:lnTo>
                    <a:pt x="5846" y="29228"/>
                  </a:lnTo>
                  <a:lnTo>
                    <a:pt x="11978" y="56629"/>
                  </a:lnTo>
                  <a:lnTo>
                    <a:pt x="25884" y="114097"/>
                  </a:lnTo>
                  <a:lnTo>
                    <a:pt x="28268" y="128675"/>
                  </a:lnTo>
                  <a:lnTo>
                    <a:pt x="29857" y="143288"/>
                  </a:lnTo>
                  <a:lnTo>
                    <a:pt x="30916" y="157924"/>
                  </a:lnTo>
                  <a:lnTo>
                    <a:pt x="32846" y="171353"/>
                  </a:lnTo>
                  <a:lnTo>
                    <a:pt x="35356" y="183975"/>
                  </a:lnTo>
                  <a:lnTo>
                    <a:pt x="48175" y="236452"/>
                  </a:lnTo>
                  <a:lnTo>
                    <a:pt x="50469" y="250621"/>
                  </a:lnTo>
                  <a:lnTo>
                    <a:pt x="51999" y="264962"/>
                  </a:lnTo>
                  <a:lnTo>
                    <a:pt x="53019" y="279415"/>
                  </a:lnTo>
                  <a:lnTo>
                    <a:pt x="53698" y="293946"/>
                  </a:lnTo>
                  <a:lnTo>
                    <a:pt x="55057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848093" y="3336502"/>
              <a:ext cx="2576706" cy="197712"/>
            </a:xfrm>
            <a:custGeom>
              <a:avLst/>
              <a:gdLst/>
              <a:ahLst/>
              <a:cxnLst/>
              <a:rect l="0" t="0" r="0" b="0"/>
              <a:pathLst>
                <a:path w="2576706" h="197712">
                  <a:moveTo>
                    <a:pt x="0" y="0"/>
                  </a:moveTo>
                  <a:lnTo>
                    <a:pt x="46765" y="5846"/>
                  </a:lnTo>
                  <a:lnTo>
                    <a:pt x="99089" y="8716"/>
                  </a:lnTo>
                  <a:lnTo>
                    <a:pt x="157826" y="11215"/>
                  </a:lnTo>
                  <a:lnTo>
                    <a:pt x="216557" y="16404"/>
                  </a:lnTo>
                  <a:lnTo>
                    <a:pt x="304652" y="26204"/>
                  </a:lnTo>
                  <a:lnTo>
                    <a:pt x="366644" y="29999"/>
                  </a:lnTo>
                  <a:lnTo>
                    <a:pt x="430901" y="32909"/>
                  </a:lnTo>
                  <a:lnTo>
                    <a:pt x="496165" y="38281"/>
                  </a:lnTo>
                  <a:lnTo>
                    <a:pt x="565138" y="41484"/>
                  </a:lnTo>
                  <a:lnTo>
                    <a:pt x="635353" y="44131"/>
                  </a:lnTo>
                  <a:lnTo>
                    <a:pt x="703266" y="49386"/>
                  </a:lnTo>
                  <a:lnTo>
                    <a:pt x="1699450" y="146821"/>
                  </a:lnTo>
                  <a:lnTo>
                    <a:pt x="1803720" y="157833"/>
                  </a:lnTo>
                  <a:lnTo>
                    <a:pt x="1870998" y="161911"/>
                  </a:lnTo>
                  <a:lnTo>
                    <a:pt x="1936381" y="164947"/>
                  </a:lnTo>
                  <a:lnTo>
                    <a:pt x="2026996" y="172312"/>
                  </a:lnTo>
                  <a:lnTo>
                    <a:pt x="2081979" y="174464"/>
                  </a:lnTo>
                  <a:lnTo>
                    <a:pt x="2134964" y="178683"/>
                  </a:lnTo>
                  <a:lnTo>
                    <a:pt x="2212945" y="184674"/>
                  </a:lnTo>
                  <a:lnTo>
                    <a:pt x="2283767" y="189712"/>
                  </a:lnTo>
                  <a:lnTo>
                    <a:pt x="2346758" y="195691"/>
                  </a:lnTo>
                  <a:lnTo>
                    <a:pt x="2422120" y="197711"/>
                  </a:lnTo>
                  <a:lnTo>
                    <a:pt x="2502348" y="194880"/>
                  </a:lnTo>
                  <a:lnTo>
                    <a:pt x="2576705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889899" y="3633815"/>
              <a:ext cx="237588" cy="170595"/>
            </a:xfrm>
            <a:custGeom>
              <a:avLst/>
              <a:gdLst/>
              <a:ahLst/>
              <a:cxnLst/>
              <a:rect l="0" t="0" r="0" b="0"/>
              <a:pathLst>
                <a:path w="237588" h="170595">
                  <a:moveTo>
                    <a:pt x="6344" y="0"/>
                  </a:moveTo>
                  <a:lnTo>
                    <a:pt x="6344" y="23382"/>
                  </a:lnTo>
                  <a:lnTo>
                    <a:pt x="5121" y="33940"/>
                  </a:lnTo>
                  <a:lnTo>
                    <a:pt x="3082" y="44650"/>
                  </a:lnTo>
                  <a:lnTo>
                    <a:pt x="499" y="55460"/>
                  </a:lnTo>
                  <a:lnTo>
                    <a:pt x="0" y="67561"/>
                  </a:lnTo>
                  <a:lnTo>
                    <a:pt x="891" y="80522"/>
                  </a:lnTo>
                  <a:lnTo>
                    <a:pt x="2709" y="94057"/>
                  </a:lnTo>
                  <a:lnTo>
                    <a:pt x="6367" y="105527"/>
                  </a:lnTo>
                  <a:lnTo>
                    <a:pt x="11253" y="115621"/>
                  </a:lnTo>
                  <a:lnTo>
                    <a:pt x="16957" y="124797"/>
                  </a:lnTo>
                  <a:lnTo>
                    <a:pt x="26879" y="133362"/>
                  </a:lnTo>
                  <a:lnTo>
                    <a:pt x="39610" y="141519"/>
                  </a:lnTo>
                  <a:lnTo>
                    <a:pt x="54214" y="149404"/>
                  </a:lnTo>
                  <a:lnTo>
                    <a:pt x="71292" y="154660"/>
                  </a:lnTo>
                  <a:lnTo>
                    <a:pt x="90019" y="158165"/>
                  </a:lnTo>
                  <a:lnTo>
                    <a:pt x="109844" y="160501"/>
                  </a:lnTo>
                  <a:lnTo>
                    <a:pt x="126731" y="163282"/>
                  </a:lnTo>
                  <a:lnTo>
                    <a:pt x="141660" y="166359"/>
                  </a:lnTo>
                  <a:lnTo>
                    <a:pt x="155283" y="169634"/>
                  </a:lnTo>
                  <a:lnTo>
                    <a:pt x="169259" y="170594"/>
                  </a:lnTo>
                  <a:lnTo>
                    <a:pt x="183471" y="170010"/>
                  </a:lnTo>
                  <a:lnTo>
                    <a:pt x="237587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995935" y="3622803"/>
              <a:ext cx="32448" cy="418440"/>
            </a:xfrm>
            <a:custGeom>
              <a:avLst/>
              <a:gdLst/>
              <a:ahLst/>
              <a:cxnLst/>
              <a:rect l="0" t="0" r="0" b="0"/>
              <a:pathLst>
                <a:path w="32448" h="418440">
                  <a:moveTo>
                    <a:pt x="21436" y="0"/>
                  </a:moveTo>
                  <a:lnTo>
                    <a:pt x="15590" y="23383"/>
                  </a:lnTo>
                  <a:lnTo>
                    <a:pt x="9457" y="51176"/>
                  </a:lnTo>
                  <a:lnTo>
                    <a:pt x="6109" y="67152"/>
                  </a:lnTo>
                  <a:lnTo>
                    <a:pt x="3876" y="82697"/>
                  </a:lnTo>
                  <a:lnTo>
                    <a:pt x="2389" y="97954"/>
                  </a:lnTo>
                  <a:lnTo>
                    <a:pt x="1397" y="113019"/>
                  </a:lnTo>
                  <a:lnTo>
                    <a:pt x="735" y="127957"/>
                  </a:lnTo>
                  <a:lnTo>
                    <a:pt x="0" y="157605"/>
                  </a:lnTo>
                  <a:lnTo>
                    <a:pt x="1028" y="173586"/>
                  </a:lnTo>
                  <a:lnTo>
                    <a:pt x="2936" y="190358"/>
                  </a:lnTo>
                  <a:lnTo>
                    <a:pt x="5432" y="207657"/>
                  </a:lnTo>
                  <a:lnTo>
                    <a:pt x="8319" y="224083"/>
                  </a:lnTo>
                  <a:lnTo>
                    <a:pt x="11468" y="239929"/>
                  </a:lnTo>
                  <a:lnTo>
                    <a:pt x="14791" y="255386"/>
                  </a:lnTo>
                  <a:lnTo>
                    <a:pt x="17006" y="270585"/>
                  </a:lnTo>
                  <a:lnTo>
                    <a:pt x="18482" y="285611"/>
                  </a:lnTo>
                  <a:lnTo>
                    <a:pt x="19467" y="300523"/>
                  </a:lnTo>
                  <a:lnTo>
                    <a:pt x="21346" y="315359"/>
                  </a:lnTo>
                  <a:lnTo>
                    <a:pt x="23823" y="330143"/>
                  </a:lnTo>
                  <a:lnTo>
                    <a:pt x="26697" y="344893"/>
                  </a:lnTo>
                  <a:lnTo>
                    <a:pt x="28614" y="359620"/>
                  </a:lnTo>
                  <a:lnTo>
                    <a:pt x="29892" y="374333"/>
                  </a:lnTo>
                  <a:lnTo>
                    <a:pt x="32447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433757" y="3578757"/>
              <a:ext cx="242256" cy="220232"/>
            </a:xfrm>
            <a:custGeom>
              <a:avLst/>
              <a:gdLst/>
              <a:ahLst/>
              <a:cxnLst/>
              <a:rect l="0" t="0" r="0" b="0"/>
              <a:pathLst>
                <a:path w="242256" h="220232">
                  <a:moveTo>
                    <a:pt x="0" y="0"/>
                  </a:moveTo>
                  <a:lnTo>
                    <a:pt x="11692" y="23382"/>
                  </a:lnTo>
                  <a:lnTo>
                    <a:pt x="13913" y="36388"/>
                  </a:lnTo>
                  <a:lnTo>
                    <a:pt x="14169" y="51176"/>
                  </a:lnTo>
                  <a:lnTo>
                    <a:pt x="13117" y="67152"/>
                  </a:lnTo>
                  <a:lnTo>
                    <a:pt x="11191" y="81473"/>
                  </a:lnTo>
                  <a:lnTo>
                    <a:pt x="8685" y="94691"/>
                  </a:lnTo>
                  <a:lnTo>
                    <a:pt x="5790" y="107173"/>
                  </a:lnTo>
                  <a:lnTo>
                    <a:pt x="3861" y="120389"/>
                  </a:lnTo>
                  <a:lnTo>
                    <a:pt x="2574" y="134093"/>
                  </a:lnTo>
                  <a:lnTo>
                    <a:pt x="1717" y="148124"/>
                  </a:lnTo>
                  <a:lnTo>
                    <a:pt x="6039" y="159925"/>
                  </a:lnTo>
                  <a:lnTo>
                    <a:pt x="13814" y="170239"/>
                  </a:lnTo>
                  <a:lnTo>
                    <a:pt x="23892" y="179562"/>
                  </a:lnTo>
                  <a:lnTo>
                    <a:pt x="36728" y="187001"/>
                  </a:lnTo>
                  <a:lnTo>
                    <a:pt x="51402" y="193184"/>
                  </a:lnTo>
                  <a:lnTo>
                    <a:pt x="107219" y="211898"/>
                  </a:lnTo>
                  <a:lnTo>
                    <a:pt x="120419" y="214676"/>
                  </a:lnTo>
                  <a:lnTo>
                    <a:pt x="134114" y="216528"/>
                  </a:lnTo>
                  <a:lnTo>
                    <a:pt x="148138" y="217762"/>
                  </a:lnTo>
                  <a:lnTo>
                    <a:pt x="164828" y="218585"/>
                  </a:lnTo>
                  <a:lnTo>
                    <a:pt x="242255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488815" y="3589768"/>
              <a:ext cx="66071" cy="451475"/>
            </a:xfrm>
            <a:custGeom>
              <a:avLst/>
              <a:gdLst/>
              <a:ahLst/>
              <a:cxnLst/>
              <a:rect l="0" t="0" r="0" b="0"/>
              <a:pathLst>
                <a:path w="66071" h="451475">
                  <a:moveTo>
                    <a:pt x="0" y="0"/>
                  </a:moveTo>
                  <a:lnTo>
                    <a:pt x="0" y="129423"/>
                  </a:lnTo>
                  <a:lnTo>
                    <a:pt x="1223" y="146234"/>
                  </a:lnTo>
                  <a:lnTo>
                    <a:pt x="3263" y="162336"/>
                  </a:lnTo>
                  <a:lnTo>
                    <a:pt x="8791" y="194500"/>
                  </a:lnTo>
                  <a:lnTo>
                    <a:pt x="25885" y="283109"/>
                  </a:lnTo>
                  <a:lnTo>
                    <a:pt x="33120" y="316286"/>
                  </a:lnTo>
                  <a:lnTo>
                    <a:pt x="47734" y="377462"/>
                  </a:lnTo>
                  <a:lnTo>
                    <a:pt x="51399" y="391121"/>
                  </a:lnTo>
                  <a:lnTo>
                    <a:pt x="55066" y="403898"/>
                  </a:lnTo>
                  <a:lnTo>
                    <a:pt x="6607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874773" y="3550389"/>
              <a:ext cx="207948" cy="314811"/>
            </a:xfrm>
            <a:custGeom>
              <a:avLst/>
              <a:gdLst/>
              <a:ahLst/>
              <a:cxnLst/>
              <a:rect l="0" t="0" r="0" b="0"/>
              <a:pathLst>
                <a:path w="207948" h="314811">
                  <a:moveTo>
                    <a:pt x="151557" y="6345"/>
                  </a:moveTo>
                  <a:lnTo>
                    <a:pt x="122328" y="6345"/>
                  </a:lnTo>
                  <a:lnTo>
                    <a:pt x="108824" y="5121"/>
                  </a:lnTo>
                  <a:lnTo>
                    <a:pt x="94927" y="3082"/>
                  </a:lnTo>
                  <a:lnTo>
                    <a:pt x="80769" y="499"/>
                  </a:lnTo>
                  <a:lnTo>
                    <a:pt x="67659" y="0"/>
                  </a:lnTo>
                  <a:lnTo>
                    <a:pt x="55250" y="892"/>
                  </a:lnTo>
                  <a:lnTo>
                    <a:pt x="43306" y="2710"/>
                  </a:lnTo>
                  <a:lnTo>
                    <a:pt x="34120" y="8815"/>
                  </a:lnTo>
                  <a:lnTo>
                    <a:pt x="26772" y="17780"/>
                  </a:lnTo>
                  <a:lnTo>
                    <a:pt x="20650" y="28651"/>
                  </a:lnTo>
                  <a:lnTo>
                    <a:pt x="15345" y="39568"/>
                  </a:lnTo>
                  <a:lnTo>
                    <a:pt x="10585" y="50517"/>
                  </a:lnTo>
                  <a:lnTo>
                    <a:pt x="6189" y="61486"/>
                  </a:lnTo>
                  <a:lnTo>
                    <a:pt x="3257" y="73694"/>
                  </a:lnTo>
                  <a:lnTo>
                    <a:pt x="1303" y="86726"/>
                  </a:lnTo>
                  <a:lnTo>
                    <a:pt x="0" y="100308"/>
                  </a:lnTo>
                  <a:lnTo>
                    <a:pt x="1579" y="111809"/>
                  </a:lnTo>
                  <a:lnTo>
                    <a:pt x="5078" y="121924"/>
                  </a:lnTo>
                  <a:lnTo>
                    <a:pt x="9858" y="131114"/>
                  </a:lnTo>
                  <a:lnTo>
                    <a:pt x="20385" y="138465"/>
                  </a:lnTo>
                  <a:lnTo>
                    <a:pt x="34745" y="144589"/>
                  </a:lnTo>
                  <a:lnTo>
                    <a:pt x="51660" y="149895"/>
                  </a:lnTo>
                  <a:lnTo>
                    <a:pt x="69053" y="155879"/>
                  </a:lnTo>
                  <a:lnTo>
                    <a:pt x="104692" y="169054"/>
                  </a:lnTo>
                  <a:lnTo>
                    <a:pt x="119090" y="175993"/>
                  </a:lnTo>
                  <a:lnTo>
                    <a:pt x="131136" y="183066"/>
                  </a:lnTo>
                  <a:lnTo>
                    <a:pt x="141614" y="190228"/>
                  </a:lnTo>
                  <a:lnTo>
                    <a:pt x="151046" y="197450"/>
                  </a:lnTo>
                  <a:lnTo>
                    <a:pt x="159781" y="204712"/>
                  </a:lnTo>
                  <a:lnTo>
                    <a:pt x="168051" y="212000"/>
                  </a:lnTo>
                  <a:lnTo>
                    <a:pt x="176012" y="221753"/>
                  </a:lnTo>
                  <a:lnTo>
                    <a:pt x="183765" y="233149"/>
                  </a:lnTo>
                  <a:lnTo>
                    <a:pt x="191382" y="245640"/>
                  </a:lnTo>
                  <a:lnTo>
                    <a:pt x="197683" y="257638"/>
                  </a:lnTo>
                  <a:lnTo>
                    <a:pt x="203107" y="269307"/>
                  </a:lnTo>
                  <a:lnTo>
                    <a:pt x="207947" y="280757"/>
                  </a:lnTo>
                  <a:lnTo>
                    <a:pt x="207503" y="290837"/>
                  </a:lnTo>
                  <a:lnTo>
                    <a:pt x="203536" y="300005"/>
                  </a:lnTo>
                  <a:lnTo>
                    <a:pt x="197221" y="308563"/>
                  </a:lnTo>
                  <a:lnTo>
                    <a:pt x="188117" y="313045"/>
                  </a:lnTo>
                  <a:lnTo>
                    <a:pt x="177153" y="314810"/>
                  </a:lnTo>
                  <a:lnTo>
                    <a:pt x="164951" y="314763"/>
                  </a:lnTo>
                  <a:lnTo>
                    <a:pt x="150698" y="313508"/>
                  </a:lnTo>
                  <a:lnTo>
                    <a:pt x="135078" y="311448"/>
                  </a:lnTo>
                  <a:lnTo>
                    <a:pt x="118548" y="308851"/>
                  </a:lnTo>
                  <a:lnTo>
                    <a:pt x="103858" y="305896"/>
                  </a:lnTo>
                  <a:lnTo>
                    <a:pt x="90393" y="302702"/>
                  </a:lnTo>
                  <a:lnTo>
                    <a:pt x="77746" y="299350"/>
                  </a:lnTo>
                  <a:lnTo>
                    <a:pt x="53906" y="292362"/>
                  </a:lnTo>
                  <a:lnTo>
                    <a:pt x="19418" y="281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563844" y="3567745"/>
              <a:ext cx="33036" cy="308325"/>
            </a:xfrm>
            <a:custGeom>
              <a:avLst/>
              <a:gdLst/>
              <a:ahLst/>
              <a:cxnLst/>
              <a:rect l="0" t="0" r="0" b="0"/>
              <a:pathLst>
                <a:path w="33036" h="308325">
                  <a:moveTo>
                    <a:pt x="33035" y="0"/>
                  </a:moveTo>
                  <a:lnTo>
                    <a:pt x="27190" y="35074"/>
                  </a:lnTo>
                  <a:lnTo>
                    <a:pt x="25467" y="50300"/>
                  </a:lnTo>
                  <a:lnTo>
                    <a:pt x="24319" y="65344"/>
                  </a:lnTo>
                  <a:lnTo>
                    <a:pt x="23554" y="80268"/>
                  </a:lnTo>
                  <a:lnTo>
                    <a:pt x="21820" y="93888"/>
                  </a:lnTo>
                  <a:lnTo>
                    <a:pt x="19440" y="106638"/>
                  </a:lnTo>
                  <a:lnTo>
                    <a:pt x="16631" y="118809"/>
                  </a:lnTo>
                  <a:lnTo>
                    <a:pt x="14758" y="131817"/>
                  </a:lnTo>
                  <a:lnTo>
                    <a:pt x="13509" y="145383"/>
                  </a:lnTo>
                  <a:lnTo>
                    <a:pt x="12677" y="159321"/>
                  </a:lnTo>
                  <a:lnTo>
                    <a:pt x="11751" y="194383"/>
                  </a:lnTo>
                  <a:lnTo>
                    <a:pt x="11505" y="214011"/>
                  </a:lnTo>
                  <a:lnTo>
                    <a:pt x="10117" y="231990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222486" y="3578757"/>
              <a:ext cx="55058" cy="297313"/>
            </a:xfrm>
            <a:custGeom>
              <a:avLst/>
              <a:gdLst/>
              <a:ahLst/>
              <a:cxnLst/>
              <a:rect l="0" t="0" r="0" b="0"/>
              <a:pathLst>
                <a:path w="55058" h="297313">
                  <a:moveTo>
                    <a:pt x="0" y="0"/>
                  </a:moveTo>
                  <a:lnTo>
                    <a:pt x="0" y="29228"/>
                  </a:lnTo>
                  <a:lnTo>
                    <a:pt x="1224" y="43955"/>
                  </a:lnTo>
                  <a:lnTo>
                    <a:pt x="3263" y="59891"/>
                  </a:lnTo>
                  <a:lnTo>
                    <a:pt x="5846" y="76633"/>
                  </a:lnTo>
                  <a:lnTo>
                    <a:pt x="8791" y="91464"/>
                  </a:lnTo>
                  <a:lnTo>
                    <a:pt x="11978" y="105022"/>
                  </a:lnTo>
                  <a:lnTo>
                    <a:pt x="25884" y="159001"/>
                  </a:lnTo>
                  <a:lnTo>
                    <a:pt x="33119" y="190979"/>
                  </a:lnTo>
                  <a:lnTo>
                    <a:pt x="55057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500141" y="3589768"/>
              <a:ext cx="239889" cy="280954"/>
            </a:xfrm>
            <a:custGeom>
              <a:avLst/>
              <a:gdLst/>
              <a:ahLst/>
              <a:cxnLst/>
              <a:rect l="0" t="0" r="0" b="0"/>
              <a:pathLst>
                <a:path w="239889" h="280954">
                  <a:moveTo>
                    <a:pt x="30668" y="0"/>
                  </a:moveTo>
                  <a:lnTo>
                    <a:pt x="91974" y="0"/>
                  </a:lnTo>
                  <a:lnTo>
                    <a:pt x="105797" y="1224"/>
                  </a:lnTo>
                  <a:lnTo>
                    <a:pt x="119906" y="3263"/>
                  </a:lnTo>
                  <a:lnTo>
                    <a:pt x="134206" y="5846"/>
                  </a:lnTo>
                  <a:lnTo>
                    <a:pt x="147411" y="10015"/>
                  </a:lnTo>
                  <a:lnTo>
                    <a:pt x="159884" y="15241"/>
                  </a:lnTo>
                  <a:lnTo>
                    <a:pt x="171870" y="21173"/>
                  </a:lnTo>
                  <a:lnTo>
                    <a:pt x="181084" y="30021"/>
                  </a:lnTo>
                  <a:lnTo>
                    <a:pt x="188451" y="40814"/>
                  </a:lnTo>
                  <a:lnTo>
                    <a:pt x="194585" y="52903"/>
                  </a:lnTo>
                  <a:lnTo>
                    <a:pt x="196227" y="65856"/>
                  </a:lnTo>
                  <a:lnTo>
                    <a:pt x="194876" y="79386"/>
                  </a:lnTo>
                  <a:lnTo>
                    <a:pt x="191528" y="93300"/>
                  </a:lnTo>
                  <a:lnTo>
                    <a:pt x="186848" y="105023"/>
                  </a:lnTo>
                  <a:lnTo>
                    <a:pt x="181282" y="115285"/>
                  </a:lnTo>
                  <a:lnTo>
                    <a:pt x="175123" y="124573"/>
                  </a:lnTo>
                  <a:lnTo>
                    <a:pt x="167348" y="131989"/>
                  </a:lnTo>
                  <a:lnTo>
                    <a:pt x="158493" y="138157"/>
                  </a:lnTo>
                  <a:lnTo>
                    <a:pt x="148919" y="143492"/>
                  </a:lnTo>
                  <a:lnTo>
                    <a:pt x="138866" y="149496"/>
                  </a:lnTo>
                  <a:lnTo>
                    <a:pt x="117909" y="162692"/>
                  </a:lnTo>
                  <a:lnTo>
                    <a:pt x="107182" y="168413"/>
                  </a:lnTo>
                  <a:lnTo>
                    <a:pt x="96359" y="173451"/>
                  </a:lnTo>
                  <a:lnTo>
                    <a:pt x="85474" y="178033"/>
                  </a:lnTo>
                  <a:lnTo>
                    <a:pt x="75770" y="183535"/>
                  </a:lnTo>
                  <a:lnTo>
                    <a:pt x="66853" y="189650"/>
                  </a:lnTo>
                  <a:lnTo>
                    <a:pt x="58462" y="196173"/>
                  </a:lnTo>
                  <a:lnTo>
                    <a:pt x="49197" y="201746"/>
                  </a:lnTo>
                  <a:lnTo>
                    <a:pt x="39351" y="206684"/>
                  </a:lnTo>
                  <a:lnTo>
                    <a:pt x="29116" y="211200"/>
                  </a:lnTo>
                  <a:lnTo>
                    <a:pt x="19846" y="217881"/>
                  </a:lnTo>
                  <a:lnTo>
                    <a:pt x="11218" y="226006"/>
                  </a:lnTo>
                  <a:lnTo>
                    <a:pt x="3019" y="235092"/>
                  </a:lnTo>
                  <a:lnTo>
                    <a:pt x="0" y="244821"/>
                  </a:lnTo>
                  <a:lnTo>
                    <a:pt x="435" y="254977"/>
                  </a:lnTo>
                  <a:lnTo>
                    <a:pt x="3172" y="265418"/>
                  </a:lnTo>
                  <a:lnTo>
                    <a:pt x="11114" y="272379"/>
                  </a:lnTo>
                  <a:lnTo>
                    <a:pt x="22526" y="277020"/>
                  </a:lnTo>
                  <a:lnTo>
                    <a:pt x="36252" y="280114"/>
                  </a:lnTo>
                  <a:lnTo>
                    <a:pt x="49073" y="280953"/>
                  </a:lnTo>
                  <a:lnTo>
                    <a:pt x="61291" y="280288"/>
                  </a:lnTo>
                  <a:lnTo>
                    <a:pt x="130655" y="270431"/>
                  </a:lnTo>
                  <a:lnTo>
                    <a:pt x="148714" y="267157"/>
                  </a:lnTo>
                  <a:lnTo>
                    <a:pt x="164423" y="263750"/>
                  </a:lnTo>
                  <a:lnTo>
                    <a:pt x="178567" y="260255"/>
                  </a:lnTo>
                  <a:lnTo>
                    <a:pt x="191666" y="256702"/>
                  </a:lnTo>
                  <a:lnTo>
                    <a:pt x="239888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950000" y="1971069"/>
            <a:ext cx="1024076" cy="396417"/>
            <a:chOff x="1950000" y="1971069"/>
            <a:chExt cx="1024076" cy="396417"/>
          </a:xfrm>
        </p:grpSpPr>
        <p:sp>
          <p:nvSpPr>
            <p:cNvPr id="115" name="Freeform 114"/>
            <p:cNvSpPr/>
            <p:nvPr/>
          </p:nvSpPr>
          <p:spPr>
            <a:xfrm>
              <a:off x="1950000" y="2026127"/>
              <a:ext cx="55059" cy="242255"/>
            </a:xfrm>
            <a:custGeom>
              <a:avLst/>
              <a:gdLst/>
              <a:ahLst/>
              <a:cxnLst/>
              <a:rect l="0" t="0" r="0" b="0"/>
              <a:pathLst>
                <a:path w="55059" h="242255">
                  <a:moveTo>
                    <a:pt x="0" y="0"/>
                  </a:moveTo>
                  <a:lnTo>
                    <a:pt x="5846" y="17537"/>
                  </a:lnTo>
                  <a:lnTo>
                    <a:pt x="8791" y="28820"/>
                  </a:lnTo>
                  <a:lnTo>
                    <a:pt x="15327" y="57671"/>
                  </a:lnTo>
                  <a:lnTo>
                    <a:pt x="18782" y="71482"/>
                  </a:lnTo>
                  <a:lnTo>
                    <a:pt x="22310" y="84360"/>
                  </a:lnTo>
                  <a:lnTo>
                    <a:pt x="25885" y="96615"/>
                  </a:lnTo>
                  <a:lnTo>
                    <a:pt x="33120" y="123284"/>
                  </a:lnTo>
                  <a:lnTo>
                    <a:pt x="36762" y="137247"/>
                  </a:lnTo>
                  <a:lnTo>
                    <a:pt x="44072" y="169075"/>
                  </a:lnTo>
                  <a:lnTo>
                    <a:pt x="55058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104162" y="2019783"/>
              <a:ext cx="165174" cy="248599"/>
            </a:xfrm>
            <a:custGeom>
              <a:avLst/>
              <a:gdLst/>
              <a:ahLst/>
              <a:cxnLst/>
              <a:rect l="0" t="0" r="0" b="0"/>
              <a:pathLst>
                <a:path w="165174" h="248599">
                  <a:moveTo>
                    <a:pt x="0" y="6344"/>
                  </a:moveTo>
                  <a:lnTo>
                    <a:pt x="17537" y="498"/>
                  </a:lnTo>
                  <a:lnTo>
                    <a:pt x="26373" y="0"/>
                  </a:lnTo>
                  <a:lnTo>
                    <a:pt x="35935" y="891"/>
                  </a:lnTo>
                  <a:lnTo>
                    <a:pt x="45980" y="2709"/>
                  </a:lnTo>
                  <a:lnTo>
                    <a:pt x="57570" y="6367"/>
                  </a:lnTo>
                  <a:lnTo>
                    <a:pt x="70191" y="11254"/>
                  </a:lnTo>
                  <a:lnTo>
                    <a:pt x="83499" y="16958"/>
                  </a:lnTo>
                  <a:lnTo>
                    <a:pt x="97265" y="24431"/>
                  </a:lnTo>
                  <a:lnTo>
                    <a:pt x="111337" y="33084"/>
                  </a:lnTo>
                  <a:lnTo>
                    <a:pt x="125612" y="42523"/>
                  </a:lnTo>
                  <a:lnTo>
                    <a:pt x="136352" y="52487"/>
                  </a:lnTo>
                  <a:lnTo>
                    <a:pt x="144736" y="62799"/>
                  </a:lnTo>
                  <a:lnTo>
                    <a:pt x="151548" y="73345"/>
                  </a:lnTo>
                  <a:lnTo>
                    <a:pt x="154866" y="84046"/>
                  </a:lnTo>
                  <a:lnTo>
                    <a:pt x="155855" y="94850"/>
                  </a:lnTo>
                  <a:lnTo>
                    <a:pt x="155291" y="105724"/>
                  </a:lnTo>
                  <a:lnTo>
                    <a:pt x="151244" y="116643"/>
                  </a:lnTo>
                  <a:lnTo>
                    <a:pt x="144875" y="127594"/>
                  </a:lnTo>
                  <a:lnTo>
                    <a:pt x="136959" y="138564"/>
                  </a:lnTo>
                  <a:lnTo>
                    <a:pt x="128011" y="147101"/>
                  </a:lnTo>
                  <a:lnTo>
                    <a:pt x="118375" y="154016"/>
                  </a:lnTo>
                  <a:lnTo>
                    <a:pt x="108281" y="159850"/>
                  </a:lnTo>
                  <a:lnTo>
                    <a:pt x="99105" y="166186"/>
                  </a:lnTo>
                  <a:lnTo>
                    <a:pt x="90540" y="172857"/>
                  </a:lnTo>
                  <a:lnTo>
                    <a:pt x="82383" y="179752"/>
                  </a:lnTo>
                  <a:lnTo>
                    <a:pt x="73275" y="185571"/>
                  </a:lnTo>
                  <a:lnTo>
                    <a:pt x="63532" y="190675"/>
                  </a:lnTo>
                  <a:lnTo>
                    <a:pt x="53366" y="195300"/>
                  </a:lnTo>
                  <a:lnTo>
                    <a:pt x="47813" y="202055"/>
                  </a:lnTo>
                  <a:lnTo>
                    <a:pt x="45333" y="210228"/>
                  </a:lnTo>
                  <a:lnTo>
                    <a:pt x="44904" y="219348"/>
                  </a:lnTo>
                  <a:lnTo>
                    <a:pt x="50736" y="225427"/>
                  </a:lnTo>
                  <a:lnTo>
                    <a:pt x="60741" y="229480"/>
                  </a:lnTo>
                  <a:lnTo>
                    <a:pt x="104051" y="238447"/>
                  </a:lnTo>
                  <a:lnTo>
                    <a:pt x="165173" y="248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379451" y="2268381"/>
              <a:ext cx="33036" cy="99105"/>
            </a:xfrm>
            <a:custGeom>
              <a:avLst/>
              <a:gdLst/>
              <a:ahLst/>
              <a:cxnLst/>
              <a:rect l="0" t="0" r="0" b="0"/>
              <a:pathLst>
                <a:path w="33036" h="99105">
                  <a:moveTo>
                    <a:pt x="33035" y="0"/>
                  </a:moveTo>
                  <a:lnTo>
                    <a:pt x="21056" y="47913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445520" y="2026127"/>
              <a:ext cx="117004" cy="256428"/>
            </a:xfrm>
            <a:custGeom>
              <a:avLst/>
              <a:gdLst/>
              <a:ahLst/>
              <a:cxnLst/>
              <a:rect l="0" t="0" r="0" b="0"/>
              <a:pathLst>
                <a:path w="117004" h="256428">
                  <a:moveTo>
                    <a:pt x="0" y="0"/>
                  </a:moveTo>
                  <a:lnTo>
                    <a:pt x="17537" y="11691"/>
                  </a:lnTo>
                  <a:lnTo>
                    <a:pt x="25150" y="18806"/>
                  </a:lnTo>
                  <a:lnTo>
                    <a:pt x="32673" y="27219"/>
                  </a:lnTo>
                  <a:lnTo>
                    <a:pt x="40135" y="36499"/>
                  </a:lnTo>
                  <a:lnTo>
                    <a:pt x="47556" y="46355"/>
                  </a:lnTo>
                  <a:lnTo>
                    <a:pt x="62328" y="67096"/>
                  </a:lnTo>
                  <a:lnTo>
                    <a:pt x="69693" y="76541"/>
                  </a:lnTo>
                  <a:lnTo>
                    <a:pt x="77050" y="85286"/>
                  </a:lnTo>
                  <a:lnTo>
                    <a:pt x="84401" y="93562"/>
                  </a:lnTo>
                  <a:lnTo>
                    <a:pt x="91749" y="103974"/>
                  </a:lnTo>
                  <a:lnTo>
                    <a:pt x="99095" y="115809"/>
                  </a:lnTo>
                  <a:lnTo>
                    <a:pt x="106439" y="128593"/>
                  </a:lnTo>
                  <a:lnTo>
                    <a:pt x="111335" y="142010"/>
                  </a:lnTo>
                  <a:lnTo>
                    <a:pt x="114599" y="155849"/>
                  </a:lnTo>
                  <a:lnTo>
                    <a:pt x="116775" y="169968"/>
                  </a:lnTo>
                  <a:lnTo>
                    <a:pt x="117003" y="183052"/>
                  </a:lnTo>
                  <a:lnTo>
                    <a:pt x="115931" y="195445"/>
                  </a:lnTo>
                  <a:lnTo>
                    <a:pt x="113992" y="207377"/>
                  </a:lnTo>
                  <a:lnTo>
                    <a:pt x="110253" y="217779"/>
                  </a:lnTo>
                  <a:lnTo>
                    <a:pt x="105314" y="227161"/>
                  </a:lnTo>
                  <a:lnTo>
                    <a:pt x="99573" y="235863"/>
                  </a:lnTo>
                  <a:lnTo>
                    <a:pt x="90852" y="242887"/>
                  </a:lnTo>
                  <a:lnTo>
                    <a:pt x="80145" y="248794"/>
                  </a:lnTo>
                  <a:lnTo>
                    <a:pt x="68112" y="253955"/>
                  </a:lnTo>
                  <a:lnTo>
                    <a:pt x="56420" y="256172"/>
                  </a:lnTo>
                  <a:lnTo>
                    <a:pt x="44954" y="256427"/>
                  </a:lnTo>
                  <a:lnTo>
                    <a:pt x="11012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434509" y="1971069"/>
              <a:ext cx="154163" cy="77082"/>
            </a:xfrm>
            <a:custGeom>
              <a:avLst/>
              <a:gdLst/>
              <a:ahLst/>
              <a:cxnLst/>
              <a:rect l="0" t="0" r="0" b="0"/>
              <a:pathLst>
                <a:path w="154163" h="77082">
                  <a:moveTo>
                    <a:pt x="0" y="77081"/>
                  </a:moveTo>
                  <a:lnTo>
                    <a:pt x="11691" y="65390"/>
                  </a:lnTo>
                  <a:lnTo>
                    <a:pt x="18805" y="60722"/>
                  </a:lnTo>
                  <a:lnTo>
                    <a:pt x="27219" y="56387"/>
                  </a:lnTo>
                  <a:lnTo>
                    <a:pt x="36499" y="52273"/>
                  </a:lnTo>
                  <a:lnTo>
                    <a:pt x="59860" y="41177"/>
                  </a:lnTo>
                  <a:lnTo>
                    <a:pt x="72941" y="34792"/>
                  </a:lnTo>
                  <a:lnTo>
                    <a:pt x="86556" y="29312"/>
                  </a:lnTo>
                  <a:lnTo>
                    <a:pt x="100527" y="24436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650878" y="1982080"/>
              <a:ext cx="102967" cy="132140"/>
            </a:xfrm>
            <a:custGeom>
              <a:avLst/>
              <a:gdLst/>
              <a:ahLst/>
              <a:cxnLst/>
              <a:rect l="0" t="0" r="0" b="0"/>
              <a:pathLst>
                <a:path w="102967" h="132140">
                  <a:moveTo>
                    <a:pt x="25885" y="0"/>
                  </a:moveTo>
                  <a:lnTo>
                    <a:pt x="20039" y="17537"/>
                  </a:lnTo>
                  <a:lnTo>
                    <a:pt x="17094" y="27597"/>
                  </a:lnTo>
                  <a:lnTo>
                    <a:pt x="7103" y="63915"/>
                  </a:lnTo>
                  <a:lnTo>
                    <a:pt x="0" y="87135"/>
                  </a:lnTo>
                  <a:lnTo>
                    <a:pt x="64" y="97242"/>
                  </a:lnTo>
                  <a:lnTo>
                    <a:pt x="2554" y="106428"/>
                  </a:lnTo>
                  <a:lnTo>
                    <a:pt x="6660" y="114998"/>
                  </a:lnTo>
                  <a:lnTo>
                    <a:pt x="15516" y="120712"/>
                  </a:lnTo>
                  <a:lnTo>
                    <a:pt x="27537" y="124521"/>
                  </a:lnTo>
                  <a:lnTo>
                    <a:pt x="102966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698786" y="1971069"/>
              <a:ext cx="55059" cy="297313"/>
            </a:xfrm>
            <a:custGeom>
              <a:avLst/>
              <a:gdLst/>
              <a:ahLst/>
              <a:cxnLst/>
              <a:rect l="0" t="0" r="0" b="0"/>
              <a:pathLst>
                <a:path w="55059" h="297313">
                  <a:moveTo>
                    <a:pt x="55058" y="0"/>
                  </a:moveTo>
                  <a:lnTo>
                    <a:pt x="39731" y="61306"/>
                  </a:lnTo>
                  <a:lnTo>
                    <a:pt x="36276" y="73905"/>
                  </a:lnTo>
                  <a:lnTo>
                    <a:pt x="25567" y="110398"/>
                  </a:lnTo>
                  <a:lnTo>
                    <a:pt x="18296" y="137566"/>
                  </a:lnTo>
                  <a:lnTo>
                    <a:pt x="14645" y="154110"/>
                  </a:lnTo>
                  <a:lnTo>
                    <a:pt x="7325" y="192067"/>
                  </a:lnTo>
                  <a:lnTo>
                    <a:pt x="4883" y="210020"/>
                  </a:lnTo>
                  <a:lnTo>
                    <a:pt x="3256" y="226882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758837" y="1982080"/>
              <a:ext cx="171193" cy="165175"/>
            </a:xfrm>
            <a:custGeom>
              <a:avLst/>
              <a:gdLst/>
              <a:ahLst/>
              <a:cxnLst/>
              <a:rect l="0" t="0" r="0" b="0"/>
              <a:pathLst>
                <a:path w="171193" h="165175">
                  <a:moveTo>
                    <a:pt x="83099" y="0"/>
                  </a:moveTo>
                  <a:lnTo>
                    <a:pt x="67773" y="61307"/>
                  </a:lnTo>
                  <a:lnTo>
                    <a:pt x="63094" y="72682"/>
                  </a:lnTo>
                  <a:lnTo>
                    <a:pt x="57527" y="82713"/>
                  </a:lnTo>
                  <a:lnTo>
                    <a:pt x="51369" y="91847"/>
                  </a:lnTo>
                  <a:lnTo>
                    <a:pt x="43594" y="101607"/>
                  </a:lnTo>
                  <a:lnTo>
                    <a:pt x="34739" y="111785"/>
                  </a:lnTo>
                  <a:lnTo>
                    <a:pt x="16336" y="131657"/>
                  </a:lnTo>
                  <a:lnTo>
                    <a:pt x="0" y="148646"/>
                  </a:lnTo>
                  <a:lnTo>
                    <a:pt x="783" y="154156"/>
                  </a:lnTo>
                  <a:lnTo>
                    <a:pt x="7422" y="157828"/>
                  </a:lnTo>
                  <a:lnTo>
                    <a:pt x="17966" y="160277"/>
                  </a:lnTo>
                  <a:lnTo>
                    <a:pt x="29889" y="161909"/>
                  </a:lnTo>
                  <a:lnTo>
                    <a:pt x="42732" y="162997"/>
                  </a:lnTo>
                  <a:lnTo>
                    <a:pt x="56188" y="163723"/>
                  </a:lnTo>
                  <a:lnTo>
                    <a:pt x="97240" y="164529"/>
                  </a:lnTo>
                  <a:lnTo>
                    <a:pt x="171192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919017" y="1971069"/>
              <a:ext cx="55059" cy="374394"/>
            </a:xfrm>
            <a:custGeom>
              <a:avLst/>
              <a:gdLst/>
              <a:ahLst/>
              <a:cxnLst/>
              <a:rect l="0" t="0" r="0" b="0"/>
              <a:pathLst>
                <a:path w="55059" h="374394">
                  <a:moveTo>
                    <a:pt x="55058" y="0"/>
                  </a:moveTo>
                  <a:lnTo>
                    <a:pt x="39732" y="76633"/>
                  </a:lnTo>
                  <a:lnTo>
                    <a:pt x="32749" y="108285"/>
                  </a:lnTo>
                  <a:lnTo>
                    <a:pt x="25567" y="139890"/>
                  </a:lnTo>
                  <a:lnTo>
                    <a:pt x="14645" y="190852"/>
                  </a:lnTo>
                  <a:lnTo>
                    <a:pt x="7325" y="222264"/>
                  </a:lnTo>
                  <a:lnTo>
                    <a:pt x="4883" y="238715"/>
                  </a:lnTo>
                  <a:lnTo>
                    <a:pt x="3256" y="255801"/>
                  </a:lnTo>
                  <a:lnTo>
                    <a:pt x="2171" y="273308"/>
                  </a:lnTo>
                  <a:lnTo>
                    <a:pt x="965" y="305812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5132341" y="4624855"/>
            <a:ext cx="1916013" cy="2818961"/>
            <a:chOff x="5132341" y="4624855"/>
            <a:chExt cx="1916013" cy="2818961"/>
          </a:xfrm>
        </p:grpSpPr>
        <p:sp>
          <p:nvSpPr>
            <p:cNvPr id="125" name="Freeform 124"/>
            <p:cNvSpPr/>
            <p:nvPr/>
          </p:nvSpPr>
          <p:spPr>
            <a:xfrm>
              <a:off x="5397341" y="4646198"/>
              <a:ext cx="54336" cy="419120"/>
            </a:xfrm>
            <a:custGeom>
              <a:avLst/>
              <a:gdLst/>
              <a:ahLst/>
              <a:cxnLst/>
              <a:rect l="0" t="0" r="0" b="0"/>
              <a:pathLst>
                <a:path w="54336" h="419120">
                  <a:moveTo>
                    <a:pt x="32312" y="11692"/>
                  </a:moveTo>
                  <a:lnTo>
                    <a:pt x="20621" y="0"/>
                  </a:lnTo>
                  <a:lnTo>
                    <a:pt x="15954" y="227"/>
                  </a:lnTo>
                  <a:lnTo>
                    <a:pt x="11618" y="4049"/>
                  </a:lnTo>
                  <a:lnTo>
                    <a:pt x="7505" y="10267"/>
                  </a:lnTo>
                  <a:lnTo>
                    <a:pt x="4762" y="21753"/>
                  </a:lnTo>
                  <a:lnTo>
                    <a:pt x="2934" y="36752"/>
                  </a:lnTo>
                  <a:lnTo>
                    <a:pt x="1715" y="54092"/>
                  </a:lnTo>
                  <a:lnTo>
                    <a:pt x="903" y="70547"/>
                  </a:lnTo>
                  <a:lnTo>
                    <a:pt x="0" y="101880"/>
                  </a:lnTo>
                  <a:lnTo>
                    <a:pt x="982" y="118310"/>
                  </a:lnTo>
                  <a:lnTo>
                    <a:pt x="2861" y="135381"/>
                  </a:lnTo>
                  <a:lnTo>
                    <a:pt x="5337" y="152880"/>
                  </a:lnTo>
                  <a:lnTo>
                    <a:pt x="8211" y="169439"/>
                  </a:lnTo>
                  <a:lnTo>
                    <a:pt x="11351" y="185373"/>
                  </a:lnTo>
                  <a:lnTo>
                    <a:pt x="14668" y="200890"/>
                  </a:lnTo>
                  <a:lnTo>
                    <a:pt x="16879" y="217352"/>
                  </a:lnTo>
                  <a:lnTo>
                    <a:pt x="18353" y="234444"/>
                  </a:lnTo>
                  <a:lnTo>
                    <a:pt x="19336" y="251956"/>
                  </a:lnTo>
                  <a:lnTo>
                    <a:pt x="21214" y="268525"/>
                  </a:lnTo>
                  <a:lnTo>
                    <a:pt x="23690" y="284465"/>
                  </a:lnTo>
                  <a:lnTo>
                    <a:pt x="26564" y="299986"/>
                  </a:lnTo>
                  <a:lnTo>
                    <a:pt x="33020" y="330281"/>
                  </a:lnTo>
                  <a:lnTo>
                    <a:pt x="54335" y="4191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616850" y="4624855"/>
              <a:ext cx="44047" cy="374394"/>
            </a:xfrm>
            <a:custGeom>
              <a:avLst/>
              <a:gdLst/>
              <a:ahLst/>
              <a:cxnLst/>
              <a:rect l="0" t="0" r="0" b="0"/>
              <a:pathLst>
                <a:path w="44047" h="374394">
                  <a:moveTo>
                    <a:pt x="0" y="0"/>
                  </a:moveTo>
                  <a:lnTo>
                    <a:pt x="0" y="103538"/>
                  </a:lnTo>
                  <a:lnTo>
                    <a:pt x="1224" y="119189"/>
                  </a:lnTo>
                  <a:lnTo>
                    <a:pt x="3263" y="135741"/>
                  </a:lnTo>
                  <a:lnTo>
                    <a:pt x="5845" y="152893"/>
                  </a:lnTo>
                  <a:lnTo>
                    <a:pt x="7567" y="170445"/>
                  </a:lnTo>
                  <a:lnTo>
                    <a:pt x="8715" y="188264"/>
                  </a:lnTo>
                  <a:lnTo>
                    <a:pt x="9481" y="206261"/>
                  </a:lnTo>
                  <a:lnTo>
                    <a:pt x="11214" y="223153"/>
                  </a:lnTo>
                  <a:lnTo>
                    <a:pt x="13594" y="239308"/>
                  </a:lnTo>
                  <a:lnTo>
                    <a:pt x="16404" y="254972"/>
                  </a:lnTo>
                  <a:lnTo>
                    <a:pt x="18277" y="270309"/>
                  </a:lnTo>
                  <a:lnTo>
                    <a:pt x="19526" y="285427"/>
                  </a:lnTo>
                  <a:lnTo>
                    <a:pt x="20358" y="300400"/>
                  </a:lnTo>
                  <a:lnTo>
                    <a:pt x="23360" y="315277"/>
                  </a:lnTo>
                  <a:lnTo>
                    <a:pt x="27808" y="330088"/>
                  </a:lnTo>
                  <a:lnTo>
                    <a:pt x="44046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804046" y="4624855"/>
              <a:ext cx="215623" cy="385406"/>
            </a:xfrm>
            <a:custGeom>
              <a:avLst/>
              <a:gdLst/>
              <a:ahLst/>
              <a:cxnLst/>
              <a:rect l="0" t="0" r="0" b="0"/>
              <a:pathLst>
                <a:path w="215623" h="385406">
                  <a:moveTo>
                    <a:pt x="0" y="0"/>
                  </a:moveTo>
                  <a:lnTo>
                    <a:pt x="23383" y="0"/>
                  </a:lnTo>
                  <a:lnTo>
                    <a:pt x="33941" y="2447"/>
                  </a:lnTo>
                  <a:lnTo>
                    <a:pt x="44651" y="6525"/>
                  </a:lnTo>
                  <a:lnTo>
                    <a:pt x="55461" y="11691"/>
                  </a:lnTo>
                  <a:lnTo>
                    <a:pt x="65115" y="20030"/>
                  </a:lnTo>
                  <a:lnTo>
                    <a:pt x="73997" y="30482"/>
                  </a:lnTo>
                  <a:lnTo>
                    <a:pt x="82367" y="42345"/>
                  </a:lnTo>
                  <a:lnTo>
                    <a:pt x="89169" y="55147"/>
                  </a:lnTo>
                  <a:lnTo>
                    <a:pt x="94928" y="68576"/>
                  </a:lnTo>
                  <a:lnTo>
                    <a:pt x="104589" y="95324"/>
                  </a:lnTo>
                  <a:lnTo>
                    <a:pt x="112961" y="119447"/>
                  </a:lnTo>
                  <a:lnTo>
                    <a:pt x="114460" y="132243"/>
                  </a:lnTo>
                  <a:lnTo>
                    <a:pt x="114236" y="145666"/>
                  </a:lnTo>
                  <a:lnTo>
                    <a:pt x="112862" y="159510"/>
                  </a:lnTo>
                  <a:lnTo>
                    <a:pt x="108276" y="169962"/>
                  </a:lnTo>
                  <a:lnTo>
                    <a:pt x="101548" y="178154"/>
                  </a:lnTo>
                  <a:lnTo>
                    <a:pt x="93393" y="184839"/>
                  </a:lnTo>
                  <a:lnTo>
                    <a:pt x="89179" y="184401"/>
                  </a:lnTo>
                  <a:lnTo>
                    <a:pt x="87594" y="179216"/>
                  </a:lnTo>
                  <a:lnTo>
                    <a:pt x="87761" y="170864"/>
                  </a:lnTo>
                  <a:lnTo>
                    <a:pt x="91542" y="162850"/>
                  </a:lnTo>
                  <a:lnTo>
                    <a:pt x="97734" y="155060"/>
                  </a:lnTo>
                  <a:lnTo>
                    <a:pt x="105532" y="147419"/>
                  </a:lnTo>
                  <a:lnTo>
                    <a:pt x="115624" y="142326"/>
                  </a:lnTo>
                  <a:lnTo>
                    <a:pt x="127247" y="138930"/>
                  </a:lnTo>
                  <a:lnTo>
                    <a:pt x="139889" y="136666"/>
                  </a:lnTo>
                  <a:lnTo>
                    <a:pt x="151988" y="138828"/>
                  </a:lnTo>
                  <a:lnTo>
                    <a:pt x="163724" y="143939"/>
                  </a:lnTo>
                  <a:lnTo>
                    <a:pt x="175219" y="151017"/>
                  </a:lnTo>
                  <a:lnTo>
                    <a:pt x="185329" y="160630"/>
                  </a:lnTo>
                  <a:lnTo>
                    <a:pt x="194516" y="171932"/>
                  </a:lnTo>
                  <a:lnTo>
                    <a:pt x="203088" y="184361"/>
                  </a:lnTo>
                  <a:lnTo>
                    <a:pt x="208802" y="198765"/>
                  </a:lnTo>
                  <a:lnTo>
                    <a:pt x="212612" y="214485"/>
                  </a:lnTo>
                  <a:lnTo>
                    <a:pt x="215152" y="231083"/>
                  </a:lnTo>
                  <a:lnTo>
                    <a:pt x="215622" y="249488"/>
                  </a:lnTo>
                  <a:lnTo>
                    <a:pt x="214711" y="269100"/>
                  </a:lnTo>
                  <a:lnTo>
                    <a:pt x="212881" y="289516"/>
                  </a:lnTo>
                  <a:lnTo>
                    <a:pt x="207990" y="306797"/>
                  </a:lnTo>
                  <a:lnTo>
                    <a:pt x="201059" y="321988"/>
                  </a:lnTo>
                  <a:lnTo>
                    <a:pt x="192768" y="335786"/>
                  </a:lnTo>
                  <a:lnTo>
                    <a:pt x="183570" y="347431"/>
                  </a:lnTo>
                  <a:lnTo>
                    <a:pt x="173767" y="357642"/>
                  </a:lnTo>
                  <a:lnTo>
                    <a:pt x="163562" y="366896"/>
                  </a:lnTo>
                  <a:lnTo>
                    <a:pt x="151864" y="373066"/>
                  </a:lnTo>
                  <a:lnTo>
                    <a:pt x="139172" y="377179"/>
                  </a:lnTo>
                  <a:lnTo>
                    <a:pt x="99104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484711" y="5175433"/>
              <a:ext cx="66070" cy="462487"/>
            </a:xfrm>
            <a:custGeom>
              <a:avLst/>
              <a:gdLst/>
              <a:ahLst/>
              <a:cxnLst/>
              <a:rect l="0" t="0" r="0" b="0"/>
              <a:pathLst>
                <a:path w="66070" h="462487">
                  <a:moveTo>
                    <a:pt x="0" y="0"/>
                  </a:moveTo>
                  <a:lnTo>
                    <a:pt x="5846" y="40920"/>
                  </a:lnTo>
                  <a:lnTo>
                    <a:pt x="7568" y="61538"/>
                  </a:lnTo>
                  <a:lnTo>
                    <a:pt x="8716" y="83848"/>
                  </a:lnTo>
                  <a:lnTo>
                    <a:pt x="9481" y="107286"/>
                  </a:lnTo>
                  <a:lnTo>
                    <a:pt x="11215" y="131476"/>
                  </a:lnTo>
                  <a:lnTo>
                    <a:pt x="13594" y="156167"/>
                  </a:lnTo>
                  <a:lnTo>
                    <a:pt x="19501" y="206441"/>
                  </a:lnTo>
                  <a:lnTo>
                    <a:pt x="29705" y="281671"/>
                  </a:lnTo>
                  <a:lnTo>
                    <a:pt x="36857" y="328289"/>
                  </a:lnTo>
                  <a:lnTo>
                    <a:pt x="41700" y="353445"/>
                  </a:lnTo>
                  <a:lnTo>
                    <a:pt x="66069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660896" y="5164421"/>
              <a:ext cx="44047" cy="341360"/>
            </a:xfrm>
            <a:custGeom>
              <a:avLst/>
              <a:gdLst/>
              <a:ahLst/>
              <a:cxnLst/>
              <a:rect l="0" t="0" r="0" b="0"/>
              <a:pathLst>
                <a:path w="44047" h="341360">
                  <a:moveTo>
                    <a:pt x="0" y="0"/>
                  </a:moveTo>
                  <a:lnTo>
                    <a:pt x="0" y="29229"/>
                  </a:lnTo>
                  <a:lnTo>
                    <a:pt x="1224" y="41509"/>
                  </a:lnTo>
                  <a:lnTo>
                    <a:pt x="3263" y="53367"/>
                  </a:lnTo>
                  <a:lnTo>
                    <a:pt x="5846" y="64942"/>
                  </a:lnTo>
                  <a:lnTo>
                    <a:pt x="7568" y="77553"/>
                  </a:lnTo>
                  <a:lnTo>
                    <a:pt x="8716" y="90854"/>
                  </a:lnTo>
                  <a:lnTo>
                    <a:pt x="9481" y="104616"/>
                  </a:lnTo>
                  <a:lnTo>
                    <a:pt x="10331" y="132957"/>
                  </a:lnTo>
                  <a:lnTo>
                    <a:pt x="10558" y="147367"/>
                  </a:lnTo>
                  <a:lnTo>
                    <a:pt x="11933" y="161867"/>
                  </a:lnTo>
                  <a:lnTo>
                    <a:pt x="14073" y="176428"/>
                  </a:lnTo>
                  <a:lnTo>
                    <a:pt x="16723" y="191030"/>
                  </a:lnTo>
                  <a:lnTo>
                    <a:pt x="18490" y="205658"/>
                  </a:lnTo>
                  <a:lnTo>
                    <a:pt x="19668" y="220304"/>
                  </a:lnTo>
                  <a:lnTo>
                    <a:pt x="20453" y="234962"/>
                  </a:lnTo>
                  <a:lnTo>
                    <a:pt x="22200" y="248404"/>
                  </a:lnTo>
                  <a:lnTo>
                    <a:pt x="24588" y="261036"/>
                  </a:lnTo>
                  <a:lnTo>
                    <a:pt x="44046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848093" y="5161413"/>
              <a:ext cx="234619" cy="410437"/>
            </a:xfrm>
            <a:custGeom>
              <a:avLst/>
              <a:gdLst/>
              <a:ahLst/>
              <a:cxnLst/>
              <a:rect l="0" t="0" r="0" b="0"/>
              <a:pathLst>
                <a:path w="234619" h="410437">
                  <a:moveTo>
                    <a:pt x="0" y="58066"/>
                  </a:moveTo>
                  <a:lnTo>
                    <a:pt x="11691" y="46375"/>
                  </a:lnTo>
                  <a:lnTo>
                    <a:pt x="20029" y="39261"/>
                  </a:lnTo>
                  <a:lnTo>
                    <a:pt x="42344" y="21567"/>
                  </a:lnTo>
                  <a:lnTo>
                    <a:pt x="55146" y="14158"/>
                  </a:lnTo>
                  <a:lnTo>
                    <a:pt x="68576" y="7994"/>
                  </a:lnTo>
                  <a:lnTo>
                    <a:pt x="82422" y="2662"/>
                  </a:lnTo>
                  <a:lnTo>
                    <a:pt x="95324" y="330"/>
                  </a:lnTo>
                  <a:lnTo>
                    <a:pt x="107595" y="0"/>
                  </a:lnTo>
                  <a:lnTo>
                    <a:pt x="119447" y="1003"/>
                  </a:lnTo>
                  <a:lnTo>
                    <a:pt x="129795" y="4118"/>
                  </a:lnTo>
                  <a:lnTo>
                    <a:pt x="139141" y="8642"/>
                  </a:lnTo>
                  <a:lnTo>
                    <a:pt x="147818" y="14105"/>
                  </a:lnTo>
                  <a:lnTo>
                    <a:pt x="153603" y="22641"/>
                  </a:lnTo>
                  <a:lnTo>
                    <a:pt x="157460" y="33226"/>
                  </a:lnTo>
                  <a:lnTo>
                    <a:pt x="160031" y="45177"/>
                  </a:lnTo>
                  <a:lnTo>
                    <a:pt x="159298" y="59261"/>
                  </a:lnTo>
                  <a:lnTo>
                    <a:pt x="156362" y="74768"/>
                  </a:lnTo>
                  <a:lnTo>
                    <a:pt x="151958" y="91224"/>
                  </a:lnTo>
                  <a:lnTo>
                    <a:pt x="145352" y="105865"/>
                  </a:lnTo>
                  <a:lnTo>
                    <a:pt x="137277" y="119296"/>
                  </a:lnTo>
                  <a:lnTo>
                    <a:pt x="128223" y="131921"/>
                  </a:lnTo>
                  <a:lnTo>
                    <a:pt x="118516" y="142784"/>
                  </a:lnTo>
                  <a:lnTo>
                    <a:pt x="108375" y="152474"/>
                  </a:lnTo>
                  <a:lnTo>
                    <a:pt x="97944" y="161380"/>
                  </a:lnTo>
                  <a:lnTo>
                    <a:pt x="93436" y="162424"/>
                  </a:lnTo>
                  <a:lnTo>
                    <a:pt x="92879" y="158226"/>
                  </a:lnTo>
                  <a:lnTo>
                    <a:pt x="94954" y="150533"/>
                  </a:lnTo>
                  <a:lnTo>
                    <a:pt x="101231" y="145404"/>
                  </a:lnTo>
                  <a:lnTo>
                    <a:pt x="110310" y="141985"/>
                  </a:lnTo>
                  <a:lnTo>
                    <a:pt x="121257" y="139706"/>
                  </a:lnTo>
                  <a:lnTo>
                    <a:pt x="133448" y="139410"/>
                  </a:lnTo>
                  <a:lnTo>
                    <a:pt x="146470" y="140436"/>
                  </a:lnTo>
                  <a:lnTo>
                    <a:pt x="160046" y="142344"/>
                  </a:lnTo>
                  <a:lnTo>
                    <a:pt x="171543" y="147286"/>
                  </a:lnTo>
                  <a:lnTo>
                    <a:pt x="181655" y="154251"/>
                  </a:lnTo>
                  <a:lnTo>
                    <a:pt x="190843" y="162565"/>
                  </a:lnTo>
                  <a:lnTo>
                    <a:pt x="207578" y="178328"/>
                  </a:lnTo>
                  <a:lnTo>
                    <a:pt x="215466" y="185958"/>
                  </a:lnTo>
                  <a:lnTo>
                    <a:pt x="221948" y="197162"/>
                  </a:lnTo>
                  <a:lnTo>
                    <a:pt x="227494" y="210749"/>
                  </a:lnTo>
                  <a:lnTo>
                    <a:pt x="232414" y="225924"/>
                  </a:lnTo>
                  <a:lnTo>
                    <a:pt x="234470" y="239711"/>
                  </a:lnTo>
                  <a:lnTo>
                    <a:pt x="234618" y="252573"/>
                  </a:lnTo>
                  <a:lnTo>
                    <a:pt x="233493" y="264818"/>
                  </a:lnTo>
                  <a:lnTo>
                    <a:pt x="230296" y="280323"/>
                  </a:lnTo>
                  <a:lnTo>
                    <a:pt x="225717" y="298001"/>
                  </a:lnTo>
                  <a:lnTo>
                    <a:pt x="220218" y="317127"/>
                  </a:lnTo>
                  <a:lnTo>
                    <a:pt x="212881" y="333548"/>
                  </a:lnTo>
                  <a:lnTo>
                    <a:pt x="204320" y="348165"/>
                  </a:lnTo>
                  <a:lnTo>
                    <a:pt x="194942" y="361581"/>
                  </a:lnTo>
                  <a:lnTo>
                    <a:pt x="182572" y="372972"/>
                  </a:lnTo>
                  <a:lnTo>
                    <a:pt x="168207" y="383013"/>
                  </a:lnTo>
                  <a:lnTo>
                    <a:pt x="121127" y="4104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209422" y="5406676"/>
              <a:ext cx="154163" cy="132140"/>
            </a:xfrm>
            <a:custGeom>
              <a:avLst/>
              <a:gdLst/>
              <a:ahLst/>
              <a:cxnLst/>
              <a:rect l="0" t="0" r="0" b="0"/>
              <a:pathLst>
                <a:path w="154163" h="132140">
                  <a:moveTo>
                    <a:pt x="0" y="0"/>
                  </a:moveTo>
                  <a:lnTo>
                    <a:pt x="11691" y="17537"/>
                  </a:lnTo>
                  <a:lnTo>
                    <a:pt x="18806" y="26373"/>
                  </a:lnTo>
                  <a:lnTo>
                    <a:pt x="27219" y="35935"/>
                  </a:lnTo>
                  <a:lnTo>
                    <a:pt x="45132" y="55123"/>
                  </a:lnTo>
                  <a:lnTo>
                    <a:pt x="76571" y="87380"/>
                  </a:lnTo>
                  <a:lnTo>
                    <a:pt x="98953" y="109905"/>
                  </a:lnTo>
                  <a:lnTo>
                    <a:pt x="154162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264480" y="5241502"/>
              <a:ext cx="143151" cy="352371"/>
            </a:xfrm>
            <a:custGeom>
              <a:avLst/>
              <a:gdLst/>
              <a:ahLst/>
              <a:cxnLst/>
              <a:rect l="0" t="0" r="0" b="0"/>
              <a:pathLst>
                <a:path w="143151" h="352371">
                  <a:moveTo>
                    <a:pt x="143150" y="0"/>
                  </a:moveTo>
                  <a:lnTo>
                    <a:pt x="125613" y="29229"/>
                  </a:lnTo>
                  <a:lnTo>
                    <a:pt x="118000" y="45179"/>
                  </a:lnTo>
                  <a:lnTo>
                    <a:pt x="110478" y="63155"/>
                  </a:lnTo>
                  <a:lnTo>
                    <a:pt x="58749" y="194367"/>
                  </a:lnTo>
                  <a:lnTo>
                    <a:pt x="52625" y="211553"/>
                  </a:lnTo>
                  <a:lnTo>
                    <a:pt x="47318" y="227905"/>
                  </a:lnTo>
                  <a:lnTo>
                    <a:pt x="34004" y="271037"/>
                  </a:lnTo>
                  <a:lnTo>
                    <a:pt x="22310" y="307064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176387" y="5737023"/>
              <a:ext cx="1167227" cy="121128"/>
            </a:xfrm>
            <a:custGeom>
              <a:avLst/>
              <a:gdLst/>
              <a:ahLst/>
              <a:cxnLst/>
              <a:rect l="0" t="0" r="0" b="0"/>
              <a:pathLst>
                <a:path w="1167227" h="121128">
                  <a:moveTo>
                    <a:pt x="0" y="121127"/>
                  </a:moveTo>
                  <a:lnTo>
                    <a:pt x="29229" y="115281"/>
                  </a:lnTo>
                  <a:lnTo>
                    <a:pt x="63155" y="112411"/>
                  </a:lnTo>
                  <a:lnTo>
                    <a:pt x="82479" y="111646"/>
                  </a:lnTo>
                  <a:lnTo>
                    <a:pt x="100256" y="109912"/>
                  </a:lnTo>
                  <a:lnTo>
                    <a:pt x="117001" y="107533"/>
                  </a:lnTo>
                  <a:lnTo>
                    <a:pt x="319646" y="73365"/>
                  </a:lnTo>
                  <a:lnTo>
                    <a:pt x="342790" y="68486"/>
                  </a:lnTo>
                  <a:lnTo>
                    <a:pt x="366783" y="62786"/>
                  </a:lnTo>
                  <a:lnTo>
                    <a:pt x="391343" y="56540"/>
                  </a:lnTo>
                  <a:lnTo>
                    <a:pt x="416281" y="51151"/>
                  </a:lnTo>
                  <a:lnTo>
                    <a:pt x="441471" y="46336"/>
                  </a:lnTo>
                  <a:lnTo>
                    <a:pt x="492298" y="37723"/>
                  </a:lnTo>
                  <a:lnTo>
                    <a:pt x="543437" y="29816"/>
                  </a:lnTo>
                  <a:lnTo>
                    <a:pt x="626223" y="18486"/>
                  </a:lnTo>
                  <a:lnTo>
                    <a:pt x="653619" y="15995"/>
                  </a:lnTo>
                  <a:lnTo>
                    <a:pt x="680448" y="14334"/>
                  </a:lnTo>
                  <a:lnTo>
                    <a:pt x="706898" y="13226"/>
                  </a:lnTo>
                  <a:lnTo>
                    <a:pt x="733096" y="11264"/>
                  </a:lnTo>
                  <a:lnTo>
                    <a:pt x="759125" y="8733"/>
                  </a:lnTo>
                  <a:lnTo>
                    <a:pt x="785044" y="5822"/>
                  </a:lnTo>
                  <a:lnTo>
                    <a:pt x="809663" y="5105"/>
                  </a:lnTo>
                  <a:lnTo>
                    <a:pt x="833417" y="5850"/>
                  </a:lnTo>
                  <a:lnTo>
                    <a:pt x="856594" y="7570"/>
                  </a:lnTo>
                  <a:lnTo>
                    <a:pt x="879387" y="8717"/>
                  </a:lnTo>
                  <a:lnTo>
                    <a:pt x="924288" y="9992"/>
                  </a:lnTo>
                  <a:lnTo>
                    <a:pt x="1041723" y="10922"/>
                  </a:lnTo>
                  <a:lnTo>
                    <a:pt x="1091431" y="10985"/>
                  </a:lnTo>
                  <a:lnTo>
                    <a:pt x="1122120" y="7737"/>
                  </a:lnTo>
                  <a:lnTo>
                    <a:pt x="11672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005205" y="5857417"/>
              <a:ext cx="162224" cy="353104"/>
            </a:xfrm>
            <a:custGeom>
              <a:avLst/>
              <a:gdLst/>
              <a:ahLst/>
              <a:cxnLst/>
              <a:rect l="0" t="0" r="0" b="0"/>
              <a:pathLst>
                <a:path w="162224" h="353104">
                  <a:moveTo>
                    <a:pt x="129188" y="88825"/>
                  </a:moveTo>
                  <a:lnTo>
                    <a:pt x="117496" y="71288"/>
                  </a:lnTo>
                  <a:lnTo>
                    <a:pt x="111606" y="63675"/>
                  </a:lnTo>
                  <a:lnTo>
                    <a:pt x="105232" y="56153"/>
                  </a:lnTo>
                  <a:lnTo>
                    <a:pt x="98535" y="48691"/>
                  </a:lnTo>
                  <a:lnTo>
                    <a:pt x="84569" y="33875"/>
                  </a:lnTo>
                  <a:lnTo>
                    <a:pt x="77419" y="26498"/>
                  </a:lnTo>
                  <a:lnTo>
                    <a:pt x="68982" y="20357"/>
                  </a:lnTo>
                  <a:lnTo>
                    <a:pt x="59687" y="15039"/>
                  </a:lnTo>
                  <a:lnTo>
                    <a:pt x="49819" y="10270"/>
                  </a:lnTo>
                  <a:lnTo>
                    <a:pt x="40794" y="11985"/>
                  </a:lnTo>
                  <a:lnTo>
                    <a:pt x="32330" y="18023"/>
                  </a:lnTo>
                  <a:lnTo>
                    <a:pt x="24240" y="26942"/>
                  </a:lnTo>
                  <a:lnTo>
                    <a:pt x="17624" y="40229"/>
                  </a:lnTo>
                  <a:lnTo>
                    <a:pt x="11989" y="56427"/>
                  </a:lnTo>
                  <a:lnTo>
                    <a:pt x="7009" y="74568"/>
                  </a:lnTo>
                  <a:lnTo>
                    <a:pt x="3689" y="92779"/>
                  </a:lnTo>
                  <a:lnTo>
                    <a:pt x="1476" y="111037"/>
                  </a:lnTo>
                  <a:lnTo>
                    <a:pt x="0" y="129327"/>
                  </a:lnTo>
                  <a:lnTo>
                    <a:pt x="240" y="145190"/>
                  </a:lnTo>
                  <a:lnTo>
                    <a:pt x="1624" y="159437"/>
                  </a:lnTo>
                  <a:lnTo>
                    <a:pt x="3770" y="172605"/>
                  </a:lnTo>
                  <a:lnTo>
                    <a:pt x="7647" y="178937"/>
                  </a:lnTo>
                  <a:lnTo>
                    <a:pt x="12679" y="180711"/>
                  </a:lnTo>
                  <a:lnTo>
                    <a:pt x="18481" y="179447"/>
                  </a:lnTo>
                  <a:lnTo>
                    <a:pt x="24796" y="173710"/>
                  </a:lnTo>
                  <a:lnTo>
                    <a:pt x="31453" y="164991"/>
                  </a:lnTo>
                  <a:lnTo>
                    <a:pt x="38338" y="154285"/>
                  </a:lnTo>
                  <a:lnTo>
                    <a:pt x="44151" y="139806"/>
                  </a:lnTo>
                  <a:lnTo>
                    <a:pt x="49250" y="122813"/>
                  </a:lnTo>
                  <a:lnTo>
                    <a:pt x="53873" y="104143"/>
                  </a:lnTo>
                  <a:lnTo>
                    <a:pt x="62273" y="67084"/>
                  </a:lnTo>
                  <a:lnTo>
                    <a:pt x="66225" y="48638"/>
                  </a:lnTo>
                  <a:lnTo>
                    <a:pt x="71307" y="32669"/>
                  </a:lnTo>
                  <a:lnTo>
                    <a:pt x="77142" y="18353"/>
                  </a:lnTo>
                  <a:lnTo>
                    <a:pt x="83479" y="5139"/>
                  </a:lnTo>
                  <a:lnTo>
                    <a:pt x="88928" y="0"/>
                  </a:lnTo>
                  <a:lnTo>
                    <a:pt x="93783" y="244"/>
                  </a:lnTo>
                  <a:lnTo>
                    <a:pt x="98244" y="4077"/>
                  </a:lnTo>
                  <a:lnTo>
                    <a:pt x="102441" y="10303"/>
                  </a:lnTo>
                  <a:lnTo>
                    <a:pt x="106463" y="18125"/>
                  </a:lnTo>
                  <a:lnTo>
                    <a:pt x="110367" y="27009"/>
                  </a:lnTo>
                  <a:lnTo>
                    <a:pt x="112971" y="37827"/>
                  </a:lnTo>
                  <a:lnTo>
                    <a:pt x="114706" y="49932"/>
                  </a:lnTo>
                  <a:lnTo>
                    <a:pt x="115863" y="62897"/>
                  </a:lnTo>
                  <a:lnTo>
                    <a:pt x="117858" y="77657"/>
                  </a:lnTo>
                  <a:lnTo>
                    <a:pt x="120411" y="93615"/>
                  </a:lnTo>
                  <a:lnTo>
                    <a:pt x="123337" y="110371"/>
                  </a:lnTo>
                  <a:lnTo>
                    <a:pt x="125287" y="126436"/>
                  </a:lnTo>
                  <a:lnTo>
                    <a:pt x="126588" y="142039"/>
                  </a:lnTo>
                  <a:lnTo>
                    <a:pt x="127454" y="157336"/>
                  </a:lnTo>
                  <a:lnTo>
                    <a:pt x="129256" y="173651"/>
                  </a:lnTo>
                  <a:lnTo>
                    <a:pt x="131680" y="190646"/>
                  </a:lnTo>
                  <a:lnTo>
                    <a:pt x="144362" y="267722"/>
                  </a:lnTo>
                  <a:lnTo>
                    <a:pt x="147869" y="285171"/>
                  </a:lnTo>
                  <a:lnTo>
                    <a:pt x="151430" y="300474"/>
                  </a:lnTo>
                  <a:lnTo>
                    <a:pt x="162223" y="3531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737977" y="5936998"/>
              <a:ext cx="186217" cy="405661"/>
            </a:xfrm>
            <a:custGeom>
              <a:avLst/>
              <a:gdLst/>
              <a:ahLst/>
              <a:cxnLst/>
              <a:rect l="0" t="0" r="0" b="0"/>
              <a:pathLst>
                <a:path w="186217" h="405661">
                  <a:moveTo>
                    <a:pt x="0" y="20256"/>
                  </a:moveTo>
                  <a:lnTo>
                    <a:pt x="11692" y="2719"/>
                  </a:lnTo>
                  <a:lnTo>
                    <a:pt x="21253" y="0"/>
                  </a:lnTo>
                  <a:lnTo>
                    <a:pt x="33745" y="634"/>
                  </a:lnTo>
                  <a:lnTo>
                    <a:pt x="48190" y="3504"/>
                  </a:lnTo>
                  <a:lnTo>
                    <a:pt x="61491" y="9089"/>
                  </a:lnTo>
                  <a:lnTo>
                    <a:pt x="74029" y="16482"/>
                  </a:lnTo>
                  <a:lnTo>
                    <a:pt x="86058" y="25081"/>
                  </a:lnTo>
                  <a:lnTo>
                    <a:pt x="95301" y="35707"/>
                  </a:lnTo>
                  <a:lnTo>
                    <a:pt x="102686" y="47686"/>
                  </a:lnTo>
                  <a:lnTo>
                    <a:pt x="108833" y="60566"/>
                  </a:lnTo>
                  <a:lnTo>
                    <a:pt x="112931" y="74046"/>
                  </a:lnTo>
                  <a:lnTo>
                    <a:pt x="115664" y="87927"/>
                  </a:lnTo>
                  <a:lnTo>
                    <a:pt x="117485" y="102075"/>
                  </a:lnTo>
                  <a:lnTo>
                    <a:pt x="118699" y="116401"/>
                  </a:lnTo>
                  <a:lnTo>
                    <a:pt x="119508" y="130846"/>
                  </a:lnTo>
                  <a:lnTo>
                    <a:pt x="120048" y="145370"/>
                  </a:lnTo>
                  <a:lnTo>
                    <a:pt x="117961" y="157500"/>
                  </a:lnTo>
                  <a:lnTo>
                    <a:pt x="114122" y="168033"/>
                  </a:lnTo>
                  <a:lnTo>
                    <a:pt x="109116" y="177503"/>
                  </a:lnTo>
                  <a:lnTo>
                    <a:pt x="107002" y="180145"/>
                  </a:lnTo>
                  <a:lnTo>
                    <a:pt x="106817" y="178236"/>
                  </a:lnTo>
                  <a:lnTo>
                    <a:pt x="107916" y="173293"/>
                  </a:lnTo>
                  <a:lnTo>
                    <a:pt x="112320" y="167550"/>
                  </a:lnTo>
                  <a:lnTo>
                    <a:pt x="118926" y="161275"/>
                  </a:lnTo>
                  <a:lnTo>
                    <a:pt x="127001" y="154645"/>
                  </a:lnTo>
                  <a:lnTo>
                    <a:pt x="136055" y="151448"/>
                  </a:lnTo>
                  <a:lnTo>
                    <a:pt x="145761" y="150540"/>
                  </a:lnTo>
                  <a:lnTo>
                    <a:pt x="155902" y="151158"/>
                  </a:lnTo>
                  <a:lnTo>
                    <a:pt x="163886" y="155240"/>
                  </a:lnTo>
                  <a:lnTo>
                    <a:pt x="170433" y="161633"/>
                  </a:lnTo>
                  <a:lnTo>
                    <a:pt x="176021" y="169565"/>
                  </a:lnTo>
                  <a:lnTo>
                    <a:pt x="179746" y="180971"/>
                  </a:lnTo>
                  <a:lnTo>
                    <a:pt x="182230" y="194692"/>
                  </a:lnTo>
                  <a:lnTo>
                    <a:pt x="183885" y="209957"/>
                  </a:lnTo>
                  <a:lnTo>
                    <a:pt x="184989" y="226251"/>
                  </a:lnTo>
                  <a:lnTo>
                    <a:pt x="185725" y="243231"/>
                  </a:lnTo>
                  <a:lnTo>
                    <a:pt x="186216" y="260669"/>
                  </a:lnTo>
                  <a:lnTo>
                    <a:pt x="184096" y="277188"/>
                  </a:lnTo>
                  <a:lnTo>
                    <a:pt x="180236" y="293096"/>
                  </a:lnTo>
                  <a:lnTo>
                    <a:pt x="175215" y="308594"/>
                  </a:lnTo>
                  <a:lnTo>
                    <a:pt x="169421" y="321374"/>
                  </a:lnTo>
                  <a:lnTo>
                    <a:pt x="163112" y="332340"/>
                  </a:lnTo>
                  <a:lnTo>
                    <a:pt x="156458" y="342098"/>
                  </a:lnTo>
                  <a:lnTo>
                    <a:pt x="148352" y="351051"/>
                  </a:lnTo>
                  <a:lnTo>
                    <a:pt x="139277" y="359466"/>
                  </a:lnTo>
                  <a:lnTo>
                    <a:pt x="129556" y="367523"/>
                  </a:lnTo>
                  <a:lnTo>
                    <a:pt x="120629" y="375342"/>
                  </a:lnTo>
                  <a:lnTo>
                    <a:pt x="112231" y="383001"/>
                  </a:lnTo>
                  <a:lnTo>
                    <a:pt x="88092" y="405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462688" y="6075224"/>
              <a:ext cx="204448" cy="333505"/>
            </a:xfrm>
            <a:custGeom>
              <a:avLst/>
              <a:gdLst/>
              <a:ahLst/>
              <a:cxnLst/>
              <a:rect l="0" t="0" r="0" b="0"/>
              <a:pathLst>
                <a:path w="204448" h="333505">
                  <a:moveTo>
                    <a:pt x="0" y="14169"/>
                  </a:moveTo>
                  <a:lnTo>
                    <a:pt x="17537" y="2477"/>
                  </a:lnTo>
                  <a:lnTo>
                    <a:pt x="27597" y="257"/>
                  </a:lnTo>
                  <a:lnTo>
                    <a:pt x="39197" y="0"/>
                  </a:lnTo>
                  <a:lnTo>
                    <a:pt x="51825" y="1053"/>
                  </a:lnTo>
                  <a:lnTo>
                    <a:pt x="61467" y="6648"/>
                  </a:lnTo>
                  <a:lnTo>
                    <a:pt x="69119" y="15272"/>
                  </a:lnTo>
                  <a:lnTo>
                    <a:pt x="75443" y="25916"/>
                  </a:lnTo>
                  <a:lnTo>
                    <a:pt x="80883" y="37906"/>
                  </a:lnTo>
                  <a:lnTo>
                    <a:pt x="85734" y="50793"/>
                  </a:lnTo>
                  <a:lnTo>
                    <a:pt x="90190" y="64279"/>
                  </a:lnTo>
                  <a:lnTo>
                    <a:pt x="93162" y="79387"/>
                  </a:lnTo>
                  <a:lnTo>
                    <a:pt x="95142" y="95576"/>
                  </a:lnTo>
                  <a:lnTo>
                    <a:pt x="96463" y="112487"/>
                  </a:lnTo>
                  <a:lnTo>
                    <a:pt x="98567" y="120090"/>
                  </a:lnTo>
                  <a:lnTo>
                    <a:pt x="101193" y="121488"/>
                  </a:lnTo>
                  <a:lnTo>
                    <a:pt x="104167" y="118750"/>
                  </a:lnTo>
                  <a:lnTo>
                    <a:pt x="109821" y="114477"/>
                  </a:lnTo>
                  <a:lnTo>
                    <a:pt x="125890" y="103204"/>
                  </a:lnTo>
                  <a:lnTo>
                    <a:pt x="136538" y="100443"/>
                  </a:lnTo>
                  <a:lnTo>
                    <a:pt x="148530" y="99825"/>
                  </a:lnTo>
                  <a:lnTo>
                    <a:pt x="161419" y="100637"/>
                  </a:lnTo>
                  <a:lnTo>
                    <a:pt x="172458" y="104849"/>
                  </a:lnTo>
                  <a:lnTo>
                    <a:pt x="182265" y="111328"/>
                  </a:lnTo>
                  <a:lnTo>
                    <a:pt x="191250" y="119317"/>
                  </a:lnTo>
                  <a:lnTo>
                    <a:pt x="197240" y="131985"/>
                  </a:lnTo>
                  <a:lnTo>
                    <a:pt x="201233" y="147771"/>
                  </a:lnTo>
                  <a:lnTo>
                    <a:pt x="203895" y="165636"/>
                  </a:lnTo>
                  <a:lnTo>
                    <a:pt x="204447" y="182440"/>
                  </a:lnTo>
                  <a:lnTo>
                    <a:pt x="203590" y="198536"/>
                  </a:lnTo>
                  <a:lnTo>
                    <a:pt x="201796" y="214161"/>
                  </a:lnTo>
                  <a:lnTo>
                    <a:pt x="198154" y="229472"/>
                  </a:lnTo>
                  <a:lnTo>
                    <a:pt x="193278" y="244573"/>
                  </a:lnTo>
                  <a:lnTo>
                    <a:pt x="187580" y="259535"/>
                  </a:lnTo>
                  <a:lnTo>
                    <a:pt x="180111" y="273179"/>
                  </a:lnTo>
                  <a:lnTo>
                    <a:pt x="171462" y="285947"/>
                  </a:lnTo>
                  <a:lnTo>
                    <a:pt x="121127" y="333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178439" y="6408728"/>
              <a:ext cx="242256" cy="132140"/>
            </a:xfrm>
            <a:custGeom>
              <a:avLst/>
              <a:gdLst/>
              <a:ahLst/>
              <a:cxnLst/>
              <a:rect l="0" t="0" r="0" b="0"/>
              <a:pathLst>
                <a:path w="242256" h="132140">
                  <a:moveTo>
                    <a:pt x="0" y="0"/>
                  </a:moveTo>
                  <a:lnTo>
                    <a:pt x="17537" y="5845"/>
                  </a:lnTo>
                  <a:lnTo>
                    <a:pt x="26374" y="10015"/>
                  </a:lnTo>
                  <a:lnTo>
                    <a:pt x="35935" y="15241"/>
                  </a:lnTo>
                  <a:lnTo>
                    <a:pt x="45980" y="21172"/>
                  </a:lnTo>
                  <a:lnTo>
                    <a:pt x="66930" y="34288"/>
                  </a:lnTo>
                  <a:lnTo>
                    <a:pt x="143201" y="84495"/>
                  </a:lnTo>
                  <a:lnTo>
                    <a:pt x="154196" y="90588"/>
                  </a:lnTo>
                  <a:lnTo>
                    <a:pt x="165196" y="95874"/>
                  </a:lnTo>
                  <a:lnTo>
                    <a:pt x="176200" y="100621"/>
                  </a:lnTo>
                  <a:lnTo>
                    <a:pt x="187207" y="106233"/>
                  </a:lnTo>
                  <a:lnTo>
                    <a:pt x="198215" y="112421"/>
                  </a:lnTo>
                  <a:lnTo>
                    <a:pt x="242255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244509" y="6309624"/>
              <a:ext cx="66071" cy="297313"/>
            </a:xfrm>
            <a:custGeom>
              <a:avLst/>
              <a:gdLst/>
              <a:ahLst/>
              <a:cxnLst/>
              <a:rect l="0" t="0" r="0" b="0"/>
              <a:pathLst>
                <a:path w="66071" h="297313">
                  <a:moveTo>
                    <a:pt x="66070" y="0"/>
                  </a:moveTo>
                  <a:lnTo>
                    <a:pt x="54378" y="23383"/>
                  </a:lnTo>
                  <a:lnTo>
                    <a:pt x="49711" y="35165"/>
                  </a:lnTo>
                  <a:lnTo>
                    <a:pt x="45376" y="47913"/>
                  </a:lnTo>
                  <a:lnTo>
                    <a:pt x="41262" y="61306"/>
                  </a:lnTo>
                  <a:lnTo>
                    <a:pt x="33429" y="89238"/>
                  </a:lnTo>
                  <a:lnTo>
                    <a:pt x="29627" y="103538"/>
                  </a:lnTo>
                  <a:lnTo>
                    <a:pt x="25869" y="120412"/>
                  </a:lnTo>
                  <a:lnTo>
                    <a:pt x="18430" y="158738"/>
                  </a:lnTo>
                  <a:lnTo>
                    <a:pt x="15958" y="179236"/>
                  </a:lnTo>
                  <a:lnTo>
                    <a:pt x="14308" y="200242"/>
                  </a:lnTo>
                  <a:lnTo>
                    <a:pt x="13209" y="221587"/>
                  </a:lnTo>
                  <a:lnTo>
                    <a:pt x="11253" y="239487"/>
                  </a:lnTo>
                  <a:lnTo>
                    <a:pt x="8726" y="255092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881127" y="6374577"/>
              <a:ext cx="146375" cy="287418"/>
            </a:xfrm>
            <a:custGeom>
              <a:avLst/>
              <a:gdLst/>
              <a:ahLst/>
              <a:cxnLst/>
              <a:rect l="0" t="0" r="0" b="0"/>
              <a:pathLst>
                <a:path w="146375" h="287418">
                  <a:moveTo>
                    <a:pt x="0" y="45162"/>
                  </a:moveTo>
                  <a:lnTo>
                    <a:pt x="11692" y="27626"/>
                  </a:lnTo>
                  <a:lnTo>
                    <a:pt x="18807" y="20012"/>
                  </a:lnTo>
                  <a:lnTo>
                    <a:pt x="27220" y="12490"/>
                  </a:lnTo>
                  <a:lnTo>
                    <a:pt x="36499" y="5028"/>
                  </a:lnTo>
                  <a:lnTo>
                    <a:pt x="46356" y="1278"/>
                  </a:lnTo>
                  <a:lnTo>
                    <a:pt x="56598" y="0"/>
                  </a:lnTo>
                  <a:lnTo>
                    <a:pt x="67096" y="372"/>
                  </a:lnTo>
                  <a:lnTo>
                    <a:pt x="74095" y="5514"/>
                  </a:lnTo>
                  <a:lnTo>
                    <a:pt x="78761" y="13836"/>
                  </a:lnTo>
                  <a:lnTo>
                    <a:pt x="81872" y="24278"/>
                  </a:lnTo>
                  <a:lnTo>
                    <a:pt x="88590" y="48931"/>
                  </a:lnTo>
                  <a:lnTo>
                    <a:pt x="92095" y="62357"/>
                  </a:lnTo>
                  <a:lnTo>
                    <a:pt x="93208" y="74978"/>
                  </a:lnTo>
                  <a:lnTo>
                    <a:pt x="92726" y="87063"/>
                  </a:lnTo>
                  <a:lnTo>
                    <a:pt x="91182" y="98790"/>
                  </a:lnTo>
                  <a:lnTo>
                    <a:pt x="86482" y="105384"/>
                  </a:lnTo>
                  <a:lnTo>
                    <a:pt x="79678" y="108557"/>
                  </a:lnTo>
                  <a:lnTo>
                    <a:pt x="71471" y="109449"/>
                  </a:lnTo>
                  <a:lnTo>
                    <a:pt x="68447" y="106373"/>
                  </a:lnTo>
                  <a:lnTo>
                    <a:pt x="68878" y="100652"/>
                  </a:lnTo>
                  <a:lnTo>
                    <a:pt x="71613" y="93167"/>
                  </a:lnTo>
                  <a:lnTo>
                    <a:pt x="78329" y="88177"/>
                  </a:lnTo>
                  <a:lnTo>
                    <a:pt x="87702" y="84850"/>
                  </a:lnTo>
                  <a:lnTo>
                    <a:pt x="98844" y="82633"/>
                  </a:lnTo>
                  <a:lnTo>
                    <a:pt x="108719" y="84825"/>
                  </a:lnTo>
                  <a:lnTo>
                    <a:pt x="117749" y="89957"/>
                  </a:lnTo>
                  <a:lnTo>
                    <a:pt x="126216" y="97049"/>
                  </a:lnTo>
                  <a:lnTo>
                    <a:pt x="133084" y="107894"/>
                  </a:lnTo>
                  <a:lnTo>
                    <a:pt x="138887" y="121242"/>
                  </a:lnTo>
                  <a:lnTo>
                    <a:pt x="143979" y="136258"/>
                  </a:lnTo>
                  <a:lnTo>
                    <a:pt x="146150" y="151162"/>
                  </a:lnTo>
                  <a:lnTo>
                    <a:pt x="146374" y="165993"/>
                  </a:lnTo>
                  <a:lnTo>
                    <a:pt x="145299" y="180774"/>
                  </a:lnTo>
                  <a:lnTo>
                    <a:pt x="140913" y="195522"/>
                  </a:lnTo>
                  <a:lnTo>
                    <a:pt x="134317" y="210248"/>
                  </a:lnTo>
                  <a:lnTo>
                    <a:pt x="126250" y="224959"/>
                  </a:lnTo>
                  <a:lnTo>
                    <a:pt x="117202" y="237214"/>
                  </a:lnTo>
                  <a:lnTo>
                    <a:pt x="107498" y="247831"/>
                  </a:lnTo>
                  <a:lnTo>
                    <a:pt x="97360" y="257356"/>
                  </a:lnTo>
                  <a:lnTo>
                    <a:pt x="84482" y="264929"/>
                  </a:lnTo>
                  <a:lnTo>
                    <a:pt x="69780" y="271201"/>
                  </a:lnTo>
                  <a:lnTo>
                    <a:pt x="22023" y="287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638873" y="6507832"/>
              <a:ext cx="66070" cy="220232"/>
            </a:xfrm>
            <a:custGeom>
              <a:avLst/>
              <a:gdLst/>
              <a:ahLst/>
              <a:cxnLst/>
              <a:rect l="0" t="0" r="0" b="0"/>
              <a:pathLst>
                <a:path w="66070" h="220232">
                  <a:moveTo>
                    <a:pt x="0" y="0"/>
                  </a:moveTo>
                  <a:lnTo>
                    <a:pt x="5846" y="17537"/>
                  </a:lnTo>
                  <a:lnTo>
                    <a:pt x="8791" y="30044"/>
                  </a:lnTo>
                  <a:lnTo>
                    <a:pt x="11978" y="45723"/>
                  </a:lnTo>
                  <a:lnTo>
                    <a:pt x="15327" y="63517"/>
                  </a:lnTo>
                  <a:lnTo>
                    <a:pt x="18782" y="79050"/>
                  </a:lnTo>
                  <a:lnTo>
                    <a:pt x="22310" y="93076"/>
                  </a:lnTo>
                  <a:lnTo>
                    <a:pt x="25885" y="106097"/>
                  </a:lnTo>
                  <a:lnTo>
                    <a:pt x="33120" y="130352"/>
                  </a:lnTo>
                  <a:lnTo>
                    <a:pt x="36762" y="141959"/>
                  </a:lnTo>
                  <a:lnTo>
                    <a:pt x="41637" y="154592"/>
                  </a:lnTo>
                  <a:lnTo>
                    <a:pt x="47334" y="167907"/>
                  </a:lnTo>
                  <a:lnTo>
                    <a:pt x="66069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330549" y="6584913"/>
              <a:ext cx="88094" cy="297313"/>
            </a:xfrm>
            <a:custGeom>
              <a:avLst/>
              <a:gdLst/>
              <a:ahLst/>
              <a:cxnLst/>
              <a:rect l="0" t="0" r="0" b="0"/>
              <a:pathLst>
                <a:path w="88094" h="297313">
                  <a:moveTo>
                    <a:pt x="0" y="0"/>
                  </a:moveTo>
                  <a:lnTo>
                    <a:pt x="5846" y="17537"/>
                  </a:lnTo>
                  <a:lnTo>
                    <a:pt x="8792" y="27597"/>
                  </a:lnTo>
                  <a:lnTo>
                    <a:pt x="15327" y="51826"/>
                  </a:lnTo>
                  <a:lnTo>
                    <a:pt x="18783" y="68808"/>
                  </a:lnTo>
                  <a:lnTo>
                    <a:pt x="25885" y="110517"/>
                  </a:lnTo>
                  <a:lnTo>
                    <a:pt x="30716" y="128736"/>
                  </a:lnTo>
                  <a:lnTo>
                    <a:pt x="36383" y="144552"/>
                  </a:lnTo>
                  <a:lnTo>
                    <a:pt x="42608" y="158767"/>
                  </a:lnTo>
                  <a:lnTo>
                    <a:pt x="47981" y="171914"/>
                  </a:lnTo>
                  <a:lnTo>
                    <a:pt x="52787" y="184349"/>
                  </a:lnTo>
                  <a:lnTo>
                    <a:pt x="61390" y="207954"/>
                  </a:lnTo>
                  <a:lnTo>
                    <a:pt x="69291" y="230680"/>
                  </a:lnTo>
                  <a:lnTo>
                    <a:pt x="73112" y="243103"/>
                  </a:lnTo>
                  <a:lnTo>
                    <a:pt x="88093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288555" y="6695029"/>
              <a:ext cx="165175" cy="121128"/>
            </a:xfrm>
            <a:custGeom>
              <a:avLst/>
              <a:gdLst/>
              <a:ahLst/>
              <a:cxnLst/>
              <a:rect l="0" t="0" r="0" b="0"/>
              <a:pathLst>
                <a:path w="165175" h="121128">
                  <a:moveTo>
                    <a:pt x="0" y="0"/>
                  </a:moveTo>
                  <a:lnTo>
                    <a:pt x="11692" y="11691"/>
                  </a:lnTo>
                  <a:lnTo>
                    <a:pt x="18806" y="17582"/>
                  </a:lnTo>
                  <a:lnTo>
                    <a:pt x="27219" y="23956"/>
                  </a:lnTo>
                  <a:lnTo>
                    <a:pt x="46356" y="37564"/>
                  </a:lnTo>
                  <a:lnTo>
                    <a:pt x="67096" y="51769"/>
                  </a:lnTo>
                  <a:lnTo>
                    <a:pt x="76542" y="58982"/>
                  </a:lnTo>
                  <a:lnTo>
                    <a:pt x="85286" y="66238"/>
                  </a:lnTo>
                  <a:lnTo>
                    <a:pt x="93563" y="73523"/>
                  </a:lnTo>
                  <a:lnTo>
                    <a:pt x="102751" y="80826"/>
                  </a:lnTo>
                  <a:lnTo>
                    <a:pt x="112547" y="88143"/>
                  </a:lnTo>
                  <a:lnTo>
                    <a:pt x="165174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277543" y="6595925"/>
              <a:ext cx="110117" cy="297313"/>
            </a:xfrm>
            <a:custGeom>
              <a:avLst/>
              <a:gdLst/>
              <a:ahLst/>
              <a:cxnLst/>
              <a:rect l="0" t="0" r="0" b="0"/>
              <a:pathLst>
                <a:path w="110117" h="297313">
                  <a:moveTo>
                    <a:pt x="110116" y="0"/>
                  </a:moveTo>
                  <a:lnTo>
                    <a:pt x="98425" y="17537"/>
                  </a:lnTo>
                  <a:lnTo>
                    <a:pt x="93758" y="28821"/>
                  </a:lnTo>
                  <a:lnTo>
                    <a:pt x="89422" y="42460"/>
                  </a:lnTo>
                  <a:lnTo>
                    <a:pt x="73673" y="102461"/>
                  </a:lnTo>
                  <a:lnTo>
                    <a:pt x="51410" y="190839"/>
                  </a:lnTo>
                  <a:lnTo>
                    <a:pt x="47732" y="204307"/>
                  </a:lnTo>
                  <a:lnTo>
                    <a:pt x="40383" y="229059"/>
                  </a:lnTo>
                  <a:lnTo>
                    <a:pt x="35487" y="242022"/>
                  </a:lnTo>
                  <a:lnTo>
                    <a:pt x="29776" y="255558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035289" y="6772109"/>
              <a:ext cx="176186" cy="77083"/>
            </a:xfrm>
            <a:custGeom>
              <a:avLst/>
              <a:gdLst/>
              <a:ahLst/>
              <a:cxnLst/>
              <a:rect l="0" t="0" r="0" b="0"/>
              <a:pathLst>
                <a:path w="176186" h="77083">
                  <a:moveTo>
                    <a:pt x="0" y="0"/>
                  </a:moveTo>
                  <a:lnTo>
                    <a:pt x="17538" y="11692"/>
                  </a:lnTo>
                  <a:lnTo>
                    <a:pt x="28821" y="17583"/>
                  </a:lnTo>
                  <a:lnTo>
                    <a:pt x="42460" y="23957"/>
                  </a:lnTo>
                  <a:lnTo>
                    <a:pt x="57671" y="30654"/>
                  </a:lnTo>
                  <a:lnTo>
                    <a:pt x="87623" y="44619"/>
                  </a:lnTo>
                  <a:lnTo>
                    <a:pt x="102461" y="51770"/>
                  </a:lnTo>
                  <a:lnTo>
                    <a:pt x="116025" y="57760"/>
                  </a:lnTo>
                  <a:lnTo>
                    <a:pt x="128737" y="62977"/>
                  </a:lnTo>
                  <a:lnTo>
                    <a:pt x="176185" y="77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035289" y="6728063"/>
              <a:ext cx="44047" cy="231244"/>
            </a:xfrm>
            <a:custGeom>
              <a:avLst/>
              <a:gdLst/>
              <a:ahLst/>
              <a:cxnLst/>
              <a:rect l="0" t="0" r="0" b="0"/>
              <a:pathLst>
                <a:path w="44047" h="231244">
                  <a:moveTo>
                    <a:pt x="44046" y="0"/>
                  </a:moveTo>
                  <a:lnTo>
                    <a:pt x="38201" y="23383"/>
                  </a:lnTo>
                  <a:lnTo>
                    <a:pt x="36479" y="35164"/>
                  </a:lnTo>
                  <a:lnTo>
                    <a:pt x="35331" y="47913"/>
                  </a:lnTo>
                  <a:lnTo>
                    <a:pt x="34566" y="61306"/>
                  </a:lnTo>
                  <a:lnTo>
                    <a:pt x="32832" y="73906"/>
                  </a:lnTo>
                  <a:lnTo>
                    <a:pt x="30453" y="85976"/>
                  </a:lnTo>
                  <a:lnTo>
                    <a:pt x="27643" y="97694"/>
                  </a:lnTo>
                  <a:lnTo>
                    <a:pt x="25770" y="111622"/>
                  </a:lnTo>
                  <a:lnTo>
                    <a:pt x="24521" y="127025"/>
                  </a:lnTo>
                  <a:lnTo>
                    <a:pt x="23689" y="143412"/>
                  </a:lnTo>
                  <a:lnTo>
                    <a:pt x="21910" y="159230"/>
                  </a:lnTo>
                  <a:lnTo>
                    <a:pt x="19501" y="174669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693931" y="6802064"/>
              <a:ext cx="158690" cy="322416"/>
            </a:xfrm>
            <a:custGeom>
              <a:avLst/>
              <a:gdLst/>
              <a:ahLst/>
              <a:cxnLst/>
              <a:rect l="0" t="0" r="0" b="0"/>
              <a:pathLst>
                <a:path w="158690" h="322416">
                  <a:moveTo>
                    <a:pt x="0" y="25103"/>
                  </a:moveTo>
                  <a:lnTo>
                    <a:pt x="11691" y="13412"/>
                  </a:lnTo>
                  <a:lnTo>
                    <a:pt x="20029" y="8744"/>
                  </a:lnTo>
                  <a:lnTo>
                    <a:pt x="30482" y="4409"/>
                  </a:lnTo>
                  <a:lnTo>
                    <a:pt x="42344" y="295"/>
                  </a:lnTo>
                  <a:lnTo>
                    <a:pt x="53923" y="0"/>
                  </a:lnTo>
                  <a:lnTo>
                    <a:pt x="65313" y="2250"/>
                  </a:lnTo>
                  <a:lnTo>
                    <a:pt x="76577" y="6197"/>
                  </a:lnTo>
                  <a:lnTo>
                    <a:pt x="85309" y="13723"/>
                  </a:lnTo>
                  <a:lnTo>
                    <a:pt x="92354" y="23634"/>
                  </a:lnTo>
                  <a:lnTo>
                    <a:pt x="98275" y="35135"/>
                  </a:lnTo>
                  <a:lnTo>
                    <a:pt x="102222" y="48920"/>
                  </a:lnTo>
                  <a:lnTo>
                    <a:pt x="104853" y="64228"/>
                  </a:lnTo>
                  <a:lnTo>
                    <a:pt x="106607" y="80550"/>
                  </a:lnTo>
                  <a:lnTo>
                    <a:pt x="105329" y="93879"/>
                  </a:lnTo>
                  <a:lnTo>
                    <a:pt x="102030" y="105212"/>
                  </a:lnTo>
                  <a:lnTo>
                    <a:pt x="97384" y="115214"/>
                  </a:lnTo>
                  <a:lnTo>
                    <a:pt x="95510" y="116988"/>
                  </a:lnTo>
                  <a:lnTo>
                    <a:pt x="95485" y="113277"/>
                  </a:lnTo>
                  <a:lnTo>
                    <a:pt x="96691" y="105909"/>
                  </a:lnTo>
                  <a:lnTo>
                    <a:pt x="99942" y="98550"/>
                  </a:lnTo>
                  <a:lnTo>
                    <a:pt x="104557" y="91197"/>
                  </a:lnTo>
                  <a:lnTo>
                    <a:pt x="110081" y="83848"/>
                  </a:lnTo>
                  <a:lnTo>
                    <a:pt x="116210" y="81395"/>
                  </a:lnTo>
                  <a:lnTo>
                    <a:pt x="122743" y="82207"/>
                  </a:lnTo>
                  <a:lnTo>
                    <a:pt x="129545" y="85196"/>
                  </a:lnTo>
                  <a:lnTo>
                    <a:pt x="135304" y="90858"/>
                  </a:lnTo>
                  <a:lnTo>
                    <a:pt x="140366" y="98305"/>
                  </a:lnTo>
                  <a:lnTo>
                    <a:pt x="144964" y="106939"/>
                  </a:lnTo>
                  <a:lnTo>
                    <a:pt x="149254" y="117589"/>
                  </a:lnTo>
                  <a:lnTo>
                    <a:pt x="153337" y="129584"/>
                  </a:lnTo>
                  <a:lnTo>
                    <a:pt x="157282" y="142474"/>
                  </a:lnTo>
                  <a:lnTo>
                    <a:pt x="158689" y="155960"/>
                  </a:lnTo>
                  <a:lnTo>
                    <a:pt x="158404" y="169846"/>
                  </a:lnTo>
                  <a:lnTo>
                    <a:pt x="156990" y="183997"/>
                  </a:lnTo>
                  <a:lnTo>
                    <a:pt x="154824" y="198325"/>
                  </a:lnTo>
                  <a:lnTo>
                    <a:pt x="152156" y="212772"/>
                  </a:lnTo>
                  <a:lnTo>
                    <a:pt x="149154" y="227296"/>
                  </a:lnTo>
                  <a:lnTo>
                    <a:pt x="144706" y="240650"/>
                  </a:lnTo>
                  <a:lnTo>
                    <a:pt x="139293" y="253223"/>
                  </a:lnTo>
                  <a:lnTo>
                    <a:pt x="133238" y="265275"/>
                  </a:lnTo>
                  <a:lnTo>
                    <a:pt x="125530" y="274534"/>
                  </a:lnTo>
                  <a:lnTo>
                    <a:pt x="116722" y="281930"/>
                  </a:lnTo>
                  <a:lnTo>
                    <a:pt x="77081" y="3224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407630" y="6948295"/>
              <a:ext cx="99105" cy="231243"/>
            </a:xfrm>
            <a:custGeom>
              <a:avLst/>
              <a:gdLst/>
              <a:ahLst/>
              <a:cxnLst/>
              <a:rect l="0" t="0" r="0" b="0"/>
              <a:pathLst>
                <a:path w="99105" h="231243">
                  <a:moveTo>
                    <a:pt x="0" y="0"/>
                  </a:moveTo>
                  <a:lnTo>
                    <a:pt x="5846" y="29228"/>
                  </a:lnTo>
                  <a:lnTo>
                    <a:pt x="8792" y="41508"/>
                  </a:lnTo>
                  <a:lnTo>
                    <a:pt x="11979" y="53365"/>
                  </a:lnTo>
                  <a:lnTo>
                    <a:pt x="15327" y="64942"/>
                  </a:lnTo>
                  <a:lnTo>
                    <a:pt x="20006" y="76328"/>
                  </a:lnTo>
                  <a:lnTo>
                    <a:pt x="25572" y="87591"/>
                  </a:lnTo>
                  <a:lnTo>
                    <a:pt x="31731" y="98769"/>
                  </a:lnTo>
                  <a:lnTo>
                    <a:pt x="38283" y="108669"/>
                  </a:lnTo>
                  <a:lnTo>
                    <a:pt x="45098" y="117715"/>
                  </a:lnTo>
                  <a:lnTo>
                    <a:pt x="52089" y="126194"/>
                  </a:lnTo>
                  <a:lnTo>
                    <a:pt x="57972" y="135516"/>
                  </a:lnTo>
                  <a:lnTo>
                    <a:pt x="63119" y="145402"/>
                  </a:lnTo>
                  <a:lnTo>
                    <a:pt x="67773" y="155662"/>
                  </a:lnTo>
                  <a:lnTo>
                    <a:pt x="79469" y="180114"/>
                  </a:lnTo>
                  <a:lnTo>
                    <a:pt x="99104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132341" y="6937283"/>
              <a:ext cx="121128" cy="297313"/>
            </a:xfrm>
            <a:custGeom>
              <a:avLst/>
              <a:gdLst/>
              <a:ahLst/>
              <a:cxnLst/>
              <a:rect l="0" t="0" r="0" b="0"/>
              <a:pathLst>
                <a:path w="121128" h="297313">
                  <a:moveTo>
                    <a:pt x="0" y="0"/>
                  </a:moveTo>
                  <a:lnTo>
                    <a:pt x="5846" y="35074"/>
                  </a:lnTo>
                  <a:lnTo>
                    <a:pt x="8792" y="49077"/>
                  </a:lnTo>
                  <a:lnTo>
                    <a:pt x="11979" y="62082"/>
                  </a:lnTo>
                  <a:lnTo>
                    <a:pt x="22310" y="101185"/>
                  </a:lnTo>
                  <a:lnTo>
                    <a:pt x="25885" y="115174"/>
                  </a:lnTo>
                  <a:lnTo>
                    <a:pt x="29492" y="128170"/>
                  </a:lnTo>
                  <a:lnTo>
                    <a:pt x="36762" y="152398"/>
                  </a:lnTo>
                  <a:lnTo>
                    <a:pt x="41637" y="163997"/>
                  </a:lnTo>
                  <a:lnTo>
                    <a:pt x="47335" y="175401"/>
                  </a:lnTo>
                  <a:lnTo>
                    <a:pt x="53580" y="186674"/>
                  </a:lnTo>
                  <a:lnTo>
                    <a:pt x="58966" y="197859"/>
                  </a:lnTo>
                  <a:lnTo>
                    <a:pt x="63781" y="208987"/>
                  </a:lnTo>
                  <a:lnTo>
                    <a:pt x="68214" y="220077"/>
                  </a:lnTo>
                  <a:lnTo>
                    <a:pt x="73617" y="229916"/>
                  </a:lnTo>
                  <a:lnTo>
                    <a:pt x="79666" y="238923"/>
                  </a:lnTo>
                  <a:lnTo>
                    <a:pt x="86145" y="247375"/>
                  </a:lnTo>
                  <a:lnTo>
                    <a:pt x="92912" y="256680"/>
                  </a:lnTo>
                  <a:lnTo>
                    <a:pt x="121127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440665" y="6639971"/>
              <a:ext cx="1607689" cy="638671"/>
            </a:xfrm>
            <a:custGeom>
              <a:avLst/>
              <a:gdLst/>
              <a:ahLst/>
              <a:cxnLst/>
              <a:rect l="0" t="0" r="0" b="0"/>
              <a:pathLst>
                <a:path w="1607689" h="638671">
                  <a:moveTo>
                    <a:pt x="0" y="638670"/>
                  </a:moveTo>
                  <a:lnTo>
                    <a:pt x="42460" y="623429"/>
                  </a:lnTo>
                  <a:lnTo>
                    <a:pt x="84360" y="604383"/>
                  </a:lnTo>
                  <a:lnTo>
                    <a:pt x="120021" y="586504"/>
                  </a:lnTo>
                  <a:lnTo>
                    <a:pt x="153834" y="570195"/>
                  </a:lnTo>
                  <a:lnTo>
                    <a:pt x="177263" y="556850"/>
                  </a:lnTo>
                  <a:lnTo>
                    <a:pt x="203989" y="542761"/>
                  </a:lnTo>
                  <a:lnTo>
                    <a:pt x="246550" y="521073"/>
                  </a:lnTo>
                  <a:lnTo>
                    <a:pt x="278830" y="506469"/>
                  </a:lnTo>
                  <a:lnTo>
                    <a:pt x="331396" y="484490"/>
                  </a:lnTo>
                  <a:lnTo>
                    <a:pt x="458876" y="433120"/>
                  </a:lnTo>
                  <a:lnTo>
                    <a:pt x="498810" y="415175"/>
                  </a:lnTo>
                  <a:lnTo>
                    <a:pt x="539805" y="396189"/>
                  </a:lnTo>
                  <a:lnTo>
                    <a:pt x="578417" y="379594"/>
                  </a:lnTo>
                  <a:lnTo>
                    <a:pt x="619232" y="364062"/>
                  </a:lnTo>
                  <a:lnTo>
                    <a:pt x="661842" y="347778"/>
                  </a:lnTo>
                  <a:lnTo>
                    <a:pt x="705250" y="328306"/>
                  </a:lnTo>
                  <a:lnTo>
                    <a:pt x="749013" y="310679"/>
                  </a:lnTo>
                  <a:lnTo>
                    <a:pt x="792933" y="294689"/>
                  </a:lnTo>
                  <a:lnTo>
                    <a:pt x="923756" y="249687"/>
                  </a:lnTo>
                  <a:lnTo>
                    <a:pt x="983476" y="227599"/>
                  </a:lnTo>
                  <a:lnTo>
                    <a:pt x="1025607" y="212902"/>
                  </a:lnTo>
                  <a:lnTo>
                    <a:pt x="1068802" y="201476"/>
                  </a:lnTo>
                  <a:lnTo>
                    <a:pt x="1111247" y="191096"/>
                  </a:lnTo>
                  <a:lnTo>
                    <a:pt x="1150503" y="178325"/>
                  </a:lnTo>
                  <a:lnTo>
                    <a:pt x="1188342" y="167756"/>
                  </a:lnTo>
                  <a:lnTo>
                    <a:pt x="1224328" y="157756"/>
                  </a:lnTo>
                  <a:lnTo>
                    <a:pt x="1273324" y="139593"/>
                  </a:lnTo>
                  <a:lnTo>
                    <a:pt x="1308182" y="130150"/>
                  </a:lnTo>
                  <a:lnTo>
                    <a:pt x="1401624" y="106593"/>
                  </a:lnTo>
                  <a:lnTo>
                    <a:pt x="1440187" y="95477"/>
                  </a:lnTo>
                  <a:lnTo>
                    <a:pt x="1474860" y="78589"/>
                  </a:lnTo>
                  <a:lnTo>
                    <a:pt x="1519459" y="59751"/>
                  </a:lnTo>
                  <a:lnTo>
                    <a:pt x="1551367" y="46796"/>
                  </a:lnTo>
                  <a:lnTo>
                    <a:pt x="1576862" y="28004"/>
                  </a:lnTo>
                  <a:lnTo>
                    <a:pt x="1584689" y="21116"/>
                  </a:lnTo>
                  <a:lnTo>
                    <a:pt x="160768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560607" y="6857425"/>
              <a:ext cx="223469" cy="278067"/>
            </a:xfrm>
            <a:custGeom>
              <a:avLst/>
              <a:gdLst/>
              <a:ahLst/>
              <a:cxnLst/>
              <a:rect l="0" t="0" r="0" b="0"/>
              <a:pathLst>
                <a:path w="223469" h="278067">
                  <a:moveTo>
                    <a:pt x="135376" y="35812"/>
                  </a:moveTo>
                  <a:lnTo>
                    <a:pt x="111993" y="29967"/>
                  </a:lnTo>
                  <a:lnTo>
                    <a:pt x="101435" y="25797"/>
                  </a:lnTo>
                  <a:lnTo>
                    <a:pt x="90725" y="20570"/>
                  </a:lnTo>
                  <a:lnTo>
                    <a:pt x="79915" y="14640"/>
                  </a:lnTo>
                  <a:lnTo>
                    <a:pt x="69037" y="9462"/>
                  </a:lnTo>
                  <a:lnTo>
                    <a:pt x="58116" y="4787"/>
                  </a:lnTo>
                  <a:lnTo>
                    <a:pt x="47164" y="447"/>
                  </a:lnTo>
                  <a:lnTo>
                    <a:pt x="37415" y="0"/>
                  </a:lnTo>
                  <a:lnTo>
                    <a:pt x="28469" y="2149"/>
                  </a:lnTo>
                  <a:lnTo>
                    <a:pt x="20058" y="6028"/>
                  </a:lnTo>
                  <a:lnTo>
                    <a:pt x="13228" y="13509"/>
                  </a:lnTo>
                  <a:lnTo>
                    <a:pt x="7451" y="23391"/>
                  </a:lnTo>
                  <a:lnTo>
                    <a:pt x="2376" y="34872"/>
                  </a:lnTo>
                  <a:lnTo>
                    <a:pt x="216" y="48644"/>
                  </a:lnTo>
                  <a:lnTo>
                    <a:pt x="0" y="63942"/>
                  </a:lnTo>
                  <a:lnTo>
                    <a:pt x="1079" y="80259"/>
                  </a:lnTo>
                  <a:lnTo>
                    <a:pt x="4245" y="94808"/>
                  </a:lnTo>
                  <a:lnTo>
                    <a:pt x="8803" y="108176"/>
                  </a:lnTo>
                  <a:lnTo>
                    <a:pt x="14289" y="120760"/>
                  </a:lnTo>
                  <a:lnTo>
                    <a:pt x="22840" y="126702"/>
                  </a:lnTo>
                  <a:lnTo>
                    <a:pt x="33435" y="128216"/>
                  </a:lnTo>
                  <a:lnTo>
                    <a:pt x="45392" y="126779"/>
                  </a:lnTo>
                  <a:lnTo>
                    <a:pt x="54587" y="120927"/>
                  </a:lnTo>
                  <a:lnTo>
                    <a:pt x="61941" y="112130"/>
                  </a:lnTo>
                  <a:lnTo>
                    <a:pt x="68067" y="101373"/>
                  </a:lnTo>
                  <a:lnTo>
                    <a:pt x="73374" y="88084"/>
                  </a:lnTo>
                  <a:lnTo>
                    <a:pt x="78135" y="73107"/>
                  </a:lnTo>
                  <a:lnTo>
                    <a:pt x="82534" y="57004"/>
                  </a:lnTo>
                  <a:lnTo>
                    <a:pt x="87912" y="49940"/>
                  </a:lnTo>
                  <a:lnTo>
                    <a:pt x="93946" y="48902"/>
                  </a:lnTo>
                  <a:lnTo>
                    <a:pt x="100415" y="51879"/>
                  </a:lnTo>
                  <a:lnTo>
                    <a:pt x="107175" y="59982"/>
                  </a:lnTo>
                  <a:lnTo>
                    <a:pt x="114128" y="71501"/>
                  </a:lnTo>
                  <a:lnTo>
                    <a:pt x="121210" y="85298"/>
                  </a:lnTo>
                  <a:lnTo>
                    <a:pt x="127156" y="98167"/>
                  </a:lnTo>
                  <a:lnTo>
                    <a:pt x="132343" y="110417"/>
                  </a:lnTo>
                  <a:lnTo>
                    <a:pt x="155304" y="168141"/>
                  </a:lnTo>
                  <a:lnTo>
                    <a:pt x="162120" y="181536"/>
                  </a:lnTo>
                  <a:lnTo>
                    <a:pt x="169111" y="192913"/>
                  </a:lnTo>
                  <a:lnTo>
                    <a:pt x="183404" y="213303"/>
                  </a:lnTo>
                  <a:lnTo>
                    <a:pt x="190642" y="223879"/>
                  </a:lnTo>
                  <a:lnTo>
                    <a:pt x="223468" y="2780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398671" y="7025375"/>
              <a:ext cx="167549" cy="175962"/>
            </a:xfrm>
            <a:custGeom>
              <a:avLst/>
              <a:gdLst/>
              <a:ahLst/>
              <a:cxnLst/>
              <a:rect l="0" t="0" r="0" b="0"/>
              <a:pathLst>
                <a:path w="167549" h="175962">
                  <a:moveTo>
                    <a:pt x="0" y="0"/>
                  </a:moveTo>
                  <a:lnTo>
                    <a:pt x="0" y="23383"/>
                  </a:lnTo>
                  <a:lnTo>
                    <a:pt x="3671" y="36388"/>
                  </a:lnTo>
                  <a:lnTo>
                    <a:pt x="9788" y="51176"/>
                  </a:lnTo>
                  <a:lnTo>
                    <a:pt x="17537" y="67152"/>
                  </a:lnTo>
                  <a:lnTo>
                    <a:pt x="25150" y="80250"/>
                  </a:lnTo>
                  <a:lnTo>
                    <a:pt x="32672" y="91428"/>
                  </a:lnTo>
                  <a:lnTo>
                    <a:pt x="68173" y="138644"/>
                  </a:lnTo>
                  <a:lnTo>
                    <a:pt x="79706" y="149934"/>
                  </a:lnTo>
                  <a:lnTo>
                    <a:pt x="92289" y="159908"/>
                  </a:lnTo>
                  <a:lnTo>
                    <a:pt x="105573" y="169004"/>
                  </a:lnTo>
                  <a:lnTo>
                    <a:pt x="118098" y="173845"/>
                  </a:lnTo>
                  <a:lnTo>
                    <a:pt x="130119" y="175849"/>
                  </a:lnTo>
                  <a:lnTo>
                    <a:pt x="141804" y="175961"/>
                  </a:lnTo>
                  <a:lnTo>
                    <a:pt x="150817" y="172365"/>
                  </a:lnTo>
                  <a:lnTo>
                    <a:pt x="158049" y="166298"/>
                  </a:lnTo>
                  <a:lnTo>
                    <a:pt x="164095" y="158582"/>
                  </a:lnTo>
                  <a:lnTo>
                    <a:pt x="166901" y="147321"/>
                  </a:lnTo>
                  <a:lnTo>
                    <a:pt x="167548" y="133695"/>
                  </a:lnTo>
                  <a:lnTo>
                    <a:pt x="166756" y="118495"/>
                  </a:lnTo>
                  <a:lnTo>
                    <a:pt x="163781" y="103467"/>
                  </a:lnTo>
                  <a:lnTo>
                    <a:pt x="159351" y="88554"/>
                  </a:lnTo>
                  <a:lnTo>
                    <a:pt x="153951" y="73718"/>
                  </a:lnTo>
                  <a:lnTo>
                    <a:pt x="147903" y="61380"/>
                  </a:lnTo>
                  <a:lnTo>
                    <a:pt x="141425" y="50709"/>
                  </a:lnTo>
                  <a:lnTo>
                    <a:pt x="134659" y="41147"/>
                  </a:lnTo>
                  <a:lnTo>
                    <a:pt x="126477" y="33549"/>
                  </a:lnTo>
                  <a:lnTo>
                    <a:pt x="117353" y="27260"/>
                  </a:lnTo>
                  <a:lnTo>
                    <a:pt x="107600" y="21844"/>
                  </a:lnTo>
                  <a:lnTo>
                    <a:pt x="98650" y="20680"/>
                  </a:lnTo>
                  <a:lnTo>
                    <a:pt x="90237" y="22352"/>
                  </a:lnTo>
                  <a:lnTo>
                    <a:pt x="82181" y="25913"/>
                  </a:lnTo>
                  <a:lnTo>
                    <a:pt x="76810" y="33180"/>
                  </a:lnTo>
                  <a:lnTo>
                    <a:pt x="73230" y="42920"/>
                  </a:lnTo>
                  <a:lnTo>
                    <a:pt x="70843" y="54307"/>
                  </a:lnTo>
                  <a:lnTo>
                    <a:pt x="70475" y="65569"/>
                  </a:lnTo>
                  <a:lnTo>
                    <a:pt x="71453" y="76748"/>
                  </a:lnTo>
                  <a:lnTo>
                    <a:pt x="73329" y="87870"/>
                  </a:lnTo>
                  <a:lnTo>
                    <a:pt x="75803" y="100179"/>
                  </a:lnTo>
                  <a:lnTo>
                    <a:pt x="78676" y="113280"/>
                  </a:lnTo>
                  <a:lnTo>
                    <a:pt x="99104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035289" y="7065911"/>
              <a:ext cx="209221" cy="256777"/>
            </a:xfrm>
            <a:custGeom>
              <a:avLst/>
              <a:gdLst/>
              <a:ahLst/>
              <a:cxnLst/>
              <a:rect l="0" t="0" r="0" b="0"/>
              <a:pathLst>
                <a:path w="209221" h="256777">
                  <a:moveTo>
                    <a:pt x="0" y="80592"/>
                  </a:moveTo>
                  <a:lnTo>
                    <a:pt x="11692" y="63055"/>
                  </a:lnTo>
                  <a:lnTo>
                    <a:pt x="18806" y="55441"/>
                  </a:lnTo>
                  <a:lnTo>
                    <a:pt x="27220" y="47919"/>
                  </a:lnTo>
                  <a:lnTo>
                    <a:pt x="36499" y="40457"/>
                  </a:lnTo>
                  <a:lnTo>
                    <a:pt x="46356" y="33036"/>
                  </a:lnTo>
                  <a:lnTo>
                    <a:pt x="67096" y="18265"/>
                  </a:lnTo>
                  <a:lnTo>
                    <a:pt x="77766" y="12123"/>
                  </a:lnTo>
                  <a:lnTo>
                    <a:pt x="88549" y="6805"/>
                  </a:lnTo>
                  <a:lnTo>
                    <a:pt x="99409" y="2036"/>
                  </a:lnTo>
                  <a:lnTo>
                    <a:pt x="110318" y="80"/>
                  </a:lnTo>
                  <a:lnTo>
                    <a:pt x="121262" y="0"/>
                  </a:lnTo>
                  <a:lnTo>
                    <a:pt x="132229" y="1170"/>
                  </a:lnTo>
                  <a:lnTo>
                    <a:pt x="140763" y="6844"/>
                  </a:lnTo>
                  <a:lnTo>
                    <a:pt x="147677" y="15521"/>
                  </a:lnTo>
                  <a:lnTo>
                    <a:pt x="153509" y="26200"/>
                  </a:lnTo>
                  <a:lnTo>
                    <a:pt x="158620" y="40659"/>
                  </a:lnTo>
                  <a:lnTo>
                    <a:pt x="163252" y="57641"/>
                  </a:lnTo>
                  <a:lnTo>
                    <a:pt x="167563" y="76302"/>
                  </a:lnTo>
                  <a:lnTo>
                    <a:pt x="170437" y="93638"/>
                  </a:lnTo>
                  <a:lnTo>
                    <a:pt x="172353" y="110088"/>
                  </a:lnTo>
                  <a:lnTo>
                    <a:pt x="173630" y="125950"/>
                  </a:lnTo>
                  <a:lnTo>
                    <a:pt x="175705" y="140194"/>
                  </a:lnTo>
                  <a:lnTo>
                    <a:pt x="178312" y="153361"/>
                  </a:lnTo>
                  <a:lnTo>
                    <a:pt x="187827" y="192693"/>
                  </a:lnTo>
                  <a:lnTo>
                    <a:pt x="209220" y="2567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068324" y="7091445"/>
              <a:ext cx="143151" cy="99105"/>
            </a:xfrm>
            <a:custGeom>
              <a:avLst/>
              <a:gdLst/>
              <a:ahLst/>
              <a:cxnLst/>
              <a:rect l="0" t="0" r="0" b="0"/>
              <a:pathLst>
                <a:path w="143151" h="99105">
                  <a:moveTo>
                    <a:pt x="0" y="99104"/>
                  </a:moveTo>
                  <a:lnTo>
                    <a:pt x="5846" y="81567"/>
                  </a:lnTo>
                  <a:lnTo>
                    <a:pt x="11238" y="75178"/>
                  </a:lnTo>
                  <a:lnTo>
                    <a:pt x="18503" y="69695"/>
                  </a:lnTo>
                  <a:lnTo>
                    <a:pt x="27017" y="64815"/>
                  </a:lnTo>
                  <a:lnTo>
                    <a:pt x="36364" y="60340"/>
                  </a:lnTo>
                  <a:lnTo>
                    <a:pt x="46266" y="56132"/>
                  </a:lnTo>
                  <a:lnTo>
                    <a:pt x="56538" y="52103"/>
                  </a:lnTo>
                  <a:lnTo>
                    <a:pt x="67056" y="46971"/>
                  </a:lnTo>
                  <a:lnTo>
                    <a:pt x="77738" y="41102"/>
                  </a:lnTo>
                  <a:lnTo>
                    <a:pt x="88531" y="34742"/>
                  </a:lnTo>
                  <a:lnTo>
                    <a:pt x="99396" y="29279"/>
                  </a:lnTo>
                  <a:lnTo>
                    <a:pt x="110310" y="24413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781163" y="7192236"/>
              <a:ext cx="166035" cy="213998"/>
            </a:xfrm>
            <a:custGeom>
              <a:avLst/>
              <a:gdLst/>
              <a:ahLst/>
              <a:cxnLst/>
              <a:rect l="0" t="0" r="0" b="0"/>
              <a:pathLst>
                <a:path w="166035" h="213998">
                  <a:moveTo>
                    <a:pt x="22883" y="53371"/>
                  </a:moveTo>
                  <a:lnTo>
                    <a:pt x="5346" y="47525"/>
                  </a:lnTo>
                  <a:lnTo>
                    <a:pt x="1404" y="42133"/>
                  </a:lnTo>
                  <a:lnTo>
                    <a:pt x="0" y="34867"/>
                  </a:lnTo>
                  <a:lnTo>
                    <a:pt x="286" y="26353"/>
                  </a:lnTo>
                  <a:lnTo>
                    <a:pt x="2925" y="18230"/>
                  </a:lnTo>
                  <a:lnTo>
                    <a:pt x="7130" y="10367"/>
                  </a:lnTo>
                  <a:lnTo>
                    <a:pt x="12381" y="2679"/>
                  </a:lnTo>
                  <a:lnTo>
                    <a:pt x="20776" y="0"/>
                  </a:lnTo>
                  <a:lnTo>
                    <a:pt x="31267" y="661"/>
                  </a:lnTo>
                  <a:lnTo>
                    <a:pt x="43154" y="3549"/>
                  </a:lnTo>
                  <a:lnTo>
                    <a:pt x="55973" y="10369"/>
                  </a:lnTo>
                  <a:lnTo>
                    <a:pt x="69413" y="19809"/>
                  </a:lnTo>
                  <a:lnTo>
                    <a:pt x="83268" y="30996"/>
                  </a:lnTo>
                  <a:lnTo>
                    <a:pt x="96174" y="45795"/>
                  </a:lnTo>
                  <a:lnTo>
                    <a:pt x="108449" y="63002"/>
                  </a:lnTo>
                  <a:lnTo>
                    <a:pt x="120303" y="81815"/>
                  </a:lnTo>
                  <a:lnTo>
                    <a:pt x="129429" y="98027"/>
                  </a:lnTo>
                  <a:lnTo>
                    <a:pt x="136737" y="112505"/>
                  </a:lnTo>
                  <a:lnTo>
                    <a:pt x="142832" y="125828"/>
                  </a:lnTo>
                  <a:lnTo>
                    <a:pt x="148119" y="140828"/>
                  </a:lnTo>
                  <a:lnTo>
                    <a:pt x="152867" y="156946"/>
                  </a:lnTo>
                  <a:lnTo>
                    <a:pt x="157256" y="173808"/>
                  </a:lnTo>
                  <a:lnTo>
                    <a:pt x="157735" y="187497"/>
                  </a:lnTo>
                  <a:lnTo>
                    <a:pt x="155607" y="199069"/>
                  </a:lnTo>
                  <a:lnTo>
                    <a:pt x="151741" y="209231"/>
                  </a:lnTo>
                  <a:lnTo>
                    <a:pt x="145494" y="213559"/>
                  </a:lnTo>
                  <a:lnTo>
                    <a:pt x="137659" y="213997"/>
                  </a:lnTo>
                  <a:lnTo>
                    <a:pt x="128765" y="211843"/>
                  </a:lnTo>
                  <a:lnTo>
                    <a:pt x="120388" y="206735"/>
                  </a:lnTo>
                  <a:lnTo>
                    <a:pt x="112357" y="199660"/>
                  </a:lnTo>
                  <a:lnTo>
                    <a:pt x="104556" y="191273"/>
                  </a:lnTo>
                  <a:lnTo>
                    <a:pt x="98132" y="182010"/>
                  </a:lnTo>
                  <a:lnTo>
                    <a:pt x="92625" y="172165"/>
                  </a:lnTo>
                  <a:lnTo>
                    <a:pt x="87731" y="161931"/>
                  </a:lnTo>
                  <a:lnTo>
                    <a:pt x="83244" y="151438"/>
                  </a:lnTo>
                  <a:lnTo>
                    <a:pt x="79029" y="140772"/>
                  </a:lnTo>
                  <a:lnTo>
                    <a:pt x="74996" y="129991"/>
                  </a:lnTo>
                  <a:lnTo>
                    <a:pt x="73531" y="119133"/>
                  </a:lnTo>
                  <a:lnTo>
                    <a:pt x="73778" y="108224"/>
                  </a:lnTo>
                  <a:lnTo>
                    <a:pt x="75165" y="97281"/>
                  </a:lnTo>
                  <a:lnTo>
                    <a:pt x="80985" y="89985"/>
                  </a:lnTo>
                  <a:lnTo>
                    <a:pt x="89759" y="85121"/>
                  </a:lnTo>
                  <a:lnTo>
                    <a:pt x="100502" y="81878"/>
                  </a:lnTo>
                  <a:lnTo>
                    <a:pt x="110111" y="82164"/>
                  </a:lnTo>
                  <a:lnTo>
                    <a:pt x="118964" y="84801"/>
                  </a:lnTo>
                  <a:lnTo>
                    <a:pt x="127313" y="89007"/>
                  </a:lnTo>
                  <a:lnTo>
                    <a:pt x="135326" y="94257"/>
                  </a:lnTo>
                  <a:lnTo>
                    <a:pt x="143115" y="100204"/>
                  </a:lnTo>
                  <a:lnTo>
                    <a:pt x="166034" y="119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638873" y="7300665"/>
              <a:ext cx="121128" cy="143151"/>
            </a:xfrm>
            <a:custGeom>
              <a:avLst/>
              <a:gdLst/>
              <a:ahLst/>
              <a:cxnLst/>
              <a:rect l="0" t="0" r="0" b="0"/>
              <a:pathLst>
                <a:path w="121128" h="143151">
                  <a:moveTo>
                    <a:pt x="0" y="0"/>
                  </a:moveTo>
                  <a:lnTo>
                    <a:pt x="5846" y="17537"/>
                  </a:lnTo>
                  <a:lnTo>
                    <a:pt x="11238" y="26373"/>
                  </a:lnTo>
                  <a:lnTo>
                    <a:pt x="18504" y="35934"/>
                  </a:lnTo>
                  <a:lnTo>
                    <a:pt x="27018" y="45979"/>
                  </a:lnTo>
                  <a:lnTo>
                    <a:pt x="35141" y="55123"/>
                  </a:lnTo>
                  <a:lnTo>
                    <a:pt x="50692" y="71808"/>
                  </a:lnTo>
                  <a:lnTo>
                    <a:pt x="73204" y="94958"/>
                  </a:lnTo>
                  <a:lnTo>
                    <a:pt x="121127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888035" y="1851473"/>
            <a:ext cx="1288353" cy="802314"/>
            <a:chOff x="3888035" y="1851473"/>
            <a:chExt cx="1288353" cy="802314"/>
          </a:xfrm>
        </p:grpSpPr>
        <p:sp>
          <p:nvSpPr>
            <p:cNvPr id="157" name="Freeform 156"/>
            <p:cNvSpPr/>
            <p:nvPr/>
          </p:nvSpPr>
          <p:spPr>
            <a:xfrm>
              <a:off x="3888035" y="2434008"/>
              <a:ext cx="1079134" cy="129307"/>
            </a:xfrm>
            <a:custGeom>
              <a:avLst/>
              <a:gdLst/>
              <a:ahLst/>
              <a:cxnLst/>
              <a:rect l="0" t="0" r="0" b="0"/>
              <a:pathLst>
                <a:path w="1079134" h="129307">
                  <a:moveTo>
                    <a:pt x="0" y="10558"/>
                  </a:moveTo>
                  <a:lnTo>
                    <a:pt x="17537" y="4712"/>
                  </a:lnTo>
                  <a:lnTo>
                    <a:pt x="39197" y="1842"/>
                  </a:lnTo>
                  <a:lnTo>
                    <a:pt x="70032" y="567"/>
                  </a:lnTo>
                  <a:lnTo>
                    <a:pt x="116363" y="0"/>
                  </a:lnTo>
                  <a:lnTo>
                    <a:pt x="141198" y="1072"/>
                  </a:lnTo>
                  <a:lnTo>
                    <a:pt x="166319" y="3011"/>
                  </a:lnTo>
                  <a:lnTo>
                    <a:pt x="191631" y="5527"/>
                  </a:lnTo>
                  <a:lnTo>
                    <a:pt x="242594" y="11584"/>
                  </a:lnTo>
                  <a:lnTo>
                    <a:pt x="422130" y="36312"/>
                  </a:lnTo>
                  <a:lnTo>
                    <a:pt x="447817" y="41186"/>
                  </a:lnTo>
                  <a:lnTo>
                    <a:pt x="473506" y="46882"/>
                  </a:lnTo>
                  <a:lnTo>
                    <a:pt x="499197" y="53127"/>
                  </a:lnTo>
                  <a:lnTo>
                    <a:pt x="524888" y="58513"/>
                  </a:lnTo>
                  <a:lnTo>
                    <a:pt x="550581" y="63328"/>
                  </a:lnTo>
                  <a:lnTo>
                    <a:pt x="576273" y="67761"/>
                  </a:lnTo>
                  <a:lnTo>
                    <a:pt x="601966" y="73163"/>
                  </a:lnTo>
                  <a:lnTo>
                    <a:pt x="627659" y="79212"/>
                  </a:lnTo>
                  <a:lnTo>
                    <a:pt x="653353" y="85692"/>
                  </a:lnTo>
                  <a:lnTo>
                    <a:pt x="679046" y="91235"/>
                  </a:lnTo>
                  <a:lnTo>
                    <a:pt x="704740" y="96154"/>
                  </a:lnTo>
                  <a:lnTo>
                    <a:pt x="801669" y="112839"/>
                  </a:lnTo>
                  <a:lnTo>
                    <a:pt x="824417" y="115451"/>
                  </a:lnTo>
                  <a:lnTo>
                    <a:pt x="846924" y="117192"/>
                  </a:lnTo>
                  <a:lnTo>
                    <a:pt x="869269" y="118352"/>
                  </a:lnTo>
                  <a:lnTo>
                    <a:pt x="889060" y="120350"/>
                  </a:lnTo>
                  <a:lnTo>
                    <a:pt x="907148" y="122905"/>
                  </a:lnTo>
                  <a:lnTo>
                    <a:pt x="924100" y="125832"/>
                  </a:lnTo>
                  <a:lnTo>
                    <a:pt x="955987" y="129084"/>
                  </a:lnTo>
                  <a:lnTo>
                    <a:pt x="985250" y="129306"/>
                  </a:lnTo>
                  <a:lnTo>
                    <a:pt x="1010490" y="125326"/>
                  </a:lnTo>
                  <a:lnTo>
                    <a:pt x="1037206" y="119478"/>
                  </a:lnTo>
                  <a:lnTo>
                    <a:pt x="1079133" y="1096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064220" y="2235346"/>
              <a:ext cx="946995" cy="418441"/>
            </a:xfrm>
            <a:custGeom>
              <a:avLst/>
              <a:gdLst/>
              <a:ahLst/>
              <a:cxnLst/>
              <a:rect l="0" t="0" r="0" b="0"/>
              <a:pathLst>
                <a:path w="946995" h="418441">
                  <a:moveTo>
                    <a:pt x="946994" y="0"/>
                  </a:moveTo>
                  <a:lnTo>
                    <a:pt x="873997" y="36499"/>
                  </a:lnTo>
                  <a:lnTo>
                    <a:pt x="855506" y="46356"/>
                  </a:lnTo>
                  <a:lnTo>
                    <a:pt x="818648" y="67096"/>
                  </a:lnTo>
                  <a:lnTo>
                    <a:pt x="799031" y="76542"/>
                  </a:lnTo>
                  <a:lnTo>
                    <a:pt x="778612" y="85286"/>
                  </a:lnTo>
                  <a:lnTo>
                    <a:pt x="757658" y="93563"/>
                  </a:lnTo>
                  <a:lnTo>
                    <a:pt x="735125" y="103975"/>
                  </a:lnTo>
                  <a:lnTo>
                    <a:pt x="711538" y="115810"/>
                  </a:lnTo>
                  <a:lnTo>
                    <a:pt x="687249" y="128594"/>
                  </a:lnTo>
                  <a:lnTo>
                    <a:pt x="662491" y="140787"/>
                  </a:lnTo>
                  <a:lnTo>
                    <a:pt x="557957" y="189993"/>
                  </a:lnTo>
                  <a:lnTo>
                    <a:pt x="443415" y="246477"/>
                  </a:lnTo>
                  <a:lnTo>
                    <a:pt x="413067" y="259752"/>
                  </a:lnTo>
                  <a:lnTo>
                    <a:pt x="381823" y="272272"/>
                  </a:lnTo>
                  <a:lnTo>
                    <a:pt x="229774" y="329950"/>
                  </a:lnTo>
                  <a:lnTo>
                    <a:pt x="107898" y="379507"/>
                  </a:lnTo>
                  <a:lnTo>
                    <a:pt x="89061" y="386367"/>
                  </a:lnTo>
                  <a:lnTo>
                    <a:pt x="71609" y="392164"/>
                  </a:lnTo>
                  <a:lnTo>
                    <a:pt x="0" y="4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899046" y="1938034"/>
              <a:ext cx="44048" cy="231244"/>
            </a:xfrm>
            <a:custGeom>
              <a:avLst/>
              <a:gdLst/>
              <a:ahLst/>
              <a:cxnLst/>
              <a:rect l="0" t="0" r="0" b="0"/>
              <a:pathLst>
                <a:path w="44048" h="231244">
                  <a:moveTo>
                    <a:pt x="0" y="0"/>
                  </a:moveTo>
                  <a:lnTo>
                    <a:pt x="5846" y="17537"/>
                  </a:lnTo>
                  <a:lnTo>
                    <a:pt x="8792" y="28821"/>
                  </a:lnTo>
                  <a:lnTo>
                    <a:pt x="15327" y="57671"/>
                  </a:lnTo>
                  <a:lnTo>
                    <a:pt x="20006" y="73929"/>
                  </a:lnTo>
                  <a:lnTo>
                    <a:pt x="25572" y="90885"/>
                  </a:lnTo>
                  <a:lnTo>
                    <a:pt x="31731" y="108307"/>
                  </a:lnTo>
                  <a:lnTo>
                    <a:pt x="35836" y="126039"/>
                  </a:lnTo>
                  <a:lnTo>
                    <a:pt x="38572" y="143978"/>
                  </a:lnTo>
                  <a:lnTo>
                    <a:pt x="44047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086243" y="1938034"/>
              <a:ext cx="165174" cy="220232"/>
            </a:xfrm>
            <a:custGeom>
              <a:avLst/>
              <a:gdLst/>
              <a:ahLst/>
              <a:cxnLst/>
              <a:rect l="0" t="0" r="0" b="0"/>
              <a:pathLst>
                <a:path w="165174" h="220232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3906" y="12462"/>
                  </a:lnTo>
                  <a:lnTo>
                    <a:pt x="85975" y="21767"/>
                  </a:lnTo>
                  <a:lnTo>
                    <a:pt x="97693" y="32864"/>
                  </a:lnTo>
                  <a:lnTo>
                    <a:pt x="106728" y="46379"/>
                  </a:lnTo>
                  <a:lnTo>
                    <a:pt x="113975" y="61507"/>
                  </a:lnTo>
                  <a:lnTo>
                    <a:pt x="120029" y="77710"/>
                  </a:lnTo>
                  <a:lnTo>
                    <a:pt x="124066" y="93406"/>
                  </a:lnTo>
                  <a:lnTo>
                    <a:pt x="126757" y="108764"/>
                  </a:lnTo>
                  <a:lnTo>
                    <a:pt x="128550" y="123897"/>
                  </a:lnTo>
                  <a:lnTo>
                    <a:pt x="126076" y="137656"/>
                  </a:lnTo>
                  <a:lnTo>
                    <a:pt x="120756" y="150499"/>
                  </a:lnTo>
                  <a:lnTo>
                    <a:pt x="113539" y="162731"/>
                  </a:lnTo>
                  <a:lnTo>
                    <a:pt x="106280" y="173334"/>
                  </a:lnTo>
                  <a:lnTo>
                    <a:pt x="98994" y="182849"/>
                  </a:lnTo>
                  <a:lnTo>
                    <a:pt x="91690" y="191639"/>
                  </a:lnTo>
                  <a:lnTo>
                    <a:pt x="81926" y="198723"/>
                  </a:lnTo>
                  <a:lnTo>
                    <a:pt x="70523" y="204669"/>
                  </a:lnTo>
                  <a:lnTo>
                    <a:pt x="58027" y="209856"/>
                  </a:lnTo>
                  <a:lnTo>
                    <a:pt x="44802" y="212091"/>
                  </a:lnTo>
                  <a:lnTo>
                    <a:pt x="31091" y="212357"/>
                  </a:lnTo>
                  <a:lnTo>
                    <a:pt x="17057" y="211312"/>
                  </a:lnTo>
                  <a:lnTo>
                    <a:pt x="8924" y="206944"/>
                  </a:lnTo>
                  <a:lnTo>
                    <a:pt x="4726" y="200362"/>
                  </a:lnTo>
                  <a:lnTo>
                    <a:pt x="3151" y="192303"/>
                  </a:lnTo>
                  <a:lnTo>
                    <a:pt x="5771" y="184483"/>
                  </a:lnTo>
                  <a:lnTo>
                    <a:pt x="11189" y="176823"/>
                  </a:lnTo>
                  <a:lnTo>
                    <a:pt x="18470" y="169269"/>
                  </a:lnTo>
                  <a:lnTo>
                    <a:pt x="28219" y="164234"/>
                  </a:lnTo>
                  <a:lnTo>
                    <a:pt x="39612" y="160877"/>
                  </a:lnTo>
                  <a:lnTo>
                    <a:pt x="52102" y="158638"/>
                  </a:lnTo>
                  <a:lnTo>
                    <a:pt x="65322" y="159593"/>
                  </a:lnTo>
                  <a:lnTo>
                    <a:pt x="79030" y="162677"/>
                  </a:lnTo>
                  <a:lnTo>
                    <a:pt x="93062" y="167180"/>
                  </a:lnTo>
                  <a:lnTo>
                    <a:pt x="104864" y="172629"/>
                  </a:lnTo>
                  <a:lnTo>
                    <a:pt x="115179" y="178708"/>
                  </a:lnTo>
                  <a:lnTo>
                    <a:pt x="124503" y="185208"/>
                  </a:lnTo>
                  <a:lnTo>
                    <a:pt x="133166" y="191989"/>
                  </a:lnTo>
                  <a:lnTo>
                    <a:pt x="141388" y="198956"/>
                  </a:lnTo>
                  <a:lnTo>
                    <a:pt x="165173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361532" y="2147254"/>
              <a:ext cx="22024" cy="154163"/>
            </a:xfrm>
            <a:custGeom>
              <a:avLst/>
              <a:gdLst/>
              <a:ahLst/>
              <a:cxnLst/>
              <a:rect l="0" t="0" r="0" b="0"/>
              <a:pathLst>
                <a:path w="22024" h="154163">
                  <a:moveTo>
                    <a:pt x="22023" y="0"/>
                  </a:moveTo>
                  <a:lnTo>
                    <a:pt x="22023" y="29228"/>
                  </a:lnTo>
                  <a:lnTo>
                    <a:pt x="20800" y="43956"/>
                  </a:lnTo>
                  <a:lnTo>
                    <a:pt x="18760" y="59891"/>
                  </a:lnTo>
                  <a:lnTo>
                    <a:pt x="16177" y="76633"/>
                  </a:lnTo>
                  <a:lnTo>
                    <a:pt x="13232" y="91464"/>
                  </a:lnTo>
                  <a:lnTo>
                    <a:pt x="10045" y="105022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482659" y="1918264"/>
              <a:ext cx="164426" cy="262026"/>
            </a:xfrm>
            <a:custGeom>
              <a:avLst/>
              <a:gdLst/>
              <a:ahLst/>
              <a:cxnLst/>
              <a:rect l="0" t="0" r="0" b="0"/>
              <a:pathLst>
                <a:path w="164426" h="262026">
                  <a:moveTo>
                    <a:pt x="0" y="41793"/>
                  </a:moveTo>
                  <a:lnTo>
                    <a:pt x="11691" y="30102"/>
                  </a:lnTo>
                  <a:lnTo>
                    <a:pt x="20030" y="25435"/>
                  </a:lnTo>
                  <a:lnTo>
                    <a:pt x="30482" y="21099"/>
                  </a:lnTo>
                  <a:lnTo>
                    <a:pt x="76577" y="5351"/>
                  </a:lnTo>
                  <a:lnTo>
                    <a:pt x="90204" y="2816"/>
                  </a:lnTo>
                  <a:lnTo>
                    <a:pt x="105405" y="1126"/>
                  </a:lnTo>
                  <a:lnTo>
                    <a:pt x="121658" y="0"/>
                  </a:lnTo>
                  <a:lnTo>
                    <a:pt x="134939" y="1696"/>
                  </a:lnTo>
                  <a:lnTo>
                    <a:pt x="146241" y="5274"/>
                  </a:lnTo>
                  <a:lnTo>
                    <a:pt x="156222" y="10106"/>
                  </a:lnTo>
                  <a:lnTo>
                    <a:pt x="161653" y="16998"/>
                  </a:lnTo>
                  <a:lnTo>
                    <a:pt x="164050" y="25263"/>
                  </a:lnTo>
                  <a:lnTo>
                    <a:pt x="164425" y="34444"/>
                  </a:lnTo>
                  <a:lnTo>
                    <a:pt x="163451" y="45458"/>
                  </a:lnTo>
                  <a:lnTo>
                    <a:pt x="161578" y="57695"/>
                  </a:lnTo>
                  <a:lnTo>
                    <a:pt x="159106" y="70747"/>
                  </a:lnTo>
                  <a:lnTo>
                    <a:pt x="156234" y="83119"/>
                  </a:lnTo>
                  <a:lnTo>
                    <a:pt x="153097" y="95037"/>
                  </a:lnTo>
                  <a:lnTo>
                    <a:pt x="149781" y="106654"/>
                  </a:lnTo>
                  <a:lnTo>
                    <a:pt x="142835" y="129349"/>
                  </a:lnTo>
                  <a:lnTo>
                    <a:pt x="139270" y="140539"/>
                  </a:lnTo>
                  <a:lnTo>
                    <a:pt x="136893" y="154117"/>
                  </a:lnTo>
                  <a:lnTo>
                    <a:pt x="135308" y="169287"/>
                  </a:lnTo>
                  <a:lnTo>
                    <a:pt x="134252" y="185517"/>
                  </a:lnTo>
                  <a:lnTo>
                    <a:pt x="134771" y="201232"/>
                  </a:lnTo>
                  <a:lnTo>
                    <a:pt x="136341" y="216602"/>
                  </a:lnTo>
                  <a:lnTo>
                    <a:pt x="143150" y="262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526705" y="2059161"/>
              <a:ext cx="187198" cy="33036"/>
            </a:xfrm>
            <a:custGeom>
              <a:avLst/>
              <a:gdLst/>
              <a:ahLst/>
              <a:cxnLst/>
              <a:rect l="0" t="0" r="0" b="0"/>
              <a:pathLst>
                <a:path w="187198" h="33036">
                  <a:moveTo>
                    <a:pt x="0" y="33035"/>
                  </a:moveTo>
                  <a:lnTo>
                    <a:pt x="23383" y="21344"/>
                  </a:lnTo>
                  <a:lnTo>
                    <a:pt x="35165" y="17900"/>
                  </a:lnTo>
                  <a:lnTo>
                    <a:pt x="47913" y="15604"/>
                  </a:lnTo>
                  <a:lnTo>
                    <a:pt x="61307" y="14073"/>
                  </a:lnTo>
                  <a:lnTo>
                    <a:pt x="95764" y="9110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818996" y="1916011"/>
              <a:ext cx="149600" cy="250509"/>
            </a:xfrm>
            <a:custGeom>
              <a:avLst/>
              <a:gdLst/>
              <a:ahLst/>
              <a:cxnLst/>
              <a:rect l="0" t="0" r="0" b="0"/>
              <a:pathLst>
                <a:path w="149600" h="250509">
                  <a:moveTo>
                    <a:pt x="27045" y="0"/>
                  </a:moveTo>
                  <a:lnTo>
                    <a:pt x="8262" y="95135"/>
                  </a:lnTo>
                  <a:lnTo>
                    <a:pt x="1160" y="135269"/>
                  </a:lnTo>
                  <a:lnTo>
                    <a:pt x="0" y="155025"/>
                  </a:lnTo>
                  <a:lnTo>
                    <a:pt x="450" y="174313"/>
                  </a:lnTo>
                  <a:lnTo>
                    <a:pt x="1974" y="193290"/>
                  </a:lnTo>
                  <a:lnTo>
                    <a:pt x="6660" y="209611"/>
                  </a:lnTo>
                  <a:lnTo>
                    <a:pt x="13455" y="224163"/>
                  </a:lnTo>
                  <a:lnTo>
                    <a:pt x="21655" y="237534"/>
                  </a:lnTo>
                  <a:lnTo>
                    <a:pt x="32016" y="245225"/>
                  </a:lnTo>
                  <a:lnTo>
                    <a:pt x="43818" y="249129"/>
                  </a:lnTo>
                  <a:lnTo>
                    <a:pt x="56579" y="250508"/>
                  </a:lnTo>
                  <a:lnTo>
                    <a:pt x="69981" y="248980"/>
                  </a:lnTo>
                  <a:lnTo>
                    <a:pt x="83810" y="245515"/>
                  </a:lnTo>
                  <a:lnTo>
                    <a:pt x="97922" y="240757"/>
                  </a:lnTo>
                  <a:lnTo>
                    <a:pt x="109778" y="235139"/>
                  </a:lnTo>
                  <a:lnTo>
                    <a:pt x="120129" y="228946"/>
                  </a:lnTo>
                  <a:lnTo>
                    <a:pt x="129477" y="222371"/>
                  </a:lnTo>
                  <a:lnTo>
                    <a:pt x="136932" y="214317"/>
                  </a:lnTo>
                  <a:lnTo>
                    <a:pt x="143126" y="205277"/>
                  </a:lnTo>
                  <a:lnTo>
                    <a:pt x="148478" y="195579"/>
                  </a:lnTo>
                  <a:lnTo>
                    <a:pt x="149599" y="186668"/>
                  </a:lnTo>
                  <a:lnTo>
                    <a:pt x="147900" y="178279"/>
                  </a:lnTo>
                  <a:lnTo>
                    <a:pt x="144320" y="170240"/>
                  </a:lnTo>
                  <a:lnTo>
                    <a:pt x="138263" y="166104"/>
                  </a:lnTo>
                  <a:lnTo>
                    <a:pt x="130554" y="164571"/>
                  </a:lnTo>
                  <a:lnTo>
                    <a:pt x="121745" y="164772"/>
                  </a:lnTo>
                  <a:lnTo>
                    <a:pt x="113425" y="167352"/>
                  </a:lnTo>
                  <a:lnTo>
                    <a:pt x="105431" y="171520"/>
                  </a:lnTo>
                  <a:lnTo>
                    <a:pt x="97655" y="176746"/>
                  </a:lnTo>
                  <a:lnTo>
                    <a:pt x="91247" y="183900"/>
                  </a:lnTo>
                  <a:lnTo>
                    <a:pt x="85752" y="192340"/>
                  </a:lnTo>
                  <a:lnTo>
                    <a:pt x="71091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044178" y="1851473"/>
              <a:ext cx="132210" cy="295782"/>
            </a:xfrm>
            <a:custGeom>
              <a:avLst/>
              <a:gdLst/>
              <a:ahLst/>
              <a:cxnLst/>
              <a:rect l="0" t="0" r="0" b="0"/>
              <a:pathLst>
                <a:path w="132210" h="295782">
                  <a:moveTo>
                    <a:pt x="132209" y="9480"/>
                  </a:moveTo>
                  <a:lnTo>
                    <a:pt x="108827" y="3635"/>
                  </a:lnTo>
                  <a:lnTo>
                    <a:pt x="97045" y="1913"/>
                  </a:lnTo>
                  <a:lnTo>
                    <a:pt x="84296" y="765"/>
                  </a:lnTo>
                  <a:lnTo>
                    <a:pt x="70903" y="0"/>
                  </a:lnTo>
                  <a:lnTo>
                    <a:pt x="58304" y="3160"/>
                  </a:lnTo>
                  <a:lnTo>
                    <a:pt x="46234" y="8937"/>
                  </a:lnTo>
                  <a:lnTo>
                    <a:pt x="34517" y="16459"/>
                  </a:lnTo>
                  <a:lnTo>
                    <a:pt x="24258" y="23921"/>
                  </a:lnTo>
                  <a:lnTo>
                    <a:pt x="14972" y="31343"/>
                  </a:lnTo>
                  <a:lnTo>
                    <a:pt x="6335" y="38737"/>
                  </a:lnTo>
                  <a:lnTo>
                    <a:pt x="1800" y="47338"/>
                  </a:lnTo>
                  <a:lnTo>
                    <a:pt x="0" y="56742"/>
                  </a:lnTo>
                  <a:lnTo>
                    <a:pt x="23" y="66682"/>
                  </a:lnTo>
                  <a:lnTo>
                    <a:pt x="3710" y="69638"/>
                  </a:lnTo>
                  <a:lnTo>
                    <a:pt x="9838" y="67938"/>
                  </a:lnTo>
                  <a:lnTo>
                    <a:pt x="17594" y="63134"/>
                  </a:lnTo>
                  <a:lnTo>
                    <a:pt x="25211" y="56261"/>
                  </a:lnTo>
                  <a:lnTo>
                    <a:pt x="32737" y="48008"/>
                  </a:lnTo>
                  <a:lnTo>
                    <a:pt x="40201" y="38836"/>
                  </a:lnTo>
                  <a:lnTo>
                    <a:pt x="46400" y="29051"/>
                  </a:lnTo>
                  <a:lnTo>
                    <a:pt x="51757" y="18857"/>
                  </a:lnTo>
                  <a:lnTo>
                    <a:pt x="56551" y="8390"/>
                  </a:lnTo>
                  <a:lnTo>
                    <a:pt x="59747" y="6307"/>
                  </a:lnTo>
                  <a:lnTo>
                    <a:pt x="61878" y="9812"/>
                  </a:lnTo>
                  <a:lnTo>
                    <a:pt x="63299" y="17042"/>
                  </a:lnTo>
                  <a:lnTo>
                    <a:pt x="64246" y="27980"/>
                  </a:lnTo>
                  <a:lnTo>
                    <a:pt x="64877" y="41390"/>
                  </a:lnTo>
                  <a:lnTo>
                    <a:pt x="65298" y="56447"/>
                  </a:lnTo>
                  <a:lnTo>
                    <a:pt x="64355" y="75050"/>
                  </a:lnTo>
                  <a:lnTo>
                    <a:pt x="62504" y="96016"/>
                  </a:lnTo>
                  <a:lnTo>
                    <a:pt x="60045" y="118558"/>
                  </a:lnTo>
                  <a:lnTo>
                    <a:pt x="59630" y="137256"/>
                  </a:lnTo>
                  <a:lnTo>
                    <a:pt x="60576" y="153393"/>
                  </a:lnTo>
                  <a:lnTo>
                    <a:pt x="62431" y="167821"/>
                  </a:lnTo>
                  <a:lnTo>
                    <a:pt x="63667" y="184781"/>
                  </a:lnTo>
                  <a:lnTo>
                    <a:pt x="64491" y="203428"/>
                  </a:lnTo>
                  <a:lnTo>
                    <a:pt x="66140" y="295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397370" y="4085289"/>
            <a:ext cx="1277342" cy="902948"/>
            <a:chOff x="397370" y="4085289"/>
            <a:chExt cx="1277342" cy="902948"/>
          </a:xfrm>
        </p:grpSpPr>
        <p:sp>
          <p:nvSpPr>
            <p:cNvPr id="167" name="Freeform 166"/>
            <p:cNvSpPr/>
            <p:nvPr/>
          </p:nvSpPr>
          <p:spPr>
            <a:xfrm>
              <a:off x="397370" y="4085289"/>
              <a:ext cx="6345" cy="352370"/>
            </a:xfrm>
            <a:custGeom>
              <a:avLst/>
              <a:gdLst/>
              <a:ahLst/>
              <a:cxnLst/>
              <a:rect l="0" t="0" r="0" b="0"/>
              <a:pathLst>
                <a:path w="6345" h="352370">
                  <a:moveTo>
                    <a:pt x="0" y="0"/>
                  </a:moveTo>
                  <a:lnTo>
                    <a:pt x="0" y="72997"/>
                  </a:lnTo>
                  <a:lnTo>
                    <a:pt x="1224" y="90264"/>
                  </a:lnTo>
                  <a:lnTo>
                    <a:pt x="3263" y="106669"/>
                  </a:lnTo>
                  <a:lnTo>
                    <a:pt x="5846" y="122500"/>
                  </a:lnTo>
                  <a:lnTo>
                    <a:pt x="6344" y="137948"/>
                  </a:lnTo>
                  <a:lnTo>
                    <a:pt x="5453" y="153140"/>
                  </a:lnTo>
                  <a:lnTo>
                    <a:pt x="3635" y="168163"/>
                  </a:lnTo>
                  <a:lnTo>
                    <a:pt x="2424" y="183072"/>
                  </a:lnTo>
                  <a:lnTo>
                    <a:pt x="1616" y="197905"/>
                  </a:lnTo>
                  <a:lnTo>
                    <a:pt x="718" y="227438"/>
                  </a:lnTo>
                  <a:lnTo>
                    <a:pt x="0" y="3523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69189" y="4211582"/>
              <a:ext cx="171439" cy="303158"/>
            </a:xfrm>
            <a:custGeom>
              <a:avLst/>
              <a:gdLst/>
              <a:ahLst/>
              <a:cxnLst/>
              <a:rect l="0" t="0" r="0" b="0"/>
              <a:pathLst>
                <a:path w="171439" h="303158">
                  <a:moveTo>
                    <a:pt x="15378" y="5845"/>
                  </a:moveTo>
                  <a:lnTo>
                    <a:pt x="32914" y="0"/>
                  </a:lnTo>
                  <a:lnTo>
                    <a:pt x="41751" y="1948"/>
                  </a:lnTo>
                  <a:lnTo>
                    <a:pt x="51312" y="6918"/>
                  </a:lnTo>
                  <a:lnTo>
                    <a:pt x="61357" y="13901"/>
                  </a:lnTo>
                  <a:lnTo>
                    <a:pt x="70501" y="21004"/>
                  </a:lnTo>
                  <a:lnTo>
                    <a:pt x="79044" y="28186"/>
                  </a:lnTo>
                  <a:lnTo>
                    <a:pt x="87186" y="35421"/>
                  </a:lnTo>
                  <a:lnTo>
                    <a:pt x="102758" y="49985"/>
                  </a:lnTo>
                  <a:lnTo>
                    <a:pt x="132694" y="79274"/>
                  </a:lnTo>
                  <a:lnTo>
                    <a:pt x="138858" y="87833"/>
                  </a:lnTo>
                  <a:lnTo>
                    <a:pt x="144191" y="97209"/>
                  </a:lnTo>
                  <a:lnTo>
                    <a:pt x="167387" y="144476"/>
                  </a:lnTo>
                  <a:lnTo>
                    <a:pt x="170552" y="158217"/>
                  </a:lnTo>
                  <a:lnTo>
                    <a:pt x="171438" y="172272"/>
                  </a:lnTo>
                  <a:lnTo>
                    <a:pt x="170805" y="186537"/>
                  </a:lnTo>
                  <a:lnTo>
                    <a:pt x="166713" y="199717"/>
                  </a:lnTo>
                  <a:lnTo>
                    <a:pt x="160314" y="212174"/>
                  </a:lnTo>
                  <a:lnTo>
                    <a:pt x="152377" y="224149"/>
                  </a:lnTo>
                  <a:lnTo>
                    <a:pt x="143416" y="233356"/>
                  </a:lnTo>
                  <a:lnTo>
                    <a:pt x="133771" y="240718"/>
                  </a:lnTo>
                  <a:lnTo>
                    <a:pt x="123671" y="246849"/>
                  </a:lnTo>
                  <a:lnTo>
                    <a:pt x="112043" y="252160"/>
                  </a:lnTo>
                  <a:lnTo>
                    <a:pt x="99397" y="256924"/>
                  </a:lnTo>
                  <a:lnTo>
                    <a:pt x="86073" y="261324"/>
                  </a:lnTo>
                  <a:lnTo>
                    <a:pt x="73519" y="263033"/>
                  </a:lnTo>
                  <a:lnTo>
                    <a:pt x="61480" y="262949"/>
                  </a:lnTo>
                  <a:lnTo>
                    <a:pt x="49783" y="261670"/>
                  </a:lnTo>
                  <a:lnTo>
                    <a:pt x="38315" y="258370"/>
                  </a:lnTo>
                  <a:lnTo>
                    <a:pt x="26998" y="253723"/>
                  </a:lnTo>
                  <a:lnTo>
                    <a:pt x="15784" y="248178"/>
                  </a:lnTo>
                  <a:lnTo>
                    <a:pt x="8307" y="239588"/>
                  </a:lnTo>
                  <a:lnTo>
                    <a:pt x="3323" y="228967"/>
                  </a:lnTo>
                  <a:lnTo>
                    <a:pt x="0" y="216992"/>
                  </a:lnTo>
                  <a:lnTo>
                    <a:pt x="1455" y="210232"/>
                  </a:lnTo>
                  <a:lnTo>
                    <a:pt x="6096" y="206949"/>
                  </a:lnTo>
                  <a:lnTo>
                    <a:pt x="12861" y="205984"/>
                  </a:lnTo>
                  <a:lnTo>
                    <a:pt x="21041" y="206564"/>
                  </a:lnTo>
                  <a:lnTo>
                    <a:pt x="30164" y="208174"/>
                  </a:lnTo>
                  <a:lnTo>
                    <a:pt x="39918" y="210471"/>
                  </a:lnTo>
                  <a:lnTo>
                    <a:pt x="50090" y="215673"/>
                  </a:lnTo>
                  <a:lnTo>
                    <a:pt x="60542" y="222812"/>
                  </a:lnTo>
                  <a:lnTo>
                    <a:pt x="83168" y="240531"/>
                  </a:lnTo>
                  <a:lnTo>
                    <a:pt x="109537" y="260641"/>
                  </a:lnTo>
                  <a:lnTo>
                    <a:pt x="120973" y="269920"/>
                  </a:lnTo>
                  <a:lnTo>
                    <a:pt x="131044" y="278552"/>
                  </a:lnTo>
                  <a:lnTo>
                    <a:pt x="158528" y="3031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48844" y="4503728"/>
              <a:ext cx="11013" cy="176186"/>
            </a:xfrm>
            <a:custGeom>
              <a:avLst/>
              <a:gdLst/>
              <a:ahLst/>
              <a:cxnLst/>
              <a:rect l="0" t="0" r="0" b="0"/>
              <a:pathLst>
                <a:path w="11013" h="176186">
                  <a:moveTo>
                    <a:pt x="0" y="0"/>
                  </a:moveTo>
                  <a:lnTo>
                    <a:pt x="0" y="61306"/>
                  </a:lnTo>
                  <a:lnTo>
                    <a:pt x="1223" y="73906"/>
                  </a:lnTo>
                  <a:lnTo>
                    <a:pt x="3263" y="85975"/>
                  </a:lnTo>
                  <a:lnTo>
                    <a:pt x="5846" y="97693"/>
                  </a:lnTo>
                  <a:lnTo>
                    <a:pt x="7568" y="110398"/>
                  </a:lnTo>
                  <a:lnTo>
                    <a:pt x="8716" y="123763"/>
                  </a:lnTo>
                  <a:lnTo>
                    <a:pt x="11012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974639" y="4261473"/>
              <a:ext cx="133647" cy="239554"/>
            </a:xfrm>
            <a:custGeom>
              <a:avLst/>
              <a:gdLst/>
              <a:ahLst/>
              <a:cxnLst/>
              <a:rect l="0" t="0" r="0" b="0"/>
              <a:pathLst>
                <a:path w="133647" h="239554">
                  <a:moveTo>
                    <a:pt x="6344" y="0"/>
                  </a:moveTo>
                  <a:lnTo>
                    <a:pt x="498" y="23383"/>
                  </a:lnTo>
                  <a:lnTo>
                    <a:pt x="0" y="35165"/>
                  </a:lnTo>
                  <a:lnTo>
                    <a:pt x="891" y="47914"/>
                  </a:lnTo>
                  <a:lnTo>
                    <a:pt x="2708" y="61307"/>
                  </a:lnTo>
                  <a:lnTo>
                    <a:pt x="6367" y="72683"/>
                  </a:lnTo>
                  <a:lnTo>
                    <a:pt x="11253" y="82714"/>
                  </a:lnTo>
                  <a:lnTo>
                    <a:pt x="16958" y="91848"/>
                  </a:lnTo>
                  <a:lnTo>
                    <a:pt x="24431" y="100384"/>
                  </a:lnTo>
                  <a:lnTo>
                    <a:pt x="33084" y="108522"/>
                  </a:lnTo>
                  <a:lnTo>
                    <a:pt x="42523" y="116395"/>
                  </a:lnTo>
                  <a:lnTo>
                    <a:pt x="51263" y="124090"/>
                  </a:lnTo>
                  <a:lnTo>
                    <a:pt x="67499" y="139166"/>
                  </a:lnTo>
                  <a:lnTo>
                    <a:pt x="76478" y="146612"/>
                  </a:lnTo>
                  <a:lnTo>
                    <a:pt x="86135" y="154022"/>
                  </a:lnTo>
                  <a:lnTo>
                    <a:pt x="96243" y="161410"/>
                  </a:lnTo>
                  <a:lnTo>
                    <a:pt x="105429" y="170006"/>
                  </a:lnTo>
                  <a:lnTo>
                    <a:pt x="114000" y="179407"/>
                  </a:lnTo>
                  <a:lnTo>
                    <a:pt x="122161" y="189345"/>
                  </a:lnTo>
                  <a:lnTo>
                    <a:pt x="127601" y="200864"/>
                  </a:lnTo>
                  <a:lnTo>
                    <a:pt x="131228" y="213437"/>
                  </a:lnTo>
                  <a:lnTo>
                    <a:pt x="133646" y="226714"/>
                  </a:lnTo>
                  <a:lnTo>
                    <a:pt x="131588" y="234341"/>
                  </a:lnTo>
                  <a:lnTo>
                    <a:pt x="126545" y="238203"/>
                  </a:lnTo>
                  <a:lnTo>
                    <a:pt x="119513" y="239553"/>
                  </a:lnTo>
                  <a:lnTo>
                    <a:pt x="111154" y="238007"/>
                  </a:lnTo>
                  <a:lnTo>
                    <a:pt x="101911" y="234529"/>
                  </a:lnTo>
                  <a:lnTo>
                    <a:pt x="92078" y="229763"/>
                  </a:lnTo>
                  <a:lnTo>
                    <a:pt x="83076" y="224139"/>
                  </a:lnTo>
                  <a:lnTo>
                    <a:pt x="74628" y="217942"/>
                  </a:lnTo>
                  <a:lnTo>
                    <a:pt x="66548" y="211364"/>
                  </a:lnTo>
                  <a:lnTo>
                    <a:pt x="58715" y="204532"/>
                  </a:lnTo>
                  <a:lnTo>
                    <a:pt x="51046" y="197530"/>
                  </a:lnTo>
                  <a:lnTo>
                    <a:pt x="43486" y="190415"/>
                  </a:lnTo>
                  <a:lnTo>
                    <a:pt x="36000" y="182001"/>
                  </a:lnTo>
                  <a:lnTo>
                    <a:pt x="28561" y="172722"/>
                  </a:lnTo>
                  <a:lnTo>
                    <a:pt x="6344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91994" y="4217427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0"/>
                  </a:moveTo>
                  <a:lnTo>
                    <a:pt x="23383" y="0"/>
                  </a:lnTo>
                  <a:lnTo>
                    <a:pt x="36388" y="1224"/>
                  </a:lnTo>
                  <a:lnTo>
                    <a:pt x="11011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192187" y="4195404"/>
              <a:ext cx="97120" cy="187198"/>
            </a:xfrm>
            <a:custGeom>
              <a:avLst/>
              <a:gdLst/>
              <a:ahLst/>
              <a:cxnLst/>
              <a:rect l="0" t="0" r="0" b="0"/>
              <a:pathLst>
                <a:path w="97120" h="187198">
                  <a:moveTo>
                    <a:pt x="20039" y="0"/>
                  </a:moveTo>
                  <a:lnTo>
                    <a:pt x="4712" y="45980"/>
                  </a:lnTo>
                  <a:lnTo>
                    <a:pt x="2480" y="58794"/>
                  </a:lnTo>
                  <a:lnTo>
                    <a:pt x="992" y="73454"/>
                  </a:lnTo>
                  <a:lnTo>
                    <a:pt x="0" y="89345"/>
                  </a:lnTo>
                  <a:lnTo>
                    <a:pt x="3009" y="103610"/>
                  </a:lnTo>
                  <a:lnTo>
                    <a:pt x="8685" y="116790"/>
                  </a:lnTo>
                  <a:lnTo>
                    <a:pt x="16140" y="129247"/>
                  </a:lnTo>
                  <a:lnTo>
                    <a:pt x="24781" y="139999"/>
                  </a:lnTo>
                  <a:lnTo>
                    <a:pt x="34212" y="149614"/>
                  </a:lnTo>
                  <a:lnTo>
                    <a:pt x="44169" y="158471"/>
                  </a:lnTo>
                  <a:lnTo>
                    <a:pt x="54478" y="165599"/>
                  </a:lnTo>
                  <a:lnTo>
                    <a:pt x="65021" y="171575"/>
                  </a:lnTo>
                  <a:lnTo>
                    <a:pt x="97119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256272" y="4206416"/>
              <a:ext cx="44047" cy="330348"/>
            </a:xfrm>
            <a:custGeom>
              <a:avLst/>
              <a:gdLst/>
              <a:ahLst/>
              <a:cxnLst/>
              <a:rect l="0" t="0" r="0" b="0"/>
              <a:pathLst>
                <a:path w="44047" h="330348">
                  <a:moveTo>
                    <a:pt x="44046" y="0"/>
                  </a:moveTo>
                  <a:lnTo>
                    <a:pt x="38200" y="17537"/>
                  </a:lnTo>
                  <a:lnTo>
                    <a:pt x="35255" y="30044"/>
                  </a:lnTo>
                  <a:lnTo>
                    <a:pt x="32068" y="45722"/>
                  </a:lnTo>
                  <a:lnTo>
                    <a:pt x="28720" y="63516"/>
                  </a:lnTo>
                  <a:lnTo>
                    <a:pt x="26487" y="83943"/>
                  </a:lnTo>
                  <a:lnTo>
                    <a:pt x="24999" y="106126"/>
                  </a:lnTo>
                  <a:lnTo>
                    <a:pt x="24007" y="129479"/>
                  </a:lnTo>
                  <a:lnTo>
                    <a:pt x="22122" y="149941"/>
                  </a:lnTo>
                  <a:lnTo>
                    <a:pt x="19642" y="168477"/>
                  </a:lnTo>
                  <a:lnTo>
                    <a:pt x="16765" y="185729"/>
                  </a:lnTo>
                  <a:lnTo>
                    <a:pt x="14847" y="204570"/>
                  </a:lnTo>
                  <a:lnTo>
                    <a:pt x="13569" y="224473"/>
                  </a:lnTo>
                  <a:lnTo>
                    <a:pt x="12716" y="245082"/>
                  </a:lnTo>
                  <a:lnTo>
                    <a:pt x="10924" y="262492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324325" y="4283497"/>
              <a:ext cx="152179" cy="172095"/>
            </a:xfrm>
            <a:custGeom>
              <a:avLst/>
              <a:gdLst/>
              <a:ahLst/>
              <a:cxnLst/>
              <a:rect l="0" t="0" r="0" b="0"/>
              <a:pathLst>
                <a:path w="152179" h="172095">
                  <a:moveTo>
                    <a:pt x="20039" y="0"/>
                  </a:moveTo>
                  <a:lnTo>
                    <a:pt x="4713" y="45979"/>
                  </a:lnTo>
                  <a:lnTo>
                    <a:pt x="2481" y="57570"/>
                  </a:lnTo>
                  <a:lnTo>
                    <a:pt x="992" y="70191"/>
                  </a:lnTo>
                  <a:lnTo>
                    <a:pt x="0" y="83500"/>
                  </a:lnTo>
                  <a:lnTo>
                    <a:pt x="562" y="97265"/>
                  </a:lnTo>
                  <a:lnTo>
                    <a:pt x="2161" y="111337"/>
                  </a:lnTo>
                  <a:lnTo>
                    <a:pt x="4450" y="125612"/>
                  </a:lnTo>
                  <a:lnTo>
                    <a:pt x="9646" y="136352"/>
                  </a:lnTo>
                  <a:lnTo>
                    <a:pt x="16781" y="144735"/>
                  </a:lnTo>
                  <a:lnTo>
                    <a:pt x="25208" y="151548"/>
                  </a:lnTo>
                  <a:lnTo>
                    <a:pt x="35720" y="157313"/>
                  </a:lnTo>
                  <a:lnTo>
                    <a:pt x="47622" y="162380"/>
                  </a:lnTo>
                  <a:lnTo>
                    <a:pt x="60451" y="166982"/>
                  </a:lnTo>
                  <a:lnTo>
                    <a:pt x="73898" y="170049"/>
                  </a:lnTo>
                  <a:lnTo>
                    <a:pt x="87756" y="172094"/>
                  </a:lnTo>
                  <a:lnTo>
                    <a:pt x="152178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443468" y="4272485"/>
              <a:ext cx="22024" cy="363383"/>
            </a:xfrm>
            <a:custGeom>
              <a:avLst/>
              <a:gdLst/>
              <a:ahLst/>
              <a:cxnLst/>
              <a:rect l="0" t="0" r="0" b="0"/>
              <a:pathLst>
                <a:path w="22024" h="363383">
                  <a:moveTo>
                    <a:pt x="0" y="0"/>
                  </a:moveTo>
                  <a:lnTo>
                    <a:pt x="0" y="80268"/>
                  </a:lnTo>
                  <a:lnTo>
                    <a:pt x="1224" y="95111"/>
                  </a:lnTo>
                  <a:lnTo>
                    <a:pt x="3263" y="109901"/>
                  </a:lnTo>
                  <a:lnTo>
                    <a:pt x="5846" y="124655"/>
                  </a:lnTo>
                  <a:lnTo>
                    <a:pt x="7568" y="139384"/>
                  </a:lnTo>
                  <a:lnTo>
                    <a:pt x="8716" y="154099"/>
                  </a:lnTo>
                  <a:lnTo>
                    <a:pt x="9481" y="168802"/>
                  </a:lnTo>
                  <a:lnTo>
                    <a:pt x="11215" y="184722"/>
                  </a:lnTo>
                  <a:lnTo>
                    <a:pt x="13594" y="201452"/>
                  </a:lnTo>
                  <a:lnTo>
                    <a:pt x="16404" y="218724"/>
                  </a:lnTo>
                  <a:lnTo>
                    <a:pt x="18277" y="235132"/>
                  </a:lnTo>
                  <a:lnTo>
                    <a:pt x="19526" y="250964"/>
                  </a:lnTo>
                  <a:lnTo>
                    <a:pt x="20358" y="266414"/>
                  </a:lnTo>
                  <a:lnTo>
                    <a:pt x="21283" y="296630"/>
                  </a:lnTo>
                  <a:lnTo>
                    <a:pt x="22023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003006" y="4701936"/>
              <a:ext cx="11012" cy="275290"/>
            </a:xfrm>
            <a:custGeom>
              <a:avLst/>
              <a:gdLst/>
              <a:ahLst/>
              <a:cxnLst/>
              <a:rect l="0" t="0" r="0" b="0"/>
              <a:pathLst>
                <a:path w="11012" h="275290">
                  <a:moveTo>
                    <a:pt x="11011" y="0"/>
                  </a:moveTo>
                  <a:lnTo>
                    <a:pt x="11011" y="166009"/>
                  </a:lnTo>
                  <a:lnTo>
                    <a:pt x="9788" y="184083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47948" y="4817740"/>
              <a:ext cx="154163" cy="16336"/>
            </a:xfrm>
            <a:custGeom>
              <a:avLst/>
              <a:gdLst/>
              <a:ahLst/>
              <a:cxnLst/>
              <a:rect l="0" t="0" r="0" b="0"/>
              <a:pathLst>
                <a:path w="154163" h="16336">
                  <a:moveTo>
                    <a:pt x="0" y="16335"/>
                  </a:moveTo>
                  <a:lnTo>
                    <a:pt x="17537" y="10489"/>
                  </a:lnTo>
                  <a:lnTo>
                    <a:pt x="27597" y="7544"/>
                  </a:lnTo>
                  <a:lnTo>
                    <a:pt x="51825" y="1008"/>
                  </a:lnTo>
                  <a:lnTo>
                    <a:pt x="66361" y="0"/>
                  </a:lnTo>
                  <a:lnTo>
                    <a:pt x="82170" y="551"/>
                  </a:lnTo>
                  <a:lnTo>
                    <a:pt x="154162" y="5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113093" y="4790028"/>
              <a:ext cx="135867" cy="183568"/>
            </a:xfrm>
            <a:custGeom>
              <a:avLst/>
              <a:gdLst/>
              <a:ahLst/>
              <a:cxnLst/>
              <a:rect l="0" t="0" r="0" b="0"/>
              <a:pathLst>
                <a:path w="135867" h="183568">
                  <a:moveTo>
                    <a:pt x="88121" y="0"/>
                  </a:moveTo>
                  <a:lnTo>
                    <a:pt x="99812" y="11692"/>
                  </a:lnTo>
                  <a:lnTo>
                    <a:pt x="105703" y="18806"/>
                  </a:lnTo>
                  <a:lnTo>
                    <a:pt x="112078" y="27220"/>
                  </a:lnTo>
                  <a:lnTo>
                    <a:pt x="118774" y="36499"/>
                  </a:lnTo>
                  <a:lnTo>
                    <a:pt x="124462" y="47580"/>
                  </a:lnTo>
                  <a:lnTo>
                    <a:pt x="129477" y="59861"/>
                  </a:lnTo>
                  <a:lnTo>
                    <a:pt x="134044" y="72942"/>
                  </a:lnTo>
                  <a:lnTo>
                    <a:pt x="135866" y="86557"/>
                  </a:lnTo>
                  <a:lnTo>
                    <a:pt x="135856" y="100527"/>
                  </a:lnTo>
                  <a:lnTo>
                    <a:pt x="134627" y="114735"/>
                  </a:lnTo>
                  <a:lnTo>
                    <a:pt x="131360" y="127878"/>
                  </a:lnTo>
                  <a:lnTo>
                    <a:pt x="126735" y="140310"/>
                  </a:lnTo>
                  <a:lnTo>
                    <a:pt x="121205" y="152268"/>
                  </a:lnTo>
                  <a:lnTo>
                    <a:pt x="113847" y="161464"/>
                  </a:lnTo>
                  <a:lnTo>
                    <a:pt x="105272" y="168818"/>
                  </a:lnTo>
                  <a:lnTo>
                    <a:pt x="95884" y="174944"/>
                  </a:lnTo>
                  <a:lnTo>
                    <a:pt x="83509" y="179029"/>
                  </a:lnTo>
                  <a:lnTo>
                    <a:pt x="69140" y="181751"/>
                  </a:lnTo>
                  <a:lnTo>
                    <a:pt x="53444" y="183567"/>
                  </a:lnTo>
                  <a:lnTo>
                    <a:pt x="40533" y="182330"/>
                  </a:lnTo>
                  <a:lnTo>
                    <a:pt x="29479" y="179058"/>
                  </a:lnTo>
                  <a:lnTo>
                    <a:pt x="19662" y="174430"/>
                  </a:lnTo>
                  <a:lnTo>
                    <a:pt x="11894" y="167674"/>
                  </a:lnTo>
                  <a:lnTo>
                    <a:pt x="5492" y="159500"/>
                  </a:lnTo>
                  <a:lnTo>
                    <a:pt x="0" y="150380"/>
                  </a:lnTo>
                  <a:lnTo>
                    <a:pt x="2457" y="145523"/>
                  </a:lnTo>
                  <a:lnTo>
                    <a:pt x="10212" y="143508"/>
                  </a:lnTo>
                  <a:lnTo>
                    <a:pt x="21499" y="143389"/>
                  </a:lnTo>
                  <a:lnTo>
                    <a:pt x="32695" y="145757"/>
                  </a:lnTo>
                  <a:lnTo>
                    <a:pt x="43829" y="149782"/>
                  </a:lnTo>
                  <a:lnTo>
                    <a:pt x="54923" y="154913"/>
                  </a:lnTo>
                  <a:lnTo>
                    <a:pt x="65989" y="159557"/>
                  </a:lnTo>
                  <a:lnTo>
                    <a:pt x="77037" y="163876"/>
                  </a:lnTo>
                  <a:lnTo>
                    <a:pt x="110144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278295" y="4804102"/>
              <a:ext cx="154163" cy="184135"/>
            </a:xfrm>
            <a:custGeom>
              <a:avLst/>
              <a:gdLst/>
              <a:ahLst/>
              <a:cxnLst/>
              <a:rect l="0" t="0" r="0" b="0"/>
              <a:pathLst>
                <a:path w="154163" h="184135">
                  <a:moveTo>
                    <a:pt x="0" y="18961"/>
                  </a:moveTo>
                  <a:lnTo>
                    <a:pt x="17537" y="7270"/>
                  </a:lnTo>
                  <a:lnTo>
                    <a:pt x="27597" y="3826"/>
                  </a:lnTo>
                  <a:lnTo>
                    <a:pt x="39197" y="1530"/>
                  </a:lnTo>
                  <a:lnTo>
                    <a:pt x="51825" y="0"/>
                  </a:lnTo>
                  <a:lnTo>
                    <a:pt x="62691" y="2649"/>
                  </a:lnTo>
                  <a:lnTo>
                    <a:pt x="72381" y="8087"/>
                  </a:lnTo>
                  <a:lnTo>
                    <a:pt x="81289" y="15382"/>
                  </a:lnTo>
                  <a:lnTo>
                    <a:pt x="89674" y="22692"/>
                  </a:lnTo>
                  <a:lnTo>
                    <a:pt x="97712" y="30013"/>
                  </a:lnTo>
                  <a:lnTo>
                    <a:pt x="105517" y="37341"/>
                  </a:lnTo>
                  <a:lnTo>
                    <a:pt x="110720" y="47120"/>
                  </a:lnTo>
                  <a:lnTo>
                    <a:pt x="114189" y="58533"/>
                  </a:lnTo>
                  <a:lnTo>
                    <a:pt x="116502" y="71036"/>
                  </a:lnTo>
                  <a:lnTo>
                    <a:pt x="115596" y="83042"/>
                  </a:lnTo>
                  <a:lnTo>
                    <a:pt x="112546" y="94716"/>
                  </a:lnTo>
                  <a:lnTo>
                    <a:pt x="108065" y="106170"/>
                  </a:lnTo>
                  <a:lnTo>
                    <a:pt x="102631" y="116253"/>
                  </a:lnTo>
                  <a:lnTo>
                    <a:pt x="96561" y="125421"/>
                  </a:lnTo>
                  <a:lnTo>
                    <a:pt x="90068" y="133981"/>
                  </a:lnTo>
                  <a:lnTo>
                    <a:pt x="79621" y="139687"/>
                  </a:lnTo>
                  <a:lnTo>
                    <a:pt x="66539" y="143492"/>
                  </a:lnTo>
                  <a:lnTo>
                    <a:pt x="51701" y="146028"/>
                  </a:lnTo>
                  <a:lnTo>
                    <a:pt x="38138" y="145271"/>
                  </a:lnTo>
                  <a:lnTo>
                    <a:pt x="25425" y="142320"/>
                  </a:lnTo>
                  <a:lnTo>
                    <a:pt x="13279" y="137906"/>
                  </a:lnTo>
                  <a:lnTo>
                    <a:pt x="8853" y="133739"/>
                  </a:lnTo>
                  <a:lnTo>
                    <a:pt x="9572" y="129738"/>
                  </a:lnTo>
                  <a:lnTo>
                    <a:pt x="13723" y="125847"/>
                  </a:lnTo>
                  <a:lnTo>
                    <a:pt x="20160" y="124477"/>
                  </a:lnTo>
                  <a:lnTo>
                    <a:pt x="28122" y="124786"/>
                  </a:lnTo>
                  <a:lnTo>
                    <a:pt x="37101" y="126216"/>
                  </a:lnTo>
                  <a:lnTo>
                    <a:pt x="46757" y="129617"/>
                  </a:lnTo>
                  <a:lnTo>
                    <a:pt x="56865" y="134331"/>
                  </a:lnTo>
                  <a:lnTo>
                    <a:pt x="67274" y="139921"/>
                  </a:lnTo>
                  <a:lnTo>
                    <a:pt x="76661" y="146094"/>
                  </a:lnTo>
                  <a:lnTo>
                    <a:pt x="85365" y="152657"/>
                  </a:lnTo>
                  <a:lnTo>
                    <a:pt x="93615" y="159479"/>
                  </a:lnTo>
                  <a:lnTo>
                    <a:pt x="102786" y="165250"/>
                  </a:lnTo>
                  <a:lnTo>
                    <a:pt x="112570" y="170321"/>
                  </a:lnTo>
                  <a:lnTo>
                    <a:pt x="154162" y="184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1494211" y="4801040"/>
              <a:ext cx="82405" cy="180044"/>
            </a:xfrm>
            <a:custGeom>
              <a:avLst/>
              <a:gdLst/>
              <a:ahLst/>
              <a:cxnLst/>
              <a:rect l="0" t="0" r="0" b="0"/>
              <a:pathLst>
                <a:path w="82405" h="180044">
                  <a:moveTo>
                    <a:pt x="15327" y="0"/>
                  </a:moveTo>
                  <a:lnTo>
                    <a:pt x="9481" y="23383"/>
                  </a:lnTo>
                  <a:lnTo>
                    <a:pt x="6536" y="33941"/>
                  </a:lnTo>
                  <a:lnTo>
                    <a:pt x="0" y="55461"/>
                  </a:lnTo>
                  <a:lnTo>
                    <a:pt x="215" y="65114"/>
                  </a:lnTo>
                  <a:lnTo>
                    <a:pt x="2805" y="73997"/>
                  </a:lnTo>
                  <a:lnTo>
                    <a:pt x="6979" y="82366"/>
                  </a:lnTo>
                  <a:lnTo>
                    <a:pt x="13432" y="89169"/>
                  </a:lnTo>
                  <a:lnTo>
                    <a:pt x="21405" y="94928"/>
                  </a:lnTo>
                  <a:lnTo>
                    <a:pt x="30390" y="99990"/>
                  </a:lnTo>
                  <a:lnTo>
                    <a:pt x="40051" y="105812"/>
                  </a:lnTo>
                  <a:lnTo>
                    <a:pt x="60574" y="118806"/>
                  </a:lnTo>
                  <a:lnTo>
                    <a:pt x="68738" y="126921"/>
                  </a:lnTo>
                  <a:lnTo>
                    <a:pt x="75404" y="136002"/>
                  </a:lnTo>
                  <a:lnTo>
                    <a:pt x="81072" y="145725"/>
                  </a:lnTo>
                  <a:lnTo>
                    <a:pt x="82404" y="154655"/>
                  </a:lnTo>
                  <a:lnTo>
                    <a:pt x="80844" y="163055"/>
                  </a:lnTo>
                  <a:lnTo>
                    <a:pt x="77358" y="171103"/>
                  </a:lnTo>
                  <a:lnTo>
                    <a:pt x="70139" y="176467"/>
                  </a:lnTo>
                  <a:lnTo>
                    <a:pt x="60433" y="180043"/>
                  </a:lnTo>
                  <a:lnTo>
                    <a:pt x="15327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1498526" y="4756994"/>
              <a:ext cx="176186" cy="66070"/>
            </a:xfrm>
            <a:custGeom>
              <a:avLst/>
              <a:gdLst/>
              <a:ahLst/>
              <a:cxnLst/>
              <a:rect l="0" t="0" r="0" b="0"/>
              <a:pathLst>
                <a:path w="176186" h="66070">
                  <a:moveTo>
                    <a:pt x="176185" y="66069"/>
                  </a:moveTo>
                  <a:lnTo>
                    <a:pt x="158648" y="54378"/>
                  </a:lnTo>
                  <a:lnTo>
                    <a:pt x="148588" y="48487"/>
                  </a:lnTo>
                  <a:lnTo>
                    <a:pt x="136988" y="42113"/>
                  </a:lnTo>
                  <a:lnTo>
                    <a:pt x="124360" y="35416"/>
                  </a:lnTo>
                  <a:lnTo>
                    <a:pt x="112271" y="29728"/>
                  </a:lnTo>
                  <a:lnTo>
                    <a:pt x="100541" y="24713"/>
                  </a:lnTo>
                  <a:lnTo>
                    <a:pt x="89050" y="20146"/>
                  </a:lnTo>
                  <a:lnTo>
                    <a:pt x="76496" y="17101"/>
                  </a:lnTo>
                  <a:lnTo>
                    <a:pt x="63232" y="1507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353324" y="5246205"/>
            <a:ext cx="1497573" cy="722061"/>
            <a:chOff x="353324" y="5246205"/>
            <a:chExt cx="1497573" cy="722061"/>
          </a:xfrm>
        </p:grpSpPr>
        <p:sp>
          <p:nvSpPr>
            <p:cNvPr id="183" name="Freeform 182"/>
            <p:cNvSpPr/>
            <p:nvPr/>
          </p:nvSpPr>
          <p:spPr>
            <a:xfrm>
              <a:off x="353324" y="5246205"/>
              <a:ext cx="1497573" cy="61368"/>
            </a:xfrm>
            <a:custGeom>
              <a:avLst/>
              <a:gdLst/>
              <a:ahLst/>
              <a:cxnLst/>
              <a:rect l="0" t="0" r="0" b="0"/>
              <a:pathLst>
                <a:path w="1497573" h="61368">
                  <a:moveTo>
                    <a:pt x="1497572" y="61367"/>
                  </a:moveTo>
                  <a:lnTo>
                    <a:pt x="1480035" y="55521"/>
                  </a:lnTo>
                  <a:lnTo>
                    <a:pt x="1469975" y="53799"/>
                  </a:lnTo>
                  <a:lnTo>
                    <a:pt x="1429987" y="50152"/>
                  </a:lnTo>
                  <a:lnTo>
                    <a:pt x="1392901" y="44963"/>
                  </a:lnTo>
                  <a:lnTo>
                    <a:pt x="1373957" y="43090"/>
                  </a:lnTo>
                  <a:lnTo>
                    <a:pt x="1355210" y="41841"/>
                  </a:lnTo>
                  <a:lnTo>
                    <a:pt x="1316843" y="40454"/>
                  </a:lnTo>
                  <a:lnTo>
                    <a:pt x="1232397" y="39563"/>
                  </a:lnTo>
                  <a:lnTo>
                    <a:pt x="1187626" y="38218"/>
                  </a:lnTo>
                  <a:lnTo>
                    <a:pt x="1163697" y="36146"/>
                  </a:lnTo>
                  <a:lnTo>
                    <a:pt x="1139179" y="33541"/>
                  </a:lnTo>
                  <a:lnTo>
                    <a:pt x="1113046" y="31805"/>
                  </a:lnTo>
                  <a:lnTo>
                    <a:pt x="1085836" y="30647"/>
                  </a:lnTo>
                  <a:lnTo>
                    <a:pt x="1057908" y="29876"/>
                  </a:lnTo>
                  <a:lnTo>
                    <a:pt x="1029501" y="28138"/>
                  </a:lnTo>
                  <a:lnTo>
                    <a:pt x="971837" y="22944"/>
                  </a:lnTo>
                  <a:lnTo>
                    <a:pt x="884343" y="13141"/>
                  </a:lnTo>
                  <a:lnTo>
                    <a:pt x="855063" y="10864"/>
                  </a:lnTo>
                  <a:lnTo>
                    <a:pt x="825755" y="9345"/>
                  </a:lnTo>
                  <a:lnTo>
                    <a:pt x="767089" y="7659"/>
                  </a:lnTo>
                  <a:lnTo>
                    <a:pt x="620311" y="6487"/>
                  </a:lnTo>
                  <a:lnTo>
                    <a:pt x="589726" y="5204"/>
                  </a:lnTo>
                  <a:lnTo>
                    <a:pt x="558324" y="3125"/>
                  </a:lnTo>
                  <a:lnTo>
                    <a:pt x="526378" y="516"/>
                  </a:lnTo>
                  <a:lnTo>
                    <a:pt x="496516" y="0"/>
                  </a:lnTo>
                  <a:lnTo>
                    <a:pt x="468043" y="880"/>
                  </a:lnTo>
                  <a:lnTo>
                    <a:pt x="440497" y="2689"/>
                  </a:lnTo>
                  <a:lnTo>
                    <a:pt x="413568" y="3896"/>
                  </a:lnTo>
                  <a:lnTo>
                    <a:pt x="360809" y="5236"/>
                  </a:lnTo>
                  <a:lnTo>
                    <a:pt x="282955" y="5991"/>
                  </a:lnTo>
                  <a:lnTo>
                    <a:pt x="258377" y="7321"/>
                  </a:lnTo>
                  <a:lnTo>
                    <a:pt x="234650" y="9430"/>
                  </a:lnTo>
                  <a:lnTo>
                    <a:pt x="211491" y="12060"/>
                  </a:lnTo>
                  <a:lnTo>
                    <a:pt x="189934" y="15037"/>
                  </a:lnTo>
                  <a:lnTo>
                    <a:pt x="149669" y="21607"/>
                  </a:lnTo>
                  <a:lnTo>
                    <a:pt x="131590" y="23849"/>
                  </a:lnTo>
                  <a:lnTo>
                    <a:pt x="114644" y="25344"/>
                  </a:lnTo>
                  <a:lnTo>
                    <a:pt x="98452" y="26340"/>
                  </a:lnTo>
                  <a:lnTo>
                    <a:pt x="82764" y="28227"/>
                  </a:lnTo>
                  <a:lnTo>
                    <a:pt x="67411" y="30709"/>
                  </a:lnTo>
                  <a:lnTo>
                    <a:pt x="0" y="50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1544545" y="5343716"/>
              <a:ext cx="185225" cy="349261"/>
            </a:xfrm>
            <a:custGeom>
              <a:avLst/>
              <a:gdLst/>
              <a:ahLst/>
              <a:cxnLst/>
              <a:rect l="0" t="0" r="0" b="0"/>
              <a:pathLst>
                <a:path w="185225" h="349261">
                  <a:moveTo>
                    <a:pt x="185224" y="84983"/>
                  </a:moveTo>
                  <a:lnTo>
                    <a:pt x="185224" y="55755"/>
                  </a:lnTo>
                  <a:lnTo>
                    <a:pt x="181553" y="44698"/>
                  </a:lnTo>
                  <a:lnTo>
                    <a:pt x="175436" y="34880"/>
                  </a:lnTo>
                  <a:lnTo>
                    <a:pt x="167687" y="25887"/>
                  </a:lnTo>
                  <a:lnTo>
                    <a:pt x="157627" y="18669"/>
                  </a:lnTo>
                  <a:lnTo>
                    <a:pt x="146027" y="12633"/>
                  </a:lnTo>
                  <a:lnTo>
                    <a:pt x="133399" y="7386"/>
                  </a:lnTo>
                  <a:lnTo>
                    <a:pt x="120086" y="3887"/>
                  </a:lnTo>
                  <a:lnTo>
                    <a:pt x="106317" y="1555"/>
                  </a:lnTo>
                  <a:lnTo>
                    <a:pt x="92244" y="0"/>
                  </a:lnTo>
                  <a:lnTo>
                    <a:pt x="77967" y="1411"/>
                  </a:lnTo>
                  <a:lnTo>
                    <a:pt x="63556" y="4798"/>
                  </a:lnTo>
                  <a:lnTo>
                    <a:pt x="49054" y="9503"/>
                  </a:lnTo>
                  <a:lnTo>
                    <a:pt x="35716" y="15087"/>
                  </a:lnTo>
                  <a:lnTo>
                    <a:pt x="23153" y="21257"/>
                  </a:lnTo>
                  <a:lnTo>
                    <a:pt x="11107" y="27817"/>
                  </a:lnTo>
                  <a:lnTo>
                    <a:pt x="4300" y="38308"/>
                  </a:lnTo>
                  <a:lnTo>
                    <a:pt x="986" y="51419"/>
                  </a:lnTo>
                  <a:lnTo>
                    <a:pt x="0" y="66278"/>
                  </a:lnTo>
                  <a:lnTo>
                    <a:pt x="4236" y="77407"/>
                  </a:lnTo>
                  <a:lnTo>
                    <a:pt x="11955" y="86050"/>
                  </a:lnTo>
                  <a:lnTo>
                    <a:pt x="21994" y="93035"/>
                  </a:lnTo>
                  <a:lnTo>
                    <a:pt x="33581" y="96468"/>
                  </a:lnTo>
                  <a:lnTo>
                    <a:pt x="46200" y="97534"/>
                  </a:lnTo>
                  <a:lnTo>
                    <a:pt x="59507" y="97021"/>
                  </a:lnTo>
                  <a:lnTo>
                    <a:pt x="73272" y="94232"/>
                  </a:lnTo>
                  <a:lnTo>
                    <a:pt x="87342" y="89925"/>
                  </a:lnTo>
                  <a:lnTo>
                    <a:pt x="101617" y="84607"/>
                  </a:lnTo>
                  <a:lnTo>
                    <a:pt x="114804" y="78615"/>
                  </a:lnTo>
                  <a:lnTo>
                    <a:pt x="127266" y="72173"/>
                  </a:lnTo>
                  <a:lnTo>
                    <a:pt x="139244" y="65432"/>
                  </a:lnTo>
                  <a:lnTo>
                    <a:pt x="149677" y="65831"/>
                  </a:lnTo>
                  <a:lnTo>
                    <a:pt x="159079" y="70991"/>
                  </a:lnTo>
                  <a:lnTo>
                    <a:pt x="167794" y="79326"/>
                  </a:lnTo>
                  <a:lnTo>
                    <a:pt x="172380" y="88553"/>
                  </a:lnTo>
                  <a:lnTo>
                    <a:pt x="174215" y="98375"/>
                  </a:lnTo>
                  <a:lnTo>
                    <a:pt x="174214" y="108593"/>
                  </a:lnTo>
                  <a:lnTo>
                    <a:pt x="172990" y="122746"/>
                  </a:lnTo>
                  <a:lnTo>
                    <a:pt x="170950" y="139522"/>
                  </a:lnTo>
                  <a:lnTo>
                    <a:pt x="168367" y="158048"/>
                  </a:lnTo>
                  <a:lnTo>
                    <a:pt x="166645" y="175292"/>
                  </a:lnTo>
                  <a:lnTo>
                    <a:pt x="165497" y="191682"/>
                  </a:lnTo>
                  <a:lnTo>
                    <a:pt x="164732" y="207503"/>
                  </a:lnTo>
                  <a:lnTo>
                    <a:pt x="162998" y="221721"/>
                  </a:lnTo>
                  <a:lnTo>
                    <a:pt x="160619" y="234870"/>
                  </a:lnTo>
                  <a:lnTo>
                    <a:pt x="157809" y="247307"/>
                  </a:lnTo>
                  <a:lnTo>
                    <a:pt x="151424" y="280701"/>
                  </a:lnTo>
                  <a:lnTo>
                    <a:pt x="141178" y="3492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1344364" y="5329595"/>
              <a:ext cx="176186" cy="362727"/>
            </a:xfrm>
            <a:custGeom>
              <a:avLst/>
              <a:gdLst/>
              <a:ahLst/>
              <a:cxnLst/>
              <a:rect l="0" t="0" r="0" b="0"/>
              <a:pathLst>
                <a:path w="176186" h="362727">
                  <a:moveTo>
                    <a:pt x="176185" y="0"/>
                  </a:moveTo>
                  <a:lnTo>
                    <a:pt x="130206" y="61306"/>
                  </a:lnTo>
                  <a:lnTo>
                    <a:pt x="122286" y="73906"/>
                  </a:lnTo>
                  <a:lnTo>
                    <a:pt x="115782" y="85975"/>
                  </a:lnTo>
                  <a:lnTo>
                    <a:pt x="110223" y="97693"/>
                  </a:lnTo>
                  <a:lnTo>
                    <a:pt x="104070" y="109175"/>
                  </a:lnTo>
                  <a:lnTo>
                    <a:pt x="97521" y="120500"/>
                  </a:lnTo>
                  <a:lnTo>
                    <a:pt x="90707" y="131721"/>
                  </a:lnTo>
                  <a:lnTo>
                    <a:pt x="84942" y="142872"/>
                  </a:lnTo>
                  <a:lnTo>
                    <a:pt x="79875" y="153976"/>
                  </a:lnTo>
                  <a:lnTo>
                    <a:pt x="75273" y="165049"/>
                  </a:lnTo>
                  <a:lnTo>
                    <a:pt x="69758" y="177326"/>
                  </a:lnTo>
                  <a:lnTo>
                    <a:pt x="57105" y="204017"/>
                  </a:lnTo>
                  <a:lnTo>
                    <a:pt x="51529" y="216763"/>
                  </a:lnTo>
                  <a:lnTo>
                    <a:pt x="46588" y="228930"/>
                  </a:lnTo>
                  <a:lnTo>
                    <a:pt x="42070" y="240713"/>
                  </a:lnTo>
                  <a:lnTo>
                    <a:pt x="39058" y="255909"/>
                  </a:lnTo>
                  <a:lnTo>
                    <a:pt x="37051" y="273380"/>
                  </a:lnTo>
                  <a:lnTo>
                    <a:pt x="35712" y="292369"/>
                  </a:lnTo>
                  <a:lnTo>
                    <a:pt x="36043" y="311146"/>
                  </a:lnTo>
                  <a:lnTo>
                    <a:pt x="37487" y="329782"/>
                  </a:lnTo>
                  <a:lnTo>
                    <a:pt x="39674" y="348322"/>
                  </a:lnTo>
                  <a:lnTo>
                    <a:pt x="46025" y="358236"/>
                  </a:lnTo>
                  <a:lnTo>
                    <a:pt x="55154" y="362398"/>
                  </a:lnTo>
                  <a:lnTo>
                    <a:pt x="66134" y="362726"/>
                  </a:lnTo>
                  <a:lnTo>
                    <a:pt x="75900" y="358050"/>
                  </a:lnTo>
                  <a:lnTo>
                    <a:pt x="84859" y="350039"/>
                  </a:lnTo>
                  <a:lnTo>
                    <a:pt x="93278" y="339805"/>
                  </a:lnTo>
                  <a:lnTo>
                    <a:pt x="100114" y="328087"/>
                  </a:lnTo>
                  <a:lnTo>
                    <a:pt x="105895" y="315382"/>
                  </a:lnTo>
                  <a:lnTo>
                    <a:pt x="110972" y="302018"/>
                  </a:lnTo>
                  <a:lnTo>
                    <a:pt x="113134" y="289437"/>
                  </a:lnTo>
                  <a:lnTo>
                    <a:pt x="113351" y="277380"/>
                  </a:lnTo>
                  <a:lnTo>
                    <a:pt x="112273" y="265672"/>
                  </a:lnTo>
                  <a:lnTo>
                    <a:pt x="107883" y="255419"/>
                  </a:lnTo>
                  <a:lnTo>
                    <a:pt x="101286" y="246137"/>
                  </a:lnTo>
                  <a:lnTo>
                    <a:pt x="93218" y="237502"/>
                  </a:lnTo>
                  <a:lnTo>
                    <a:pt x="85392" y="234192"/>
                  </a:lnTo>
                  <a:lnTo>
                    <a:pt x="77728" y="234432"/>
                  </a:lnTo>
                  <a:lnTo>
                    <a:pt x="70171" y="237040"/>
                  </a:lnTo>
                  <a:lnTo>
                    <a:pt x="62686" y="241225"/>
                  </a:lnTo>
                  <a:lnTo>
                    <a:pt x="55250" y="246462"/>
                  </a:lnTo>
                  <a:lnTo>
                    <a:pt x="47845" y="252401"/>
                  </a:lnTo>
                  <a:lnTo>
                    <a:pt x="40461" y="258806"/>
                  </a:lnTo>
                  <a:lnTo>
                    <a:pt x="33092" y="265524"/>
                  </a:lnTo>
                  <a:lnTo>
                    <a:pt x="25732" y="272450"/>
                  </a:lnTo>
                  <a:lnTo>
                    <a:pt x="19602" y="280737"/>
                  </a:lnTo>
                  <a:lnTo>
                    <a:pt x="14291" y="289933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1179191" y="5348461"/>
              <a:ext cx="143246" cy="344516"/>
            </a:xfrm>
            <a:custGeom>
              <a:avLst/>
              <a:gdLst/>
              <a:ahLst/>
              <a:cxnLst/>
              <a:rect l="0" t="0" r="0" b="0"/>
              <a:pathLst>
                <a:path w="143246" h="344516">
                  <a:moveTo>
                    <a:pt x="0" y="14169"/>
                  </a:moveTo>
                  <a:lnTo>
                    <a:pt x="11691" y="2477"/>
                  </a:lnTo>
                  <a:lnTo>
                    <a:pt x="18806" y="257"/>
                  </a:lnTo>
                  <a:lnTo>
                    <a:pt x="27219" y="0"/>
                  </a:lnTo>
                  <a:lnTo>
                    <a:pt x="36499" y="1052"/>
                  </a:lnTo>
                  <a:lnTo>
                    <a:pt x="47579" y="2977"/>
                  </a:lnTo>
                  <a:lnTo>
                    <a:pt x="59860" y="5484"/>
                  </a:lnTo>
                  <a:lnTo>
                    <a:pt x="72941" y="8379"/>
                  </a:lnTo>
                  <a:lnTo>
                    <a:pt x="85333" y="11532"/>
                  </a:lnTo>
                  <a:lnTo>
                    <a:pt x="97264" y="14858"/>
                  </a:lnTo>
                  <a:lnTo>
                    <a:pt x="108889" y="18299"/>
                  </a:lnTo>
                  <a:lnTo>
                    <a:pt x="119086" y="23040"/>
                  </a:lnTo>
                  <a:lnTo>
                    <a:pt x="128331" y="28647"/>
                  </a:lnTo>
                  <a:lnTo>
                    <a:pt x="136941" y="34832"/>
                  </a:lnTo>
                  <a:lnTo>
                    <a:pt x="141458" y="45074"/>
                  </a:lnTo>
                  <a:lnTo>
                    <a:pt x="143245" y="58019"/>
                  </a:lnTo>
                  <a:lnTo>
                    <a:pt x="143214" y="72766"/>
                  </a:lnTo>
                  <a:lnTo>
                    <a:pt x="140745" y="86268"/>
                  </a:lnTo>
                  <a:lnTo>
                    <a:pt x="136653" y="98940"/>
                  </a:lnTo>
                  <a:lnTo>
                    <a:pt x="131478" y="111059"/>
                  </a:lnTo>
                  <a:lnTo>
                    <a:pt x="126804" y="122808"/>
                  </a:lnTo>
                  <a:lnTo>
                    <a:pt x="90506" y="218710"/>
                  </a:lnTo>
                  <a:lnTo>
                    <a:pt x="86031" y="231281"/>
                  </a:lnTo>
                  <a:lnTo>
                    <a:pt x="74533" y="261562"/>
                  </a:lnTo>
                  <a:lnTo>
                    <a:pt x="55058" y="344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49015" y="5400332"/>
              <a:ext cx="235156" cy="292645"/>
            </a:xfrm>
            <a:custGeom>
              <a:avLst/>
              <a:gdLst/>
              <a:ahLst/>
              <a:cxnLst/>
              <a:rect l="0" t="0" r="0" b="0"/>
              <a:pathLst>
                <a:path w="235156" h="292645">
                  <a:moveTo>
                    <a:pt x="98933" y="6344"/>
                  </a:moveTo>
                  <a:lnTo>
                    <a:pt x="116470" y="498"/>
                  </a:lnTo>
                  <a:lnTo>
                    <a:pt x="125306" y="0"/>
                  </a:lnTo>
                  <a:lnTo>
                    <a:pt x="134868" y="891"/>
                  </a:lnTo>
                  <a:lnTo>
                    <a:pt x="144913" y="2709"/>
                  </a:lnTo>
                  <a:lnTo>
                    <a:pt x="156503" y="7591"/>
                  </a:lnTo>
                  <a:lnTo>
                    <a:pt x="169124" y="14516"/>
                  </a:lnTo>
                  <a:lnTo>
                    <a:pt x="182432" y="22804"/>
                  </a:lnTo>
                  <a:lnTo>
                    <a:pt x="194975" y="33223"/>
                  </a:lnTo>
                  <a:lnTo>
                    <a:pt x="207007" y="45063"/>
                  </a:lnTo>
                  <a:lnTo>
                    <a:pt x="218699" y="57850"/>
                  </a:lnTo>
                  <a:lnTo>
                    <a:pt x="226494" y="71269"/>
                  </a:lnTo>
                  <a:lnTo>
                    <a:pt x="231691" y="85109"/>
                  </a:lnTo>
                  <a:lnTo>
                    <a:pt x="235155" y="99230"/>
                  </a:lnTo>
                  <a:lnTo>
                    <a:pt x="235017" y="113538"/>
                  </a:lnTo>
                  <a:lnTo>
                    <a:pt x="232479" y="127970"/>
                  </a:lnTo>
                  <a:lnTo>
                    <a:pt x="224356" y="155833"/>
                  </a:lnTo>
                  <a:lnTo>
                    <a:pt x="216668" y="180452"/>
                  </a:lnTo>
                  <a:lnTo>
                    <a:pt x="211681" y="190933"/>
                  </a:lnTo>
                  <a:lnTo>
                    <a:pt x="205910" y="200366"/>
                  </a:lnTo>
                  <a:lnTo>
                    <a:pt x="199615" y="209103"/>
                  </a:lnTo>
                  <a:lnTo>
                    <a:pt x="191748" y="217374"/>
                  </a:lnTo>
                  <a:lnTo>
                    <a:pt x="182833" y="225335"/>
                  </a:lnTo>
                  <a:lnTo>
                    <a:pt x="173219" y="233089"/>
                  </a:lnTo>
                  <a:lnTo>
                    <a:pt x="160692" y="239483"/>
                  </a:lnTo>
                  <a:lnTo>
                    <a:pt x="146223" y="244968"/>
                  </a:lnTo>
                  <a:lnTo>
                    <a:pt x="130460" y="249849"/>
                  </a:lnTo>
                  <a:lnTo>
                    <a:pt x="113833" y="253103"/>
                  </a:lnTo>
                  <a:lnTo>
                    <a:pt x="96632" y="255272"/>
                  </a:lnTo>
                  <a:lnTo>
                    <a:pt x="79046" y="256718"/>
                  </a:lnTo>
                  <a:lnTo>
                    <a:pt x="63652" y="254011"/>
                  </a:lnTo>
                  <a:lnTo>
                    <a:pt x="49719" y="248537"/>
                  </a:lnTo>
                  <a:lnTo>
                    <a:pt x="36759" y="241216"/>
                  </a:lnTo>
                  <a:lnTo>
                    <a:pt x="25673" y="232665"/>
                  </a:lnTo>
                  <a:lnTo>
                    <a:pt x="15835" y="223294"/>
                  </a:lnTo>
                  <a:lnTo>
                    <a:pt x="6829" y="213376"/>
                  </a:lnTo>
                  <a:lnTo>
                    <a:pt x="2049" y="203094"/>
                  </a:lnTo>
                  <a:lnTo>
                    <a:pt x="85" y="192568"/>
                  </a:lnTo>
                  <a:lnTo>
                    <a:pt x="0" y="181881"/>
                  </a:lnTo>
                  <a:lnTo>
                    <a:pt x="6060" y="175979"/>
                  </a:lnTo>
                  <a:lnTo>
                    <a:pt x="16218" y="173268"/>
                  </a:lnTo>
                  <a:lnTo>
                    <a:pt x="29108" y="172685"/>
                  </a:lnTo>
                  <a:lnTo>
                    <a:pt x="43818" y="175966"/>
                  </a:lnTo>
                  <a:lnTo>
                    <a:pt x="59743" y="181824"/>
                  </a:lnTo>
                  <a:lnTo>
                    <a:pt x="76477" y="189400"/>
                  </a:lnTo>
                  <a:lnTo>
                    <a:pt x="90080" y="196898"/>
                  </a:lnTo>
                  <a:lnTo>
                    <a:pt x="101595" y="204343"/>
                  </a:lnTo>
                  <a:lnTo>
                    <a:pt x="111720" y="211754"/>
                  </a:lnTo>
                  <a:lnTo>
                    <a:pt x="132757" y="226513"/>
                  </a:lnTo>
                  <a:lnTo>
                    <a:pt x="143505" y="233875"/>
                  </a:lnTo>
                  <a:lnTo>
                    <a:pt x="154341" y="242453"/>
                  </a:lnTo>
                  <a:lnTo>
                    <a:pt x="165236" y="251842"/>
                  </a:lnTo>
                  <a:lnTo>
                    <a:pt x="220060" y="2926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05694" y="5417687"/>
              <a:ext cx="33035" cy="297314"/>
            </a:xfrm>
            <a:custGeom>
              <a:avLst/>
              <a:gdLst/>
              <a:ahLst/>
              <a:cxnLst/>
              <a:rect l="0" t="0" r="0" b="0"/>
              <a:pathLst>
                <a:path w="33035" h="297314">
                  <a:moveTo>
                    <a:pt x="33034" y="0"/>
                  </a:moveTo>
                  <a:lnTo>
                    <a:pt x="33034" y="29229"/>
                  </a:lnTo>
                  <a:lnTo>
                    <a:pt x="31811" y="43956"/>
                  </a:lnTo>
                  <a:lnTo>
                    <a:pt x="29772" y="59892"/>
                  </a:lnTo>
                  <a:lnTo>
                    <a:pt x="27189" y="76633"/>
                  </a:lnTo>
                  <a:lnTo>
                    <a:pt x="24243" y="92689"/>
                  </a:lnTo>
                  <a:lnTo>
                    <a:pt x="17708" y="123578"/>
                  </a:lnTo>
                  <a:lnTo>
                    <a:pt x="15476" y="138667"/>
                  </a:lnTo>
                  <a:lnTo>
                    <a:pt x="13988" y="153620"/>
                  </a:lnTo>
                  <a:lnTo>
                    <a:pt x="12995" y="168483"/>
                  </a:lnTo>
                  <a:lnTo>
                    <a:pt x="12334" y="183285"/>
                  </a:lnTo>
                  <a:lnTo>
                    <a:pt x="11599" y="212784"/>
                  </a:lnTo>
                  <a:lnTo>
                    <a:pt x="10180" y="226278"/>
                  </a:lnTo>
                  <a:lnTo>
                    <a:pt x="8010" y="238945"/>
                  </a:lnTo>
                  <a:lnTo>
                    <a:pt x="0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1058064" y="5726011"/>
              <a:ext cx="59362" cy="242255"/>
            </a:xfrm>
            <a:custGeom>
              <a:avLst/>
              <a:gdLst/>
              <a:ahLst/>
              <a:cxnLst/>
              <a:rect l="0" t="0" r="0" b="0"/>
              <a:pathLst>
                <a:path w="59362" h="242255">
                  <a:moveTo>
                    <a:pt x="33034" y="0"/>
                  </a:moveTo>
                  <a:lnTo>
                    <a:pt x="44726" y="29228"/>
                  </a:lnTo>
                  <a:lnTo>
                    <a:pt x="49393" y="45179"/>
                  </a:lnTo>
                  <a:lnTo>
                    <a:pt x="53728" y="63155"/>
                  </a:lnTo>
                  <a:lnTo>
                    <a:pt x="57842" y="82479"/>
                  </a:lnTo>
                  <a:lnTo>
                    <a:pt x="59361" y="99032"/>
                  </a:lnTo>
                  <a:lnTo>
                    <a:pt x="59150" y="113738"/>
                  </a:lnTo>
                  <a:lnTo>
                    <a:pt x="57786" y="127213"/>
                  </a:lnTo>
                  <a:lnTo>
                    <a:pt x="54429" y="143537"/>
                  </a:lnTo>
                  <a:lnTo>
                    <a:pt x="49745" y="161761"/>
                  </a:lnTo>
                  <a:lnTo>
                    <a:pt x="44175" y="181251"/>
                  </a:lnTo>
                  <a:lnTo>
                    <a:pt x="36791" y="196692"/>
                  </a:lnTo>
                  <a:lnTo>
                    <a:pt x="28197" y="209432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914913" y="2973121"/>
            <a:ext cx="3798990" cy="1189249"/>
            <a:chOff x="914913" y="2973121"/>
            <a:chExt cx="3798990" cy="1189249"/>
          </a:xfrm>
        </p:grpSpPr>
        <p:sp>
          <p:nvSpPr>
            <p:cNvPr id="191" name="Freeform 190"/>
            <p:cNvSpPr/>
            <p:nvPr/>
          </p:nvSpPr>
          <p:spPr>
            <a:xfrm>
              <a:off x="914913" y="3402572"/>
              <a:ext cx="1277342" cy="330348"/>
            </a:xfrm>
            <a:custGeom>
              <a:avLst/>
              <a:gdLst/>
              <a:ahLst/>
              <a:cxnLst/>
              <a:rect l="0" t="0" r="0" b="0"/>
              <a:pathLst>
                <a:path w="1277342" h="330348">
                  <a:moveTo>
                    <a:pt x="0" y="0"/>
                  </a:moveTo>
                  <a:lnTo>
                    <a:pt x="38835" y="8791"/>
                  </a:lnTo>
                  <a:lnTo>
                    <a:pt x="78844" y="15327"/>
                  </a:lnTo>
                  <a:lnTo>
                    <a:pt x="100279" y="20006"/>
                  </a:lnTo>
                  <a:lnTo>
                    <a:pt x="121911" y="25572"/>
                  </a:lnTo>
                  <a:lnTo>
                    <a:pt x="167969" y="38283"/>
                  </a:lnTo>
                  <a:lnTo>
                    <a:pt x="221066" y="52088"/>
                  </a:lnTo>
                  <a:lnTo>
                    <a:pt x="248929" y="60419"/>
                  </a:lnTo>
                  <a:lnTo>
                    <a:pt x="277292" y="69643"/>
                  </a:lnTo>
                  <a:lnTo>
                    <a:pt x="305988" y="79464"/>
                  </a:lnTo>
                  <a:lnTo>
                    <a:pt x="337355" y="88457"/>
                  </a:lnTo>
                  <a:lnTo>
                    <a:pt x="370501" y="96900"/>
                  </a:lnTo>
                  <a:lnTo>
                    <a:pt x="404833" y="104976"/>
                  </a:lnTo>
                  <a:lnTo>
                    <a:pt x="475607" y="123737"/>
                  </a:lnTo>
                  <a:lnTo>
                    <a:pt x="657301" y="176528"/>
                  </a:lnTo>
                  <a:lnTo>
                    <a:pt x="730557" y="198361"/>
                  </a:lnTo>
                  <a:lnTo>
                    <a:pt x="767221" y="210545"/>
                  </a:lnTo>
                  <a:lnTo>
                    <a:pt x="840586" y="237134"/>
                  </a:lnTo>
                  <a:lnTo>
                    <a:pt x="876056" y="248628"/>
                  </a:lnTo>
                  <a:lnTo>
                    <a:pt x="910713" y="258739"/>
                  </a:lnTo>
                  <a:lnTo>
                    <a:pt x="944830" y="267926"/>
                  </a:lnTo>
                  <a:lnTo>
                    <a:pt x="1012102" y="284659"/>
                  </a:lnTo>
                  <a:lnTo>
                    <a:pt x="1045457" y="292547"/>
                  </a:lnTo>
                  <a:lnTo>
                    <a:pt x="1076259" y="299029"/>
                  </a:lnTo>
                  <a:lnTo>
                    <a:pt x="1180706" y="318224"/>
                  </a:lnTo>
                  <a:lnTo>
                    <a:pt x="1277341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1267283" y="3292456"/>
              <a:ext cx="902949" cy="429452"/>
            </a:xfrm>
            <a:custGeom>
              <a:avLst/>
              <a:gdLst/>
              <a:ahLst/>
              <a:cxnLst/>
              <a:rect l="0" t="0" r="0" b="0"/>
              <a:pathLst>
                <a:path w="902949" h="429452">
                  <a:moveTo>
                    <a:pt x="902948" y="0"/>
                  </a:moveTo>
                  <a:lnTo>
                    <a:pt x="879566" y="17537"/>
                  </a:lnTo>
                  <a:lnTo>
                    <a:pt x="848510" y="39198"/>
                  </a:lnTo>
                  <a:lnTo>
                    <a:pt x="829951" y="51826"/>
                  </a:lnTo>
                  <a:lnTo>
                    <a:pt x="793016" y="75645"/>
                  </a:lnTo>
                  <a:lnTo>
                    <a:pt x="774603" y="87135"/>
                  </a:lnTo>
                  <a:lnTo>
                    <a:pt x="754986" y="98466"/>
                  </a:lnTo>
                  <a:lnTo>
                    <a:pt x="713613" y="120844"/>
                  </a:lnTo>
                  <a:lnTo>
                    <a:pt x="691079" y="131950"/>
                  </a:lnTo>
                  <a:lnTo>
                    <a:pt x="643203" y="154078"/>
                  </a:lnTo>
                  <a:lnTo>
                    <a:pt x="617222" y="165118"/>
                  </a:lnTo>
                  <a:lnTo>
                    <a:pt x="562253" y="187172"/>
                  </a:lnTo>
                  <a:lnTo>
                    <a:pt x="535115" y="199415"/>
                  </a:lnTo>
                  <a:lnTo>
                    <a:pt x="508458" y="212472"/>
                  </a:lnTo>
                  <a:lnTo>
                    <a:pt x="482123" y="226070"/>
                  </a:lnTo>
                  <a:lnTo>
                    <a:pt x="456001" y="238806"/>
                  </a:lnTo>
                  <a:lnTo>
                    <a:pt x="404138" y="262745"/>
                  </a:lnTo>
                  <a:lnTo>
                    <a:pt x="377094" y="274267"/>
                  </a:lnTo>
                  <a:lnTo>
                    <a:pt x="215157" y="340045"/>
                  </a:lnTo>
                  <a:lnTo>
                    <a:pt x="167812" y="357496"/>
                  </a:lnTo>
                  <a:lnTo>
                    <a:pt x="146133" y="366799"/>
                  </a:lnTo>
                  <a:lnTo>
                    <a:pt x="125563" y="376671"/>
                  </a:lnTo>
                  <a:lnTo>
                    <a:pt x="105732" y="386924"/>
                  </a:lnTo>
                  <a:lnTo>
                    <a:pt x="87617" y="394982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1344364" y="2984132"/>
              <a:ext cx="11013" cy="209221"/>
            </a:xfrm>
            <a:custGeom>
              <a:avLst/>
              <a:gdLst/>
              <a:ahLst/>
              <a:cxnLst/>
              <a:rect l="0" t="0" r="0" b="0"/>
              <a:pathLst>
                <a:path w="11013" h="209221">
                  <a:moveTo>
                    <a:pt x="0" y="0"/>
                  </a:moveTo>
                  <a:lnTo>
                    <a:pt x="5846" y="23383"/>
                  </a:lnTo>
                  <a:lnTo>
                    <a:pt x="7568" y="35165"/>
                  </a:lnTo>
                  <a:lnTo>
                    <a:pt x="8716" y="47914"/>
                  </a:lnTo>
                  <a:lnTo>
                    <a:pt x="9481" y="61307"/>
                  </a:lnTo>
                  <a:lnTo>
                    <a:pt x="10331" y="95764"/>
                  </a:lnTo>
                  <a:lnTo>
                    <a:pt x="11012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401232" y="3006156"/>
              <a:ext cx="147015" cy="205858"/>
            </a:xfrm>
            <a:custGeom>
              <a:avLst/>
              <a:gdLst/>
              <a:ahLst/>
              <a:cxnLst/>
              <a:rect l="0" t="0" r="0" b="0"/>
              <a:pathLst>
                <a:path w="147015" h="205858">
                  <a:moveTo>
                    <a:pt x="42236" y="0"/>
                  </a:moveTo>
                  <a:lnTo>
                    <a:pt x="71465" y="0"/>
                  </a:lnTo>
                  <a:lnTo>
                    <a:pt x="82521" y="2447"/>
                  </a:lnTo>
                  <a:lnTo>
                    <a:pt x="92340" y="6525"/>
                  </a:lnTo>
                  <a:lnTo>
                    <a:pt x="101332" y="11691"/>
                  </a:lnTo>
                  <a:lnTo>
                    <a:pt x="110998" y="20029"/>
                  </a:lnTo>
                  <a:lnTo>
                    <a:pt x="121112" y="30482"/>
                  </a:lnTo>
                  <a:lnTo>
                    <a:pt x="131525" y="42344"/>
                  </a:lnTo>
                  <a:lnTo>
                    <a:pt x="138468" y="56370"/>
                  </a:lnTo>
                  <a:lnTo>
                    <a:pt x="143096" y="71838"/>
                  </a:lnTo>
                  <a:lnTo>
                    <a:pt x="146181" y="88268"/>
                  </a:lnTo>
                  <a:lnTo>
                    <a:pt x="147014" y="105338"/>
                  </a:lnTo>
                  <a:lnTo>
                    <a:pt x="146347" y="122836"/>
                  </a:lnTo>
                  <a:lnTo>
                    <a:pt x="144678" y="140619"/>
                  </a:lnTo>
                  <a:lnTo>
                    <a:pt x="138671" y="154921"/>
                  </a:lnTo>
                  <a:lnTo>
                    <a:pt x="129773" y="166903"/>
                  </a:lnTo>
                  <a:lnTo>
                    <a:pt x="118947" y="177338"/>
                  </a:lnTo>
                  <a:lnTo>
                    <a:pt x="108059" y="185518"/>
                  </a:lnTo>
                  <a:lnTo>
                    <a:pt x="97129" y="192195"/>
                  </a:lnTo>
                  <a:lnTo>
                    <a:pt x="86173" y="197870"/>
                  </a:lnTo>
                  <a:lnTo>
                    <a:pt x="73974" y="201653"/>
                  </a:lnTo>
                  <a:lnTo>
                    <a:pt x="60948" y="204175"/>
                  </a:lnTo>
                  <a:lnTo>
                    <a:pt x="47370" y="205857"/>
                  </a:lnTo>
                  <a:lnTo>
                    <a:pt x="34647" y="204530"/>
                  </a:lnTo>
                  <a:lnTo>
                    <a:pt x="22495" y="201199"/>
                  </a:lnTo>
                  <a:lnTo>
                    <a:pt x="10723" y="196532"/>
                  </a:lnTo>
                  <a:lnTo>
                    <a:pt x="4098" y="189749"/>
                  </a:lnTo>
                  <a:lnTo>
                    <a:pt x="905" y="181557"/>
                  </a:lnTo>
                  <a:lnTo>
                    <a:pt x="0" y="172425"/>
                  </a:lnTo>
                  <a:lnTo>
                    <a:pt x="5514" y="166337"/>
                  </a:lnTo>
                  <a:lnTo>
                    <a:pt x="15308" y="162279"/>
                  </a:lnTo>
                  <a:lnTo>
                    <a:pt x="27955" y="159573"/>
                  </a:lnTo>
                  <a:lnTo>
                    <a:pt x="41280" y="158993"/>
                  </a:lnTo>
                  <a:lnTo>
                    <a:pt x="55057" y="159829"/>
                  </a:lnTo>
                  <a:lnTo>
                    <a:pt x="69136" y="161611"/>
                  </a:lnTo>
                  <a:lnTo>
                    <a:pt x="82193" y="165245"/>
                  </a:lnTo>
                  <a:lnTo>
                    <a:pt x="94567" y="170115"/>
                  </a:lnTo>
                  <a:lnTo>
                    <a:pt x="14134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641676" y="3215375"/>
              <a:ext cx="33036" cy="110117"/>
            </a:xfrm>
            <a:custGeom>
              <a:avLst/>
              <a:gdLst/>
              <a:ahLst/>
              <a:cxnLst/>
              <a:rect l="0" t="0" r="0" b="0"/>
              <a:pathLst>
                <a:path w="33036" h="110117">
                  <a:moveTo>
                    <a:pt x="33035" y="0"/>
                  </a:moveTo>
                  <a:lnTo>
                    <a:pt x="27189" y="17537"/>
                  </a:lnTo>
                  <a:lnTo>
                    <a:pt x="24244" y="27597"/>
                  </a:lnTo>
                  <a:lnTo>
                    <a:pt x="14253" y="63915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1685723" y="2984855"/>
              <a:ext cx="213582" cy="274567"/>
            </a:xfrm>
            <a:custGeom>
              <a:avLst/>
              <a:gdLst/>
              <a:ahLst/>
              <a:cxnLst/>
              <a:rect l="0" t="0" r="0" b="0"/>
              <a:pathLst>
                <a:path w="213582" h="274567">
                  <a:moveTo>
                    <a:pt x="0" y="32312"/>
                  </a:moveTo>
                  <a:lnTo>
                    <a:pt x="17536" y="20621"/>
                  </a:lnTo>
                  <a:lnTo>
                    <a:pt x="26373" y="15954"/>
                  </a:lnTo>
                  <a:lnTo>
                    <a:pt x="35934" y="11618"/>
                  </a:lnTo>
                  <a:lnTo>
                    <a:pt x="45979" y="7505"/>
                  </a:lnTo>
                  <a:lnTo>
                    <a:pt x="58793" y="4762"/>
                  </a:lnTo>
                  <a:lnTo>
                    <a:pt x="73454" y="2934"/>
                  </a:lnTo>
                  <a:lnTo>
                    <a:pt x="89345" y="1715"/>
                  </a:lnTo>
                  <a:lnTo>
                    <a:pt x="107280" y="903"/>
                  </a:lnTo>
                  <a:lnTo>
                    <a:pt x="146784" y="0"/>
                  </a:lnTo>
                  <a:lnTo>
                    <a:pt x="163925" y="2206"/>
                  </a:lnTo>
                  <a:lnTo>
                    <a:pt x="179023" y="6124"/>
                  </a:lnTo>
                  <a:lnTo>
                    <a:pt x="192759" y="11183"/>
                  </a:lnTo>
                  <a:lnTo>
                    <a:pt x="201917" y="19449"/>
                  </a:lnTo>
                  <a:lnTo>
                    <a:pt x="208021" y="29854"/>
                  </a:lnTo>
                  <a:lnTo>
                    <a:pt x="212091" y="41685"/>
                  </a:lnTo>
                  <a:lnTo>
                    <a:pt x="213581" y="55690"/>
                  </a:lnTo>
                  <a:lnTo>
                    <a:pt x="213351" y="71144"/>
                  </a:lnTo>
                  <a:lnTo>
                    <a:pt x="211973" y="87564"/>
                  </a:lnTo>
                  <a:lnTo>
                    <a:pt x="209832" y="105852"/>
                  </a:lnTo>
                  <a:lnTo>
                    <a:pt x="204190" y="145748"/>
                  </a:lnTo>
                  <a:lnTo>
                    <a:pt x="199749" y="164217"/>
                  </a:lnTo>
                  <a:lnTo>
                    <a:pt x="194341" y="181424"/>
                  </a:lnTo>
                  <a:lnTo>
                    <a:pt x="183031" y="212370"/>
                  </a:lnTo>
                  <a:lnTo>
                    <a:pt x="178301" y="225761"/>
                  </a:lnTo>
                  <a:lnTo>
                    <a:pt x="165173" y="274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784827" y="3072225"/>
              <a:ext cx="143151" cy="33036"/>
            </a:xfrm>
            <a:custGeom>
              <a:avLst/>
              <a:gdLst/>
              <a:ahLst/>
              <a:cxnLst/>
              <a:rect l="0" t="0" r="0" b="0"/>
              <a:pathLst>
                <a:path w="143151" h="33036">
                  <a:moveTo>
                    <a:pt x="0" y="33035"/>
                  </a:moveTo>
                  <a:lnTo>
                    <a:pt x="17537" y="21343"/>
                  </a:lnTo>
                  <a:lnTo>
                    <a:pt x="26373" y="16676"/>
                  </a:lnTo>
                  <a:lnTo>
                    <a:pt x="35935" y="12341"/>
                  </a:lnTo>
                  <a:lnTo>
                    <a:pt x="45979" y="8227"/>
                  </a:lnTo>
                  <a:lnTo>
                    <a:pt x="60017" y="5485"/>
                  </a:lnTo>
                  <a:lnTo>
                    <a:pt x="76716" y="3657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014878" y="2973121"/>
              <a:ext cx="111416" cy="187197"/>
            </a:xfrm>
            <a:custGeom>
              <a:avLst/>
              <a:gdLst/>
              <a:ahLst/>
              <a:cxnLst/>
              <a:rect l="0" t="0" r="0" b="0"/>
              <a:pathLst>
                <a:path w="111416" h="187197">
                  <a:moveTo>
                    <a:pt x="67261" y="0"/>
                  </a:moveTo>
                  <a:lnTo>
                    <a:pt x="49724" y="17537"/>
                  </a:lnTo>
                  <a:lnTo>
                    <a:pt x="42111" y="26374"/>
                  </a:lnTo>
                  <a:lnTo>
                    <a:pt x="34589" y="35935"/>
                  </a:lnTo>
                  <a:lnTo>
                    <a:pt x="27127" y="45980"/>
                  </a:lnTo>
                  <a:lnTo>
                    <a:pt x="19705" y="57570"/>
                  </a:lnTo>
                  <a:lnTo>
                    <a:pt x="12310" y="70191"/>
                  </a:lnTo>
                  <a:lnTo>
                    <a:pt x="4934" y="83499"/>
                  </a:lnTo>
                  <a:lnTo>
                    <a:pt x="1239" y="97266"/>
                  </a:lnTo>
                  <a:lnTo>
                    <a:pt x="0" y="111337"/>
                  </a:lnTo>
                  <a:lnTo>
                    <a:pt x="397" y="125612"/>
                  </a:lnTo>
                  <a:lnTo>
                    <a:pt x="4332" y="138799"/>
                  </a:lnTo>
                  <a:lnTo>
                    <a:pt x="10627" y="151261"/>
                  </a:lnTo>
                  <a:lnTo>
                    <a:pt x="18493" y="163240"/>
                  </a:lnTo>
                  <a:lnTo>
                    <a:pt x="29855" y="171225"/>
                  </a:lnTo>
                  <a:lnTo>
                    <a:pt x="43547" y="176549"/>
                  </a:lnTo>
                  <a:lnTo>
                    <a:pt x="58793" y="180098"/>
                  </a:lnTo>
                  <a:lnTo>
                    <a:pt x="71403" y="180017"/>
                  </a:lnTo>
                  <a:lnTo>
                    <a:pt x="82258" y="177516"/>
                  </a:lnTo>
                  <a:lnTo>
                    <a:pt x="91941" y="173402"/>
                  </a:lnTo>
                  <a:lnTo>
                    <a:pt x="99620" y="166989"/>
                  </a:lnTo>
                  <a:lnTo>
                    <a:pt x="105962" y="159043"/>
                  </a:lnTo>
                  <a:lnTo>
                    <a:pt x="111415" y="150075"/>
                  </a:lnTo>
                  <a:lnTo>
                    <a:pt x="110155" y="142872"/>
                  </a:lnTo>
                  <a:lnTo>
                    <a:pt x="104422" y="136848"/>
                  </a:lnTo>
                  <a:lnTo>
                    <a:pt x="95705" y="131607"/>
                  </a:lnTo>
                  <a:lnTo>
                    <a:pt x="86224" y="131785"/>
                  </a:lnTo>
                  <a:lnTo>
                    <a:pt x="76232" y="135573"/>
                  </a:lnTo>
                  <a:lnTo>
                    <a:pt x="65901" y="141769"/>
                  </a:lnTo>
                  <a:lnTo>
                    <a:pt x="56566" y="149571"/>
                  </a:lnTo>
                  <a:lnTo>
                    <a:pt x="47896" y="158442"/>
                  </a:lnTo>
                  <a:lnTo>
                    <a:pt x="23215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205142" y="2973121"/>
              <a:ext cx="97229" cy="198209"/>
            </a:xfrm>
            <a:custGeom>
              <a:avLst/>
              <a:gdLst/>
              <a:ahLst/>
              <a:cxnLst/>
              <a:rect l="0" t="0" r="0" b="0"/>
              <a:pathLst>
                <a:path w="97229" h="198209">
                  <a:moveTo>
                    <a:pt x="86216" y="0"/>
                  </a:moveTo>
                  <a:lnTo>
                    <a:pt x="56988" y="0"/>
                  </a:lnTo>
                  <a:lnTo>
                    <a:pt x="45931" y="3671"/>
                  </a:lnTo>
                  <a:lnTo>
                    <a:pt x="36113" y="9788"/>
                  </a:lnTo>
                  <a:lnTo>
                    <a:pt x="27120" y="17537"/>
                  </a:lnTo>
                  <a:lnTo>
                    <a:pt x="18679" y="25150"/>
                  </a:lnTo>
                  <a:lnTo>
                    <a:pt x="2773" y="40134"/>
                  </a:lnTo>
                  <a:lnTo>
                    <a:pt x="0" y="47556"/>
                  </a:lnTo>
                  <a:lnTo>
                    <a:pt x="598" y="54950"/>
                  </a:lnTo>
                  <a:lnTo>
                    <a:pt x="3444" y="62327"/>
                  </a:lnTo>
                  <a:lnTo>
                    <a:pt x="10235" y="66022"/>
                  </a:lnTo>
                  <a:lnTo>
                    <a:pt x="19657" y="67261"/>
                  </a:lnTo>
                  <a:lnTo>
                    <a:pt x="30832" y="66864"/>
                  </a:lnTo>
                  <a:lnTo>
                    <a:pt x="40729" y="64152"/>
                  </a:lnTo>
                  <a:lnTo>
                    <a:pt x="49774" y="59897"/>
                  </a:lnTo>
                  <a:lnTo>
                    <a:pt x="58251" y="54613"/>
                  </a:lnTo>
                  <a:lnTo>
                    <a:pt x="66349" y="48644"/>
                  </a:lnTo>
                  <a:lnTo>
                    <a:pt x="74195" y="42218"/>
                  </a:lnTo>
                  <a:lnTo>
                    <a:pt x="81873" y="35486"/>
                  </a:lnTo>
                  <a:lnTo>
                    <a:pt x="86991" y="37116"/>
                  </a:lnTo>
                  <a:lnTo>
                    <a:pt x="90403" y="44320"/>
                  </a:lnTo>
                  <a:lnTo>
                    <a:pt x="92678" y="55240"/>
                  </a:lnTo>
                  <a:lnTo>
                    <a:pt x="92971" y="68638"/>
                  </a:lnTo>
                  <a:lnTo>
                    <a:pt x="91943" y="83688"/>
                  </a:lnTo>
                  <a:lnTo>
                    <a:pt x="90034" y="99838"/>
                  </a:lnTo>
                  <a:lnTo>
                    <a:pt x="88762" y="115499"/>
                  </a:lnTo>
                  <a:lnTo>
                    <a:pt x="87913" y="130834"/>
                  </a:lnTo>
                  <a:lnTo>
                    <a:pt x="97228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963064" y="3347514"/>
              <a:ext cx="958006" cy="352371"/>
            </a:xfrm>
            <a:custGeom>
              <a:avLst/>
              <a:gdLst/>
              <a:ahLst/>
              <a:cxnLst/>
              <a:rect l="0" t="0" r="0" b="0"/>
              <a:pathLst>
                <a:path w="958006" h="352371">
                  <a:moveTo>
                    <a:pt x="0" y="0"/>
                  </a:moveTo>
                  <a:lnTo>
                    <a:pt x="63516" y="21173"/>
                  </a:lnTo>
                  <a:lnTo>
                    <a:pt x="106126" y="34288"/>
                  </a:lnTo>
                  <a:lnTo>
                    <a:pt x="129479" y="41211"/>
                  </a:lnTo>
                  <a:lnTo>
                    <a:pt x="153612" y="49497"/>
                  </a:lnTo>
                  <a:lnTo>
                    <a:pt x="178265" y="58692"/>
                  </a:lnTo>
                  <a:lnTo>
                    <a:pt x="339245" y="121446"/>
                  </a:lnTo>
                  <a:lnTo>
                    <a:pt x="365643" y="132351"/>
                  </a:lnTo>
                  <a:lnTo>
                    <a:pt x="394253" y="143292"/>
                  </a:lnTo>
                  <a:lnTo>
                    <a:pt x="634700" y="231248"/>
                  </a:lnTo>
                  <a:lnTo>
                    <a:pt x="690333" y="253269"/>
                  </a:lnTo>
                  <a:lnTo>
                    <a:pt x="744830" y="275290"/>
                  </a:lnTo>
                  <a:lnTo>
                    <a:pt x="801678" y="297313"/>
                  </a:lnTo>
                  <a:lnTo>
                    <a:pt x="862833" y="319336"/>
                  </a:lnTo>
                  <a:lnTo>
                    <a:pt x="958005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260376" y="3303468"/>
              <a:ext cx="880926" cy="429452"/>
            </a:xfrm>
            <a:custGeom>
              <a:avLst/>
              <a:gdLst/>
              <a:ahLst/>
              <a:cxnLst/>
              <a:rect l="0" t="0" r="0" b="0"/>
              <a:pathLst>
                <a:path w="880926" h="429452">
                  <a:moveTo>
                    <a:pt x="880925" y="0"/>
                  </a:moveTo>
                  <a:lnTo>
                    <a:pt x="851697" y="11691"/>
                  </a:lnTo>
                  <a:lnTo>
                    <a:pt x="836969" y="20029"/>
                  </a:lnTo>
                  <a:lnTo>
                    <a:pt x="821033" y="30481"/>
                  </a:lnTo>
                  <a:lnTo>
                    <a:pt x="788237" y="53923"/>
                  </a:lnTo>
                  <a:lnTo>
                    <a:pt x="757348" y="76576"/>
                  </a:lnTo>
                  <a:lnTo>
                    <a:pt x="739812" y="87756"/>
                  </a:lnTo>
                  <a:lnTo>
                    <a:pt x="720780" y="98880"/>
                  </a:lnTo>
                  <a:lnTo>
                    <a:pt x="700751" y="109966"/>
                  </a:lnTo>
                  <a:lnTo>
                    <a:pt x="678834" y="121027"/>
                  </a:lnTo>
                  <a:lnTo>
                    <a:pt x="631643" y="143106"/>
                  </a:lnTo>
                  <a:lnTo>
                    <a:pt x="607068" y="152909"/>
                  </a:lnTo>
                  <a:lnTo>
                    <a:pt x="582120" y="161891"/>
                  </a:lnTo>
                  <a:lnTo>
                    <a:pt x="556924" y="170326"/>
                  </a:lnTo>
                  <a:lnTo>
                    <a:pt x="531562" y="179620"/>
                  </a:lnTo>
                  <a:lnTo>
                    <a:pt x="480543" y="199734"/>
                  </a:lnTo>
                  <a:lnTo>
                    <a:pt x="403670" y="231695"/>
                  </a:lnTo>
                  <a:lnTo>
                    <a:pt x="378005" y="241332"/>
                  </a:lnTo>
                  <a:lnTo>
                    <a:pt x="352331" y="250204"/>
                  </a:lnTo>
                  <a:lnTo>
                    <a:pt x="326651" y="258566"/>
                  </a:lnTo>
                  <a:lnTo>
                    <a:pt x="302189" y="267810"/>
                  </a:lnTo>
                  <a:lnTo>
                    <a:pt x="278540" y="277644"/>
                  </a:lnTo>
                  <a:lnTo>
                    <a:pt x="255433" y="287870"/>
                  </a:lnTo>
                  <a:lnTo>
                    <a:pt x="233911" y="298359"/>
                  </a:lnTo>
                  <a:lnTo>
                    <a:pt x="213446" y="309021"/>
                  </a:lnTo>
                  <a:lnTo>
                    <a:pt x="174393" y="330657"/>
                  </a:lnTo>
                  <a:lnTo>
                    <a:pt x="119237" y="362250"/>
                  </a:lnTo>
                  <a:lnTo>
                    <a:pt x="86844" y="379600"/>
                  </a:lnTo>
                  <a:lnTo>
                    <a:pt x="72578" y="387652"/>
                  </a:lnTo>
                  <a:lnTo>
                    <a:pt x="59397" y="395467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073179" y="2995144"/>
              <a:ext cx="10559" cy="253267"/>
            </a:xfrm>
            <a:custGeom>
              <a:avLst/>
              <a:gdLst/>
              <a:ahLst/>
              <a:cxnLst/>
              <a:rect l="0" t="0" r="0" b="0"/>
              <a:pathLst>
                <a:path w="10559" h="253267">
                  <a:moveTo>
                    <a:pt x="0" y="0"/>
                  </a:moveTo>
                  <a:lnTo>
                    <a:pt x="5846" y="35074"/>
                  </a:lnTo>
                  <a:lnTo>
                    <a:pt x="7568" y="51523"/>
                  </a:lnTo>
                  <a:lnTo>
                    <a:pt x="8716" y="68607"/>
                  </a:lnTo>
                  <a:lnTo>
                    <a:pt x="9481" y="86114"/>
                  </a:lnTo>
                  <a:lnTo>
                    <a:pt x="10332" y="125142"/>
                  </a:lnTo>
                  <a:lnTo>
                    <a:pt x="10558" y="145827"/>
                  </a:lnTo>
                  <a:lnTo>
                    <a:pt x="9486" y="165734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205318" y="3006156"/>
              <a:ext cx="176186" cy="176186"/>
            </a:xfrm>
            <a:custGeom>
              <a:avLst/>
              <a:gdLst/>
              <a:ahLst/>
              <a:cxnLst/>
              <a:rect l="0" t="0" r="0" b="0"/>
              <a:pathLst>
                <a:path w="176186" h="176186">
                  <a:moveTo>
                    <a:pt x="0" y="0"/>
                  </a:moveTo>
                  <a:lnTo>
                    <a:pt x="23383" y="0"/>
                  </a:lnTo>
                  <a:lnTo>
                    <a:pt x="36388" y="1223"/>
                  </a:lnTo>
                  <a:lnTo>
                    <a:pt x="51176" y="3263"/>
                  </a:lnTo>
                  <a:lnTo>
                    <a:pt x="67152" y="5846"/>
                  </a:lnTo>
                  <a:lnTo>
                    <a:pt x="80250" y="10014"/>
                  </a:lnTo>
                  <a:lnTo>
                    <a:pt x="91428" y="15241"/>
                  </a:lnTo>
                  <a:lnTo>
                    <a:pt x="101328" y="21172"/>
                  </a:lnTo>
                  <a:lnTo>
                    <a:pt x="110375" y="30020"/>
                  </a:lnTo>
                  <a:lnTo>
                    <a:pt x="118853" y="40813"/>
                  </a:lnTo>
                  <a:lnTo>
                    <a:pt x="126952" y="52902"/>
                  </a:lnTo>
                  <a:lnTo>
                    <a:pt x="132351" y="67079"/>
                  </a:lnTo>
                  <a:lnTo>
                    <a:pt x="135951" y="82648"/>
                  </a:lnTo>
                  <a:lnTo>
                    <a:pt x="138351" y="99145"/>
                  </a:lnTo>
                  <a:lnTo>
                    <a:pt x="137504" y="113813"/>
                  </a:lnTo>
                  <a:lnTo>
                    <a:pt x="134492" y="127263"/>
                  </a:lnTo>
                  <a:lnTo>
                    <a:pt x="130037" y="139899"/>
                  </a:lnTo>
                  <a:lnTo>
                    <a:pt x="122173" y="150771"/>
                  </a:lnTo>
                  <a:lnTo>
                    <a:pt x="112036" y="160466"/>
                  </a:lnTo>
                  <a:lnTo>
                    <a:pt x="100384" y="169376"/>
                  </a:lnTo>
                  <a:lnTo>
                    <a:pt x="86499" y="174092"/>
                  </a:lnTo>
                  <a:lnTo>
                    <a:pt x="71125" y="176013"/>
                  </a:lnTo>
                  <a:lnTo>
                    <a:pt x="54758" y="176071"/>
                  </a:lnTo>
                  <a:lnTo>
                    <a:pt x="41399" y="173662"/>
                  </a:lnTo>
                  <a:lnTo>
                    <a:pt x="30046" y="169609"/>
                  </a:lnTo>
                  <a:lnTo>
                    <a:pt x="20031" y="164460"/>
                  </a:lnTo>
                  <a:lnTo>
                    <a:pt x="15801" y="158580"/>
                  </a:lnTo>
                  <a:lnTo>
                    <a:pt x="15428" y="152213"/>
                  </a:lnTo>
                  <a:lnTo>
                    <a:pt x="17627" y="145521"/>
                  </a:lnTo>
                  <a:lnTo>
                    <a:pt x="23986" y="142284"/>
                  </a:lnTo>
                  <a:lnTo>
                    <a:pt x="33120" y="141349"/>
                  </a:lnTo>
                  <a:lnTo>
                    <a:pt x="44103" y="141949"/>
                  </a:lnTo>
                  <a:lnTo>
                    <a:pt x="56319" y="144797"/>
                  </a:lnTo>
                  <a:lnTo>
                    <a:pt x="69358" y="149142"/>
                  </a:lnTo>
                  <a:lnTo>
                    <a:pt x="82944" y="154485"/>
                  </a:lnTo>
                  <a:lnTo>
                    <a:pt x="99342" y="159272"/>
                  </a:lnTo>
                  <a:lnTo>
                    <a:pt x="117615" y="163686"/>
                  </a:lnTo>
                  <a:lnTo>
                    <a:pt x="176185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436561" y="3182341"/>
              <a:ext cx="33035" cy="110116"/>
            </a:xfrm>
            <a:custGeom>
              <a:avLst/>
              <a:gdLst/>
              <a:ahLst/>
              <a:cxnLst/>
              <a:rect l="0" t="0" r="0" b="0"/>
              <a:pathLst>
                <a:path w="33035" h="110116">
                  <a:moveTo>
                    <a:pt x="33034" y="0"/>
                  </a:moveTo>
                  <a:lnTo>
                    <a:pt x="17708" y="45979"/>
                  </a:lnTo>
                  <a:lnTo>
                    <a:pt x="14252" y="57570"/>
                  </a:ln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557688" y="2996051"/>
              <a:ext cx="172429" cy="241348"/>
            </a:xfrm>
            <a:custGeom>
              <a:avLst/>
              <a:gdLst/>
              <a:ahLst/>
              <a:cxnLst/>
              <a:rect l="0" t="0" r="0" b="0"/>
              <a:pathLst>
                <a:path w="172429" h="241348">
                  <a:moveTo>
                    <a:pt x="0" y="21116"/>
                  </a:moveTo>
                  <a:lnTo>
                    <a:pt x="17537" y="9425"/>
                  </a:lnTo>
                  <a:lnTo>
                    <a:pt x="27597" y="5981"/>
                  </a:lnTo>
                  <a:lnTo>
                    <a:pt x="39197" y="3685"/>
                  </a:lnTo>
                  <a:lnTo>
                    <a:pt x="51825" y="2154"/>
                  </a:lnTo>
                  <a:lnTo>
                    <a:pt x="66362" y="1134"/>
                  </a:lnTo>
                  <a:lnTo>
                    <a:pt x="82170" y="454"/>
                  </a:lnTo>
                  <a:lnTo>
                    <a:pt x="98826" y="0"/>
                  </a:lnTo>
                  <a:lnTo>
                    <a:pt x="113601" y="921"/>
                  </a:lnTo>
                  <a:lnTo>
                    <a:pt x="127121" y="2759"/>
                  </a:lnTo>
                  <a:lnTo>
                    <a:pt x="139805" y="5208"/>
                  </a:lnTo>
                  <a:lnTo>
                    <a:pt x="149485" y="10511"/>
                  </a:lnTo>
                  <a:lnTo>
                    <a:pt x="157161" y="17716"/>
                  </a:lnTo>
                  <a:lnTo>
                    <a:pt x="163503" y="26191"/>
                  </a:lnTo>
                  <a:lnTo>
                    <a:pt x="167730" y="37958"/>
                  </a:lnTo>
                  <a:lnTo>
                    <a:pt x="170549" y="51920"/>
                  </a:lnTo>
                  <a:lnTo>
                    <a:pt x="172428" y="67346"/>
                  </a:lnTo>
                  <a:lnTo>
                    <a:pt x="171233" y="82524"/>
                  </a:lnTo>
                  <a:lnTo>
                    <a:pt x="167990" y="97536"/>
                  </a:lnTo>
                  <a:lnTo>
                    <a:pt x="163380" y="112439"/>
                  </a:lnTo>
                  <a:lnTo>
                    <a:pt x="157861" y="127268"/>
                  </a:lnTo>
                  <a:lnTo>
                    <a:pt x="151734" y="142047"/>
                  </a:lnTo>
                  <a:lnTo>
                    <a:pt x="145202" y="156795"/>
                  </a:lnTo>
                  <a:lnTo>
                    <a:pt x="131419" y="186231"/>
                  </a:lnTo>
                  <a:lnTo>
                    <a:pt x="110116" y="241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590723" y="3120939"/>
              <a:ext cx="165174" cy="6345"/>
            </a:xfrm>
            <a:custGeom>
              <a:avLst/>
              <a:gdLst/>
              <a:ahLst/>
              <a:cxnLst/>
              <a:rect l="0" t="0" r="0" b="0"/>
              <a:pathLst>
                <a:path w="165174" h="6345">
                  <a:moveTo>
                    <a:pt x="0" y="6344"/>
                  </a:moveTo>
                  <a:lnTo>
                    <a:pt x="29228" y="6344"/>
                  </a:lnTo>
                  <a:lnTo>
                    <a:pt x="41508" y="5120"/>
                  </a:lnTo>
                  <a:lnTo>
                    <a:pt x="53366" y="3081"/>
                  </a:lnTo>
                  <a:lnTo>
                    <a:pt x="64941" y="498"/>
                  </a:lnTo>
                  <a:lnTo>
                    <a:pt x="76329" y="0"/>
                  </a:lnTo>
                  <a:lnTo>
                    <a:pt x="87591" y="891"/>
                  </a:lnTo>
                  <a:lnTo>
                    <a:pt x="98770" y="2709"/>
                  </a:lnTo>
                  <a:lnTo>
                    <a:pt x="111116" y="3920"/>
                  </a:lnTo>
                  <a:lnTo>
                    <a:pt x="124241" y="4728"/>
                  </a:lnTo>
                  <a:lnTo>
                    <a:pt x="165173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884034" y="2984132"/>
              <a:ext cx="114441" cy="265393"/>
            </a:xfrm>
            <a:custGeom>
              <a:avLst/>
              <a:gdLst/>
              <a:ahLst/>
              <a:cxnLst/>
              <a:rect l="0" t="0" r="0" b="0"/>
              <a:pathLst>
                <a:path w="114441" h="265393">
                  <a:moveTo>
                    <a:pt x="37035" y="0"/>
                  </a:moveTo>
                  <a:lnTo>
                    <a:pt x="31190" y="23383"/>
                  </a:lnTo>
                  <a:lnTo>
                    <a:pt x="27021" y="36389"/>
                  </a:lnTo>
                  <a:lnTo>
                    <a:pt x="21795" y="51176"/>
                  </a:lnTo>
                  <a:lnTo>
                    <a:pt x="15864" y="67153"/>
                  </a:lnTo>
                  <a:lnTo>
                    <a:pt x="10686" y="83921"/>
                  </a:lnTo>
                  <a:lnTo>
                    <a:pt x="6011" y="101217"/>
                  </a:lnTo>
                  <a:lnTo>
                    <a:pt x="1670" y="118865"/>
                  </a:lnTo>
                  <a:lnTo>
                    <a:pt x="0" y="137972"/>
                  </a:lnTo>
                  <a:lnTo>
                    <a:pt x="110" y="158051"/>
                  </a:lnTo>
                  <a:lnTo>
                    <a:pt x="1407" y="178778"/>
                  </a:lnTo>
                  <a:lnTo>
                    <a:pt x="5942" y="197490"/>
                  </a:lnTo>
                  <a:lnTo>
                    <a:pt x="12636" y="214858"/>
                  </a:lnTo>
                  <a:lnTo>
                    <a:pt x="20769" y="231332"/>
                  </a:lnTo>
                  <a:lnTo>
                    <a:pt x="29862" y="243537"/>
                  </a:lnTo>
                  <a:lnTo>
                    <a:pt x="39594" y="252898"/>
                  </a:lnTo>
                  <a:lnTo>
                    <a:pt x="49753" y="260362"/>
                  </a:lnTo>
                  <a:lnTo>
                    <a:pt x="60196" y="264114"/>
                  </a:lnTo>
                  <a:lnTo>
                    <a:pt x="70828" y="265392"/>
                  </a:lnTo>
                  <a:lnTo>
                    <a:pt x="81587" y="265021"/>
                  </a:lnTo>
                  <a:lnTo>
                    <a:pt x="91207" y="262326"/>
                  </a:lnTo>
                  <a:lnTo>
                    <a:pt x="100067" y="258083"/>
                  </a:lnTo>
                  <a:lnTo>
                    <a:pt x="108421" y="252807"/>
                  </a:lnTo>
                  <a:lnTo>
                    <a:pt x="112766" y="244395"/>
                  </a:lnTo>
                  <a:lnTo>
                    <a:pt x="114440" y="233894"/>
                  </a:lnTo>
                  <a:lnTo>
                    <a:pt x="114332" y="221999"/>
                  </a:lnTo>
                  <a:lnTo>
                    <a:pt x="110590" y="212845"/>
                  </a:lnTo>
                  <a:lnTo>
                    <a:pt x="104424" y="205520"/>
                  </a:lnTo>
                  <a:lnTo>
                    <a:pt x="96643" y="199412"/>
                  </a:lnTo>
                  <a:lnTo>
                    <a:pt x="87785" y="196564"/>
                  </a:lnTo>
                  <a:lnTo>
                    <a:pt x="78210" y="195889"/>
                  </a:lnTo>
                  <a:lnTo>
                    <a:pt x="68156" y="196662"/>
                  </a:lnTo>
                  <a:lnTo>
                    <a:pt x="59006" y="199625"/>
                  </a:lnTo>
                  <a:lnTo>
                    <a:pt x="50459" y="204047"/>
                  </a:lnTo>
                  <a:lnTo>
                    <a:pt x="42314" y="209442"/>
                  </a:lnTo>
                  <a:lnTo>
                    <a:pt x="34437" y="215485"/>
                  </a:lnTo>
                  <a:lnTo>
                    <a:pt x="26739" y="221962"/>
                  </a:lnTo>
                  <a:lnTo>
                    <a:pt x="4001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108912" y="3027063"/>
              <a:ext cx="120482" cy="265394"/>
            </a:xfrm>
            <a:custGeom>
              <a:avLst/>
              <a:gdLst/>
              <a:ahLst/>
              <a:cxnLst/>
              <a:rect l="0" t="0" r="0" b="0"/>
              <a:pathLst>
                <a:path w="120482" h="265394">
                  <a:moveTo>
                    <a:pt x="120481" y="45162"/>
                  </a:moveTo>
                  <a:lnTo>
                    <a:pt x="108790" y="27625"/>
                  </a:lnTo>
                  <a:lnTo>
                    <a:pt x="101675" y="20012"/>
                  </a:lnTo>
                  <a:lnTo>
                    <a:pt x="93262" y="12490"/>
                  </a:lnTo>
                  <a:lnTo>
                    <a:pt x="83982" y="5028"/>
                  </a:lnTo>
                  <a:lnTo>
                    <a:pt x="71679" y="1277"/>
                  </a:lnTo>
                  <a:lnTo>
                    <a:pt x="57359" y="0"/>
                  </a:lnTo>
                  <a:lnTo>
                    <a:pt x="41694" y="372"/>
                  </a:lnTo>
                  <a:lnTo>
                    <a:pt x="28804" y="4290"/>
                  </a:lnTo>
                  <a:lnTo>
                    <a:pt x="17764" y="10573"/>
                  </a:lnTo>
                  <a:lnTo>
                    <a:pt x="7957" y="18432"/>
                  </a:lnTo>
                  <a:lnTo>
                    <a:pt x="2642" y="28566"/>
                  </a:lnTo>
                  <a:lnTo>
                    <a:pt x="323" y="40215"/>
                  </a:lnTo>
                  <a:lnTo>
                    <a:pt x="0" y="52876"/>
                  </a:lnTo>
                  <a:lnTo>
                    <a:pt x="5902" y="61316"/>
                  </a:lnTo>
                  <a:lnTo>
                    <a:pt x="15954" y="66943"/>
                  </a:lnTo>
                  <a:lnTo>
                    <a:pt x="28774" y="70694"/>
                  </a:lnTo>
                  <a:lnTo>
                    <a:pt x="40990" y="70748"/>
                  </a:lnTo>
                  <a:lnTo>
                    <a:pt x="52805" y="68337"/>
                  </a:lnTo>
                  <a:lnTo>
                    <a:pt x="64352" y="64282"/>
                  </a:lnTo>
                  <a:lnTo>
                    <a:pt x="74497" y="65250"/>
                  </a:lnTo>
                  <a:lnTo>
                    <a:pt x="83708" y="69566"/>
                  </a:lnTo>
                  <a:lnTo>
                    <a:pt x="92295" y="76113"/>
                  </a:lnTo>
                  <a:lnTo>
                    <a:pt x="96796" y="84149"/>
                  </a:lnTo>
                  <a:lnTo>
                    <a:pt x="98574" y="93176"/>
                  </a:lnTo>
                  <a:lnTo>
                    <a:pt x="98481" y="151575"/>
                  </a:lnTo>
                  <a:lnTo>
                    <a:pt x="97250" y="169938"/>
                  </a:lnTo>
                  <a:lnTo>
                    <a:pt x="87446" y="265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702890" y="3942138"/>
              <a:ext cx="11013" cy="220232"/>
            </a:xfrm>
            <a:custGeom>
              <a:avLst/>
              <a:gdLst/>
              <a:ahLst/>
              <a:cxnLst/>
              <a:rect l="0" t="0" r="0" b="0"/>
              <a:pathLst>
                <a:path w="11013" h="220232">
                  <a:moveTo>
                    <a:pt x="0" y="0"/>
                  </a:moveTo>
                  <a:lnTo>
                    <a:pt x="5846" y="46765"/>
                  </a:lnTo>
                  <a:lnTo>
                    <a:pt x="7568" y="67882"/>
                  </a:lnTo>
                  <a:lnTo>
                    <a:pt x="8716" y="89301"/>
                  </a:lnTo>
                  <a:lnTo>
                    <a:pt x="9992" y="132676"/>
                  </a:lnTo>
                  <a:lnTo>
                    <a:pt x="11012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511590" y="4062113"/>
            <a:ext cx="2060851" cy="793986"/>
            <a:chOff x="2511590" y="4062113"/>
            <a:chExt cx="2060851" cy="793986"/>
          </a:xfrm>
        </p:grpSpPr>
        <p:sp>
          <p:nvSpPr>
            <p:cNvPr id="211" name="Freeform 210"/>
            <p:cNvSpPr/>
            <p:nvPr/>
          </p:nvSpPr>
          <p:spPr>
            <a:xfrm>
              <a:off x="2511590" y="4250462"/>
              <a:ext cx="814856" cy="440463"/>
            </a:xfrm>
            <a:custGeom>
              <a:avLst/>
              <a:gdLst/>
              <a:ahLst/>
              <a:cxnLst/>
              <a:rect l="0" t="0" r="0" b="0"/>
              <a:pathLst>
                <a:path w="814856" h="440463">
                  <a:moveTo>
                    <a:pt x="814855" y="0"/>
                  </a:moveTo>
                  <a:lnTo>
                    <a:pt x="797318" y="11691"/>
                  </a:lnTo>
                  <a:lnTo>
                    <a:pt x="784811" y="18806"/>
                  </a:lnTo>
                  <a:lnTo>
                    <a:pt x="673685" y="78787"/>
                  </a:lnTo>
                  <a:lnTo>
                    <a:pt x="565153" y="139092"/>
                  </a:lnTo>
                  <a:lnTo>
                    <a:pt x="508523" y="168672"/>
                  </a:lnTo>
                  <a:lnTo>
                    <a:pt x="479719" y="184635"/>
                  </a:lnTo>
                  <a:lnTo>
                    <a:pt x="392414" y="235106"/>
                  </a:lnTo>
                  <a:lnTo>
                    <a:pt x="333870" y="266402"/>
                  </a:lnTo>
                  <a:lnTo>
                    <a:pt x="305778" y="280376"/>
                  </a:lnTo>
                  <a:lnTo>
                    <a:pt x="178991" y="340578"/>
                  </a:lnTo>
                  <a:lnTo>
                    <a:pt x="158480" y="351850"/>
                  </a:lnTo>
                  <a:lnTo>
                    <a:pt x="139911" y="363035"/>
                  </a:lnTo>
                  <a:lnTo>
                    <a:pt x="122638" y="374162"/>
                  </a:lnTo>
                  <a:lnTo>
                    <a:pt x="106229" y="384027"/>
                  </a:lnTo>
                  <a:lnTo>
                    <a:pt x="90395" y="393051"/>
                  </a:lnTo>
                  <a:lnTo>
                    <a:pt x="59752" y="409603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665752" y="4107312"/>
              <a:ext cx="528555" cy="748787"/>
            </a:xfrm>
            <a:custGeom>
              <a:avLst/>
              <a:gdLst/>
              <a:ahLst/>
              <a:cxnLst/>
              <a:rect l="0" t="0" r="0" b="0"/>
              <a:pathLst>
                <a:path w="528555" h="748787">
                  <a:moveTo>
                    <a:pt x="0" y="0"/>
                  </a:moveTo>
                  <a:lnTo>
                    <a:pt x="11691" y="29228"/>
                  </a:lnTo>
                  <a:lnTo>
                    <a:pt x="20029" y="45179"/>
                  </a:lnTo>
                  <a:lnTo>
                    <a:pt x="30482" y="63154"/>
                  </a:lnTo>
                  <a:lnTo>
                    <a:pt x="55146" y="102702"/>
                  </a:lnTo>
                  <a:lnTo>
                    <a:pt x="82422" y="144749"/>
                  </a:lnTo>
                  <a:lnTo>
                    <a:pt x="114120" y="191170"/>
                  </a:lnTo>
                  <a:lnTo>
                    <a:pt x="184317" y="290756"/>
                  </a:lnTo>
                  <a:lnTo>
                    <a:pt x="287371" y="430521"/>
                  </a:lnTo>
                  <a:lnTo>
                    <a:pt x="349424" y="514598"/>
                  </a:lnTo>
                  <a:lnTo>
                    <a:pt x="425198" y="619736"/>
                  </a:lnTo>
                  <a:lnTo>
                    <a:pt x="442521" y="641953"/>
                  </a:lnTo>
                  <a:lnTo>
                    <a:pt x="458964" y="661658"/>
                  </a:lnTo>
                  <a:lnTo>
                    <a:pt x="474820" y="679689"/>
                  </a:lnTo>
                  <a:lnTo>
                    <a:pt x="487837" y="695380"/>
                  </a:lnTo>
                  <a:lnTo>
                    <a:pt x="498963" y="709512"/>
                  </a:lnTo>
                  <a:lnTo>
                    <a:pt x="528554" y="7487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623757" y="4096300"/>
              <a:ext cx="253267" cy="275290"/>
            </a:xfrm>
            <a:custGeom>
              <a:avLst/>
              <a:gdLst/>
              <a:ahLst/>
              <a:cxnLst/>
              <a:rect l="0" t="0" r="0" b="0"/>
              <a:pathLst>
                <a:path w="253267" h="275290">
                  <a:moveTo>
                    <a:pt x="0" y="0"/>
                  </a:moveTo>
                  <a:lnTo>
                    <a:pt x="36499" y="36499"/>
                  </a:lnTo>
                  <a:lnTo>
                    <a:pt x="48803" y="50026"/>
                  </a:lnTo>
                  <a:lnTo>
                    <a:pt x="94124" y="101692"/>
                  </a:lnTo>
                  <a:lnTo>
                    <a:pt x="124216" y="133697"/>
                  </a:lnTo>
                  <a:lnTo>
                    <a:pt x="139092" y="150307"/>
                  </a:lnTo>
                  <a:lnTo>
                    <a:pt x="182188" y="200464"/>
                  </a:lnTo>
                  <a:lnTo>
                    <a:pt x="206994" y="227352"/>
                  </a:lnTo>
                  <a:lnTo>
                    <a:pt x="253266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766908" y="4173381"/>
              <a:ext cx="88093" cy="451475"/>
            </a:xfrm>
            <a:custGeom>
              <a:avLst/>
              <a:gdLst/>
              <a:ahLst/>
              <a:cxnLst/>
              <a:rect l="0" t="0" r="0" b="0"/>
              <a:pathLst>
                <a:path w="88093" h="451475">
                  <a:moveTo>
                    <a:pt x="88092" y="0"/>
                  </a:moveTo>
                  <a:lnTo>
                    <a:pt x="82246" y="17537"/>
                  </a:lnTo>
                  <a:lnTo>
                    <a:pt x="79301" y="28821"/>
                  </a:lnTo>
                  <a:lnTo>
                    <a:pt x="62207" y="102461"/>
                  </a:lnTo>
                  <a:lnTo>
                    <a:pt x="57377" y="118471"/>
                  </a:lnTo>
                  <a:lnTo>
                    <a:pt x="51710" y="135262"/>
                  </a:lnTo>
                  <a:lnTo>
                    <a:pt x="45485" y="152573"/>
                  </a:lnTo>
                  <a:lnTo>
                    <a:pt x="40111" y="170232"/>
                  </a:lnTo>
                  <a:lnTo>
                    <a:pt x="35305" y="188122"/>
                  </a:lnTo>
                  <a:lnTo>
                    <a:pt x="30878" y="206166"/>
                  </a:lnTo>
                  <a:lnTo>
                    <a:pt x="27926" y="224313"/>
                  </a:lnTo>
                  <a:lnTo>
                    <a:pt x="25958" y="242529"/>
                  </a:lnTo>
                  <a:lnTo>
                    <a:pt x="24646" y="260790"/>
                  </a:lnTo>
                  <a:lnTo>
                    <a:pt x="22548" y="279082"/>
                  </a:lnTo>
                  <a:lnTo>
                    <a:pt x="19926" y="297394"/>
                  </a:lnTo>
                  <a:lnTo>
                    <a:pt x="16954" y="315719"/>
                  </a:lnTo>
                  <a:lnTo>
                    <a:pt x="14973" y="332830"/>
                  </a:lnTo>
                  <a:lnTo>
                    <a:pt x="13653" y="349132"/>
                  </a:lnTo>
                  <a:lnTo>
                    <a:pt x="12772" y="364893"/>
                  </a:lnTo>
                  <a:lnTo>
                    <a:pt x="10962" y="379071"/>
                  </a:lnTo>
                  <a:lnTo>
                    <a:pt x="8531" y="392194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3999499" y="4135083"/>
              <a:ext cx="167054" cy="335611"/>
            </a:xfrm>
            <a:custGeom>
              <a:avLst/>
              <a:gdLst/>
              <a:ahLst/>
              <a:cxnLst/>
              <a:rect l="0" t="0" r="0" b="0"/>
              <a:pathLst>
                <a:path w="167054" h="335611">
                  <a:moveTo>
                    <a:pt x="20674" y="115379"/>
                  </a:moveTo>
                  <a:lnTo>
                    <a:pt x="44057" y="97842"/>
                  </a:lnTo>
                  <a:lnTo>
                    <a:pt x="55839" y="90229"/>
                  </a:lnTo>
                  <a:lnTo>
                    <a:pt x="68588" y="82707"/>
                  </a:lnTo>
                  <a:lnTo>
                    <a:pt x="81981" y="75245"/>
                  </a:lnTo>
                  <a:lnTo>
                    <a:pt x="94580" y="69047"/>
                  </a:lnTo>
                  <a:lnTo>
                    <a:pt x="106650" y="63691"/>
                  </a:lnTo>
                  <a:lnTo>
                    <a:pt x="118367" y="58897"/>
                  </a:lnTo>
                  <a:lnTo>
                    <a:pt x="131073" y="53254"/>
                  </a:lnTo>
                  <a:lnTo>
                    <a:pt x="158241" y="40459"/>
                  </a:lnTo>
                  <a:lnTo>
                    <a:pt x="164996" y="32398"/>
                  </a:lnTo>
                  <a:lnTo>
                    <a:pt x="167053" y="23353"/>
                  </a:lnTo>
                  <a:lnTo>
                    <a:pt x="165977" y="13653"/>
                  </a:lnTo>
                  <a:lnTo>
                    <a:pt x="159142" y="7186"/>
                  </a:lnTo>
                  <a:lnTo>
                    <a:pt x="148468" y="2874"/>
                  </a:lnTo>
                  <a:lnTo>
                    <a:pt x="135234" y="0"/>
                  </a:lnTo>
                  <a:lnTo>
                    <a:pt x="122742" y="531"/>
                  </a:lnTo>
                  <a:lnTo>
                    <a:pt x="110742" y="3332"/>
                  </a:lnTo>
                  <a:lnTo>
                    <a:pt x="99072" y="7647"/>
                  </a:lnTo>
                  <a:lnTo>
                    <a:pt x="87622" y="12970"/>
                  </a:lnTo>
                  <a:lnTo>
                    <a:pt x="76318" y="18965"/>
                  </a:lnTo>
                  <a:lnTo>
                    <a:pt x="65111" y="25410"/>
                  </a:lnTo>
                  <a:lnTo>
                    <a:pt x="55193" y="33376"/>
                  </a:lnTo>
                  <a:lnTo>
                    <a:pt x="46134" y="42358"/>
                  </a:lnTo>
                  <a:lnTo>
                    <a:pt x="37647" y="52016"/>
                  </a:lnTo>
                  <a:lnTo>
                    <a:pt x="29543" y="62125"/>
                  </a:lnTo>
                  <a:lnTo>
                    <a:pt x="21692" y="72536"/>
                  </a:lnTo>
                  <a:lnTo>
                    <a:pt x="14012" y="83146"/>
                  </a:lnTo>
                  <a:lnTo>
                    <a:pt x="8892" y="95114"/>
                  </a:lnTo>
                  <a:lnTo>
                    <a:pt x="5479" y="107986"/>
                  </a:lnTo>
                  <a:lnTo>
                    <a:pt x="3203" y="121462"/>
                  </a:lnTo>
                  <a:lnTo>
                    <a:pt x="1686" y="135340"/>
                  </a:lnTo>
                  <a:lnTo>
                    <a:pt x="674" y="149486"/>
                  </a:lnTo>
                  <a:lnTo>
                    <a:pt x="0" y="163811"/>
                  </a:lnTo>
                  <a:lnTo>
                    <a:pt x="1997" y="179478"/>
                  </a:lnTo>
                  <a:lnTo>
                    <a:pt x="5776" y="196040"/>
                  </a:lnTo>
                  <a:lnTo>
                    <a:pt x="10742" y="213200"/>
                  </a:lnTo>
                  <a:lnTo>
                    <a:pt x="16500" y="229533"/>
                  </a:lnTo>
                  <a:lnTo>
                    <a:pt x="22786" y="245316"/>
                  </a:lnTo>
                  <a:lnTo>
                    <a:pt x="29423" y="260732"/>
                  </a:lnTo>
                  <a:lnTo>
                    <a:pt x="36295" y="273456"/>
                  </a:lnTo>
                  <a:lnTo>
                    <a:pt x="75732" y="335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301189" y="4062113"/>
              <a:ext cx="115402" cy="371824"/>
            </a:xfrm>
            <a:custGeom>
              <a:avLst/>
              <a:gdLst/>
              <a:ahLst/>
              <a:cxnLst/>
              <a:rect l="0" t="0" r="0" b="0"/>
              <a:pathLst>
                <a:path w="115402" h="371824">
                  <a:moveTo>
                    <a:pt x="115401" y="67222"/>
                  </a:moveTo>
                  <a:lnTo>
                    <a:pt x="84747" y="21242"/>
                  </a:lnTo>
                  <a:lnTo>
                    <a:pt x="75389" y="13322"/>
                  </a:lnTo>
                  <a:lnTo>
                    <a:pt x="64256" y="6818"/>
                  </a:lnTo>
                  <a:lnTo>
                    <a:pt x="51941" y="1259"/>
                  </a:lnTo>
                  <a:lnTo>
                    <a:pt x="40059" y="0"/>
                  </a:lnTo>
                  <a:lnTo>
                    <a:pt x="28468" y="1608"/>
                  </a:lnTo>
                  <a:lnTo>
                    <a:pt x="17069" y="5127"/>
                  </a:lnTo>
                  <a:lnTo>
                    <a:pt x="9471" y="16037"/>
                  </a:lnTo>
                  <a:lnTo>
                    <a:pt x="4405" y="31875"/>
                  </a:lnTo>
                  <a:lnTo>
                    <a:pt x="1028" y="50999"/>
                  </a:lnTo>
                  <a:lnTo>
                    <a:pt x="0" y="68641"/>
                  </a:lnTo>
                  <a:lnTo>
                    <a:pt x="538" y="85297"/>
                  </a:lnTo>
                  <a:lnTo>
                    <a:pt x="2121" y="101296"/>
                  </a:lnTo>
                  <a:lnTo>
                    <a:pt x="5622" y="118078"/>
                  </a:lnTo>
                  <a:lnTo>
                    <a:pt x="10404" y="135384"/>
                  </a:lnTo>
                  <a:lnTo>
                    <a:pt x="16039" y="153039"/>
                  </a:lnTo>
                  <a:lnTo>
                    <a:pt x="22242" y="170927"/>
                  </a:lnTo>
                  <a:lnTo>
                    <a:pt x="35661" y="207115"/>
                  </a:lnTo>
                  <a:lnTo>
                    <a:pt x="56972" y="261882"/>
                  </a:lnTo>
                  <a:lnTo>
                    <a:pt x="64213" y="278970"/>
                  </a:lnTo>
                  <a:lnTo>
                    <a:pt x="78784" y="311008"/>
                  </a:lnTo>
                  <a:lnTo>
                    <a:pt x="100745" y="356559"/>
                  </a:lnTo>
                  <a:lnTo>
                    <a:pt x="101960" y="365335"/>
                  </a:lnTo>
                  <a:lnTo>
                    <a:pt x="99099" y="369962"/>
                  </a:lnTo>
                  <a:lnTo>
                    <a:pt x="93521" y="371823"/>
                  </a:lnTo>
                  <a:lnTo>
                    <a:pt x="84909" y="368170"/>
                  </a:lnTo>
                  <a:lnTo>
                    <a:pt x="74273" y="360840"/>
                  </a:lnTo>
                  <a:lnTo>
                    <a:pt x="62289" y="351060"/>
                  </a:lnTo>
                  <a:lnTo>
                    <a:pt x="51852" y="339646"/>
                  </a:lnTo>
                  <a:lnTo>
                    <a:pt x="42447" y="327143"/>
                  </a:lnTo>
                  <a:lnTo>
                    <a:pt x="16297" y="2874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559740" y="46578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55403" y="473497"/>
            <a:ext cx="3235415" cy="439566"/>
            <a:chOff x="455403" y="473497"/>
            <a:chExt cx="3235415" cy="439566"/>
          </a:xfrm>
        </p:grpSpPr>
        <p:sp>
          <p:nvSpPr>
            <p:cNvPr id="2" name="Freeform 1"/>
            <p:cNvSpPr/>
            <p:nvPr/>
          </p:nvSpPr>
          <p:spPr>
            <a:xfrm>
              <a:off x="612278" y="561589"/>
              <a:ext cx="148475" cy="99105"/>
            </a:xfrm>
            <a:custGeom>
              <a:avLst/>
              <a:gdLst/>
              <a:ahLst/>
              <a:cxnLst/>
              <a:rect l="0" t="0" r="0" b="0"/>
              <a:pathLst>
                <a:path w="148475" h="99105">
                  <a:moveTo>
                    <a:pt x="16335" y="0"/>
                  </a:moveTo>
                  <a:lnTo>
                    <a:pt x="1008" y="45980"/>
                  </a:lnTo>
                  <a:lnTo>
                    <a:pt x="0" y="56347"/>
                  </a:lnTo>
                  <a:lnTo>
                    <a:pt x="551" y="66929"/>
                  </a:lnTo>
                  <a:lnTo>
                    <a:pt x="2142" y="77654"/>
                  </a:lnTo>
                  <a:lnTo>
                    <a:pt x="9320" y="84804"/>
                  </a:lnTo>
                  <a:lnTo>
                    <a:pt x="20223" y="89571"/>
                  </a:lnTo>
                  <a:lnTo>
                    <a:pt x="33609" y="92749"/>
                  </a:lnTo>
                  <a:lnTo>
                    <a:pt x="48650" y="94867"/>
                  </a:lnTo>
                  <a:lnTo>
                    <a:pt x="64796" y="96279"/>
                  </a:lnTo>
                  <a:lnTo>
                    <a:pt x="148474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07224" y="561589"/>
              <a:ext cx="31505" cy="231244"/>
            </a:xfrm>
            <a:custGeom>
              <a:avLst/>
              <a:gdLst/>
              <a:ahLst/>
              <a:cxnLst/>
              <a:rect l="0" t="0" r="0" b="0"/>
              <a:pathLst>
                <a:path w="31505" h="231244">
                  <a:moveTo>
                    <a:pt x="9481" y="0"/>
                  </a:moveTo>
                  <a:lnTo>
                    <a:pt x="3636" y="17537"/>
                  </a:lnTo>
                  <a:lnTo>
                    <a:pt x="1914" y="30044"/>
                  </a:lnTo>
                  <a:lnTo>
                    <a:pt x="766" y="45723"/>
                  </a:lnTo>
                  <a:lnTo>
                    <a:pt x="0" y="63517"/>
                  </a:lnTo>
                  <a:lnTo>
                    <a:pt x="714" y="79050"/>
                  </a:lnTo>
                  <a:lnTo>
                    <a:pt x="2413" y="93076"/>
                  </a:lnTo>
                  <a:lnTo>
                    <a:pt x="4769" y="106097"/>
                  </a:lnTo>
                  <a:lnTo>
                    <a:pt x="6340" y="120895"/>
                  </a:lnTo>
                  <a:lnTo>
                    <a:pt x="7387" y="136878"/>
                  </a:lnTo>
                  <a:lnTo>
                    <a:pt x="8085" y="153651"/>
                  </a:lnTo>
                  <a:lnTo>
                    <a:pt x="10997" y="168503"/>
                  </a:lnTo>
                  <a:lnTo>
                    <a:pt x="31504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55403" y="474844"/>
              <a:ext cx="474846" cy="438219"/>
            </a:xfrm>
            <a:custGeom>
              <a:avLst/>
              <a:gdLst/>
              <a:ahLst/>
              <a:cxnLst/>
              <a:rect l="0" t="0" r="0" b="0"/>
              <a:pathLst>
                <a:path w="474846" h="438219">
                  <a:moveTo>
                    <a:pt x="74106" y="53710"/>
                  </a:moveTo>
                  <a:lnTo>
                    <a:pt x="50723" y="77093"/>
                  </a:lnTo>
                  <a:lnTo>
                    <a:pt x="41388" y="90098"/>
                  </a:lnTo>
                  <a:lnTo>
                    <a:pt x="32718" y="104886"/>
                  </a:lnTo>
                  <a:lnTo>
                    <a:pt x="24491" y="120862"/>
                  </a:lnTo>
                  <a:lnTo>
                    <a:pt x="17782" y="136407"/>
                  </a:lnTo>
                  <a:lnTo>
                    <a:pt x="12087" y="151664"/>
                  </a:lnTo>
                  <a:lnTo>
                    <a:pt x="7066" y="166730"/>
                  </a:lnTo>
                  <a:lnTo>
                    <a:pt x="3719" y="182891"/>
                  </a:lnTo>
                  <a:lnTo>
                    <a:pt x="1488" y="199783"/>
                  </a:lnTo>
                  <a:lnTo>
                    <a:pt x="0" y="217161"/>
                  </a:lnTo>
                  <a:lnTo>
                    <a:pt x="232" y="233641"/>
                  </a:lnTo>
                  <a:lnTo>
                    <a:pt x="1610" y="249522"/>
                  </a:lnTo>
                  <a:lnTo>
                    <a:pt x="3752" y="265003"/>
                  </a:lnTo>
                  <a:lnTo>
                    <a:pt x="7627" y="280217"/>
                  </a:lnTo>
                  <a:lnTo>
                    <a:pt x="12658" y="295255"/>
                  </a:lnTo>
                  <a:lnTo>
                    <a:pt x="18458" y="310173"/>
                  </a:lnTo>
                  <a:lnTo>
                    <a:pt x="24772" y="323790"/>
                  </a:lnTo>
                  <a:lnTo>
                    <a:pt x="31429" y="336538"/>
                  </a:lnTo>
                  <a:lnTo>
                    <a:pt x="38313" y="348707"/>
                  </a:lnTo>
                  <a:lnTo>
                    <a:pt x="46574" y="360491"/>
                  </a:lnTo>
                  <a:lnTo>
                    <a:pt x="55751" y="372017"/>
                  </a:lnTo>
                  <a:lnTo>
                    <a:pt x="65540" y="383371"/>
                  </a:lnTo>
                  <a:lnTo>
                    <a:pt x="76960" y="393388"/>
                  </a:lnTo>
                  <a:lnTo>
                    <a:pt x="89467" y="402513"/>
                  </a:lnTo>
                  <a:lnTo>
                    <a:pt x="102699" y="411043"/>
                  </a:lnTo>
                  <a:lnTo>
                    <a:pt x="117638" y="417953"/>
                  </a:lnTo>
                  <a:lnTo>
                    <a:pt x="133715" y="423784"/>
                  </a:lnTo>
                  <a:lnTo>
                    <a:pt x="150551" y="428894"/>
                  </a:lnTo>
                  <a:lnTo>
                    <a:pt x="166668" y="432301"/>
                  </a:lnTo>
                  <a:lnTo>
                    <a:pt x="182307" y="434572"/>
                  </a:lnTo>
                  <a:lnTo>
                    <a:pt x="197627" y="436087"/>
                  </a:lnTo>
                  <a:lnTo>
                    <a:pt x="212735" y="437096"/>
                  </a:lnTo>
                  <a:lnTo>
                    <a:pt x="227700" y="437769"/>
                  </a:lnTo>
                  <a:lnTo>
                    <a:pt x="242572" y="438218"/>
                  </a:lnTo>
                  <a:lnTo>
                    <a:pt x="258603" y="436070"/>
                  </a:lnTo>
                  <a:lnTo>
                    <a:pt x="275409" y="432191"/>
                  </a:lnTo>
                  <a:lnTo>
                    <a:pt x="292730" y="427158"/>
                  </a:lnTo>
                  <a:lnTo>
                    <a:pt x="309171" y="421356"/>
                  </a:lnTo>
                  <a:lnTo>
                    <a:pt x="325026" y="415040"/>
                  </a:lnTo>
                  <a:lnTo>
                    <a:pt x="340490" y="408383"/>
                  </a:lnTo>
                  <a:lnTo>
                    <a:pt x="354470" y="400274"/>
                  </a:lnTo>
                  <a:lnTo>
                    <a:pt x="367460" y="391198"/>
                  </a:lnTo>
                  <a:lnTo>
                    <a:pt x="379791" y="381477"/>
                  </a:lnTo>
                  <a:lnTo>
                    <a:pt x="391682" y="371325"/>
                  </a:lnTo>
                  <a:lnTo>
                    <a:pt x="403280" y="360887"/>
                  </a:lnTo>
                  <a:lnTo>
                    <a:pt x="414682" y="350258"/>
                  </a:lnTo>
                  <a:lnTo>
                    <a:pt x="424731" y="338278"/>
                  </a:lnTo>
                  <a:lnTo>
                    <a:pt x="433877" y="325397"/>
                  </a:lnTo>
                  <a:lnTo>
                    <a:pt x="442422" y="311916"/>
                  </a:lnTo>
                  <a:lnTo>
                    <a:pt x="449341" y="296811"/>
                  </a:lnTo>
                  <a:lnTo>
                    <a:pt x="455178" y="280623"/>
                  </a:lnTo>
                  <a:lnTo>
                    <a:pt x="460293" y="263714"/>
                  </a:lnTo>
                  <a:lnTo>
                    <a:pt x="469238" y="231875"/>
                  </a:lnTo>
                  <a:lnTo>
                    <a:pt x="473337" y="216533"/>
                  </a:lnTo>
                  <a:lnTo>
                    <a:pt x="474845" y="201411"/>
                  </a:lnTo>
                  <a:lnTo>
                    <a:pt x="474628" y="186436"/>
                  </a:lnTo>
                  <a:lnTo>
                    <a:pt x="473259" y="171558"/>
                  </a:lnTo>
                  <a:lnTo>
                    <a:pt x="469900" y="157969"/>
                  </a:lnTo>
                  <a:lnTo>
                    <a:pt x="465213" y="145239"/>
                  </a:lnTo>
                  <a:lnTo>
                    <a:pt x="459642" y="133082"/>
                  </a:lnTo>
                  <a:lnTo>
                    <a:pt x="453480" y="121307"/>
                  </a:lnTo>
                  <a:lnTo>
                    <a:pt x="446926" y="109786"/>
                  </a:lnTo>
                  <a:lnTo>
                    <a:pt x="440109" y="98435"/>
                  </a:lnTo>
                  <a:lnTo>
                    <a:pt x="430671" y="87198"/>
                  </a:lnTo>
                  <a:lnTo>
                    <a:pt x="419484" y="76035"/>
                  </a:lnTo>
                  <a:lnTo>
                    <a:pt x="407133" y="64923"/>
                  </a:lnTo>
                  <a:lnTo>
                    <a:pt x="394004" y="55068"/>
                  </a:lnTo>
                  <a:lnTo>
                    <a:pt x="380358" y="46051"/>
                  </a:lnTo>
                  <a:lnTo>
                    <a:pt x="366366" y="37593"/>
                  </a:lnTo>
                  <a:lnTo>
                    <a:pt x="352145" y="29507"/>
                  </a:lnTo>
                  <a:lnTo>
                    <a:pt x="323292" y="13997"/>
                  </a:lnTo>
                  <a:lnTo>
                    <a:pt x="307523" y="8882"/>
                  </a:lnTo>
                  <a:lnTo>
                    <a:pt x="290892" y="5472"/>
                  </a:lnTo>
                  <a:lnTo>
                    <a:pt x="273688" y="3199"/>
                  </a:lnTo>
                  <a:lnTo>
                    <a:pt x="256101" y="1684"/>
                  </a:lnTo>
                  <a:lnTo>
                    <a:pt x="238259" y="673"/>
                  </a:lnTo>
                  <a:lnTo>
                    <a:pt x="220246" y="0"/>
                  </a:lnTo>
                  <a:lnTo>
                    <a:pt x="203344" y="774"/>
                  </a:lnTo>
                  <a:lnTo>
                    <a:pt x="187182" y="2514"/>
                  </a:lnTo>
                  <a:lnTo>
                    <a:pt x="171513" y="4897"/>
                  </a:lnTo>
                  <a:lnTo>
                    <a:pt x="156173" y="7710"/>
                  </a:lnTo>
                  <a:lnTo>
                    <a:pt x="126078" y="14097"/>
                  </a:lnTo>
                  <a:lnTo>
                    <a:pt x="113648" y="19961"/>
                  </a:lnTo>
                  <a:lnTo>
                    <a:pt x="102914" y="27540"/>
                  </a:lnTo>
                  <a:lnTo>
                    <a:pt x="84462" y="44526"/>
                  </a:lnTo>
                  <a:lnTo>
                    <a:pt x="41071" y="867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76503" y="550578"/>
              <a:ext cx="22024" cy="209220"/>
            </a:xfrm>
            <a:custGeom>
              <a:avLst/>
              <a:gdLst/>
              <a:ahLst/>
              <a:cxnLst/>
              <a:rect l="0" t="0" r="0" b="0"/>
              <a:pathLst>
                <a:path w="22024" h="209220">
                  <a:moveTo>
                    <a:pt x="22023" y="0"/>
                  </a:moveTo>
                  <a:lnTo>
                    <a:pt x="22023" y="67151"/>
                  </a:lnTo>
                  <a:lnTo>
                    <a:pt x="20800" y="81473"/>
                  </a:lnTo>
                  <a:lnTo>
                    <a:pt x="18760" y="94691"/>
                  </a:lnTo>
                  <a:lnTo>
                    <a:pt x="16177" y="107173"/>
                  </a:lnTo>
                  <a:lnTo>
                    <a:pt x="13232" y="119165"/>
                  </a:lnTo>
                  <a:lnTo>
                    <a:pt x="10045" y="130831"/>
                  </a:lnTo>
                  <a:lnTo>
                    <a:pt x="6697" y="142278"/>
                  </a:lnTo>
                  <a:lnTo>
                    <a:pt x="4464" y="154804"/>
                  </a:lnTo>
                  <a:lnTo>
                    <a:pt x="2976" y="168048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86619" y="548102"/>
              <a:ext cx="154162" cy="216134"/>
            </a:xfrm>
            <a:custGeom>
              <a:avLst/>
              <a:gdLst/>
              <a:ahLst/>
              <a:cxnLst/>
              <a:rect l="0" t="0" r="0" b="0"/>
              <a:pathLst>
                <a:path w="154162" h="216134">
                  <a:moveTo>
                    <a:pt x="0" y="46522"/>
                  </a:moveTo>
                  <a:lnTo>
                    <a:pt x="11691" y="34831"/>
                  </a:lnTo>
                  <a:lnTo>
                    <a:pt x="18805" y="28940"/>
                  </a:lnTo>
                  <a:lnTo>
                    <a:pt x="27219" y="22565"/>
                  </a:lnTo>
                  <a:lnTo>
                    <a:pt x="36498" y="15869"/>
                  </a:lnTo>
                  <a:lnTo>
                    <a:pt x="46355" y="10181"/>
                  </a:lnTo>
                  <a:lnTo>
                    <a:pt x="56597" y="5165"/>
                  </a:lnTo>
                  <a:lnTo>
                    <a:pt x="67095" y="598"/>
                  </a:lnTo>
                  <a:lnTo>
                    <a:pt x="76541" y="0"/>
                  </a:lnTo>
                  <a:lnTo>
                    <a:pt x="85286" y="2049"/>
                  </a:lnTo>
                  <a:lnTo>
                    <a:pt x="93562" y="5862"/>
                  </a:lnTo>
                  <a:lnTo>
                    <a:pt x="97856" y="12074"/>
                  </a:lnTo>
                  <a:lnTo>
                    <a:pt x="99496" y="19886"/>
                  </a:lnTo>
                  <a:lnTo>
                    <a:pt x="99365" y="28765"/>
                  </a:lnTo>
                  <a:lnTo>
                    <a:pt x="96831" y="39578"/>
                  </a:lnTo>
                  <a:lnTo>
                    <a:pt x="92694" y="51680"/>
                  </a:lnTo>
                  <a:lnTo>
                    <a:pt x="87490" y="64643"/>
                  </a:lnTo>
                  <a:lnTo>
                    <a:pt x="81573" y="75732"/>
                  </a:lnTo>
                  <a:lnTo>
                    <a:pt x="75181" y="85571"/>
                  </a:lnTo>
                  <a:lnTo>
                    <a:pt x="68473" y="94578"/>
                  </a:lnTo>
                  <a:lnTo>
                    <a:pt x="62778" y="104253"/>
                  </a:lnTo>
                  <a:lnTo>
                    <a:pt x="57757" y="114373"/>
                  </a:lnTo>
                  <a:lnTo>
                    <a:pt x="53187" y="124791"/>
                  </a:lnTo>
                  <a:lnTo>
                    <a:pt x="47693" y="135406"/>
                  </a:lnTo>
                  <a:lnTo>
                    <a:pt x="41583" y="146154"/>
                  </a:lnTo>
                  <a:lnTo>
                    <a:pt x="35063" y="156989"/>
                  </a:lnTo>
                  <a:lnTo>
                    <a:pt x="31940" y="169107"/>
                  </a:lnTo>
                  <a:lnTo>
                    <a:pt x="31081" y="182080"/>
                  </a:lnTo>
                  <a:lnTo>
                    <a:pt x="31732" y="195622"/>
                  </a:lnTo>
                  <a:lnTo>
                    <a:pt x="38284" y="204650"/>
                  </a:lnTo>
                  <a:lnTo>
                    <a:pt x="48769" y="210669"/>
                  </a:lnTo>
                  <a:lnTo>
                    <a:pt x="61877" y="214682"/>
                  </a:lnTo>
                  <a:lnTo>
                    <a:pt x="74286" y="216133"/>
                  </a:lnTo>
                  <a:lnTo>
                    <a:pt x="86229" y="215877"/>
                  </a:lnTo>
                  <a:lnTo>
                    <a:pt x="97861" y="214483"/>
                  </a:lnTo>
                  <a:lnTo>
                    <a:pt x="109287" y="212330"/>
                  </a:lnTo>
                  <a:lnTo>
                    <a:pt x="120575" y="209672"/>
                  </a:lnTo>
                  <a:lnTo>
                    <a:pt x="154161" y="200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93967" y="550578"/>
              <a:ext cx="161913" cy="156131"/>
            </a:xfrm>
            <a:custGeom>
              <a:avLst/>
              <a:gdLst/>
              <a:ahLst/>
              <a:cxnLst/>
              <a:rect l="0" t="0" r="0" b="0"/>
              <a:pathLst>
                <a:path w="161913" h="156131">
                  <a:moveTo>
                    <a:pt x="56929" y="33034"/>
                  </a:moveTo>
                  <a:lnTo>
                    <a:pt x="39392" y="44726"/>
                  </a:lnTo>
                  <a:lnTo>
                    <a:pt x="33003" y="51840"/>
                  </a:lnTo>
                  <a:lnTo>
                    <a:pt x="27520" y="60253"/>
                  </a:lnTo>
                  <a:lnTo>
                    <a:pt x="22641" y="69533"/>
                  </a:lnTo>
                  <a:lnTo>
                    <a:pt x="16941" y="78166"/>
                  </a:lnTo>
                  <a:lnTo>
                    <a:pt x="10694" y="86369"/>
                  </a:lnTo>
                  <a:lnTo>
                    <a:pt x="4083" y="94284"/>
                  </a:lnTo>
                  <a:lnTo>
                    <a:pt x="899" y="105679"/>
                  </a:lnTo>
                  <a:lnTo>
                    <a:pt x="0" y="119393"/>
                  </a:lnTo>
                  <a:lnTo>
                    <a:pt x="624" y="134653"/>
                  </a:lnTo>
                  <a:lnTo>
                    <a:pt x="8380" y="144826"/>
                  </a:lnTo>
                  <a:lnTo>
                    <a:pt x="20893" y="151608"/>
                  </a:lnTo>
                  <a:lnTo>
                    <a:pt x="36575" y="156130"/>
                  </a:lnTo>
                  <a:lnTo>
                    <a:pt x="53148" y="155474"/>
                  </a:lnTo>
                  <a:lnTo>
                    <a:pt x="70314" y="151366"/>
                  </a:lnTo>
                  <a:lnTo>
                    <a:pt x="87875" y="144957"/>
                  </a:lnTo>
                  <a:lnTo>
                    <a:pt x="102030" y="138237"/>
                  </a:lnTo>
                  <a:lnTo>
                    <a:pt x="113914" y="131310"/>
                  </a:lnTo>
                  <a:lnTo>
                    <a:pt x="124283" y="124245"/>
                  </a:lnTo>
                  <a:lnTo>
                    <a:pt x="134866" y="115865"/>
                  </a:lnTo>
                  <a:lnTo>
                    <a:pt x="145592" y="106607"/>
                  </a:lnTo>
                  <a:lnTo>
                    <a:pt x="156414" y="96765"/>
                  </a:lnTo>
                  <a:lnTo>
                    <a:pt x="161181" y="85309"/>
                  </a:lnTo>
                  <a:lnTo>
                    <a:pt x="161912" y="72778"/>
                  </a:lnTo>
                  <a:lnTo>
                    <a:pt x="159952" y="59530"/>
                  </a:lnTo>
                  <a:lnTo>
                    <a:pt x="153752" y="48251"/>
                  </a:lnTo>
                  <a:lnTo>
                    <a:pt x="144724" y="38285"/>
                  </a:lnTo>
                  <a:lnTo>
                    <a:pt x="133812" y="29194"/>
                  </a:lnTo>
                  <a:lnTo>
                    <a:pt x="122866" y="21909"/>
                  </a:lnTo>
                  <a:lnTo>
                    <a:pt x="111899" y="15830"/>
                  </a:lnTo>
                  <a:lnTo>
                    <a:pt x="789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05058" y="704739"/>
              <a:ext cx="77082" cy="121129"/>
            </a:xfrm>
            <a:custGeom>
              <a:avLst/>
              <a:gdLst/>
              <a:ahLst/>
              <a:cxnLst/>
              <a:rect l="0" t="0" r="0" b="0"/>
              <a:pathLst>
                <a:path w="77082" h="121129">
                  <a:moveTo>
                    <a:pt x="77081" y="0"/>
                  </a:moveTo>
                  <a:lnTo>
                    <a:pt x="77081" y="35074"/>
                  </a:lnTo>
                  <a:lnTo>
                    <a:pt x="74634" y="47853"/>
                  </a:lnTo>
                  <a:lnTo>
                    <a:pt x="70556" y="58819"/>
                  </a:lnTo>
                  <a:lnTo>
                    <a:pt x="65390" y="68577"/>
                  </a:lnTo>
                  <a:lnTo>
                    <a:pt x="58275" y="77529"/>
                  </a:lnTo>
                  <a:lnTo>
                    <a:pt x="49862" y="85945"/>
                  </a:lnTo>
                  <a:lnTo>
                    <a:pt x="0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14278" y="561589"/>
              <a:ext cx="44047" cy="176186"/>
            </a:xfrm>
            <a:custGeom>
              <a:avLst/>
              <a:gdLst/>
              <a:ahLst/>
              <a:cxnLst/>
              <a:rect l="0" t="0" r="0" b="0"/>
              <a:pathLst>
                <a:path w="44047" h="176186">
                  <a:moveTo>
                    <a:pt x="44046" y="0"/>
                  </a:moveTo>
                  <a:lnTo>
                    <a:pt x="44046" y="23383"/>
                  </a:lnTo>
                  <a:lnTo>
                    <a:pt x="42822" y="35165"/>
                  </a:lnTo>
                  <a:lnTo>
                    <a:pt x="40783" y="47913"/>
                  </a:lnTo>
                  <a:lnTo>
                    <a:pt x="38200" y="61306"/>
                  </a:lnTo>
                  <a:lnTo>
                    <a:pt x="35255" y="73906"/>
                  </a:lnTo>
                  <a:lnTo>
                    <a:pt x="32068" y="85976"/>
                  </a:lnTo>
                  <a:lnTo>
                    <a:pt x="25264" y="110398"/>
                  </a:lnTo>
                  <a:lnTo>
                    <a:pt x="21736" y="123763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35405" y="530992"/>
              <a:ext cx="154163" cy="192788"/>
            </a:xfrm>
            <a:custGeom>
              <a:avLst/>
              <a:gdLst/>
              <a:ahLst/>
              <a:cxnLst/>
              <a:rect l="0" t="0" r="0" b="0"/>
              <a:pathLst>
                <a:path w="154163" h="192788">
                  <a:moveTo>
                    <a:pt x="0" y="30597"/>
                  </a:moveTo>
                  <a:lnTo>
                    <a:pt x="17537" y="18906"/>
                  </a:lnTo>
                  <a:lnTo>
                    <a:pt x="27597" y="14238"/>
                  </a:lnTo>
                  <a:lnTo>
                    <a:pt x="39197" y="9903"/>
                  </a:lnTo>
                  <a:lnTo>
                    <a:pt x="51825" y="5790"/>
                  </a:lnTo>
                  <a:lnTo>
                    <a:pt x="66361" y="3047"/>
                  </a:lnTo>
                  <a:lnTo>
                    <a:pt x="82169" y="1219"/>
                  </a:lnTo>
                  <a:lnTo>
                    <a:pt x="98826" y="0"/>
                  </a:lnTo>
                  <a:lnTo>
                    <a:pt x="112377" y="1635"/>
                  </a:lnTo>
                  <a:lnTo>
                    <a:pt x="123858" y="5171"/>
                  </a:lnTo>
                  <a:lnTo>
                    <a:pt x="133959" y="9976"/>
                  </a:lnTo>
                  <a:lnTo>
                    <a:pt x="138246" y="18073"/>
                  </a:lnTo>
                  <a:lnTo>
                    <a:pt x="138657" y="28365"/>
                  </a:lnTo>
                  <a:lnTo>
                    <a:pt x="136485" y="40121"/>
                  </a:lnTo>
                  <a:lnTo>
                    <a:pt x="131365" y="52852"/>
                  </a:lnTo>
                  <a:lnTo>
                    <a:pt x="124282" y="66233"/>
                  </a:lnTo>
                  <a:lnTo>
                    <a:pt x="115889" y="80048"/>
                  </a:lnTo>
                  <a:lnTo>
                    <a:pt x="106624" y="91705"/>
                  </a:lnTo>
                  <a:lnTo>
                    <a:pt x="96776" y="101923"/>
                  </a:lnTo>
                  <a:lnTo>
                    <a:pt x="86540" y="111183"/>
                  </a:lnTo>
                  <a:lnTo>
                    <a:pt x="65379" y="131259"/>
                  </a:lnTo>
                  <a:lnTo>
                    <a:pt x="27732" y="168209"/>
                  </a:lnTo>
                  <a:lnTo>
                    <a:pt x="25829" y="174949"/>
                  </a:lnTo>
                  <a:lnTo>
                    <a:pt x="28231" y="180666"/>
                  </a:lnTo>
                  <a:lnTo>
                    <a:pt x="33503" y="185701"/>
                  </a:lnTo>
                  <a:lnTo>
                    <a:pt x="44358" y="189058"/>
                  </a:lnTo>
                  <a:lnTo>
                    <a:pt x="58936" y="191295"/>
                  </a:lnTo>
                  <a:lnTo>
                    <a:pt x="75996" y="192787"/>
                  </a:lnTo>
                  <a:lnTo>
                    <a:pt x="92263" y="192558"/>
                  </a:lnTo>
                  <a:lnTo>
                    <a:pt x="108002" y="191182"/>
                  </a:lnTo>
                  <a:lnTo>
                    <a:pt x="154162" y="1847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31317" y="578583"/>
              <a:ext cx="179381" cy="143735"/>
            </a:xfrm>
            <a:custGeom>
              <a:avLst/>
              <a:gdLst/>
              <a:ahLst/>
              <a:cxnLst/>
              <a:rect l="0" t="0" r="0" b="0"/>
              <a:pathLst>
                <a:path w="179381" h="143735">
                  <a:moveTo>
                    <a:pt x="68365" y="16041"/>
                  </a:moveTo>
                  <a:lnTo>
                    <a:pt x="56674" y="27732"/>
                  </a:lnTo>
                  <a:lnTo>
                    <a:pt x="50783" y="34846"/>
                  </a:lnTo>
                  <a:lnTo>
                    <a:pt x="44409" y="43260"/>
                  </a:lnTo>
                  <a:lnTo>
                    <a:pt x="37712" y="52540"/>
                  </a:lnTo>
                  <a:lnTo>
                    <a:pt x="30801" y="61173"/>
                  </a:lnTo>
                  <a:lnTo>
                    <a:pt x="23746" y="69375"/>
                  </a:lnTo>
                  <a:lnTo>
                    <a:pt x="16596" y="77291"/>
                  </a:lnTo>
                  <a:lnTo>
                    <a:pt x="10606" y="86238"/>
                  </a:lnTo>
                  <a:lnTo>
                    <a:pt x="5389" y="95874"/>
                  </a:lnTo>
                  <a:lnTo>
                    <a:pt x="687" y="105968"/>
                  </a:lnTo>
                  <a:lnTo>
                    <a:pt x="0" y="115145"/>
                  </a:lnTo>
                  <a:lnTo>
                    <a:pt x="1989" y="123709"/>
                  </a:lnTo>
                  <a:lnTo>
                    <a:pt x="5762" y="131866"/>
                  </a:lnTo>
                  <a:lnTo>
                    <a:pt x="15618" y="137304"/>
                  </a:lnTo>
                  <a:lnTo>
                    <a:pt x="29530" y="140929"/>
                  </a:lnTo>
                  <a:lnTo>
                    <a:pt x="46146" y="143346"/>
                  </a:lnTo>
                  <a:lnTo>
                    <a:pt x="60893" y="143734"/>
                  </a:lnTo>
                  <a:lnTo>
                    <a:pt x="74396" y="142769"/>
                  </a:lnTo>
                  <a:lnTo>
                    <a:pt x="87067" y="140902"/>
                  </a:lnTo>
                  <a:lnTo>
                    <a:pt x="99186" y="137210"/>
                  </a:lnTo>
                  <a:lnTo>
                    <a:pt x="110936" y="132302"/>
                  </a:lnTo>
                  <a:lnTo>
                    <a:pt x="122439" y="126583"/>
                  </a:lnTo>
                  <a:lnTo>
                    <a:pt x="132555" y="120323"/>
                  </a:lnTo>
                  <a:lnTo>
                    <a:pt x="141746" y="113703"/>
                  </a:lnTo>
                  <a:lnTo>
                    <a:pt x="150321" y="106843"/>
                  </a:lnTo>
                  <a:lnTo>
                    <a:pt x="158484" y="97375"/>
                  </a:lnTo>
                  <a:lnTo>
                    <a:pt x="166373" y="86169"/>
                  </a:lnTo>
                  <a:lnTo>
                    <a:pt x="174080" y="73805"/>
                  </a:lnTo>
                  <a:lnTo>
                    <a:pt x="177994" y="60668"/>
                  </a:lnTo>
                  <a:lnTo>
                    <a:pt x="179380" y="47015"/>
                  </a:lnTo>
                  <a:lnTo>
                    <a:pt x="179080" y="33020"/>
                  </a:lnTo>
                  <a:lnTo>
                    <a:pt x="172763" y="22466"/>
                  </a:lnTo>
                  <a:lnTo>
                    <a:pt x="162434" y="14207"/>
                  </a:lnTo>
                  <a:lnTo>
                    <a:pt x="149430" y="7477"/>
                  </a:lnTo>
                  <a:lnTo>
                    <a:pt x="135867" y="2991"/>
                  </a:lnTo>
                  <a:lnTo>
                    <a:pt x="121931" y="0"/>
                  </a:lnTo>
                  <a:lnTo>
                    <a:pt x="57354" y="50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86879" y="693728"/>
              <a:ext cx="64539" cy="121128"/>
            </a:xfrm>
            <a:custGeom>
              <a:avLst/>
              <a:gdLst/>
              <a:ahLst/>
              <a:cxnLst/>
              <a:rect l="0" t="0" r="0" b="0"/>
              <a:pathLst>
                <a:path w="64539" h="121128">
                  <a:moveTo>
                    <a:pt x="55057" y="0"/>
                  </a:moveTo>
                  <a:lnTo>
                    <a:pt x="60903" y="17537"/>
                  </a:lnTo>
                  <a:lnTo>
                    <a:pt x="62625" y="27597"/>
                  </a:lnTo>
                  <a:lnTo>
                    <a:pt x="63773" y="39197"/>
                  </a:lnTo>
                  <a:lnTo>
                    <a:pt x="64538" y="51825"/>
                  </a:lnTo>
                  <a:lnTo>
                    <a:pt x="61378" y="62691"/>
                  </a:lnTo>
                  <a:lnTo>
                    <a:pt x="55601" y="72381"/>
                  </a:lnTo>
                  <a:lnTo>
                    <a:pt x="48079" y="81289"/>
                  </a:lnTo>
                  <a:lnTo>
                    <a:pt x="39393" y="89674"/>
                  </a:lnTo>
                  <a:lnTo>
                    <a:pt x="29933" y="97711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51156" y="506531"/>
              <a:ext cx="55059" cy="220233"/>
            </a:xfrm>
            <a:custGeom>
              <a:avLst/>
              <a:gdLst/>
              <a:ahLst/>
              <a:cxnLst/>
              <a:rect l="0" t="0" r="0" b="0"/>
              <a:pathLst>
                <a:path w="55059" h="220233">
                  <a:moveTo>
                    <a:pt x="55058" y="0"/>
                  </a:moveTo>
                  <a:lnTo>
                    <a:pt x="49212" y="17537"/>
                  </a:lnTo>
                  <a:lnTo>
                    <a:pt x="47490" y="27597"/>
                  </a:lnTo>
                  <a:lnTo>
                    <a:pt x="46342" y="39198"/>
                  </a:lnTo>
                  <a:lnTo>
                    <a:pt x="45577" y="51826"/>
                  </a:lnTo>
                  <a:lnTo>
                    <a:pt x="43843" y="63915"/>
                  </a:lnTo>
                  <a:lnTo>
                    <a:pt x="41464" y="75645"/>
                  </a:lnTo>
                  <a:lnTo>
                    <a:pt x="38654" y="87135"/>
                  </a:lnTo>
                  <a:lnTo>
                    <a:pt x="35558" y="98466"/>
                  </a:lnTo>
                  <a:lnTo>
                    <a:pt x="28854" y="120844"/>
                  </a:lnTo>
                  <a:lnTo>
                    <a:pt x="25354" y="134397"/>
                  </a:lnTo>
                  <a:lnTo>
                    <a:pt x="21797" y="149550"/>
                  </a:lnTo>
                  <a:lnTo>
                    <a:pt x="0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23097" y="473497"/>
              <a:ext cx="170227" cy="197337"/>
            </a:xfrm>
            <a:custGeom>
              <a:avLst/>
              <a:gdLst/>
              <a:ahLst/>
              <a:cxnLst/>
              <a:rect l="0" t="0" r="0" b="0"/>
              <a:pathLst>
                <a:path w="170227" h="197337">
                  <a:moveTo>
                    <a:pt x="125371" y="11011"/>
                  </a:moveTo>
                  <a:lnTo>
                    <a:pt x="96143" y="11011"/>
                  </a:lnTo>
                  <a:lnTo>
                    <a:pt x="82639" y="12235"/>
                  </a:lnTo>
                  <a:lnTo>
                    <a:pt x="68743" y="14274"/>
                  </a:lnTo>
                  <a:lnTo>
                    <a:pt x="54584" y="16857"/>
                  </a:lnTo>
                  <a:lnTo>
                    <a:pt x="46369" y="23473"/>
                  </a:lnTo>
                  <a:lnTo>
                    <a:pt x="42116" y="32778"/>
                  </a:lnTo>
                  <a:lnTo>
                    <a:pt x="40503" y="43875"/>
                  </a:lnTo>
                  <a:lnTo>
                    <a:pt x="43099" y="52496"/>
                  </a:lnTo>
                  <a:lnTo>
                    <a:pt x="48500" y="59467"/>
                  </a:lnTo>
                  <a:lnTo>
                    <a:pt x="55771" y="65339"/>
                  </a:lnTo>
                  <a:lnTo>
                    <a:pt x="64289" y="71700"/>
                  </a:lnTo>
                  <a:lnTo>
                    <a:pt x="83542" y="85293"/>
                  </a:lnTo>
                  <a:lnTo>
                    <a:pt x="93814" y="91120"/>
                  </a:lnTo>
                  <a:lnTo>
                    <a:pt x="104334" y="96228"/>
                  </a:lnTo>
                  <a:lnTo>
                    <a:pt x="115017" y="100857"/>
                  </a:lnTo>
                  <a:lnTo>
                    <a:pt x="125809" y="106390"/>
                  </a:lnTo>
                  <a:lnTo>
                    <a:pt x="136675" y="112526"/>
                  </a:lnTo>
                  <a:lnTo>
                    <a:pt x="147589" y="119063"/>
                  </a:lnTo>
                  <a:lnTo>
                    <a:pt x="156089" y="127092"/>
                  </a:lnTo>
                  <a:lnTo>
                    <a:pt x="162979" y="136115"/>
                  </a:lnTo>
                  <a:lnTo>
                    <a:pt x="168795" y="145801"/>
                  </a:lnTo>
                  <a:lnTo>
                    <a:pt x="170226" y="154705"/>
                  </a:lnTo>
                  <a:lnTo>
                    <a:pt x="168733" y="163089"/>
                  </a:lnTo>
                  <a:lnTo>
                    <a:pt x="165291" y="171124"/>
                  </a:lnTo>
                  <a:lnTo>
                    <a:pt x="159325" y="177705"/>
                  </a:lnTo>
                  <a:lnTo>
                    <a:pt x="151678" y="183316"/>
                  </a:lnTo>
                  <a:lnTo>
                    <a:pt x="142909" y="188280"/>
                  </a:lnTo>
                  <a:lnTo>
                    <a:pt x="129722" y="191589"/>
                  </a:lnTo>
                  <a:lnTo>
                    <a:pt x="113590" y="193795"/>
                  </a:lnTo>
                  <a:lnTo>
                    <a:pt x="95494" y="195266"/>
                  </a:lnTo>
                  <a:lnTo>
                    <a:pt x="77312" y="196247"/>
                  </a:lnTo>
                  <a:lnTo>
                    <a:pt x="40797" y="197336"/>
                  </a:lnTo>
                  <a:lnTo>
                    <a:pt x="26166" y="195180"/>
                  </a:lnTo>
                  <a:lnTo>
                    <a:pt x="13965" y="191295"/>
                  </a:lnTo>
                  <a:lnTo>
                    <a:pt x="3383" y="186258"/>
                  </a:lnTo>
                  <a:lnTo>
                    <a:pt x="0" y="178006"/>
                  </a:lnTo>
                  <a:lnTo>
                    <a:pt x="1415" y="167611"/>
                  </a:lnTo>
                  <a:lnTo>
                    <a:pt x="6028" y="155787"/>
                  </a:lnTo>
                  <a:lnTo>
                    <a:pt x="15222" y="144233"/>
                  </a:lnTo>
                  <a:lnTo>
                    <a:pt x="27468" y="132861"/>
                  </a:lnTo>
                  <a:lnTo>
                    <a:pt x="41750" y="121608"/>
                  </a:lnTo>
                  <a:lnTo>
                    <a:pt x="54942" y="112883"/>
                  </a:lnTo>
                  <a:lnTo>
                    <a:pt x="67407" y="105843"/>
                  </a:lnTo>
                  <a:lnTo>
                    <a:pt x="79387" y="99926"/>
                  </a:lnTo>
                  <a:lnTo>
                    <a:pt x="92268" y="92311"/>
                  </a:lnTo>
                  <a:lnTo>
                    <a:pt x="105749" y="83564"/>
                  </a:lnTo>
                  <a:lnTo>
                    <a:pt x="119631" y="74062"/>
                  </a:lnTo>
                  <a:lnTo>
                    <a:pt x="131333" y="65280"/>
                  </a:lnTo>
                  <a:lnTo>
                    <a:pt x="141580" y="56978"/>
                  </a:lnTo>
                  <a:lnTo>
                    <a:pt x="150859" y="48997"/>
                  </a:lnTo>
                  <a:lnTo>
                    <a:pt x="155822" y="40006"/>
                  </a:lnTo>
                  <a:lnTo>
                    <a:pt x="157907" y="30341"/>
                  </a:lnTo>
                  <a:lnTo>
                    <a:pt x="158073" y="20227"/>
                  </a:lnTo>
                  <a:lnTo>
                    <a:pt x="153290" y="13485"/>
                  </a:lnTo>
                  <a:lnTo>
                    <a:pt x="145207" y="8990"/>
                  </a:lnTo>
                  <a:lnTo>
                    <a:pt x="1143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32888" y="539566"/>
              <a:ext cx="157930" cy="156998"/>
            </a:xfrm>
            <a:custGeom>
              <a:avLst/>
              <a:gdLst/>
              <a:ahLst/>
              <a:cxnLst/>
              <a:rect l="0" t="0" r="0" b="0"/>
              <a:pathLst>
                <a:path w="157930" h="156998">
                  <a:moveTo>
                    <a:pt x="35812" y="0"/>
                  </a:moveTo>
                  <a:lnTo>
                    <a:pt x="29966" y="17537"/>
                  </a:lnTo>
                  <a:lnTo>
                    <a:pt x="25797" y="27597"/>
                  </a:lnTo>
                  <a:lnTo>
                    <a:pt x="20571" y="39198"/>
                  </a:lnTo>
                  <a:lnTo>
                    <a:pt x="14640" y="51825"/>
                  </a:lnTo>
                  <a:lnTo>
                    <a:pt x="9462" y="65138"/>
                  </a:lnTo>
                  <a:lnTo>
                    <a:pt x="4787" y="78907"/>
                  </a:lnTo>
                  <a:lnTo>
                    <a:pt x="446" y="92980"/>
                  </a:lnTo>
                  <a:lnTo>
                    <a:pt x="0" y="107257"/>
                  </a:lnTo>
                  <a:lnTo>
                    <a:pt x="2149" y="121668"/>
                  </a:lnTo>
                  <a:lnTo>
                    <a:pt x="6029" y="136170"/>
                  </a:lnTo>
                  <a:lnTo>
                    <a:pt x="15956" y="145838"/>
                  </a:lnTo>
                  <a:lnTo>
                    <a:pt x="29916" y="152283"/>
                  </a:lnTo>
                  <a:lnTo>
                    <a:pt x="46563" y="156580"/>
                  </a:lnTo>
                  <a:lnTo>
                    <a:pt x="63779" y="156997"/>
                  </a:lnTo>
                  <a:lnTo>
                    <a:pt x="81373" y="154829"/>
                  </a:lnTo>
                  <a:lnTo>
                    <a:pt x="99221" y="150936"/>
                  </a:lnTo>
                  <a:lnTo>
                    <a:pt x="113566" y="145894"/>
                  </a:lnTo>
                  <a:lnTo>
                    <a:pt x="125577" y="140085"/>
                  </a:lnTo>
                  <a:lnTo>
                    <a:pt x="136031" y="133766"/>
                  </a:lnTo>
                  <a:lnTo>
                    <a:pt x="144223" y="124659"/>
                  </a:lnTo>
                  <a:lnTo>
                    <a:pt x="150909" y="113694"/>
                  </a:lnTo>
                  <a:lnTo>
                    <a:pt x="156589" y="101489"/>
                  </a:lnTo>
                  <a:lnTo>
                    <a:pt x="157929" y="88459"/>
                  </a:lnTo>
                  <a:lnTo>
                    <a:pt x="156375" y="74878"/>
                  </a:lnTo>
                  <a:lnTo>
                    <a:pt x="152893" y="60930"/>
                  </a:lnTo>
                  <a:lnTo>
                    <a:pt x="145677" y="49185"/>
                  </a:lnTo>
                  <a:lnTo>
                    <a:pt x="135972" y="38907"/>
                  </a:lnTo>
                  <a:lnTo>
                    <a:pt x="9086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70867" y="2354301"/>
            <a:ext cx="1024076" cy="872087"/>
            <a:chOff x="870867" y="2354301"/>
            <a:chExt cx="1024076" cy="872087"/>
          </a:xfrm>
        </p:grpSpPr>
        <p:sp>
          <p:nvSpPr>
            <p:cNvPr id="17" name="Freeform 16"/>
            <p:cNvSpPr/>
            <p:nvPr/>
          </p:nvSpPr>
          <p:spPr>
            <a:xfrm>
              <a:off x="870867" y="2620071"/>
              <a:ext cx="44047" cy="606317"/>
            </a:xfrm>
            <a:custGeom>
              <a:avLst/>
              <a:gdLst/>
              <a:ahLst/>
              <a:cxnLst/>
              <a:rect l="0" t="0" r="0" b="0"/>
              <a:pathLst>
                <a:path w="44047" h="606317">
                  <a:moveTo>
                    <a:pt x="44046" y="11692"/>
                  </a:moveTo>
                  <a:lnTo>
                    <a:pt x="32355" y="0"/>
                  </a:lnTo>
                  <a:lnTo>
                    <a:pt x="28911" y="2674"/>
                  </a:lnTo>
                  <a:lnTo>
                    <a:pt x="26615" y="10574"/>
                  </a:lnTo>
                  <a:lnTo>
                    <a:pt x="25084" y="21958"/>
                  </a:lnTo>
                  <a:lnTo>
                    <a:pt x="24064" y="34441"/>
                  </a:lnTo>
                  <a:lnTo>
                    <a:pt x="23384" y="47658"/>
                  </a:lnTo>
                  <a:lnTo>
                    <a:pt x="22930" y="61363"/>
                  </a:lnTo>
                  <a:lnTo>
                    <a:pt x="21404" y="76617"/>
                  </a:lnTo>
                  <a:lnTo>
                    <a:pt x="19164" y="92904"/>
                  </a:lnTo>
                  <a:lnTo>
                    <a:pt x="16446" y="109879"/>
                  </a:lnTo>
                  <a:lnTo>
                    <a:pt x="14635" y="127314"/>
                  </a:lnTo>
                  <a:lnTo>
                    <a:pt x="13427" y="145054"/>
                  </a:lnTo>
                  <a:lnTo>
                    <a:pt x="12622" y="162999"/>
                  </a:lnTo>
                  <a:lnTo>
                    <a:pt x="11727" y="202514"/>
                  </a:lnTo>
                  <a:lnTo>
                    <a:pt x="11024" y="400221"/>
                  </a:lnTo>
                  <a:lnTo>
                    <a:pt x="9796" y="421202"/>
                  </a:lnTo>
                  <a:lnTo>
                    <a:pt x="7755" y="442531"/>
                  </a:lnTo>
                  <a:lnTo>
                    <a:pt x="5170" y="464091"/>
                  </a:lnTo>
                  <a:lnTo>
                    <a:pt x="3447" y="483359"/>
                  </a:lnTo>
                  <a:lnTo>
                    <a:pt x="2298" y="501098"/>
                  </a:lnTo>
                  <a:lnTo>
                    <a:pt x="1021" y="533859"/>
                  </a:lnTo>
                  <a:lnTo>
                    <a:pt x="0" y="6063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86149" y="2568626"/>
              <a:ext cx="325182" cy="609601"/>
            </a:xfrm>
            <a:custGeom>
              <a:avLst/>
              <a:gdLst/>
              <a:ahLst/>
              <a:cxnLst/>
              <a:rect l="0" t="0" r="0" b="0"/>
              <a:pathLst>
                <a:path w="325182" h="609601">
                  <a:moveTo>
                    <a:pt x="5845" y="140217"/>
                  </a:moveTo>
                  <a:lnTo>
                    <a:pt x="0" y="122681"/>
                  </a:lnTo>
                  <a:lnTo>
                    <a:pt x="725" y="112621"/>
                  </a:lnTo>
                  <a:lnTo>
                    <a:pt x="3655" y="101020"/>
                  </a:lnTo>
                  <a:lnTo>
                    <a:pt x="8056" y="88392"/>
                  </a:lnTo>
                  <a:lnTo>
                    <a:pt x="14660" y="76303"/>
                  </a:lnTo>
                  <a:lnTo>
                    <a:pt x="22733" y="64573"/>
                  </a:lnTo>
                  <a:lnTo>
                    <a:pt x="31786" y="53083"/>
                  </a:lnTo>
                  <a:lnTo>
                    <a:pt x="41492" y="42975"/>
                  </a:lnTo>
                  <a:lnTo>
                    <a:pt x="51633" y="33790"/>
                  </a:lnTo>
                  <a:lnTo>
                    <a:pt x="62064" y="25220"/>
                  </a:lnTo>
                  <a:lnTo>
                    <a:pt x="72688" y="17059"/>
                  </a:lnTo>
                  <a:lnTo>
                    <a:pt x="83442" y="9172"/>
                  </a:lnTo>
                  <a:lnTo>
                    <a:pt x="94282" y="1466"/>
                  </a:lnTo>
                  <a:lnTo>
                    <a:pt x="103955" y="0"/>
                  </a:lnTo>
                  <a:lnTo>
                    <a:pt x="112851" y="2693"/>
                  </a:lnTo>
                  <a:lnTo>
                    <a:pt x="121229" y="8159"/>
                  </a:lnTo>
                  <a:lnTo>
                    <a:pt x="126814" y="16697"/>
                  </a:lnTo>
                  <a:lnTo>
                    <a:pt x="130537" y="27282"/>
                  </a:lnTo>
                  <a:lnTo>
                    <a:pt x="133019" y="39234"/>
                  </a:lnTo>
                  <a:lnTo>
                    <a:pt x="134674" y="54542"/>
                  </a:lnTo>
                  <a:lnTo>
                    <a:pt x="135778" y="72089"/>
                  </a:lnTo>
                  <a:lnTo>
                    <a:pt x="136513" y="91128"/>
                  </a:lnTo>
                  <a:lnTo>
                    <a:pt x="135780" y="107491"/>
                  </a:lnTo>
                  <a:lnTo>
                    <a:pt x="134068" y="122071"/>
                  </a:lnTo>
                  <a:lnTo>
                    <a:pt x="131703" y="135461"/>
                  </a:lnTo>
                  <a:lnTo>
                    <a:pt x="130126" y="149281"/>
                  </a:lnTo>
                  <a:lnTo>
                    <a:pt x="129075" y="163389"/>
                  </a:lnTo>
                  <a:lnTo>
                    <a:pt x="128374" y="177688"/>
                  </a:lnTo>
                  <a:lnTo>
                    <a:pt x="126683" y="190892"/>
                  </a:lnTo>
                  <a:lnTo>
                    <a:pt x="124333" y="203365"/>
                  </a:lnTo>
                  <a:lnTo>
                    <a:pt x="111769" y="255601"/>
                  </a:lnTo>
                  <a:lnTo>
                    <a:pt x="107049" y="269751"/>
                  </a:lnTo>
                  <a:lnTo>
                    <a:pt x="101455" y="284078"/>
                  </a:lnTo>
                  <a:lnTo>
                    <a:pt x="95279" y="298523"/>
                  </a:lnTo>
                  <a:lnTo>
                    <a:pt x="89938" y="313048"/>
                  </a:lnTo>
                  <a:lnTo>
                    <a:pt x="85154" y="327625"/>
                  </a:lnTo>
                  <a:lnTo>
                    <a:pt x="80741" y="342237"/>
                  </a:lnTo>
                  <a:lnTo>
                    <a:pt x="72575" y="371523"/>
                  </a:lnTo>
                  <a:lnTo>
                    <a:pt x="53649" y="443656"/>
                  </a:lnTo>
                  <a:lnTo>
                    <a:pt x="46260" y="468393"/>
                  </a:lnTo>
                  <a:lnTo>
                    <a:pt x="43800" y="483799"/>
                  </a:lnTo>
                  <a:lnTo>
                    <a:pt x="42160" y="501410"/>
                  </a:lnTo>
                  <a:lnTo>
                    <a:pt x="41067" y="520493"/>
                  </a:lnTo>
                  <a:lnTo>
                    <a:pt x="39852" y="554746"/>
                  </a:lnTo>
                  <a:lnTo>
                    <a:pt x="39528" y="570731"/>
                  </a:lnTo>
                  <a:lnTo>
                    <a:pt x="42982" y="582612"/>
                  </a:lnTo>
                  <a:lnTo>
                    <a:pt x="48956" y="591756"/>
                  </a:lnTo>
                  <a:lnTo>
                    <a:pt x="56609" y="599076"/>
                  </a:lnTo>
                  <a:lnTo>
                    <a:pt x="66605" y="603955"/>
                  </a:lnTo>
                  <a:lnTo>
                    <a:pt x="78163" y="607209"/>
                  </a:lnTo>
                  <a:lnTo>
                    <a:pt x="90762" y="609377"/>
                  </a:lnTo>
                  <a:lnTo>
                    <a:pt x="102832" y="609600"/>
                  </a:lnTo>
                  <a:lnTo>
                    <a:pt x="114550" y="608524"/>
                  </a:lnTo>
                  <a:lnTo>
                    <a:pt x="139804" y="604067"/>
                  </a:lnTo>
                  <a:lnTo>
                    <a:pt x="223612" y="587717"/>
                  </a:lnTo>
                  <a:lnTo>
                    <a:pt x="256385" y="580545"/>
                  </a:lnTo>
                  <a:lnTo>
                    <a:pt x="325181" y="569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46586" y="2576705"/>
              <a:ext cx="316393" cy="536335"/>
            </a:xfrm>
            <a:custGeom>
              <a:avLst/>
              <a:gdLst/>
              <a:ahLst/>
              <a:cxnLst/>
              <a:rect l="0" t="0" r="0" b="0"/>
              <a:pathLst>
                <a:path w="316393" h="536335">
                  <a:moveTo>
                    <a:pt x="206998" y="44046"/>
                  </a:moveTo>
                  <a:lnTo>
                    <a:pt x="195307" y="32355"/>
                  </a:lnTo>
                  <a:lnTo>
                    <a:pt x="188192" y="30134"/>
                  </a:lnTo>
                  <a:lnTo>
                    <a:pt x="179779" y="29877"/>
                  </a:lnTo>
                  <a:lnTo>
                    <a:pt x="170499" y="30930"/>
                  </a:lnTo>
                  <a:lnTo>
                    <a:pt x="160642" y="35302"/>
                  </a:lnTo>
                  <a:lnTo>
                    <a:pt x="150401" y="41887"/>
                  </a:lnTo>
                  <a:lnTo>
                    <a:pt x="139902" y="49948"/>
                  </a:lnTo>
                  <a:lnTo>
                    <a:pt x="129233" y="60216"/>
                  </a:lnTo>
                  <a:lnTo>
                    <a:pt x="118449" y="71955"/>
                  </a:lnTo>
                  <a:lnTo>
                    <a:pt x="107590" y="84675"/>
                  </a:lnTo>
                  <a:lnTo>
                    <a:pt x="97903" y="96826"/>
                  </a:lnTo>
                  <a:lnTo>
                    <a:pt x="88998" y="108596"/>
                  </a:lnTo>
                  <a:lnTo>
                    <a:pt x="80615" y="120114"/>
                  </a:lnTo>
                  <a:lnTo>
                    <a:pt x="73802" y="131463"/>
                  </a:lnTo>
                  <a:lnTo>
                    <a:pt x="68037" y="142700"/>
                  </a:lnTo>
                  <a:lnTo>
                    <a:pt x="62970" y="153862"/>
                  </a:lnTo>
                  <a:lnTo>
                    <a:pt x="57145" y="164973"/>
                  </a:lnTo>
                  <a:lnTo>
                    <a:pt x="50815" y="176051"/>
                  </a:lnTo>
                  <a:lnTo>
                    <a:pt x="44147" y="187107"/>
                  </a:lnTo>
                  <a:lnTo>
                    <a:pt x="38479" y="198149"/>
                  </a:lnTo>
                  <a:lnTo>
                    <a:pt x="33477" y="209180"/>
                  </a:lnTo>
                  <a:lnTo>
                    <a:pt x="28918" y="220205"/>
                  </a:lnTo>
                  <a:lnTo>
                    <a:pt x="24656" y="232448"/>
                  </a:lnTo>
                  <a:lnTo>
                    <a:pt x="20591" y="245505"/>
                  </a:lnTo>
                  <a:lnTo>
                    <a:pt x="12811" y="271840"/>
                  </a:lnTo>
                  <a:lnTo>
                    <a:pt x="5275" y="295779"/>
                  </a:lnTo>
                  <a:lnTo>
                    <a:pt x="2776" y="309749"/>
                  </a:lnTo>
                  <a:lnTo>
                    <a:pt x="1110" y="325179"/>
                  </a:lnTo>
                  <a:lnTo>
                    <a:pt x="0" y="341584"/>
                  </a:lnTo>
                  <a:lnTo>
                    <a:pt x="483" y="356191"/>
                  </a:lnTo>
                  <a:lnTo>
                    <a:pt x="2028" y="369599"/>
                  </a:lnTo>
                  <a:lnTo>
                    <a:pt x="4282" y="382209"/>
                  </a:lnTo>
                  <a:lnTo>
                    <a:pt x="8232" y="396732"/>
                  </a:lnTo>
                  <a:lnTo>
                    <a:pt x="13312" y="412533"/>
                  </a:lnTo>
                  <a:lnTo>
                    <a:pt x="19146" y="429184"/>
                  </a:lnTo>
                  <a:lnTo>
                    <a:pt x="25482" y="445178"/>
                  </a:lnTo>
                  <a:lnTo>
                    <a:pt x="32153" y="460735"/>
                  </a:lnTo>
                  <a:lnTo>
                    <a:pt x="39047" y="476001"/>
                  </a:lnTo>
                  <a:lnTo>
                    <a:pt x="47314" y="488625"/>
                  </a:lnTo>
                  <a:lnTo>
                    <a:pt x="56496" y="499488"/>
                  </a:lnTo>
                  <a:lnTo>
                    <a:pt x="66287" y="509177"/>
                  </a:lnTo>
                  <a:lnTo>
                    <a:pt x="76486" y="516860"/>
                  </a:lnTo>
                  <a:lnTo>
                    <a:pt x="86955" y="523205"/>
                  </a:lnTo>
                  <a:lnTo>
                    <a:pt x="97605" y="528659"/>
                  </a:lnTo>
                  <a:lnTo>
                    <a:pt x="109599" y="532294"/>
                  </a:lnTo>
                  <a:lnTo>
                    <a:pt x="122490" y="534718"/>
                  </a:lnTo>
                  <a:lnTo>
                    <a:pt x="135977" y="536334"/>
                  </a:lnTo>
                  <a:lnTo>
                    <a:pt x="148639" y="536188"/>
                  </a:lnTo>
                  <a:lnTo>
                    <a:pt x="160751" y="534867"/>
                  </a:lnTo>
                  <a:lnTo>
                    <a:pt x="172496" y="532763"/>
                  </a:lnTo>
                  <a:lnTo>
                    <a:pt x="185220" y="527690"/>
                  </a:lnTo>
                  <a:lnTo>
                    <a:pt x="198597" y="520637"/>
                  </a:lnTo>
                  <a:lnTo>
                    <a:pt x="212409" y="512265"/>
                  </a:lnTo>
                  <a:lnTo>
                    <a:pt x="225287" y="503013"/>
                  </a:lnTo>
                  <a:lnTo>
                    <a:pt x="237544" y="493174"/>
                  </a:lnTo>
                  <a:lnTo>
                    <a:pt x="249385" y="482944"/>
                  </a:lnTo>
                  <a:lnTo>
                    <a:pt x="259726" y="473678"/>
                  </a:lnTo>
                  <a:lnTo>
                    <a:pt x="277741" y="456856"/>
                  </a:lnTo>
                  <a:lnTo>
                    <a:pt x="284748" y="447721"/>
                  </a:lnTo>
                  <a:lnTo>
                    <a:pt x="290642" y="437960"/>
                  </a:lnTo>
                  <a:lnTo>
                    <a:pt x="295796" y="427783"/>
                  </a:lnTo>
                  <a:lnTo>
                    <a:pt x="300455" y="416104"/>
                  </a:lnTo>
                  <a:lnTo>
                    <a:pt x="304784" y="403424"/>
                  </a:lnTo>
                  <a:lnTo>
                    <a:pt x="308894" y="390076"/>
                  </a:lnTo>
                  <a:lnTo>
                    <a:pt x="311634" y="373837"/>
                  </a:lnTo>
                  <a:lnTo>
                    <a:pt x="313460" y="355670"/>
                  </a:lnTo>
                  <a:lnTo>
                    <a:pt x="314678" y="336217"/>
                  </a:lnTo>
                  <a:lnTo>
                    <a:pt x="316031" y="295027"/>
                  </a:lnTo>
                  <a:lnTo>
                    <a:pt x="316392" y="273765"/>
                  </a:lnTo>
                  <a:lnTo>
                    <a:pt x="315409" y="255921"/>
                  </a:lnTo>
                  <a:lnTo>
                    <a:pt x="313530" y="240354"/>
                  </a:lnTo>
                  <a:lnTo>
                    <a:pt x="308180" y="210822"/>
                  </a:lnTo>
                  <a:lnTo>
                    <a:pt x="301724" y="177305"/>
                  </a:lnTo>
                  <a:lnTo>
                    <a:pt x="298289" y="162249"/>
                  </a:lnTo>
                  <a:lnTo>
                    <a:pt x="294776" y="148542"/>
                  </a:lnTo>
                  <a:lnTo>
                    <a:pt x="291210" y="135733"/>
                  </a:lnTo>
                  <a:lnTo>
                    <a:pt x="286386" y="122300"/>
                  </a:lnTo>
                  <a:lnTo>
                    <a:pt x="280723" y="108450"/>
                  </a:lnTo>
                  <a:lnTo>
                    <a:pt x="274501" y="94323"/>
                  </a:lnTo>
                  <a:lnTo>
                    <a:pt x="266682" y="81235"/>
                  </a:lnTo>
                  <a:lnTo>
                    <a:pt x="257799" y="68838"/>
                  </a:lnTo>
                  <a:lnTo>
                    <a:pt x="248206" y="56904"/>
                  </a:lnTo>
                  <a:lnTo>
                    <a:pt x="239364" y="46500"/>
                  </a:lnTo>
                  <a:lnTo>
                    <a:pt x="231022" y="37118"/>
                  </a:lnTo>
                  <a:lnTo>
                    <a:pt x="18497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718757" y="2354301"/>
              <a:ext cx="176186" cy="167347"/>
            </a:xfrm>
            <a:custGeom>
              <a:avLst/>
              <a:gdLst/>
              <a:ahLst/>
              <a:cxnLst/>
              <a:rect l="0" t="0" r="0" b="0"/>
              <a:pathLst>
                <a:path w="176186" h="167347">
                  <a:moveTo>
                    <a:pt x="0" y="57230"/>
                  </a:moveTo>
                  <a:lnTo>
                    <a:pt x="5846" y="39693"/>
                  </a:lnTo>
                  <a:lnTo>
                    <a:pt x="10015" y="32081"/>
                  </a:lnTo>
                  <a:lnTo>
                    <a:pt x="15241" y="24558"/>
                  </a:lnTo>
                  <a:lnTo>
                    <a:pt x="21173" y="17096"/>
                  </a:lnTo>
                  <a:lnTo>
                    <a:pt x="28797" y="10898"/>
                  </a:lnTo>
                  <a:lnTo>
                    <a:pt x="37551" y="5543"/>
                  </a:lnTo>
                  <a:lnTo>
                    <a:pt x="47057" y="749"/>
                  </a:lnTo>
                  <a:lnTo>
                    <a:pt x="55842" y="0"/>
                  </a:lnTo>
                  <a:lnTo>
                    <a:pt x="64145" y="1948"/>
                  </a:lnTo>
                  <a:lnTo>
                    <a:pt x="72128" y="5693"/>
                  </a:lnTo>
                  <a:lnTo>
                    <a:pt x="77449" y="13084"/>
                  </a:lnTo>
                  <a:lnTo>
                    <a:pt x="80997" y="22906"/>
                  </a:lnTo>
                  <a:lnTo>
                    <a:pt x="83363" y="34347"/>
                  </a:lnTo>
                  <a:lnTo>
                    <a:pt x="82492" y="45645"/>
                  </a:lnTo>
                  <a:lnTo>
                    <a:pt x="79465" y="56848"/>
                  </a:lnTo>
                  <a:lnTo>
                    <a:pt x="75000" y="67987"/>
                  </a:lnTo>
                  <a:lnTo>
                    <a:pt x="66776" y="90152"/>
                  </a:lnTo>
                  <a:lnTo>
                    <a:pt x="62870" y="101201"/>
                  </a:lnTo>
                  <a:lnTo>
                    <a:pt x="61490" y="112238"/>
                  </a:lnTo>
                  <a:lnTo>
                    <a:pt x="61793" y="123266"/>
                  </a:lnTo>
                  <a:lnTo>
                    <a:pt x="63218" y="134289"/>
                  </a:lnTo>
                  <a:lnTo>
                    <a:pt x="67839" y="142861"/>
                  </a:lnTo>
                  <a:lnTo>
                    <a:pt x="74591" y="149799"/>
                  </a:lnTo>
                  <a:lnTo>
                    <a:pt x="82762" y="155648"/>
                  </a:lnTo>
                  <a:lnTo>
                    <a:pt x="93103" y="159547"/>
                  </a:lnTo>
                  <a:lnTo>
                    <a:pt x="104892" y="162147"/>
                  </a:lnTo>
                  <a:lnTo>
                    <a:pt x="176185" y="167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828873" y="2110933"/>
            <a:ext cx="2929076" cy="917247"/>
            <a:chOff x="1828873" y="2110933"/>
            <a:chExt cx="2929076" cy="917247"/>
          </a:xfrm>
        </p:grpSpPr>
        <p:sp>
          <p:nvSpPr>
            <p:cNvPr id="22" name="Freeform 21"/>
            <p:cNvSpPr/>
            <p:nvPr/>
          </p:nvSpPr>
          <p:spPr>
            <a:xfrm>
              <a:off x="1828873" y="2807947"/>
              <a:ext cx="121128" cy="154163"/>
            </a:xfrm>
            <a:custGeom>
              <a:avLst/>
              <a:gdLst/>
              <a:ahLst/>
              <a:cxnLst/>
              <a:rect l="0" t="0" r="0" b="0"/>
              <a:pathLst>
                <a:path w="121128" h="154163">
                  <a:moveTo>
                    <a:pt x="121127" y="0"/>
                  </a:moveTo>
                  <a:lnTo>
                    <a:pt x="109436" y="17537"/>
                  </a:lnTo>
                  <a:lnTo>
                    <a:pt x="103545" y="25151"/>
                  </a:lnTo>
                  <a:lnTo>
                    <a:pt x="97171" y="32673"/>
                  </a:lnTo>
                  <a:lnTo>
                    <a:pt x="90474" y="40135"/>
                  </a:lnTo>
                  <a:lnTo>
                    <a:pt x="83563" y="48780"/>
                  </a:lnTo>
                  <a:lnTo>
                    <a:pt x="76508" y="58214"/>
                  </a:lnTo>
                  <a:lnTo>
                    <a:pt x="69358" y="68173"/>
                  </a:lnTo>
                  <a:lnTo>
                    <a:pt x="60921" y="78484"/>
                  </a:lnTo>
                  <a:lnTo>
                    <a:pt x="51625" y="89028"/>
                  </a:lnTo>
                  <a:lnTo>
                    <a:pt x="41758" y="99728"/>
                  </a:lnTo>
                  <a:lnTo>
                    <a:pt x="32733" y="110532"/>
                  </a:lnTo>
                  <a:lnTo>
                    <a:pt x="24269" y="121405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883931" y="2807947"/>
              <a:ext cx="55059" cy="198210"/>
            </a:xfrm>
            <a:custGeom>
              <a:avLst/>
              <a:gdLst/>
              <a:ahLst/>
              <a:cxnLst/>
              <a:rect l="0" t="0" r="0" b="0"/>
              <a:pathLst>
                <a:path w="55059" h="198210">
                  <a:moveTo>
                    <a:pt x="0" y="0"/>
                  </a:moveTo>
                  <a:lnTo>
                    <a:pt x="0" y="23383"/>
                  </a:lnTo>
                  <a:lnTo>
                    <a:pt x="2447" y="33941"/>
                  </a:lnTo>
                  <a:lnTo>
                    <a:pt x="6525" y="44651"/>
                  </a:lnTo>
                  <a:lnTo>
                    <a:pt x="11691" y="55461"/>
                  </a:lnTo>
                  <a:lnTo>
                    <a:pt x="16359" y="66338"/>
                  </a:lnTo>
                  <a:lnTo>
                    <a:pt x="20694" y="77260"/>
                  </a:lnTo>
                  <a:lnTo>
                    <a:pt x="28773" y="99184"/>
                  </a:lnTo>
                  <a:lnTo>
                    <a:pt x="43929" y="143167"/>
                  </a:lnTo>
                  <a:lnTo>
                    <a:pt x="55058" y="198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229957" y="2576705"/>
              <a:ext cx="50391" cy="451475"/>
            </a:xfrm>
            <a:custGeom>
              <a:avLst/>
              <a:gdLst/>
              <a:ahLst/>
              <a:cxnLst/>
              <a:rect l="0" t="0" r="0" b="0"/>
              <a:pathLst>
                <a:path w="50391" h="451475">
                  <a:moveTo>
                    <a:pt x="6344" y="0"/>
                  </a:moveTo>
                  <a:lnTo>
                    <a:pt x="6344" y="113019"/>
                  </a:lnTo>
                  <a:lnTo>
                    <a:pt x="5120" y="127957"/>
                  </a:lnTo>
                  <a:lnTo>
                    <a:pt x="3081" y="142809"/>
                  </a:lnTo>
                  <a:lnTo>
                    <a:pt x="498" y="157605"/>
                  </a:lnTo>
                  <a:lnTo>
                    <a:pt x="0" y="172363"/>
                  </a:lnTo>
                  <a:lnTo>
                    <a:pt x="891" y="187095"/>
                  </a:lnTo>
                  <a:lnTo>
                    <a:pt x="2709" y="201811"/>
                  </a:lnTo>
                  <a:lnTo>
                    <a:pt x="5144" y="217739"/>
                  </a:lnTo>
                  <a:lnTo>
                    <a:pt x="11112" y="251750"/>
                  </a:lnTo>
                  <a:lnTo>
                    <a:pt x="13193" y="268161"/>
                  </a:lnTo>
                  <a:lnTo>
                    <a:pt x="14581" y="283996"/>
                  </a:lnTo>
                  <a:lnTo>
                    <a:pt x="15505" y="299446"/>
                  </a:lnTo>
                  <a:lnTo>
                    <a:pt x="17346" y="314640"/>
                  </a:lnTo>
                  <a:lnTo>
                    <a:pt x="19796" y="329664"/>
                  </a:lnTo>
                  <a:lnTo>
                    <a:pt x="22653" y="344574"/>
                  </a:lnTo>
                  <a:lnTo>
                    <a:pt x="29090" y="374191"/>
                  </a:lnTo>
                  <a:lnTo>
                    <a:pt x="32520" y="388940"/>
                  </a:lnTo>
                  <a:lnTo>
                    <a:pt x="36029" y="402444"/>
                  </a:lnTo>
                  <a:lnTo>
                    <a:pt x="39593" y="415117"/>
                  </a:lnTo>
                  <a:lnTo>
                    <a:pt x="5039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91358" y="2496806"/>
              <a:ext cx="352371" cy="399235"/>
            </a:xfrm>
            <a:custGeom>
              <a:avLst/>
              <a:gdLst/>
              <a:ahLst/>
              <a:cxnLst/>
              <a:rect l="0" t="0" r="0" b="0"/>
              <a:pathLst>
                <a:path w="352371" h="399235">
                  <a:moveTo>
                    <a:pt x="0" y="123945"/>
                  </a:moveTo>
                  <a:lnTo>
                    <a:pt x="0" y="100562"/>
                  </a:lnTo>
                  <a:lnTo>
                    <a:pt x="2447" y="90004"/>
                  </a:lnTo>
                  <a:lnTo>
                    <a:pt x="6526" y="79294"/>
                  </a:lnTo>
                  <a:lnTo>
                    <a:pt x="11692" y="68484"/>
                  </a:lnTo>
                  <a:lnTo>
                    <a:pt x="18806" y="57607"/>
                  </a:lnTo>
                  <a:lnTo>
                    <a:pt x="27220" y="46685"/>
                  </a:lnTo>
                  <a:lnTo>
                    <a:pt x="36499" y="35733"/>
                  </a:lnTo>
                  <a:lnTo>
                    <a:pt x="46356" y="27208"/>
                  </a:lnTo>
                  <a:lnTo>
                    <a:pt x="56598" y="20302"/>
                  </a:lnTo>
                  <a:lnTo>
                    <a:pt x="67096" y="14474"/>
                  </a:lnTo>
                  <a:lnTo>
                    <a:pt x="77766" y="9365"/>
                  </a:lnTo>
                  <a:lnTo>
                    <a:pt x="88549" y="4736"/>
                  </a:lnTo>
                  <a:lnTo>
                    <a:pt x="99409" y="426"/>
                  </a:lnTo>
                  <a:lnTo>
                    <a:pt x="109096" y="0"/>
                  </a:lnTo>
                  <a:lnTo>
                    <a:pt x="118000" y="2163"/>
                  </a:lnTo>
                  <a:lnTo>
                    <a:pt x="126384" y="6052"/>
                  </a:lnTo>
                  <a:lnTo>
                    <a:pt x="133196" y="12315"/>
                  </a:lnTo>
                  <a:lnTo>
                    <a:pt x="138961" y="20161"/>
                  </a:lnTo>
                  <a:lnTo>
                    <a:pt x="144028" y="29062"/>
                  </a:lnTo>
                  <a:lnTo>
                    <a:pt x="146183" y="39890"/>
                  </a:lnTo>
                  <a:lnTo>
                    <a:pt x="146396" y="52003"/>
                  </a:lnTo>
                  <a:lnTo>
                    <a:pt x="145314" y="64972"/>
                  </a:lnTo>
                  <a:lnTo>
                    <a:pt x="143369" y="79735"/>
                  </a:lnTo>
                  <a:lnTo>
                    <a:pt x="140850" y="95696"/>
                  </a:lnTo>
                  <a:lnTo>
                    <a:pt x="134787" y="129742"/>
                  </a:lnTo>
                  <a:lnTo>
                    <a:pt x="128014" y="165266"/>
                  </a:lnTo>
                  <a:lnTo>
                    <a:pt x="123272" y="183304"/>
                  </a:lnTo>
                  <a:lnTo>
                    <a:pt x="117663" y="201446"/>
                  </a:lnTo>
                  <a:lnTo>
                    <a:pt x="111477" y="219659"/>
                  </a:lnTo>
                  <a:lnTo>
                    <a:pt x="104906" y="236694"/>
                  </a:lnTo>
                  <a:lnTo>
                    <a:pt x="98078" y="252946"/>
                  </a:lnTo>
                  <a:lnTo>
                    <a:pt x="91079" y="268674"/>
                  </a:lnTo>
                  <a:lnTo>
                    <a:pt x="86413" y="284053"/>
                  </a:lnTo>
                  <a:lnTo>
                    <a:pt x="83303" y="299200"/>
                  </a:lnTo>
                  <a:lnTo>
                    <a:pt x="81229" y="314192"/>
                  </a:lnTo>
                  <a:lnTo>
                    <a:pt x="82293" y="327857"/>
                  </a:lnTo>
                  <a:lnTo>
                    <a:pt x="85450" y="340638"/>
                  </a:lnTo>
                  <a:lnTo>
                    <a:pt x="90002" y="352829"/>
                  </a:lnTo>
                  <a:lnTo>
                    <a:pt x="97930" y="363403"/>
                  </a:lnTo>
                  <a:lnTo>
                    <a:pt x="108110" y="372900"/>
                  </a:lnTo>
                  <a:lnTo>
                    <a:pt x="119790" y="381678"/>
                  </a:lnTo>
                  <a:lnTo>
                    <a:pt x="132471" y="387530"/>
                  </a:lnTo>
                  <a:lnTo>
                    <a:pt x="145819" y="391431"/>
                  </a:lnTo>
                  <a:lnTo>
                    <a:pt x="159611" y="394032"/>
                  </a:lnTo>
                  <a:lnTo>
                    <a:pt x="173701" y="395766"/>
                  </a:lnTo>
                  <a:lnTo>
                    <a:pt x="187988" y="396922"/>
                  </a:lnTo>
                  <a:lnTo>
                    <a:pt x="202406" y="397693"/>
                  </a:lnTo>
                  <a:lnTo>
                    <a:pt x="215689" y="396983"/>
                  </a:lnTo>
                  <a:lnTo>
                    <a:pt x="228215" y="395286"/>
                  </a:lnTo>
                  <a:lnTo>
                    <a:pt x="240236" y="392932"/>
                  </a:lnTo>
                  <a:lnTo>
                    <a:pt x="254368" y="392586"/>
                  </a:lnTo>
                  <a:lnTo>
                    <a:pt x="352370" y="3992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618868" y="2510635"/>
              <a:ext cx="352824" cy="394032"/>
            </a:xfrm>
            <a:custGeom>
              <a:avLst/>
              <a:gdLst/>
              <a:ahLst/>
              <a:cxnLst/>
              <a:rect l="0" t="0" r="0" b="0"/>
              <a:pathLst>
                <a:path w="352824" h="394032">
                  <a:moveTo>
                    <a:pt x="168011" y="0"/>
                  </a:moveTo>
                  <a:lnTo>
                    <a:pt x="144628" y="5846"/>
                  </a:lnTo>
                  <a:lnTo>
                    <a:pt x="135293" y="10015"/>
                  </a:lnTo>
                  <a:lnTo>
                    <a:pt x="126623" y="15241"/>
                  </a:lnTo>
                  <a:lnTo>
                    <a:pt x="118396" y="21173"/>
                  </a:lnTo>
                  <a:lnTo>
                    <a:pt x="110464" y="27574"/>
                  </a:lnTo>
                  <a:lnTo>
                    <a:pt x="102729" y="34288"/>
                  </a:lnTo>
                  <a:lnTo>
                    <a:pt x="95126" y="41212"/>
                  </a:lnTo>
                  <a:lnTo>
                    <a:pt x="80152" y="55430"/>
                  </a:lnTo>
                  <a:lnTo>
                    <a:pt x="72733" y="62647"/>
                  </a:lnTo>
                  <a:lnTo>
                    <a:pt x="65340" y="71129"/>
                  </a:lnTo>
                  <a:lnTo>
                    <a:pt x="57964" y="80454"/>
                  </a:lnTo>
                  <a:lnTo>
                    <a:pt x="50600" y="90341"/>
                  </a:lnTo>
                  <a:lnTo>
                    <a:pt x="42020" y="103051"/>
                  </a:lnTo>
                  <a:lnTo>
                    <a:pt x="22699" y="133485"/>
                  </a:lnTo>
                  <a:lnTo>
                    <a:pt x="14855" y="148942"/>
                  </a:lnTo>
                  <a:lnTo>
                    <a:pt x="8402" y="164141"/>
                  </a:lnTo>
                  <a:lnTo>
                    <a:pt x="2877" y="179167"/>
                  </a:lnTo>
                  <a:lnTo>
                    <a:pt x="417" y="195302"/>
                  </a:lnTo>
                  <a:lnTo>
                    <a:pt x="0" y="212177"/>
                  </a:lnTo>
                  <a:lnTo>
                    <a:pt x="946" y="229544"/>
                  </a:lnTo>
                  <a:lnTo>
                    <a:pt x="2800" y="244792"/>
                  </a:lnTo>
                  <a:lnTo>
                    <a:pt x="5259" y="258629"/>
                  </a:lnTo>
                  <a:lnTo>
                    <a:pt x="8123" y="271523"/>
                  </a:lnTo>
                  <a:lnTo>
                    <a:pt x="12478" y="283790"/>
                  </a:lnTo>
                  <a:lnTo>
                    <a:pt x="17829" y="295639"/>
                  </a:lnTo>
                  <a:lnTo>
                    <a:pt x="23843" y="307208"/>
                  </a:lnTo>
                  <a:lnTo>
                    <a:pt x="30300" y="317368"/>
                  </a:lnTo>
                  <a:lnTo>
                    <a:pt x="37051" y="326589"/>
                  </a:lnTo>
                  <a:lnTo>
                    <a:pt x="43999" y="335183"/>
                  </a:lnTo>
                  <a:lnTo>
                    <a:pt x="52302" y="343359"/>
                  </a:lnTo>
                  <a:lnTo>
                    <a:pt x="61507" y="351257"/>
                  </a:lnTo>
                  <a:lnTo>
                    <a:pt x="71315" y="358969"/>
                  </a:lnTo>
                  <a:lnTo>
                    <a:pt x="82747" y="365334"/>
                  </a:lnTo>
                  <a:lnTo>
                    <a:pt x="95263" y="370801"/>
                  </a:lnTo>
                  <a:lnTo>
                    <a:pt x="108500" y="375669"/>
                  </a:lnTo>
                  <a:lnTo>
                    <a:pt x="122220" y="380138"/>
                  </a:lnTo>
                  <a:lnTo>
                    <a:pt x="136260" y="384341"/>
                  </a:lnTo>
                  <a:lnTo>
                    <a:pt x="150514" y="388366"/>
                  </a:lnTo>
                  <a:lnTo>
                    <a:pt x="164911" y="391050"/>
                  </a:lnTo>
                  <a:lnTo>
                    <a:pt x="179403" y="392839"/>
                  </a:lnTo>
                  <a:lnTo>
                    <a:pt x="193958" y="394031"/>
                  </a:lnTo>
                  <a:lnTo>
                    <a:pt x="207332" y="393603"/>
                  </a:lnTo>
                  <a:lnTo>
                    <a:pt x="219919" y="392094"/>
                  </a:lnTo>
                  <a:lnTo>
                    <a:pt x="231980" y="389864"/>
                  </a:lnTo>
                  <a:lnTo>
                    <a:pt x="243692" y="385931"/>
                  </a:lnTo>
                  <a:lnTo>
                    <a:pt x="255170" y="380861"/>
                  </a:lnTo>
                  <a:lnTo>
                    <a:pt x="266493" y="375035"/>
                  </a:lnTo>
                  <a:lnTo>
                    <a:pt x="276488" y="367480"/>
                  </a:lnTo>
                  <a:lnTo>
                    <a:pt x="285599" y="358773"/>
                  </a:lnTo>
                  <a:lnTo>
                    <a:pt x="294120" y="349298"/>
                  </a:lnTo>
                  <a:lnTo>
                    <a:pt x="302247" y="339311"/>
                  </a:lnTo>
                  <a:lnTo>
                    <a:pt x="310112" y="328982"/>
                  </a:lnTo>
                  <a:lnTo>
                    <a:pt x="317803" y="318425"/>
                  </a:lnTo>
                  <a:lnTo>
                    <a:pt x="324154" y="306494"/>
                  </a:lnTo>
                  <a:lnTo>
                    <a:pt x="329611" y="293645"/>
                  </a:lnTo>
                  <a:lnTo>
                    <a:pt x="334473" y="280186"/>
                  </a:lnTo>
                  <a:lnTo>
                    <a:pt x="338937" y="266319"/>
                  </a:lnTo>
                  <a:lnTo>
                    <a:pt x="343137" y="252180"/>
                  </a:lnTo>
                  <a:lnTo>
                    <a:pt x="347161" y="237860"/>
                  </a:lnTo>
                  <a:lnTo>
                    <a:pt x="349843" y="222196"/>
                  </a:lnTo>
                  <a:lnTo>
                    <a:pt x="351631" y="205636"/>
                  </a:lnTo>
                  <a:lnTo>
                    <a:pt x="352823" y="188478"/>
                  </a:lnTo>
                  <a:lnTo>
                    <a:pt x="352394" y="170922"/>
                  </a:lnTo>
                  <a:lnTo>
                    <a:pt x="350885" y="153100"/>
                  </a:lnTo>
                  <a:lnTo>
                    <a:pt x="348655" y="135102"/>
                  </a:lnTo>
                  <a:lnTo>
                    <a:pt x="344722" y="119432"/>
                  </a:lnTo>
                  <a:lnTo>
                    <a:pt x="339652" y="105315"/>
                  </a:lnTo>
                  <a:lnTo>
                    <a:pt x="333826" y="92233"/>
                  </a:lnTo>
                  <a:lnTo>
                    <a:pt x="327494" y="81065"/>
                  </a:lnTo>
                  <a:lnTo>
                    <a:pt x="320826" y="71173"/>
                  </a:lnTo>
                  <a:lnTo>
                    <a:pt x="278126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74075" y="2316849"/>
              <a:ext cx="187198" cy="138730"/>
            </a:xfrm>
            <a:custGeom>
              <a:avLst/>
              <a:gdLst/>
              <a:ahLst/>
              <a:cxnLst/>
              <a:rect l="0" t="0" r="0" b="0"/>
              <a:pathLst>
                <a:path w="187198" h="138730">
                  <a:moveTo>
                    <a:pt x="0" y="50636"/>
                  </a:moveTo>
                  <a:lnTo>
                    <a:pt x="5846" y="33099"/>
                  </a:lnTo>
                  <a:lnTo>
                    <a:pt x="11239" y="25486"/>
                  </a:lnTo>
                  <a:lnTo>
                    <a:pt x="18504" y="17964"/>
                  </a:lnTo>
                  <a:lnTo>
                    <a:pt x="27018" y="10502"/>
                  </a:lnTo>
                  <a:lnTo>
                    <a:pt x="38812" y="5528"/>
                  </a:lnTo>
                  <a:lnTo>
                    <a:pt x="52792" y="2211"/>
                  </a:lnTo>
                  <a:lnTo>
                    <a:pt x="68229" y="0"/>
                  </a:lnTo>
                  <a:lnTo>
                    <a:pt x="77298" y="2197"/>
                  </a:lnTo>
                  <a:lnTo>
                    <a:pt x="82119" y="7332"/>
                  </a:lnTo>
                  <a:lnTo>
                    <a:pt x="84111" y="14425"/>
                  </a:lnTo>
                  <a:lnTo>
                    <a:pt x="82991" y="22825"/>
                  </a:lnTo>
                  <a:lnTo>
                    <a:pt x="79797" y="32095"/>
                  </a:lnTo>
                  <a:lnTo>
                    <a:pt x="75222" y="41946"/>
                  </a:lnTo>
                  <a:lnTo>
                    <a:pt x="69724" y="52184"/>
                  </a:lnTo>
                  <a:lnTo>
                    <a:pt x="63612" y="62679"/>
                  </a:lnTo>
                  <a:lnTo>
                    <a:pt x="57090" y="73347"/>
                  </a:lnTo>
                  <a:lnTo>
                    <a:pt x="55189" y="84129"/>
                  </a:lnTo>
                  <a:lnTo>
                    <a:pt x="56369" y="94988"/>
                  </a:lnTo>
                  <a:lnTo>
                    <a:pt x="59603" y="105898"/>
                  </a:lnTo>
                  <a:lnTo>
                    <a:pt x="66652" y="114394"/>
                  </a:lnTo>
                  <a:lnTo>
                    <a:pt x="76246" y="121282"/>
                  </a:lnTo>
                  <a:lnTo>
                    <a:pt x="87536" y="127098"/>
                  </a:lnTo>
                  <a:lnTo>
                    <a:pt x="101180" y="130975"/>
                  </a:lnTo>
                  <a:lnTo>
                    <a:pt x="116394" y="133559"/>
                  </a:lnTo>
                  <a:lnTo>
                    <a:pt x="187197" y="1387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161272" y="2675809"/>
              <a:ext cx="264278" cy="33035"/>
            </a:xfrm>
            <a:custGeom>
              <a:avLst/>
              <a:gdLst/>
              <a:ahLst/>
              <a:cxnLst/>
              <a:rect l="0" t="0" r="0" b="0"/>
              <a:pathLst>
                <a:path w="264278" h="33035">
                  <a:moveTo>
                    <a:pt x="0" y="33034"/>
                  </a:moveTo>
                  <a:lnTo>
                    <a:pt x="61306" y="17708"/>
                  </a:lnTo>
                  <a:lnTo>
                    <a:pt x="75129" y="15476"/>
                  </a:lnTo>
                  <a:lnTo>
                    <a:pt x="89238" y="13988"/>
                  </a:lnTo>
                  <a:lnTo>
                    <a:pt x="103538" y="12996"/>
                  </a:lnTo>
                  <a:lnTo>
                    <a:pt x="117966" y="11111"/>
                  </a:lnTo>
                  <a:lnTo>
                    <a:pt x="132478" y="8631"/>
                  </a:lnTo>
                  <a:lnTo>
                    <a:pt x="147047" y="5754"/>
                  </a:lnTo>
                  <a:lnTo>
                    <a:pt x="161653" y="3836"/>
                  </a:lnTo>
                  <a:lnTo>
                    <a:pt x="176285" y="2557"/>
                  </a:lnTo>
                  <a:lnTo>
                    <a:pt x="190934" y="1705"/>
                  </a:lnTo>
                  <a:lnTo>
                    <a:pt x="220261" y="758"/>
                  </a:ln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172283" y="2829971"/>
              <a:ext cx="297313" cy="33035"/>
            </a:xfrm>
            <a:custGeom>
              <a:avLst/>
              <a:gdLst/>
              <a:ahLst/>
              <a:cxnLst/>
              <a:rect l="0" t="0" r="0" b="0"/>
              <a:pathLst>
                <a:path w="297313" h="33035">
                  <a:moveTo>
                    <a:pt x="0" y="33034"/>
                  </a:moveTo>
                  <a:lnTo>
                    <a:pt x="17537" y="27189"/>
                  </a:lnTo>
                  <a:lnTo>
                    <a:pt x="27597" y="24243"/>
                  </a:lnTo>
                  <a:lnTo>
                    <a:pt x="51826" y="17708"/>
                  </a:lnTo>
                  <a:lnTo>
                    <a:pt x="65138" y="15476"/>
                  </a:lnTo>
                  <a:lnTo>
                    <a:pt x="78907" y="13987"/>
                  </a:lnTo>
                  <a:lnTo>
                    <a:pt x="92981" y="12995"/>
                  </a:lnTo>
                  <a:lnTo>
                    <a:pt x="107257" y="11111"/>
                  </a:lnTo>
                  <a:lnTo>
                    <a:pt x="121669" y="8630"/>
                  </a:lnTo>
                  <a:lnTo>
                    <a:pt x="136170" y="5753"/>
                  </a:lnTo>
                  <a:lnTo>
                    <a:pt x="151955" y="3836"/>
                  </a:lnTo>
                  <a:lnTo>
                    <a:pt x="168597" y="2557"/>
                  </a:lnTo>
                  <a:lnTo>
                    <a:pt x="185808" y="1705"/>
                  </a:lnTo>
                  <a:lnTo>
                    <a:pt x="217983" y="757"/>
                  </a:lnTo>
                  <a:lnTo>
                    <a:pt x="2973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744980" y="2345462"/>
              <a:ext cx="21929" cy="440463"/>
            </a:xfrm>
            <a:custGeom>
              <a:avLst/>
              <a:gdLst/>
              <a:ahLst/>
              <a:cxnLst/>
              <a:rect l="0" t="0" r="0" b="0"/>
              <a:pathLst>
                <a:path w="21929" h="440463">
                  <a:moveTo>
                    <a:pt x="10916" y="0"/>
                  </a:moveTo>
                  <a:lnTo>
                    <a:pt x="5070" y="17537"/>
                  </a:lnTo>
                  <a:lnTo>
                    <a:pt x="3348" y="28820"/>
                  </a:lnTo>
                  <a:lnTo>
                    <a:pt x="2200" y="42460"/>
                  </a:lnTo>
                  <a:lnTo>
                    <a:pt x="1435" y="57671"/>
                  </a:lnTo>
                  <a:lnTo>
                    <a:pt x="585" y="87623"/>
                  </a:lnTo>
                  <a:lnTo>
                    <a:pt x="358" y="102461"/>
                  </a:lnTo>
                  <a:lnTo>
                    <a:pt x="1430" y="116024"/>
                  </a:lnTo>
                  <a:lnTo>
                    <a:pt x="3369" y="128737"/>
                  </a:lnTo>
                  <a:lnTo>
                    <a:pt x="5885" y="140882"/>
                  </a:lnTo>
                  <a:lnTo>
                    <a:pt x="6338" y="155097"/>
                  </a:lnTo>
                  <a:lnTo>
                    <a:pt x="5417" y="170691"/>
                  </a:lnTo>
                  <a:lnTo>
                    <a:pt x="3580" y="187204"/>
                  </a:lnTo>
                  <a:lnTo>
                    <a:pt x="2355" y="204331"/>
                  </a:lnTo>
                  <a:lnTo>
                    <a:pt x="1538" y="221866"/>
                  </a:lnTo>
                  <a:lnTo>
                    <a:pt x="630" y="256440"/>
                  </a:lnTo>
                  <a:lnTo>
                    <a:pt x="0" y="333469"/>
                  </a:lnTo>
                  <a:lnTo>
                    <a:pt x="1192" y="348334"/>
                  </a:lnTo>
                  <a:lnTo>
                    <a:pt x="3210" y="363137"/>
                  </a:lnTo>
                  <a:lnTo>
                    <a:pt x="5779" y="377901"/>
                  </a:lnTo>
                  <a:lnTo>
                    <a:pt x="8715" y="391414"/>
                  </a:lnTo>
                  <a:lnTo>
                    <a:pt x="11896" y="404093"/>
                  </a:lnTo>
                  <a:lnTo>
                    <a:pt x="21928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919917" y="2257369"/>
              <a:ext cx="184435" cy="509726"/>
            </a:xfrm>
            <a:custGeom>
              <a:avLst/>
              <a:gdLst/>
              <a:ahLst/>
              <a:cxnLst/>
              <a:rect l="0" t="0" r="0" b="0"/>
              <a:pathLst>
                <a:path w="184435" h="509726">
                  <a:moveTo>
                    <a:pt x="67222" y="77081"/>
                  </a:moveTo>
                  <a:lnTo>
                    <a:pt x="49685" y="82927"/>
                  </a:lnTo>
                  <a:lnTo>
                    <a:pt x="40848" y="87096"/>
                  </a:lnTo>
                  <a:lnTo>
                    <a:pt x="31287" y="92322"/>
                  </a:lnTo>
                  <a:lnTo>
                    <a:pt x="21242" y="98254"/>
                  </a:lnTo>
                  <a:lnTo>
                    <a:pt x="13322" y="105878"/>
                  </a:lnTo>
                  <a:lnTo>
                    <a:pt x="6818" y="114632"/>
                  </a:lnTo>
                  <a:lnTo>
                    <a:pt x="1259" y="124138"/>
                  </a:lnTo>
                  <a:lnTo>
                    <a:pt x="0" y="132923"/>
                  </a:lnTo>
                  <a:lnTo>
                    <a:pt x="1608" y="141226"/>
                  </a:lnTo>
                  <a:lnTo>
                    <a:pt x="5127" y="149209"/>
                  </a:lnTo>
                  <a:lnTo>
                    <a:pt x="9919" y="158201"/>
                  </a:lnTo>
                  <a:lnTo>
                    <a:pt x="15562" y="167866"/>
                  </a:lnTo>
                  <a:lnTo>
                    <a:pt x="21770" y="177980"/>
                  </a:lnTo>
                  <a:lnTo>
                    <a:pt x="29580" y="187170"/>
                  </a:lnTo>
                  <a:lnTo>
                    <a:pt x="38457" y="195744"/>
                  </a:lnTo>
                  <a:lnTo>
                    <a:pt x="48045" y="203906"/>
                  </a:lnTo>
                  <a:lnTo>
                    <a:pt x="59331" y="211795"/>
                  </a:lnTo>
                  <a:lnTo>
                    <a:pt x="71750" y="219501"/>
                  </a:lnTo>
                  <a:lnTo>
                    <a:pt x="84923" y="227086"/>
                  </a:lnTo>
                  <a:lnTo>
                    <a:pt x="97375" y="235813"/>
                  </a:lnTo>
                  <a:lnTo>
                    <a:pt x="109347" y="245301"/>
                  </a:lnTo>
                  <a:lnTo>
                    <a:pt x="120999" y="255297"/>
                  </a:lnTo>
                  <a:lnTo>
                    <a:pt x="131214" y="264408"/>
                  </a:lnTo>
                  <a:lnTo>
                    <a:pt x="149090" y="281057"/>
                  </a:lnTo>
                  <a:lnTo>
                    <a:pt x="156059" y="290146"/>
                  </a:lnTo>
                  <a:lnTo>
                    <a:pt x="161928" y="299876"/>
                  </a:lnTo>
                  <a:lnTo>
                    <a:pt x="167064" y="310033"/>
                  </a:lnTo>
                  <a:lnTo>
                    <a:pt x="171712" y="321698"/>
                  </a:lnTo>
                  <a:lnTo>
                    <a:pt x="176034" y="334369"/>
                  </a:lnTo>
                  <a:lnTo>
                    <a:pt x="180139" y="347711"/>
                  </a:lnTo>
                  <a:lnTo>
                    <a:pt x="181652" y="361499"/>
                  </a:lnTo>
                  <a:lnTo>
                    <a:pt x="181438" y="375585"/>
                  </a:lnTo>
                  <a:lnTo>
                    <a:pt x="180071" y="389870"/>
                  </a:lnTo>
                  <a:lnTo>
                    <a:pt x="176713" y="403064"/>
                  </a:lnTo>
                  <a:lnTo>
                    <a:pt x="172027" y="415530"/>
                  </a:lnTo>
                  <a:lnTo>
                    <a:pt x="166456" y="427512"/>
                  </a:lnTo>
                  <a:lnTo>
                    <a:pt x="159072" y="437946"/>
                  </a:lnTo>
                  <a:lnTo>
                    <a:pt x="150478" y="447350"/>
                  </a:lnTo>
                  <a:lnTo>
                    <a:pt x="141078" y="456066"/>
                  </a:lnTo>
                  <a:lnTo>
                    <a:pt x="131142" y="464323"/>
                  </a:lnTo>
                  <a:lnTo>
                    <a:pt x="120847" y="472276"/>
                  </a:lnTo>
                  <a:lnTo>
                    <a:pt x="110313" y="480024"/>
                  </a:lnTo>
                  <a:lnTo>
                    <a:pt x="99620" y="486413"/>
                  </a:lnTo>
                  <a:lnTo>
                    <a:pt x="88820" y="491896"/>
                  </a:lnTo>
                  <a:lnTo>
                    <a:pt x="77950" y="496775"/>
                  </a:lnTo>
                  <a:lnTo>
                    <a:pt x="67033" y="501251"/>
                  </a:lnTo>
                  <a:lnTo>
                    <a:pt x="56084" y="505458"/>
                  </a:lnTo>
                  <a:lnTo>
                    <a:pt x="45115" y="509487"/>
                  </a:lnTo>
                  <a:lnTo>
                    <a:pt x="35355" y="509725"/>
                  </a:lnTo>
                  <a:lnTo>
                    <a:pt x="26401" y="507438"/>
                  </a:lnTo>
                  <a:lnTo>
                    <a:pt x="17985" y="503465"/>
                  </a:lnTo>
                  <a:lnTo>
                    <a:pt x="13597" y="497147"/>
                  </a:lnTo>
                  <a:lnTo>
                    <a:pt x="11896" y="489264"/>
                  </a:lnTo>
                  <a:lnTo>
                    <a:pt x="11986" y="480338"/>
                  </a:lnTo>
                  <a:lnTo>
                    <a:pt x="14492" y="469493"/>
                  </a:lnTo>
                  <a:lnTo>
                    <a:pt x="18610" y="457369"/>
                  </a:lnTo>
                  <a:lnTo>
                    <a:pt x="23803" y="444393"/>
                  </a:lnTo>
                  <a:lnTo>
                    <a:pt x="32158" y="432071"/>
                  </a:lnTo>
                  <a:lnTo>
                    <a:pt x="42623" y="420186"/>
                  </a:lnTo>
                  <a:lnTo>
                    <a:pt x="54493" y="408593"/>
                  </a:lnTo>
                  <a:lnTo>
                    <a:pt x="64853" y="395970"/>
                  </a:lnTo>
                  <a:lnTo>
                    <a:pt x="74207" y="382660"/>
                  </a:lnTo>
                  <a:lnTo>
                    <a:pt x="82890" y="368893"/>
                  </a:lnTo>
                  <a:lnTo>
                    <a:pt x="91126" y="357268"/>
                  </a:lnTo>
                  <a:lnTo>
                    <a:pt x="99064" y="347071"/>
                  </a:lnTo>
                  <a:lnTo>
                    <a:pt x="106802" y="337826"/>
                  </a:lnTo>
                  <a:lnTo>
                    <a:pt x="125189" y="314503"/>
                  </a:lnTo>
                  <a:lnTo>
                    <a:pt x="135230" y="301432"/>
                  </a:lnTo>
                  <a:lnTo>
                    <a:pt x="143148" y="289047"/>
                  </a:lnTo>
                  <a:lnTo>
                    <a:pt x="149651" y="277120"/>
                  </a:lnTo>
                  <a:lnTo>
                    <a:pt x="174723" y="225759"/>
                  </a:lnTo>
                  <a:lnTo>
                    <a:pt x="179265" y="211682"/>
                  </a:lnTo>
                  <a:lnTo>
                    <a:pt x="182293" y="197402"/>
                  </a:lnTo>
                  <a:lnTo>
                    <a:pt x="184312" y="182989"/>
                  </a:lnTo>
                  <a:lnTo>
                    <a:pt x="184434" y="169710"/>
                  </a:lnTo>
                  <a:lnTo>
                    <a:pt x="183292" y="157186"/>
                  </a:lnTo>
                  <a:lnTo>
                    <a:pt x="181307" y="145167"/>
                  </a:lnTo>
                  <a:lnTo>
                    <a:pt x="178761" y="133483"/>
                  </a:lnTo>
                  <a:lnTo>
                    <a:pt x="175839" y="122024"/>
                  </a:lnTo>
                  <a:lnTo>
                    <a:pt x="172668" y="110713"/>
                  </a:lnTo>
                  <a:lnTo>
                    <a:pt x="168107" y="99503"/>
                  </a:lnTo>
                  <a:lnTo>
                    <a:pt x="162619" y="88358"/>
                  </a:lnTo>
                  <a:lnTo>
                    <a:pt x="156514" y="77258"/>
                  </a:lnTo>
                  <a:lnTo>
                    <a:pt x="149996" y="67411"/>
                  </a:lnTo>
                  <a:lnTo>
                    <a:pt x="143204" y="58400"/>
                  </a:lnTo>
                  <a:lnTo>
                    <a:pt x="136229" y="49945"/>
                  </a:lnTo>
                  <a:lnTo>
                    <a:pt x="127909" y="41861"/>
                  </a:lnTo>
                  <a:lnTo>
                    <a:pt x="118691" y="34025"/>
                  </a:lnTo>
                  <a:lnTo>
                    <a:pt x="672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132069" y="2268381"/>
              <a:ext cx="394637" cy="413140"/>
            </a:xfrm>
            <a:custGeom>
              <a:avLst/>
              <a:gdLst/>
              <a:ahLst/>
              <a:cxnLst/>
              <a:rect l="0" t="0" r="0" b="0"/>
              <a:pathLst>
                <a:path w="394637" h="413140">
                  <a:moveTo>
                    <a:pt x="152382" y="0"/>
                  </a:moveTo>
                  <a:lnTo>
                    <a:pt x="134845" y="5846"/>
                  </a:lnTo>
                  <a:lnTo>
                    <a:pt x="126009" y="10015"/>
                  </a:lnTo>
                  <a:lnTo>
                    <a:pt x="116447" y="15241"/>
                  </a:lnTo>
                  <a:lnTo>
                    <a:pt x="106402" y="21172"/>
                  </a:lnTo>
                  <a:lnTo>
                    <a:pt x="97259" y="28797"/>
                  </a:lnTo>
                  <a:lnTo>
                    <a:pt x="88716" y="37551"/>
                  </a:lnTo>
                  <a:lnTo>
                    <a:pt x="80574" y="47057"/>
                  </a:lnTo>
                  <a:lnTo>
                    <a:pt x="72699" y="55841"/>
                  </a:lnTo>
                  <a:lnTo>
                    <a:pt x="57423" y="72127"/>
                  </a:lnTo>
                  <a:lnTo>
                    <a:pt x="49924" y="82343"/>
                  </a:lnTo>
                  <a:lnTo>
                    <a:pt x="42477" y="94048"/>
                  </a:lnTo>
                  <a:lnTo>
                    <a:pt x="35066" y="106745"/>
                  </a:lnTo>
                  <a:lnTo>
                    <a:pt x="28902" y="121327"/>
                  </a:lnTo>
                  <a:lnTo>
                    <a:pt x="23569" y="137166"/>
                  </a:lnTo>
                  <a:lnTo>
                    <a:pt x="18790" y="153843"/>
                  </a:lnTo>
                  <a:lnTo>
                    <a:pt x="15604" y="171078"/>
                  </a:lnTo>
                  <a:lnTo>
                    <a:pt x="13480" y="188686"/>
                  </a:lnTo>
                  <a:lnTo>
                    <a:pt x="12064" y="206542"/>
                  </a:lnTo>
                  <a:lnTo>
                    <a:pt x="9896" y="223340"/>
                  </a:lnTo>
                  <a:lnTo>
                    <a:pt x="7227" y="239433"/>
                  </a:lnTo>
                  <a:lnTo>
                    <a:pt x="4225" y="255056"/>
                  </a:lnTo>
                  <a:lnTo>
                    <a:pt x="2223" y="270365"/>
                  </a:lnTo>
                  <a:lnTo>
                    <a:pt x="889" y="285465"/>
                  </a:lnTo>
                  <a:lnTo>
                    <a:pt x="0" y="300425"/>
                  </a:lnTo>
                  <a:lnTo>
                    <a:pt x="630" y="315293"/>
                  </a:lnTo>
                  <a:lnTo>
                    <a:pt x="2274" y="330099"/>
                  </a:lnTo>
                  <a:lnTo>
                    <a:pt x="4593" y="344864"/>
                  </a:lnTo>
                  <a:lnTo>
                    <a:pt x="8586" y="357154"/>
                  </a:lnTo>
                  <a:lnTo>
                    <a:pt x="13695" y="367794"/>
                  </a:lnTo>
                  <a:lnTo>
                    <a:pt x="19548" y="377335"/>
                  </a:lnTo>
                  <a:lnTo>
                    <a:pt x="28345" y="384919"/>
                  </a:lnTo>
                  <a:lnTo>
                    <a:pt x="39103" y="391198"/>
                  </a:lnTo>
                  <a:lnTo>
                    <a:pt x="51169" y="396608"/>
                  </a:lnTo>
                  <a:lnTo>
                    <a:pt x="64107" y="400215"/>
                  </a:lnTo>
                  <a:lnTo>
                    <a:pt x="77627" y="402619"/>
                  </a:lnTo>
                  <a:lnTo>
                    <a:pt x="91534" y="404222"/>
                  </a:lnTo>
                  <a:lnTo>
                    <a:pt x="105699" y="406514"/>
                  </a:lnTo>
                  <a:lnTo>
                    <a:pt x="120036" y="409266"/>
                  </a:lnTo>
                  <a:lnTo>
                    <a:pt x="134489" y="412324"/>
                  </a:lnTo>
                  <a:lnTo>
                    <a:pt x="150241" y="413139"/>
                  </a:lnTo>
                  <a:lnTo>
                    <a:pt x="166860" y="412459"/>
                  </a:lnTo>
                  <a:lnTo>
                    <a:pt x="184057" y="410782"/>
                  </a:lnTo>
                  <a:lnTo>
                    <a:pt x="200416" y="408440"/>
                  </a:lnTo>
                  <a:lnTo>
                    <a:pt x="216216" y="405656"/>
                  </a:lnTo>
                  <a:lnTo>
                    <a:pt x="231643" y="402576"/>
                  </a:lnTo>
                  <a:lnTo>
                    <a:pt x="245599" y="398076"/>
                  </a:lnTo>
                  <a:lnTo>
                    <a:pt x="258573" y="392629"/>
                  </a:lnTo>
                  <a:lnTo>
                    <a:pt x="270892" y="386550"/>
                  </a:lnTo>
                  <a:lnTo>
                    <a:pt x="282776" y="380051"/>
                  </a:lnTo>
                  <a:lnTo>
                    <a:pt x="294369" y="373271"/>
                  </a:lnTo>
                  <a:lnTo>
                    <a:pt x="305769" y="366304"/>
                  </a:lnTo>
                  <a:lnTo>
                    <a:pt x="315815" y="357989"/>
                  </a:lnTo>
                  <a:lnTo>
                    <a:pt x="324960" y="348775"/>
                  </a:lnTo>
                  <a:lnTo>
                    <a:pt x="333503" y="338962"/>
                  </a:lnTo>
                  <a:lnTo>
                    <a:pt x="341646" y="328749"/>
                  </a:lnTo>
                  <a:lnTo>
                    <a:pt x="349521" y="318270"/>
                  </a:lnTo>
                  <a:lnTo>
                    <a:pt x="364797" y="296839"/>
                  </a:lnTo>
                  <a:lnTo>
                    <a:pt x="379743" y="275079"/>
                  </a:lnTo>
                  <a:lnTo>
                    <a:pt x="384708" y="262914"/>
                  </a:lnTo>
                  <a:lnTo>
                    <a:pt x="388017" y="249910"/>
                  </a:lnTo>
                  <a:lnTo>
                    <a:pt x="390224" y="236346"/>
                  </a:lnTo>
                  <a:lnTo>
                    <a:pt x="391695" y="222410"/>
                  </a:lnTo>
                  <a:lnTo>
                    <a:pt x="392675" y="208225"/>
                  </a:lnTo>
                  <a:lnTo>
                    <a:pt x="394636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471647" y="2301416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110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284451" y="2235346"/>
              <a:ext cx="165174" cy="165175"/>
            </a:xfrm>
            <a:custGeom>
              <a:avLst/>
              <a:gdLst/>
              <a:ahLst/>
              <a:cxnLst/>
              <a:rect l="0" t="0" r="0" b="0"/>
              <a:pathLst>
                <a:path w="165174" h="165175">
                  <a:moveTo>
                    <a:pt x="0" y="0"/>
                  </a:moveTo>
                  <a:lnTo>
                    <a:pt x="45980" y="15327"/>
                  </a:lnTo>
                  <a:lnTo>
                    <a:pt x="55124" y="20006"/>
                  </a:lnTo>
                  <a:lnTo>
                    <a:pt x="63666" y="25572"/>
                  </a:lnTo>
                  <a:lnTo>
                    <a:pt x="71808" y="31730"/>
                  </a:lnTo>
                  <a:lnTo>
                    <a:pt x="79683" y="38283"/>
                  </a:lnTo>
                  <a:lnTo>
                    <a:pt x="87380" y="45098"/>
                  </a:lnTo>
                  <a:lnTo>
                    <a:pt x="94959" y="52089"/>
                  </a:lnTo>
                  <a:lnTo>
                    <a:pt x="102458" y="60420"/>
                  </a:lnTo>
                  <a:lnTo>
                    <a:pt x="109905" y="69644"/>
                  </a:lnTo>
                  <a:lnTo>
                    <a:pt x="117316" y="79464"/>
                  </a:lnTo>
                  <a:lnTo>
                    <a:pt x="123480" y="89682"/>
                  </a:lnTo>
                  <a:lnTo>
                    <a:pt x="128813" y="100163"/>
                  </a:lnTo>
                  <a:lnTo>
                    <a:pt x="133592" y="110822"/>
                  </a:lnTo>
                  <a:lnTo>
                    <a:pt x="138002" y="121598"/>
                  </a:lnTo>
                  <a:lnTo>
                    <a:pt x="142165" y="132453"/>
                  </a:lnTo>
                  <a:lnTo>
                    <a:pt x="165173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503164" y="2110933"/>
              <a:ext cx="254785" cy="278576"/>
            </a:xfrm>
            <a:custGeom>
              <a:avLst/>
              <a:gdLst/>
              <a:ahLst/>
              <a:cxnLst/>
              <a:rect l="0" t="0" r="0" b="0"/>
              <a:pathLst>
                <a:path w="254785" h="278576">
                  <a:moveTo>
                    <a:pt x="12530" y="69356"/>
                  </a:moveTo>
                  <a:lnTo>
                    <a:pt x="18376" y="45973"/>
                  </a:lnTo>
                  <a:lnTo>
                    <a:pt x="22545" y="36638"/>
                  </a:lnTo>
                  <a:lnTo>
                    <a:pt x="27771" y="27968"/>
                  </a:lnTo>
                  <a:lnTo>
                    <a:pt x="33702" y="19741"/>
                  </a:lnTo>
                  <a:lnTo>
                    <a:pt x="41327" y="13032"/>
                  </a:lnTo>
                  <a:lnTo>
                    <a:pt x="50080" y="7336"/>
                  </a:lnTo>
                  <a:lnTo>
                    <a:pt x="59587" y="2316"/>
                  </a:lnTo>
                  <a:lnTo>
                    <a:pt x="69595" y="192"/>
                  </a:lnTo>
                  <a:lnTo>
                    <a:pt x="79937" y="0"/>
                  </a:lnTo>
                  <a:lnTo>
                    <a:pt x="90503" y="1096"/>
                  </a:lnTo>
                  <a:lnTo>
                    <a:pt x="96323" y="5496"/>
                  </a:lnTo>
                  <a:lnTo>
                    <a:pt x="98980" y="12100"/>
                  </a:lnTo>
                  <a:lnTo>
                    <a:pt x="99527" y="20174"/>
                  </a:lnTo>
                  <a:lnTo>
                    <a:pt x="98669" y="29227"/>
                  </a:lnTo>
                  <a:lnTo>
                    <a:pt x="96873" y="38933"/>
                  </a:lnTo>
                  <a:lnTo>
                    <a:pt x="94452" y="49073"/>
                  </a:lnTo>
                  <a:lnTo>
                    <a:pt x="90391" y="59505"/>
                  </a:lnTo>
                  <a:lnTo>
                    <a:pt x="85237" y="70129"/>
                  </a:lnTo>
                  <a:lnTo>
                    <a:pt x="79354" y="80883"/>
                  </a:lnTo>
                  <a:lnTo>
                    <a:pt x="72985" y="91723"/>
                  </a:lnTo>
                  <a:lnTo>
                    <a:pt x="59383" y="113555"/>
                  </a:lnTo>
                  <a:lnTo>
                    <a:pt x="37968" y="146482"/>
                  </a:lnTo>
                  <a:lnTo>
                    <a:pt x="30712" y="156255"/>
                  </a:lnTo>
                  <a:lnTo>
                    <a:pt x="23428" y="165217"/>
                  </a:lnTo>
                  <a:lnTo>
                    <a:pt x="16125" y="173639"/>
                  </a:lnTo>
                  <a:lnTo>
                    <a:pt x="10033" y="182924"/>
                  </a:lnTo>
                  <a:lnTo>
                    <a:pt x="4747" y="192785"/>
                  </a:lnTo>
                  <a:lnTo>
                    <a:pt x="0" y="203029"/>
                  </a:lnTo>
                  <a:lnTo>
                    <a:pt x="506" y="211082"/>
                  </a:lnTo>
                  <a:lnTo>
                    <a:pt x="4514" y="217674"/>
                  </a:lnTo>
                  <a:lnTo>
                    <a:pt x="10856" y="223292"/>
                  </a:lnTo>
                  <a:lnTo>
                    <a:pt x="18755" y="228262"/>
                  </a:lnTo>
                  <a:lnTo>
                    <a:pt x="27692" y="232797"/>
                  </a:lnTo>
                  <a:lnTo>
                    <a:pt x="37320" y="237045"/>
                  </a:lnTo>
                  <a:lnTo>
                    <a:pt x="47409" y="241100"/>
                  </a:lnTo>
                  <a:lnTo>
                    <a:pt x="68407" y="248869"/>
                  </a:lnTo>
                  <a:lnTo>
                    <a:pt x="81592" y="251430"/>
                  </a:lnTo>
                  <a:lnTo>
                    <a:pt x="96500" y="253137"/>
                  </a:lnTo>
                  <a:lnTo>
                    <a:pt x="112556" y="254276"/>
                  </a:lnTo>
                  <a:lnTo>
                    <a:pt x="129378" y="256258"/>
                  </a:lnTo>
                  <a:lnTo>
                    <a:pt x="146710" y="258803"/>
                  </a:lnTo>
                  <a:lnTo>
                    <a:pt x="164382" y="261723"/>
                  </a:lnTo>
                  <a:lnTo>
                    <a:pt x="181057" y="264894"/>
                  </a:lnTo>
                  <a:lnTo>
                    <a:pt x="197068" y="268231"/>
                  </a:lnTo>
                  <a:lnTo>
                    <a:pt x="254784" y="278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02110" y="3821011"/>
            <a:ext cx="1414113" cy="1365435"/>
            <a:chOff x="1102110" y="3821011"/>
            <a:chExt cx="1414113" cy="1365435"/>
          </a:xfrm>
        </p:grpSpPr>
        <p:sp>
          <p:nvSpPr>
            <p:cNvPr id="37" name="Freeform 36"/>
            <p:cNvSpPr/>
            <p:nvPr/>
          </p:nvSpPr>
          <p:spPr>
            <a:xfrm>
              <a:off x="1102110" y="3821011"/>
              <a:ext cx="22024" cy="660695"/>
            </a:xfrm>
            <a:custGeom>
              <a:avLst/>
              <a:gdLst/>
              <a:ahLst/>
              <a:cxnLst/>
              <a:rect l="0" t="0" r="0" b="0"/>
              <a:pathLst>
                <a:path w="22024" h="660695">
                  <a:moveTo>
                    <a:pt x="0" y="0"/>
                  </a:moveTo>
                  <a:lnTo>
                    <a:pt x="0" y="61307"/>
                  </a:lnTo>
                  <a:lnTo>
                    <a:pt x="1223" y="75129"/>
                  </a:lnTo>
                  <a:lnTo>
                    <a:pt x="3263" y="89238"/>
                  </a:lnTo>
                  <a:lnTo>
                    <a:pt x="5846" y="103538"/>
                  </a:lnTo>
                  <a:lnTo>
                    <a:pt x="7568" y="117966"/>
                  </a:lnTo>
                  <a:lnTo>
                    <a:pt x="8715" y="132479"/>
                  </a:lnTo>
                  <a:lnTo>
                    <a:pt x="9481" y="147047"/>
                  </a:lnTo>
                  <a:lnTo>
                    <a:pt x="10331" y="182811"/>
                  </a:lnTo>
                  <a:lnTo>
                    <a:pt x="11010" y="501189"/>
                  </a:lnTo>
                  <a:lnTo>
                    <a:pt x="12234" y="518876"/>
                  </a:lnTo>
                  <a:lnTo>
                    <a:pt x="14274" y="535561"/>
                  </a:lnTo>
                  <a:lnTo>
                    <a:pt x="16857" y="551578"/>
                  </a:lnTo>
                  <a:lnTo>
                    <a:pt x="18579" y="567150"/>
                  </a:lnTo>
                  <a:lnTo>
                    <a:pt x="19727" y="582426"/>
                  </a:lnTo>
                  <a:lnTo>
                    <a:pt x="22023" y="660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410434" y="3821011"/>
              <a:ext cx="11012" cy="594625"/>
            </a:xfrm>
            <a:custGeom>
              <a:avLst/>
              <a:gdLst/>
              <a:ahLst/>
              <a:cxnLst/>
              <a:rect l="0" t="0" r="0" b="0"/>
              <a:pathLst>
                <a:path w="11012" h="594625">
                  <a:moveTo>
                    <a:pt x="11011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8"/>
                  </a:lnTo>
                  <a:lnTo>
                    <a:pt x="1530" y="51825"/>
                  </a:lnTo>
                  <a:lnTo>
                    <a:pt x="680" y="82170"/>
                  </a:lnTo>
                  <a:lnTo>
                    <a:pt x="134" y="145651"/>
                  </a:lnTo>
                  <a:lnTo>
                    <a:pt x="1313" y="160723"/>
                  </a:lnTo>
                  <a:lnTo>
                    <a:pt x="3322" y="175665"/>
                  </a:lnTo>
                  <a:lnTo>
                    <a:pt x="5885" y="190520"/>
                  </a:lnTo>
                  <a:lnTo>
                    <a:pt x="7594" y="206541"/>
                  </a:lnTo>
                  <a:lnTo>
                    <a:pt x="8733" y="223340"/>
                  </a:lnTo>
                  <a:lnTo>
                    <a:pt x="9492" y="240656"/>
                  </a:lnTo>
                  <a:lnTo>
                    <a:pt x="8775" y="259542"/>
                  </a:lnTo>
                  <a:lnTo>
                    <a:pt x="7073" y="279473"/>
                  </a:lnTo>
                  <a:lnTo>
                    <a:pt x="4715" y="300102"/>
                  </a:lnTo>
                  <a:lnTo>
                    <a:pt x="3144" y="319971"/>
                  </a:lnTo>
                  <a:lnTo>
                    <a:pt x="2096" y="339335"/>
                  </a:lnTo>
                  <a:lnTo>
                    <a:pt x="1397" y="358362"/>
                  </a:lnTo>
                  <a:lnTo>
                    <a:pt x="2155" y="377165"/>
                  </a:lnTo>
                  <a:lnTo>
                    <a:pt x="3883" y="395817"/>
                  </a:lnTo>
                  <a:lnTo>
                    <a:pt x="6259" y="414370"/>
                  </a:lnTo>
                  <a:lnTo>
                    <a:pt x="6620" y="431632"/>
                  </a:lnTo>
                  <a:lnTo>
                    <a:pt x="5637" y="448034"/>
                  </a:lnTo>
                  <a:lnTo>
                    <a:pt x="3758" y="463863"/>
                  </a:lnTo>
                  <a:lnTo>
                    <a:pt x="2505" y="479309"/>
                  </a:lnTo>
                  <a:lnTo>
                    <a:pt x="1670" y="494501"/>
                  </a:lnTo>
                  <a:lnTo>
                    <a:pt x="742" y="525655"/>
                  </a:lnTo>
                  <a:lnTo>
                    <a:pt x="0" y="5946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261124" y="4019219"/>
              <a:ext cx="193357" cy="209221"/>
            </a:xfrm>
            <a:custGeom>
              <a:avLst/>
              <a:gdLst/>
              <a:ahLst/>
              <a:cxnLst/>
              <a:rect l="0" t="0" r="0" b="0"/>
              <a:pathLst>
                <a:path w="193357" h="209221">
                  <a:moveTo>
                    <a:pt x="193356" y="209220"/>
                  </a:moveTo>
                  <a:lnTo>
                    <a:pt x="175819" y="197529"/>
                  </a:lnTo>
                  <a:lnTo>
                    <a:pt x="166983" y="192861"/>
                  </a:lnTo>
                  <a:lnTo>
                    <a:pt x="157421" y="188526"/>
                  </a:lnTo>
                  <a:lnTo>
                    <a:pt x="147376" y="184413"/>
                  </a:lnTo>
                  <a:lnTo>
                    <a:pt x="137009" y="180447"/>
                  </a:lnTo>
                  <a:lnTo>
                    <a:pt x="115702" y="172777"/>
                  </a:lnTo>
                  <a:lnTo>
                    <a:pt x="83071" y="161581"/>
                  </a:lnTo>
                  <a:lnTo>
                    <a:pt x="70892" y="159108"/>
                  </a:lnTo>
                  <a:lnTo>
                    <a:pt x="57879" y="157460"/>
                  </a:lnTo>
                  <a:lnTo>
                    <a:pt x="44310" y="156361"/>
                  </a:lnTo>
                  <a:lnTo>
                    <a:pt x="32816" y="153181"/>
                  </a:lnTo>
                  <a:lnTo>
                    <a:pt x="22707" y="148614"/>
                  </a:lnTo>
                  <a:lnTo>
                    <a:pt x="13521" y="143122"/>
                  </a:lnTo>
                  <a:lnTo>
                    <a:pt x="7396" y="134567"/>
                  </a:lnTo>
                  <a:lnTo>
                    <a:pt x="3313" y="123970"/>
                  </a:lnTo>
                  <a:lnTo>
                    <a:pt x="592" y="112011"/>
                  </a:lnTo>
                  <a:lnTo>
                    <a:pt x="0" y="100367"/>
                  </a:lnTo>
                  <a:lnTo>
                    <a:pt x="830" y="88935"/>
                  </a:lnTo>
                  <a:lnTo>
                    <a:pt x="2606" y="77643"/>
                  </a:lnTo>
                  <a:lnTo>
                    <a:pt x="5014" y="66444"/>
                  </a:lnTo>
                  <a:lnTo>
                    <a:pt x="7843" y="55308"/>
                  </a:lnTo>
                  <a:lnTo>
                    <a:pt x="615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542572" y="4382601"/>
              <a:ext cx="44048" cy="231243"/>
            </a:xfrm>
            <a:custGeom>
              <a:avLst/>
              <a:gdLst/>
              <a:ahLst/>
              <a:cxnLst/>
              <a:rect l="0" t="0" r="0" b="0"/>
              <a:pathLst>
                <a:path w="44048" h="231243">
                  <a:moveTo>
                    <a:pt x="44047" y="0"/>
                  </a:moveTo>
                  <a:lnTo>
                    <a:pt x="28720" y="45979"/>
                  </a:lnTo>
                  <a:lnTo>
                    <a:pt x="25264" y="58794"/>
                  </a:lnTo>
                  <a:lnTo>
                    <a:pt x="21737" y="73454"/>
                  </a:lnTo>
                  <a:lnTo>
                    <a:pt x="18162" y="89345"/>
                  </a:lnTo>
                  <a:lnTo>
                    <a:pt x="15779" y="104833"/>
                  </a:lnTo>
                  <a:lnTo>
                    <a:pt x="14190" y="120052"/>
                  </a:lnTo>
                  <a:lnTo>
                    <a:pt x="13130" y="135093"/>
                  </a:lnTo>
                  <a:lnTo>
                    <a:pt x="11201" y="150014"/>
                  </a:lnTo>
                  <a:lnTo>
                    <a:pt x="8691" y="164855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795838" y="3975173"/>
              <a:ext cx="44047" cy="396417"/>
            </a:xfrm>
            <a:custGeom>
              <a:avLst/>
              <a:gdLst/>
              <a:ahLst/>
              <a:cxnLst/>
              <a:rect l="0" t="0" r="0" b="0"/>
              <a:pathLst>
                <a:path w="44047" h="396417">
                  <a:moveTo>
                    <a:pt x="44046" y="0"/>
                  </a:moveTo>
                  <a:lnTo>
                    <a:pt x="44046" y="76633"/>
                  </a:lnTo>
                  <a:lnTo>
                    <a:pt x="42823" y="92688"/>
                  </a:lnTo>
                  <a:lnTo>
                    <a:pt x="40784" y="108285"/>
                  </a:lnTo>
                  <a:lnTo>
                    <a:pt x="38201" y="123577"/>
                  </a:lnTo>
                  <a:lnTo>
                    <a:pt x="36479" y="138666"/>
                  </a:lnTo>
                  <a:lnTo>
                    <a:pt x="35331" y="153619"/>
                  </a:lnTo>
                  <a:lnTo>
                    <a:pt x="34565" y="168482"/>
                  </a:lnTo>
                  <a:lnTo>
                    <a:pt x="32832" y="183285"/>
                  </a:lnTo>
                  <a:lnTo>
                    <a:pt x="30452" y="198047"/>
                  </a:lnTo>
                  <a:lnTo>
                    <a:pt x="27643" y="212783"/>
                  </a:lnTo>
                  <a:lnTo>
                    <a:pt x="25770" y="228725"/>
                  </a:lnTo>
                  <a:lnTo>
                    <a:pt x="24521" y="245470"/>
                  </a:lnTo>
                  <a:lnTo>
                    <a:pt x="23688" y="262750"/>
                  </a:lnTo>
                  <a:lnTo>
                    <a:pt x="21910" y="279165"/>
                  </a:lnTo>
                  <a:lnTo>
                    <a:pt x="19501" y="295002"/>
                  </a:lnTo>
                  <a:lnTo>
                    <a:pt x="16671" y="310454"/>
                  </a:lnTo>
                  <a:lnTo>
                    <a:pt x="10264" y="340674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680262" y="4019219"/>
              <a:ext cx="203670" cy="264279"/>
            </a:xfrm>
            <a:custGeom>
              <a:avLst/>
              <a:gdLst/>
              <a:ahLst/>
              <a:cxnLst/>
              <a:rect l="0" t="0" r="0" b="0"/>
              <a:pathLst>
                <a:path w="203670" h="264279">
                  <a:moveTo>
                    <a:pt x="203669" y="264278"/>
                  </a:moveTo>
                  <a:lnTo>
                    <a:pt x="191977" y="246741"/>
                  </a:lnTo>
                  <a:lnTo>
                    <a:pt x="186087" y="239128"/>
                  </a:lnTo>
                  <a:lnTo>
                    <a:pt x="179712" y="231606"/>
                  </a:lnTo>
                  <a:lnTo>
                    <a:pt x="173016" y="224144"/>
                  </a:lnTo>
                  <a:lnTo>
                    <a:pt x="163657" y="217946"/>
                  </a:lnTo>
                  <a:lnTo>
                    <a:pt x="152524" y="212590"/>
                  </a:lnTo>
                  <a:lnTo>
                    <a:pt x="140208" y="207796"/>
                  </a:lnTo>
                  <a:lnTo>
                    <a:pt x="129551" y="202153"/>
                  </a:lnTo>
                  <a:lnTo>
                    <a:pt x="119999" y="195945"/>
                  </a:lnTo>
                  <a:lnTo>
                    <a:pt x="111183" y="189358"/>
                  </a:lnTo>
                  <a:lnTo>
                    <a:pt x="101636" y="183744"/>
                  </a:lnTo>
                  <a:lnTo>
                    <a:pt x="91601" y="178777"/>
                  </a:lnTo>
                  <a:lnTo>
                    <a:pt x="81240" y="174243"/>
                  </a:lnTo>
                  <a:lnTo>
                    <a:pt x="70662" y="169996"/>
                  </a:lnTo>
                  <a:lnTo>
                    <a:pt x="49121" y="162015"/>
                  </a:lnTo>
                  <a:lnTo>
                    <a:pt x="38238" y="156950"/>
                  </a:lnTo>
                  <a:lnTo>
                    <a:pt x="27312" y="151127"/>
                  </a:lnTo>
                  <a:lnTo>
                    <a:pt x="16358" y="144798"/>
                  </a:lnTo>
                  <a:lnTo>
                    <a:pt x="9055" y="135684"/>
                  </a:lnTo>
                  <a:lnTo>
                    <a:pt x="4186" y="124714"/>
                  </a:lnTo>
                  <a:lnTo>
                    <a:pt x="941" y="112507"/>
                  </a:lnTo>
                  <a:lnTo>
                    <a:pt x="0" y="100698"/>
                  </a:lnTo>
                  <a:lnTo>
                    <a:pt x="597" y="89155"/>
                  </a:lnTo>
                  <a:lnTo>
                    <a:pt x="2218" y="77790"/>
                  </a:lnTo>
                  <a:lnTo>
                    <a:pt x="5746" y="67766"/>
                  </a:lnTo>
                  <a:lnTo>
                    <a:pt x="10545" y="58635"/>
                  </a:lnTo>
                  <a:lnTo>
                    <a:pt x="16191" y="50102"/>
                  </a:lnTo>
                  <a:lnTo>
                    <a:pt x="21179" y="40743"/>
                  </a:lnTo>
                  <a:lnTo>
                    <a:pt x="25728" y="30833"/>
                  </a:lnTo>
                  <a:lnTo>
                    <a:pt x="274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995751" y="3942138"/>
              <a:ext cx="194724" cy="537504"/>
            </a:xfrm>
            <a:custGeom>
              <a:avLst/>
              <a:gdLst/>
              <a:ahLst/>
              <a:cxnLst/>
              <a:rect l="0" t="0" r="0" b="0"/>
              <a:pathLst>
                <a:path w="194724" h="537504">
                  <a:moveTo>
                    <a:pt x="31330" y="11012"/>
                  </a:moveTo>
                  <a:lnTo>
                    <a:pt x="25484" y="28549"/>
                  </a:lnTo>
                  <a:lnTo>
                    <a:pt x="22539" y="39832"/>
                  </a:lnTo>
                  <a:lnTo>
                    <a:pt x="16003" y="68683"/>
                  </a:lnTo>
                  <a:lnTo>
                    <a:pt x="13771" y="83717"/>
                  </a:lnTo>
                  <a:lnTo>
                    <a:pt x="12283" y="98634"/>
                  </a:lnTo>
                  <a:lnTo>
                    <a:pt x="11291" y="113473"/>
                  </a:lnTo>
                  <a:lnTo>
                    <a:pt x="9406" y="129483"/>
                  </a:lnTo>
                  <a:lnTo>
                    <a:pt x="6926" y="146274"/>
                  </a:lnTo>
                  <a:lnTo>
                    <a:pt x="4049" y="163585"/>
                  </a:lnTo>
                  <a:lnTo>
                    <a:pt x="2131" y="181244"/>
                  </a:lnTo>
                  <a:lnTo>
                    <a:pt x="853" y="199134"/>
                  </a:lnTo>
                  <a:lnTo>
                    <a:pt x="0" y="217178"/>
                  </a:lnTo>
                  <a:lnTo>
                    <a:pt x="656" y="236549"/>
                  </a:lnTo>
                  <a:lnTo>
                    <a:pt x="2316" y="256803"/>
                  </a:lnTo>
                  <a:lnTo>
                    <a:pt x="4646" y="277647"/>
                  </a:lnTo>
                  <a:lnTo>
                    <a:pt x="6200" y="297661"/>
                  </a:lnTo>
                  <a:lnTo>
                    <a:pt x="7236" y="317121"/>
                  </a:lnTo>
                  <a:lnTo>
                    <a:pt x="8386" y="355057"/>
                  </a:lnTo>
                  <a:lnTo>
                    <a:pt x="8898" y="392309"/>
                  </a:lnTo>
                  <a:lnTo>
                    <a:pt x="10258" y="409583"/>
                  </a:lnTo>
                  <a:lnTo>
                    <a:pt x="12388" y="425994"/>
                  </a:lnTo>
                  <a:lnTo>
                    <a:pt x="15031" y="441829"/>
                  </a:lnTo>
                  <a:lnTo>
                    <a:pt x="19241" y="457279"/>
                  </a:lnTo>
                  <a:lnTo>
                    <a:pt x="24494" y="472473"/>
                  </a:lnTo>
                  <a:lnTo>
                    <a:pt x="30443" y="487497"/>
                  </a:lnTo>
                  <a:lnTo>
                    <a:pt x="36856" y="501183"/>
                  </a:lnTo>
                  <a:lnTo>
                    <a:pt x="43579" y="513977"/>
                  </a:lnTo>
                  <a:lnTo>
                    <a:pt x="50508" y="526178"/>
                  </a:lnTo>
                  <a:lnTo>
                    <a:pt x="60021" y="533088"/>
                  </a:lnTo>
                  <a:lnTo>
                    <a:pt x="71257" y="536471"/>
                  </a:lnTo>
                  <a:lnTo>
                    <a:pt x="83642" y="537503"/>
                  </a:lnTo>
                  <a:lnTo>
                    <a:pt x="94345" y="535744"/>
                  </a:lnTo>
                  <a:lnTo>
                    <a:pt x="103928" y="532124"/>
                  </a:lnTo>
                  <a:lnTo>
                    <a:pt x="112763" y="527263"/>
                  </a:lnTo>
                  <a:lnTo>
                    <a:pt x="121100" y="520353"/>
                  </a:lnTo>
                  <a:lnTo>
                    <a:pt x="129106" y="512076"/>
                  </a:lnTo>
                  <a:lnTo>
                    <a:pt x="136890" y="502887"/>
                  </a:lnTo>
                  <a:lnTo>
                    <a:pt x="144526" y="493090"/>
                  </a:lnTo>
                  <a:lnTo>
                    <a:pt x="152064" y="482889"/>
                  </a:lnTo>
                  <a:lnTo>
                    <a:pt x="159536" y="472417"/>
                  </a:lnTo>
                  <a:lnTo>
                    <a:pt x="165741" y="460542"/>
                  </a:lnTo>
                  <a:lnTo>
                    <a:pt x="171101" y="447732"/>
                  </a:lnTo>
                  <a:lnTo>
                    <a:pt x="175898" y="434297"/>
                  </a:lnTo>
                  <a:lnTo>
                    <a:pt x="179096" y="420447"/>
                  </a:lnTo>
                  <a:lnTo>
                    <a:pt x="181228" y="406319"/>
                  </a:lnTo>
                  <a:lnTo>
                    <a:pt x="182649" y="392007"/>
                  </a:lnTo>
                  <a:lnTo>
                    <a:pt x="184820" y="376348"/>
                  </a:lnTo>
                  <a:lnTo>
                    <a:pt x="190495" y="342635"/>
                  </a:lnTo>
                  <a:lnTo>
                    <a:pt x="192498" y="325080"/>
                  </a:lnTo>
                  <a:lnTo>
                    <a:pt x="193833" y="307260"/>
                  </a:lnTo>
                  <a:lnTo>
                    <a:pt x="194723" y="289262"/>
                  </a:lnTo>
                  <a:lnTo>
                    <a:pt x="194093" y="272369"/>
                  </a:lnTo>
                  <a:lnTo>
                    <a:pt x="192450" y="256214"/>
                  </a:lnTo>
                  <a:lnTo>
                    <a:pt x="190130" y="240549"/>
                  </a:lnTo>
                  <a:lnTo>
                    <a:pt x="187361" y="225212"/>
                  </a:lnTo>
                  <a:lnTo>
                    <a:pt x="184291" y="210093"/>
                  </a:lnTo>
                  <a:lnTo>
                    <a:pt x="181021" y="195120"/>
                  </a:lnTo>
                  <a:lnTo>
                    <a:pt x="176394" y="180244"/>
                  </a:lnTo>
                  <a:lnTo>
                    <a:pt x="170862" y="165432"/>
                  </a:lnTo>
                  <a:lnTo>
                    <a:pt x="164727" y="150664"/>
                  </a:lnTo>
                  <a:lnTo>
                    <a:pt x="159413" y="135925"/>
                  </a:lnTo>
                  <a:lnTo>
                    <a:pt x="154648" y="121204"/>
                  </a:lnTo>
                  <a:lnTo>
                    <a:pt x="150247" y="106497"/>
                  </a:lnTo>
                  <a:lnTo>
                    <a:pt x="143643" y="94245"/>
                  </a:lnTo>
                  <a:lnTo>
                    <a:pt x="135569" y="83630"/>
                  </a:lnTo>
                  <a:lnTo>
                    <a:pt x="126517" y="74106"/>
                  </a:lnTo>
                  <a:lnTo>
                    <a:pt x="118034" y="64086"/>
                  </a:lnTo>
                  <a:lnTo>
                    <a:pt x="109933" y="53736"/>
                  </a:lnTo>
                  <a:lnTo>
                    <a:pt x="102084" y="43165"/>
                  </a:lnTo>
                  <a:lnTo>
                    <a:pt x="93182" y="33671"/>
                  </a:lnTo>
                  <a:lnTo>
                    <a:pt x="83576" y="24894"/>
                  </a:lnTo>
                  <a:lnTo>
                    <a:pt x="423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71059" y="3986184"/>
              <a:ext cx="245164" cy="567864"/>
            </a:xfrm>
            <a:custGeom>
              <a:avLst/>
              <a:gdLst/>
              <a:ahLst/>
              <a:cxnLst/>
              <a:rect l="0" t="0" r="0" b="0"/>
              <a:pathLst>
                <a:path w="245164" h="567864">
                  <a:moveTo>
                    <a:pt x="64346" y="44047"/>
                  </a:moveTo>
                  <a:lnTo>
                    <a:pt x="52654" y="55738"/>
                  </a:lnTo>
                  <a:lnTo>
                    <a:pt x="47987" y="62852"/>
                  </a:lnTo>
                  <a:lnTo>
                    <a:pt x="43652" y="71266"/>
                  </a:lnTo>
                  <a:lnTo>
                    <a:pt x="39538" y="80546"/>
                  </a:lnTo>
                  <a:lnTo>
                    <a:pt x="35572" y="90402"/>
                  </a:lnTo>
                  <a:lnTo>
                    <a:pt x="27903" y="111143"/>
                  </a:lnTo>
                  <a:lnTo>
                    <a:pt x="24145" y="123035"/>
                  </a:lnTo>
                  <a:lnTo>
                    <a:pt x="16707" y="149301"/>
                  </a:lnTo>
                  <a:lnTo>
                    <a:pt x="14234" y="163156"/>
                  </a:lnTo>
                  <a:lnTo>
                    <a:pt x="12585" y="177287"/>
                  </a:lnTo>
                  <a:lnTo>
                    <a:pt x="11486" y="191602"/>
                  </a:lnTo>
                  <a:lnTo>
                    <a:pt x="9530" y="207263"/>
                  </a:lnTo>
                  <a:lnTo>
                    <a:pt x="7002" y="223821"/>
                  </a:lnTo>
                  <a:lnTo>
                    <a:pt x="4094" y="240977"/>
                  </a:lnTo>
                  <a:lnTo>
                    <a:pt x="2155" y="259756"/>
                  </a:lnTo>
                  <a:lnTo>
                    <a:pt x="862" y="279616"/>
                  </a:lnTo>
                  <a:lnTo>
                    <a:pt x="0" y="300197"/>
                  </a:lnTo>
                  <a:lnTo>
                    <a:pt x="649" y="320035"/>
                  </a:lnTo>
                  <a:lnTo>
                    <a:pt x="2305" y="339378"/>
                  </a:lnTo>
                  <a:lnTo>
                    <a:pt x="4633" y="358391"/>
                  </a:lnTo>
                  <a:lnTo>
                    <a:pt x="7408" y="375960"/>
                  </a:lnTo>
                  <a:lnTo>
                    <a:pt x="10482" y="392567"/>
                  </a:lnTo>
                  <a:lnTo>
                    <a:pt x="17160" y="424070"/>
                  </a:lnTo>
                  <a:lnTo>
                    <a:pt x="24206" y="454385"/>
                  </a:lnTo>
                  <a:lnTo>
                    <a:pt x="29021" y="469320"/>
                  </a:lnTo>
                  <a:lnTo>
                    <a:pt x="34679" y="484171"/>
                  </a:lnTo>
                  <a:lnTo>
                    <a:pt x="40897" y="498966"/>
                  </a:lnTo>
                  <a:lnTo>
                    <a:pt x="47490" y="511276"/>
                  </a:lnTo>
                  <a:lnTo>
                    <a:pt x="54332" y="521930"/>
                  </a:lnTo>
                  <a:lnTo>
                    <a:pt x="61341" y="531479"/>
                  </a:lnTo>
                  <a:lnTo>
                    <a:pt x="69683" y="540293"/>
                  </a:lnTo>
                  <a:lnTo>
                    <a:pt x="78916" y="548615"/>
                  </a:lnTo>
                  <a:lnTo>
                    <a:pt x="88741" y="556611"/>
                  </a:lnTo>
                  <a:lnTo>
                    <a:pt x="100185" y="561941"/>
                  </a:lnTo>
                  <a:lnTo>
                    <a:pt x="112709" y="565495"/>
                  </a:lnTo>
                  <a:lnTo>
                    <a:pt x="125952" y="567863"/>
                  </a:lnTo>
                  <a:lnTo>
                    <a:pt x="138451" y="566996"/>
                  </a:lnTo>
                  <a:lnTo>
                    <a:pt x="150455" y="563970"/>
                  </a:lnTo>
                  <a:lnTo>
                    <a:pt x="162127" y="559507"/>
                  </a:lnTo>
                  <a:lnTo>
                    <a:pt x="173580" y="551637"/>
                  </a:lnTo>
                  <a:lnTo>
                    <a:pt x="184885" y="541496"/>
                  </a:lnTo>
                  <a:lnTo>
                    <a:pt x="196093" y="529841"/>
                  </a:lnTo>
                  <a:lnTo>
                    <a:pt x="204788" y="517178"/>
                  </a:lnTo>
                  <a:lnTo>
                    <a:pt x="211808" y="503841"/>
                  </a:lnTo>
                  <a:lnTo>
                    <a:pt x="217712" y="490056"/>
                  </a:lnTo>
                  <a:lnTo>
                    <a:pt x="222871" y="475972"/>
                  </a:lnTo>
                  <a:lnTo>
                    <a:pt x="227534" y="461689"/>
                  </a:lnTo>
                  <a:lnTo>
                    <a:pt x="231866" y="447272"/>
                  </a:lnTo>
                  <a:lnTo>
                    <a:pt x="239943" y="418204"/>
                  </a:lnTo>
                  <a:lnTo>
                    <a:pt x="243809" y="403600"/>
                  </a:lnTo>
                  <a:lnTo>
                    <a:pt x="245163" y="390194"/>
                  </a:lnTo>
                  <a:lnTo>
                    <a:pt x="244843" y="377586"/>
                  </a:lnTo>
                  <a:lnTo>
                    <a:pt x="243405" y="365511"/>
                  </a:lnTo>
                  <a:lnTo>
                    <a:pt x="242447" y="352566"/>
                  </a:lnTo>
                  <a:lnTo>
                    <a:pt x="241808" y="339042"/>
                  </a:lnTo>
                  <a:lnTo>
                    <a:pt x="241099" y="309742"/>
                  </a:lnTo>
                  <a:lnTo>
                    <a:pt x="240783" y="276327"/>
                  </a:lnTo>
                  <a:lnTo>
                    <a:pt x="239476" y="258853"/>
                  </a:lnTo>
                  <a:lnTo>
                    <a:pt x="237380" y="241085"/>
                  </a:lnTo>
                  <a:lnTo>
                    <a:pt x="234760" y="223122"/>
                  </a:lnTo>
                  <a:lnTo>
                    <a:pt x="230566" y="206253"/>
                  </a:lnTo>
                  <a:lnTo>
                    <a:pt x="225323" y="190113"/>
                  </a:lnTo>
                  <a:lnTo>
                    <a:pt x="219381" y="174459"/>
                  </a:lnTo>
                  <a:lnTo>
                    <a:pt x="214196" y="159129"/>
                  </a:lnTo>
                  <a:lnTo>
                    <a:pt x="209515" y="144015"/>
                  </a:lnTo>
                  <a:lnTo>
                    <a:pt x="205172" y="129045"/>
                  </a:lnTo>
                  <a:lnTo>
                    <a:pt x="199829" y="115394"/>
                  </a:lnTo>
                  <a:lnTo>
                    <a:pt x="193820" y="102623"/>
                  </a:lnTo>
                  <a:lnTo>
                    <a:pt x="187367" y="90439"/>
                  </a:lnTo>
                  <a:lnTo>
                    <a:pt x="179395" y="78645"/>
                  </a:lnTo>
                  <a:lnTo>
                    <a:pt x="170409" y="67113"/>
                  </a:lnTo>
                  <a:lnTo>
                    <a:pt x="160748" y="55754"/>
                  </a:lnTo>
                  <a:lnTo>
                    <a:pt x="150637" y="45734"/>
                  </a:lnTo>
                  <a:lnTo>
                    <a:pt x="140226" y="36607"/>
                  </a:lnTo>
                  <a:lnTo>
                    <a:pt x="129615" y="28076"/>
                  </a:lnTo>
                  <a:lnTo>
                    <a:pt x="118870" y="21164"/>
                  </a:lnTo>
                  <a:lnTo>
                    <a:pt x="108036" y="15333"/>
                  </a:lnTo>
                  <a:lnTo>
                    <a:pt x="97143" y="10222"/>
                  </a:lnTo>
                  <a:lnTo>
                    <a:pt x="84987" y="6815"/>
                  </a:lnTo>
                  <a:lnTo>
                    <a:pt x="71989" y="4544"/>
                  </a:lnTo>
                  <a:lnTo>
                    <a:pt x="313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102110" y="4734971"/>
              <a:ext cx="22024" cy="396417"/>
            </a:xfrm>
            <a:custGeom>
              <a:avLst/>
              <a:gdLst/>
              <a:ahLst/>
              <a:cxnLst/>
              <a:rect l="0" t="0" r="0" b="0"/>
              <a:pathLst>
                <a:path w="22024" h="396417">
                  <a:moveTo>
                    <a:pt x="22023" y="0"/>
                  </a:moveTo>
                  <a:lnTo>
                    <a:pt x="16177" y="17536"/>
                  </a:lnTo>
                  <a:lnTo>
                    <a:pt x="14455" y="27597"/>
                  </a:lnTo>
                  <a:lnTo>
                    <a:pt x="13307" y="39198"/>
                  </a:lnTo>
                  <a:lnTo>
                    <a:pt x="12542" y="51825"/>
                  </a:lnTo>
                  <a:lnTo>
                    <a:pt x="11692" y="78907"/>
                  </a:lnTo>
                  <a:lnTo>
                    <a:pt x="11465" y="92980"/>
                  </a:lnTo>
                  <a:lnTo>
                    <a:pt x="10090" y="107256"/>
                  </a:lnTo>
                  <a:lnTo>
                    <a:pt x="7950" y="121668"/>
                  </a:lnTo>
                  <a:lnTo>
                    <a:pt x="5300" y="136170"/>
                  </a:lnTo>
                  <a:lnTo>
                    <a:pt x="3533" y="151955"/>
                  </a:lnTo>
                  <a:lnTo>
                    <a:pt x="2356" y="168596"/>
                  </a:lnTo>
                  <a:lnTo>
                    <a:pt x="1047" y="202176"/>
                  </a:lnTo>
                  <a:lnTo>
                    <a:pt x="310" y="249819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432457" y="4756994"/>
              <a:ext cx="22024" cy="429452"/>
            </a:xfrm>
            <a:custGeom>
              <a:avLst/>
              <a:gdLst/>
              <a:ahLst/>
              <a:cxnLst/>
              <a:rect l="0" t="0" r="0" b="0"/>
              <a:pathLst>
                <a:path w="22024" h="429452">
                  <a:moveTo>
                    <a:pt x="22023" y="0"/>
                  </a:moveTo>
                  <a:lnTo>
                    <a:pt x="16177" y="17537"/>
                  </a:lnTo>
                  <a:lnTo>
                    <a:pt x="14455" y="27597"/>
                  </a:lnTo>
                  <a:lnTo>
                    <a:pt x="13307" y="39198"/>
                  </a:lnTo>
                  <a:lnTo>
                    <a:pt x="12542" y="51825"/>
                  </a:lnTo>
                  <a:lnTo>
                    <a:pt x="11692" y="85432"/>
                  </a:lnTo>
                  <a:lnTo>
                    <a:pt x="11465" y="104672"/>
                  </a:lnTo>
                  <a:lnTo>
                    <a:pt x="10090" y="122392"/>
                  </a:lnTo>
                  <a:lnTo>
                    <a:pt x="7950" y="139099"/>
                  </a:lnTo>
                  <a:lnTo>
                    <a:pt x="5300" y="155132"/>
                  </a:lnTo>
                  <a:lnTo>
                    <a:pt x="3533" y="173161"/>
                  </a:lnTo>
                  <a:lnTo>
                    <a:pt x="2356" y="192522"/>
                  </a:lnTo>
                  <a:lnTo>
                    <a:pt x="1047" y="232386"/>
                  </a:lnTo>
                  <a:lnTo>
                    <a:pt x="207" y="307824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234249" y="4933179"/>
              <a:ext cx="231243" cy="110116"/>
            </a:xfrm>
            <a:custGeom>
              <a:avLst/>
              <a:gdLst/>
              <a:ahLst/>
              <a:cxnLst/>
              <a:rect l="0" t="0" r="0" b="0"/>
              <a:pathLst>
                <a:path w="231243" h="110116">
                  <a:moveTo>
                    <a:pt x="231242" y="110115"/>
                  </a:moveTo>
                  <a:lnTo>
                    <a:pt x="219551" y="98424"/>
                  </a:lnTo>
                  <a:lnTo>
                    <a:pt x="212437" y="92533"/>
                  </a:lnTo>
                  <a:lnTo>
                    <a:pt x="204023" y="86159"/>
                  </a:lnTo>
                  <a:lnTo>
                    <a:pt x="194744" y="79462"/>
                  </a:lnTo>
                  <a:lnTo>
                    <a:pt x="184887" y="73775"/>
                  </a:lnTo>
                  <a:lnTo>
                    <a:pt x="174645" y="68759"/>
                  </a:lnTo>
                  <a:lnTo>
                    <a:pt x="164147" y="64192"/>
                  </a:lnTo>
                  <a:lnTo>
                    <a:pt x="152254" y="59923"/>
                  </a:lnTo>
                  <a:lnTo>
                    <a:pt x="139431" y="55854"/>
                  </a:lnTo>
                  <a:lnTo>
                    <a:pt x="125989" y="51918"/>
                  </a:lnTo>
                  <a:lnTo>
                    <a:pt x="112133" y="49294"/>
                  </a:lnTo>
                  <a:lnTo>
                    <a:pt x="98002" y="47545"/>
                  </a:lnTo>
                  <a:lnTo>
                    <a:pt x="83687" y="46379"/>
                  </a:lnTo>
                  <a:lnTo>
                    <a:pt x="70473" y="44378"/>
                  </a:lnTo>
                  <a:lnTo>
                    <a:pt x="57994" y="41820"/>
                  </a:lnTo>
                  <a:lnTo>
                    <a:pt x="46003" y="38892"/>
                  </a:lnTo>
                  <a:lnTo>
                    <a:pt x="35563" y="34492"/>
                  </a:lnTo>
                  <a:lnTo>
                    <a:pt x="26155" y="2911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86358" y="4745982"/>
            <a:ext cx="12701" cy="12701"/>
            <a:chOff x="386358" y="4745982"/>
            <a:chExt cx="12701" cy="12701"/>
          </a:xfrm>
        </p:grpSpPr>
        <p:sp>
          <p:nvSpPr>
            <p:cNvPr id="49" name="Freeform 48"/>
            <p:cNvSpPr/>
            <p:nvPr/>
          </p:nvSpPr>
          <p:spPr>
            <a:xfrm>
              <a:off x="386358" y="474598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86358" y="474598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222288" y="4701936"/>
            <a:ext cx="1410430" cy="1002053"/>
            <a:chOff x="1222288" y="4701936"/>
            <a:chExt cx="1410430" cy="1002053"/>
          </a:xfrm>
        </p:grpSpPr>
        <p:sp>
          <p:nvSpPr>
            <p:cNvPr id="52" name="Freeform 51"/>
            <p:cNvSpPr/>
            <p:nvPr/>
          </p:nvSpPr>
          <p:spPr>
            <a:xfrm>
              <a:off x="1222288" y="4701936"/>
              <a:ext cx="22973" cy="264278"/>
            </a:xfrm>
            <a:custGeom>
              <a:avLst/>
              <a:gdLst/>
              <a:ahLst/>
              <a:cxnLst/>
              <a:rect l="0" t="0" r="0" b="0"/>
              <a:pathLst>
                <a:path w="22973" h="264278">
                  <a:moveTo>
                    <a:pt x="22972" y="0"/>
                  </a:moveTo>
                  <a:lnTo>
                    <a:pt x="17127" y="17537"/>
                  </a:lnTo>
                  <a:lnTo>
                    <a:pt x="15405" y="27597"/>
                  </a:lnTo>
                  <a:lnTo>
                    <a:pt x="14257" y="39197"/>
                  </a:lnTo>
                  <a:lnTo>
                    <a:pt x="13491" y="51825"/>
                  </a:lnTo>
                  <a:lnTo>
                    <a:pt x="12641" y="78907"/>
                  </a:lnTo>
                  <a:lnTo>
                    <a:pt x="12095" y="136170"/>
                  </a:lnTo>
                  <a:lnTo>
                    <a:pt x="10827" y="149508"/>
                  </a:lnTo>
                  <a:lnTo>
                    <a:pt x="8758" y="162071"/>
                  </a:lnTo>
                  <a:lnTo>
                    <a:pt x="3196" y="187041"/>
                  </a:lnTo>
                  <a:lnTo>
                    <a:pt x="0" y="200551"/>
                  </a:lnTo>
                  <a:lnTo>
                    <a:pt x="949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64595" y="5109364"/>
              <a:ext cx="55059" cy="176186"/>
            </a:xfrm>
            <a:custGeom>
              <a:avLst/>
              <a:gdLst/>
              <a:ahLst/>
              <a:cxnLst/>
              <a:rect l="0" t="0" r="0" b="0"/>
              <a:pathLst>
                <a:path w="55059" h="176186">
                  <a:moveTo>
                    <a:pt x="55058" y="0"/>
                  </a:moveTo>
                  <a:lnTo>
                    <a:pt x="49213" y="17537"/>
                  </a:lnTo>
                  <a:lnTo>
                    <a:pt x="47491" y="27596"/>
                  </a:lnTo>
                  <a:lnTo>
                    <a:pt x="46343" y="39197"/>
                  </a:lnTo>
                  <a:lnTo>
                    <a:pt x="45578" y="51825"/>
                  </a:lnTo>
                  <a:lnTo>
                    <a:pt x="43844" y="63914"/>
                  </a:lnTo>
                  <a:lnTo>
                    <a:pt x="41464" y="75644"/>
                  </a:lnTo>
                  <a:lnTo>
                    <a:pt x="38655" y="87135"/>
                  </a:lnTo>
                  <a:lnTo>
                    <a:pt x="35558" y="98465"/>
                  </a:lnTo>
                  <a:lnTo>
                    <a:pt x="28855" y="120843"/>
                  </a:lnTo>
                  <a:lnTo>
                    <a:pt x="21797" y="143024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784827" y="4845086"/>
              <a:ext cx="22024" cy="341360"/>
            </a:xfrm>
            <a:custGeom>
              <a:avLst/>
              <a:gdLst/>
              <a:ahLst/>
              <a:cxnLst/>
              <a:rect l="0" t="0" r="0" b="0"/>
              <a:pathLst>
                <a:path w="22024" h="341360">
                  <a:moveTo>
                    <a:pt x="22023" y="0"/>
                  </a:moveTo>
                  <a:lnTo>
                    <a:pt x="22023" y="119943"/>
                  </a:lnTo>
                  <a:lnTo>
                    <a:pt x="20799" y="137467"/>
                  </a:lnTo>
                  <a:lnTo>
                    <a:pt x="18760" y="155267"/>
                  </a:lnTo>
                  <a:lnTo>
                    <a:pt x="16177" y="173251"/>
                  </a:lnTo>
                  <a:lnTo>
                    <a:pt x="14455" y="191358"/>
                  </a:lnTo>
                  <a:lnTo>
                    <a:pt x="13307" y="209547"/>
                  </a:lnTo>
                  <a:lnTo>
                    <a:pt x="12032" y="244847"/>
                  </a:lnTo>
                  <a:lnTo>
                    <a:pt x="11465" y="276849"/>
                  </a:lnTo>
                  <a:lnTo>
                    <a:pt x="10090" y="291012"/>
                  </a:lnTo>
                  <a:lnTo>
                    <a:pt x="7950" y="304123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640727" y="4867109"/>
              <a:ext cx="155112" cy="242256"/>
            </a:xfrm>
            <a:custGeom>
              <a:avLst/>
              <a:gdLst/>
              <a:ahLst/>
              <a:cxnLst/>
              <a:rect l="0" t="0" r="0" b="0"/>
              <a:pathLst>
                <a:path w="155112" h="242256">
                  <a:moveTo>
                    <a:pt x="155111" y="242255"/>
                  </a:moveTo>
                  <a:lnTo>
                    <a:pt x="143420" y="230563"/>
                  </a:lnTo>
                  <a:lnTo>
                    <a:pt x="136306" y="225896"/>
                  </a:lnTo>
                  <a:lnTo>
                    <a:pt x="127892" y="221561"/>
                  </a:lnTo>
                  <a:lnTo>
                    <a:pt x="118612" y="217447"/>
                  </a:lnTo>
                  <a:lnTo>
                    <a:pt x="108756" y="212258"/>
                  </a:lnTo>
                  <a:lnTo>
                    <a:pt x="98514" y="206351"/>
                  </a:lnTo>
                  <a:lnTo>
                    <a:pt x="88016" y="199966"/>
                  </a:lnTo>
                  <a:lnTo>
                    <a:pt x="77346" y="194487"/>
                  </a:lnTo>
                  <a:lnTo>
                    <a:pt x="66563" y="189610"/>
                  </a:lnTo>
                  <a:lnTo>
                    <a:pt x="55703" y="185135"/>
                  </a:lnTo>
                  <a:lnTo>
                    <a:pt x="46016" y="179705"/>
                  </a:lnTo>
                  <a:lnTo>
                    <a:pt x="37112" y="173637"/>
                  </a:lnTo>
                  <a:lnTo>
                    <a:pt x="28728" y="167146"/>
                  </a:lnTo>
                  <a:lnTo>
                    <a:pt x="20692" y="160371"/>
                  </a:lnTo>
                  <a:lnTo>
                    <a:pt x="12888" y="153407"/>
                  </a:lnTo>
                  <a:lnTo>
                    <a:pt x="5238" y="146318"/>
                  </a:lnTo>
                  <a:lnTo>
                    <a:pt x="1361" y="137921"/>
                  </a:lnTo>
                  <a:lnTo>
                    <a:pt x="0" y="128653"/>
                  </a:lnTo>
                  <a:lnTo>
                    <a:pt x="317" y="118803"/>
                  </a:lnTo>
                  <a:lnTo>
                    <a:pt x="1751" y="108567"/>
                  </a:lnTo>
                  <a:lnTo>
                    <a:pt x="3931" y="98071"/>
                  </a:lnTo>
                  <a:lnTo>
                    <a:pt x="6608" y="87404"/>
                  </a:lnTo>
                  <a:lnTo>
                    <a:pt x="10839" y="77846"/>
                  </a:lnTo>
                  <a:lnTo>
                    <a:pt x="16107" y="69026"/>
                  </a:lnTo>
                  <a:lnTo>
                    <a:pt x="22066" y="60699"/>
                  </a:lnTo>
                  <a:lnTo>
                    <a:pt x="28486" y="52701"/>
                  </a:lnTo>
                  <a:lnTo>
                    <a:pt x="35213" y="44922"/>
                  </a:lnTo>
                  <a:lnTo>
                    <a:pt x="42144" y="37290"/>
                  </a:lnTo>
                  <a:lnTo>
                    <a:pt x="56371" y="22283"/>
                  </a:lnTo>
                  <a:lnTo>
                    <a:pt x="780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886184" y="4845086"/>
              <a:ext cx="184216" cy="333553"/>
            </a:xfrm>
            <a:custGeom>
              <a:avLst/>
              <a:gdLst/>
              <a:ahLst/>
              <a:cxnLst/>
              <a:rect l="0" t="0" r="0" b="0"/>
              <a:pathLst>
                <a:path w="184216" h="333553">
                  <a:moveTo>
                    <a:pt x="41793" y="44046"/>
                  </a:moveTo>
                  <a:lnTo>
                    <a:pt x="30102" y="55738"/>
                  </a:lnTo>
                  <a:lnTo>
                    <a:pt x="25434" y="64076"/>
                  </a:lnTo>
                  <a:lnTo>
                    <a:pt x="21099" y="74528"/>
                  </a:lnTo>
                  <a:lnTo>
                    <a:pt x="5350" y="120623"/>
                  </a:lnTo>
                  <a:lnTo>
                    <a:pt x="2816" y="134250"/>
                  </a:lnTo>
                  <a:lnTo>
                    <a:pt x="1126" y="149452"/>
                  </a:lnTo>
                  <a:lnTo>
                    <a:pt x="0" y="165704"/>
                  </a:lnTo>
                  <a:lnTo>
                    <a:pt x="472" y="181433"/>
                  </a:lnTo>
                  <a:lnTo>
                    <a:pt x="2011" y="196813"/>
                  </a:lnTo>
                  <a:lnTo>
                    <a:pt x="4260" y="211960"/>
                  </a:lnTo>
                  <a:lnTo>
                    <a:pt x="6983" y="225729"/>
                  </a:lnTo>
                  <a:lnTo>
                    <a:pt x="10022" y="238578"/>
                  </a:lnTo>
                  <a:lnTo>
                    <a:pt x="13271" y="250815"/>
                  </a:lnTo>
                  <a:lnTo>
                    <a:pt x="17885" y="262644"/>
                  </a:lnTo>
                  <a:lnTo>
                    <a:pt x="23407" y="274200"/>
                  </a:lnTo>
                  <a:lnTo>
                    <a:pt x="29536" y="285575"/>
                  </a:lnTo>
                  <a:lnTo>
                    <a:pt x="36068" y="295605"/>
                  </a:lnTo>
                  <a:lnTo>
                    <a:pt x="42871" y="304739"/>
                  </a:lnTo>
                  <a:lnTo>
                    <a:pt x="49852" y="313275"/>
                  </a:lnTo>
                  <a:lnTo>
                    <a:pt x="58177" y="320189"/>
                  </a:lnTo>
                  <a:lnTo>
                    <a:pt x="67398" y="326022"/>
                  </a:lnTo>
                  <a:lnTo>
                    <a:pt x="77216" y="331134"/>
                  </a:lnTo>
                  <a:lnTo>
                    <a:pt x="88655" y="333319"/>
                  </a:lnTo>
                  <a:lnTo>
                    <a:pt x="101175" y="333552"/>
                  </a:lnTo>
                  <a:lnTo>
                    <a:pt x="114415" y="332484"/>
                  </a:lnTo>
                  <a:lnTo>
                    <a:pt x="125690" y="326877"/>
                  </a:lnTo>
                  <a:lnTo>
                    <a:pt x="135653" y="318246"/>
                  </a:lnTo>
                  <a:lnTo>
                    <a:pt x="144742" y="307598"/>
                  </a:lnTo>
                  <a:lnTo>
                    <a:pt x="152025" y="296828"/>
                  </a:lnTo>
                  <a:lnTo>
                    <a:pt x="158104" y="285978"/>
                  </a:lnTo>
                  <a:lnTo>
                    <a:pt x="163380" y="275074"/>
                  </a:lnTo>
                  <a:lnTo>
                    <a:pt x="168121" y="264134"/>
                  </a:lnTo>
                  <a:lnTo>
                    <a:pt x="172505" y="253171"/>
                  </a:lnTo>
                  <a:lnTo>
                    <a:pt x="176651" y="242191"/>
                  </a:lnTo>
                  <a:lnTo>
                    <a:pt x="179415" y="229977"/>
                  </a:lnTo>
                  <a:lnTo>
                    <a:pt x="181258" y="216941"/>
                  </a:lnTo>
                  <a:lnTo>
                    <a:pt x="182486" y="203355"/>
                  </a:lnTo>
                  <a:lnTo>
                    <a:pt x="183305" y="188181"/>
                  </a:lnTo>
                  <a:lnTo>
                    <a:pt x="184215" y="155008"/>
                  </a:lnTo>
                  <a:lnTo>
                    <a:pt x="183235" y="138820"/>
                  </a:lnTo>
                  <a:lnTo>
                    <a:pt x="181357" y="123135"/>
                  </a:lnTo>
                  <a:lnTo>
                    <a:pt x="178882" y="107784"/>
                  </a:lnTo>
                  <a:lnTo>
                    <a:pt x="174785" y="95102"/>
                  </a:lnTo>
                  <a:lnTo>
                    <a:pt x="169606" y="84201"/>
                  </a:lnTo>
                  <a:lnTo>
                    <a:pt x="163707" y="74487"/>
                  </a:lnTo>
                  <a:lnTo>
                    <a:pt x="156104" y="64340"/>
                  </a:lnTo>
                  <a:lnTo>
                    <a:pt x="147364" y="53905"/>
                  </a:lnTo>
                  <a:lnTo>
                    <a:pt x="137868" y="43278"/>
                  </a:lnTo>
                  <a:lnTo>
                    <a:pt x="127866" y="33746"/>
                  </a:lnTo>
                  <a:lnTo>
                    <a:pt x="117527" y="24945"/>
                  </a:lnTo>
                  <a:lnTo>
                    <a:pt x="106965" y="16630"/>
                  </a:lnTo>
                  <a:lnTo>
                    <a:pt x="96252" y="9863"/>
                  </a:lnTo>
                  <a:lnTo>
                    <a:pt x="85440" y="4129"/>
                  </a:lnTo>
                  <a:lnTo>
                    <a:pt x="417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76504" y="4878121"/>
              <a:ext cx="211581" cy="354183"/>
            </a:xfrm>
            <a:custGeom>
              <a:avLst/>
              <a:gdLst/>
              <a:ahLst/>
              <a:cxnLst/>
              <a:rect l="0" t="0" r="0" b="0"/>
              <a:pathLst>
                <a:path w="211581" h="354183">
                  <a:moveTo>
                    <a:pt x="114854" y="22023"/>
                  </a:moveTo>
                  <a:lnTo>
                    <a:pt x="97318" y="27869"/>
                  </a:lnTo>
                  <a:lnTo>
                    <a:pt x="88481" y="32038"/>
                  </a:lnTo>
                  <a:lnTo>
                    <a:pt x="78920" y="37264"/>
                  </a:lnTo>
                  <a:lnTo>
                    <a:pt x="68875" y="43195"/>
                  </a:lnTo>
                  <a:lnTo>
                    <a:pt x="59731" y="50820"/>
                  </a:lnTo>
                  <a:lnTo>
                    <a:pt x="51188" y="59573"/>
                  </a:lnTo>
                  <a:lnTo>
                    <a:pt x="43046" y="69080"/>
                  </a:lnTo>
                  <a:lnTo>
                    <a:pt x="36395" y="79088"/>
                  </a:lnTo>
                  <a:lnTo>
                    <a:pt x="30737" y="89431"/>
                  </a:lnTo>
                  <a:lnTo>
                    <a:pt x="25741" y="99996"/>
                  </a:lnTo>
                  <a:lnTo>
                    <a:pt x="21188" y="110710"/>
                  </a:lnTo>
                  <a:lnTo>
                    <a:pt x="16928" y="121524"/>
                  </a:lnTo>
                  <a:lnTo>
                    <a:pt x="12865" y="132403"/>
                  </a:lnTo>
                  <a:lnTo>
                    <a:pt x="8933" y="144550"/>
                  </a:lnTo>
                  <a:lnTo>
                    <a:pt x="5088" y="157542"/>
                  </a:lnTo>
                  <a:lnTo>
                    <a:pt x="1301" y="171097"/>
                  </a:lnTo>
                  <a:lnTo>
                    <a:pt x="0" y="185028"/>
                  </a:lnTo>
                  <a:lnTo>
                    <a:pt x="356" y="199210"/>
                  </a:lnTo>
                  <a:lnTo>
                    <a:pt x="1817" y="213558"/>
                  </a:lnTo>
                  <a:lnTo>
                    <a:pt x="4015" y="226794"/>
                  </a:lnTo>
                  <a:lnTo>
                    <a:pt x="6703" y="239289"/>
                  </a:lnTo>
                  <a:lnTo>
                    <a:pt x="9719" y="251289"/>
                  </a:lnTo>
                  <a:lnTo>
                    <a:pt x="14176" y="262959"/>
                  </a:lnTo>
                  <a:lnTo>
                    <a:pt x="19595" y="274410"/>
                  </a:lnTo>
                  <a:lnTo>
                    <a:pt x="25654" y="285715"/>
                  </a:lnTo>
                  <a:lnTo>
                    <a:pt x="32141" y="295698"/>
                  </a:lnTo>
                  <a:lnTo>
                    <a:pt x="38913" y="304801"/>
                  </a:lnTo>
                  <a:lnTo>
                    <a:pt x="45874" y="313316"/>
                  </a:lnTo>
                  <a:lnTo>
                    <a:pt x="54186" y="320217"/>
                  </a:lnTo>
                  <a:lnTo>
                    <a:pt x="63397" y="326040"/>
                  </a:lnTo>
                  <a:lnTo>
                    <a:pt x="73208" y="331147"/>
                  </a:lnTo>
                  <a:lnTo>
                    <a:pt x="82196" y="336997"/>
                  </a:lnTo>
                  <a:lnTo>
                    <a:pt x="90635" y="343345"/>
                  </a:lnTo>
                  <a:lnTo>
                    <a:pt x="98709" y="350024"/>
                  </a:lnTo>
                  <a:lnTo>
                    <a:pt x="107761" y="353253"/>
                  </a:lnTo>
                  <a:lnTo>
                    <a:pt x="117467" y="354182"/>
                  </a:lnTo>
                  <a:lnTo>
                    <a:pt x="127608" y="353578"/>
                  </a:lnTo>
                  <a:lnTo>
                    <a:pt x="136815" y="350728"/>
                  </a:lnTo>
                  <a:lnTo>
                    <a:pt x="145400" y="346382"/>
                  </a:lnTo>
                  <a:lnTo>
                    <a:pt x="153571" y="341037"/>
                  </a:lnTo>
                  <a:lnTo>
                    <a:pt x="161465" y="333803"/>
                  </a:lnTo>
                  <a:lnTo>
                    <a:pt x="169175" y="325310"/>
                  </a:lnTo>
                  <a:lnTo>
                    <a:pt x="176762" y="315977"/>
                  </a:lnTo>
                  <a:lnTo>
                    <a:pt x="183043" y="304862"/>
                  </a:lnTo>
                  <a:lnTo>
                    <a:pt x="188454" y="292557"/>
                  </a:lnTo>
                  <a:lnTo>
                    <a:pt x="193285" y="279460"/>
                  </a:lnTo>
                  <a:lnTo>
                    <a:pt x="197729" y="264611"/>
                  </a:lnTo>
                  <a:lnTo>
                    <a:pt x="201915" y="248594"/>
                  </a:lnTo>
                  <a:lnTo>
                    <a:pt x="205930" y="231799"/>
                  </a:lnTo>
                  <a:lnTo>
                    <a:pt x="208606" y="215708"/>
                  </a:lnTo>
                  <a:lnTo>
                    <a:pt x="210390" y="200087"/>
                  </a:lnTo>
                  <a:lnTo>
                    <a:pt x="211580" y="184778"/>
                  </a:lnTo>
                  <a:lnTo>
                    <a:pt x="211149" y="169679"/>
                  </a:lnTo>
                  <a:lnTo>
                    <a:pt x="209639" y="154719"/>
                  </a:lnTo>
                  <a:lnTo>
                    <a:pt x="207408" y="139851"/>
                  </a:lnTo>
                  <a:lnTo>
                    <a:pt x="204697" y="126269"/>
                  </a:lnTo>
                  <a:lnTo>
                    <a:pt x="201667" y="113543"/>
                  </a:lnTo>
                  <a:lnTo>
                    <a:pt x="198423" y="101389"/>
                  </a:lnTo>
                  <a:lnTo>
                    <a:pt x="191556" y="78097"/>
                  </a:lnTo>
                  <a:lnTo>
                    <a:pt x="188012" y="66746"/>
                  </a:lnTo>
                  <a:lnTo>
                    <a:pt x="183202" y="56733"/>
                  </a:lnTo>
                  <a:lnTo>
                    <a:pt x="177549" y="47610"/>
                  </a:lnTo>
                  <a:lnTo>
                    <a:pt x="171333" y="39081"/>
                  </a:lnTo>
                  <a:lnTo>
                    <a:pt x="164742" y="30948"/>
                  </a:lnTo>
                  <a:lnTo>
                    <a:pt x="157901" y="23079"/>
                  </a:lnTo>
                  <a:lnTo>
                    <a:pt x="1258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476503" y="5285549"/>
              <a:ext cx="1156215" cy="55058"/>
            </a:xfrm>
            <a:custGeom>
              <a:avLst/>
              <a:gdLst/>
              <a:ahLst/>
              <a:cxnLst/>
              <a:rect l="0" t="0" r="0" b="0"/>
              <a:pathLst>
                <a:path w="1156215" h="55058">
                  <a:moveTo>
                    <a:pt x="0" y="0"/>
                  </a:moveTo>
                  <a:lnTo>
                    <a:pt x="491893" y="0"/>
                  </a:lnTo>
                  <a:lnTo>
                    <a:pt x="510231" y="1223"/>
                  </a:lnTo>
                  <a:lnTo>
                    <a:pt x="528574" y="3263"/>
                  </a:lnTo>
                  <a:lnTo>
                    <a:pt x="546920" y="5845"/>
                  </a:lnTo>
                  <a:lnTo>
                    <a:pt x="565269" y="7567"/>
                  </a:lnTo>
                  <a:lnTo>
                    <a:pt x="583618" y="8715"/>
                  </a:lnTo>
                  <a:lnTo>
                    <a:pt x="620320" y="9991"/>
                  </a:lnTo>
                  <a:lnTo>
                    <a:pt x="657024" y="10558"/>
                  </a:lnTo>
                  <a:lnTo>
                    <a:pt x="675376" y="11933"/>
                  </a:lnTo>
                  <a:lnTo>
                    <a:pt x="693729" y="14073"/>
                  </a:lnTo>
                  <a:lnTo>
                    <a:pt x="712081" y="16723"/>
                  </a:lnTo>
                  <a:lnTo>
                    <a:pt x="730434" y="18490"/>
                  </a:lnTo>
                  <a:lnTo>
                    <a:pt x="748786" y="19667"/>
                  </a:lnTo>
                  <a:lnTo>
                    <a:pt x="767139" y="20453"/>
                  </a:lnTo>
                  <a:lnTo>
                    <a:pt x="803844" y="21325"/>
                  </a:lnTo>
                  <a:lnTo>
                    <a:pt x="822197" y="21558"/>
                  </a:lnTo>
                  <a:lnTo>
                    <a:pt x="840549" y="22937"/>
                  </a:lnTo>
                  <a:lnTo>
                    <a:pt x="858902" y="25079"/>
                  </a:lnTo>
                  <a:lnTo>
                    <a:pt x="877254" y="27731"/>
                  </a:lnTo>
                  <a:lnTo>
                    <a:pt x="894383" y="29499"/>
                  </a:lnTo>
                  <a:lnTo>
                    <a:pt x="910697" y="30677"/>
                  </a:lnTo>
                  <a:lnTo>
                    <a:pt x="926466" y="31463"/>
                  </a:lnTo>
                  <a:lnTo>
                    <a:pt x="943097" y="33210"/>
                  </a:lnTo>
                  <a:lnTo>
                    <a:pt x="960302" y="35599"/>
                  </a:lnTo>
                  <a:lnTo>
                    <a:pt x="977889" y="38415"/>
                  </a:lnTo>
                  <a:lnTo>
                    <a:pt x="994508" y="40292"/>
                  </a:lnTo>
                  <a:lnTo>
                    <a:pt x="1010481" y="41544"/>
                  </a:lnTo>
                  <a:lnTo>
                    <a:pt x="1026024" y="42378"/>
                  </a:lnTo>
                  <a:lnTo>
                    <a:pt x="1041280" y="44157"/>
                  </a:lnTo>
                  <a:lnTo>
                    <a:pt x="1056345" y="46567"/>
                  </a:lnTo>
                  <a:lnTo>
                    <a:pt x="1071282" y="49397"/>
                  </a:lnTo>
                  <a:lnTo>
                    <a:pt x="1087357" y="51284"/>
                  </a:lnTo>
                  <a:lnTo>
                    <a:pt x="1104192" y="52542"/>
                  </a:lnTo>
                  <a:lnTo>
                    <a:pt x="1156214" y="5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200047" y="5373641"/>
              <a:ext cx="263194" cy="293454"/>
            </a:xfrm>
            <a:custGeom>
              <a:avLst/>
              <a:gdLst/>
              <a:ahLst/>
              <a:cxnLst/>
              <a:rect l="0" t="0" r="0" b="0"/>
              <a:pathLst>
                <a:path w="263194" h="293454">
                  <a:moveTo>
                    <a:pt x="190416" y="88093"/>
                  </a:moveTo>
                  <a:lnTo>
                    <a:pt x="178724" y="76401"/>
                  </a:lnTo>
                  <a:lnTo>
                    <a:pt x="171610" y="70510"/>
                  </a:lnTo>
                  <a:lnTo>
                    <a:pt x="163196" y="64136"/>
                  </a:lnTo>
                  <a:lnTo>
                    <a:pt x="153917" y="57439"/>
                  </a:lnTo>
                  <a:lnTo>
                    <a:pt x="142836" y="52975"/>
                  </a:lnTo>
                  <a:lnTo>
                    <a:pt x="130555" y="49999"/>
                  </a:lnTo>
                  <a:lnTo>
                    <a:pt x="117474" y="48015"/>
                  </a:lnTo>
                  <a:lnTo>
                    <a:pt x="105083" y="49139"/>
                  </a:lnTo>
                  <a:lnTo>
                    <a:pt x="93151" y="52335"/>
                  </a:lnTo>
                  <a:lnTo>
                    <a:pt x="81527" y="56913"/>
                  </a:lnTo>
                  <a:lnTo>
                    <a:pt x="58822" y="65263"/>
                  </a:lnTo>
                  <a:lnTo>
                    <a:pt x="47628" y="69202"/>
                  </a:lnTo>
                  <a:lnTo>
                    <a:pt x="37719" y="74276"/>
                  </a:lnTo>
                  <a:lnTo>
                    <a:pt x="28666" y="80105"/>
                  </a:lnTo>
                  <a:lnTo>
                    <a:pt x="20184" y="86438"/>
                  </a:lnTo>
                  <a:lnTo>
                    <a:pt x="13305" y="95554"/>
                  </a:lnTo>
                  <a:lnTo>
                    <a:pt x="7496" y="106526"/>
                  </a:lnTo>
                  <a:lnTo>
                    <a:pt x="2400" y="118734"/>
                  </a:lnTo>
                  <a:lnTo>
                    <a:pt x="226" y="130543"/>
                  </a:lnTo>
                  <a:lnTo>
                    <a:pt x="0" y="142087"/>
                  </a:lnTo>
                  <a:lnTo>
                    <a:pt x="1073" y="153453"/>
                  </a:lnTo>
                  <a:lnTo>
                    <a:pt x="4235" y="164701"/>
                  </a:lnTo>
                  <a:lnTo>
                    <a:pt x="8791" y="175870"/>
                  </a:lnTo>
                  <a:lnTo>
                    <a:pt x="14275" y="186987"/>
                  </a:lnTo>
                  <a:lnTo>
                    <a:pt x="20377" y="198068"/>
                  </a:lnTo>
                  <a:lnTo>
                    <a:pt x="26893" y="209126"/>
                  </a:lnTo>
                  <a:lnTo>
                    <a:pt x="33684" y="220169"/>
                  </a:lnTo>
                  <a:lnTo>
                    <a:pt x="40658" y="229978"/>
                  </a:lnTo>
                  <a:lnTo>
                    <a:pt x="47754" y="238964"/>
                  </a:lnTo>
                  <a:lnTo>
                    <a:pt x="54932" y="247402"/>
                  </a:lnTo>
                  <a:lnTo>
                    <a:pt x="63388" y="254251"/>
                  </a:lnTo>
                  <a:lnTo>
                    <a:pt x="72696" y="260040"/>
                  </a:lnTo>
                  <a:lnTo>
                    <a:pt x="82572" y="265123"/>
                  </a:lnTo>
                  <a:lnTo>
                    <a:pt x="92826" y="270959"/>
                  </a:lnTo>
                  <a:lnTo>
                    <a:pt x="103333" y="277296"/>
                  </a:lnTo>
                  <a:lnTo>
                    <a:pt x="114008" y="283968"/>
                  </a:lnTo>
                  <a:lnTo>
                    <a:pt x="127242" y="288416"/>
                  </a:lnTo>
                  <a:lnTo>
                    <a:pt x="142182" y="291382"/>
                  </a:lnTo>
                  <a:lnTo>
                    <a:pt x="158260" y="293358"/>
                  </a:lnTo>
                  <a:lnTo>
                    <a:pt x="172649" y="293453"/>
                  </a:lnTo>
                  <a:lnTo>
                    <a:pt x="185912" y="292293"/>
                  </a:lnTo>
                  <a:lnTo>
                    <a:pt x="198425" y="290295"/>
                  </a:lnTo>
                  <a:lnTo>
                    <a:pt x="209214" y="286517"/>
                  </a:lnTo>
                  <a:lnTo>
                    <a:pt x="218853" y="281551"/>
                  </a:lnTo>
                  <a:lnTo>
                    <a:pt x="227727" y="275793"/>
                  </a:lnTo>
                  <a:lnTo>
                    <a:pt x="236089" y="269507"/>
                  </a:lnTo>
                  <a:lnTo>
                    <a:pt x="244111" y="262870"/>
                  </a:lnTo>
                  <a:lnTo>
                    <a:pt x="251906" y="255998"/>
                  </a:lnTo>
                  <a:lnTo>
                    <a:pt x="257103" y="246523"/>
                  </a:lnTo>
                  <a:lnTo>
                    <a:pt x="260567" y="235312"/>
                  </a:lnTo>
                  <a:lnTo>
                    <a:pt x="262877" y="222944"/>
                  </a:lnTo>
                  <a:lnTo>
                    <a:pt x="263193" y="208581"/>
                  </a:lnTo>
                  <a:lnTo>
                    <a:pt x="262181" y="192888"/>
                  </a:lnTo>
                  <a:lnTo>
                    <a:pt x="260282" y="176309"/>
                  </a:lnTo>
                  <a:lnTo>
                    <a:pt x="257793" y="159139"/>
                  </a:lnTo>
                  <a:lnTo>
                    <a:pt x="251764" y="123747"/>
                  </a:lnTo>
                  <a:lnTo>
                    <a:pt x="247220" y="109415"/>
                  </a:lnTo>
                  <a:lnTo>
                    <a:pt x="241744" y="97414"/>
                  </a:lnTo>
                  <a:lnTo>
                    <a:pt x="235646" y="86966"/>
                  </a:lnTo>
                  <a:lnTo>
                    <a:pt x="229134" y="77553"/>
                  </a:lnTo>
                  <a:lnTo>
                    <a:pt x="222345" y="68831"/>
                  </a:lnTo>
                  <a:lnTo>
                    <a:pt x="215373" y="60570"/>
                  </a:lnTo>
                  <a:lnTo>
                    <a:pt x="208277" y="52615"/>
                  </a:lnTo>
                  <a:lnTo>
                    <a:pt x="193868" y="37251"/>
                  </a:lnTo>
                  <a:lnTo>
                    <a:pt x="185376" y="30951"/>
                  </a:lnTo>
                  <a:lnTo>
                    <a:pt x="176044" y="25529"/>
                  </a:lnTo>
                  <a:lnTo>
                    <a:pt x="1243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952780" y="5307572"/>
              <a:ext cx="188730" cy="304805"/>
            </a:xfrm>
            <a:custGeom>
              <a:avLst/>
              <a:gdLst/>
              <a:ahLst/>
              <a:cxnLst/>
              <a:rect l="0" t="0" r="0" b="0"/>
              <a:pathLst>
                <a:path w="188730" h="304805">
                  <a:moveTo>
                    <a:pt x="118347" y="0"/>
                  </a:moveTo>
                  <a:lnTo>
                    <a:pt x="100810" y="5845"/>
                  </a:lnTo>
                  <a:lnTo>
                    <a:pt x="93197" y="10015"/>
                  </a:lnTo>
                  <a:lnTo>
                    <a:pt x="85675" y="15241"/>
                  </a:lnTo>
                  <a:lnTo>
                    <a:pt x="78213" y="21172"/>
                  </a:lnTo>
                  <a:lnTo>
                    <a:pt x="72015" y="28797"/>
                  </a:lnTo>
                  <a:lnTo>
                    <a:pt x="66660" y="37550"/>
                  </a:lnTo>
                  <a:lnTo>
                    <a:pt x="61866" y="47056"/>
                  </a:lnTo>
                  <a:lnTo>
                    <a:pt x="56223" y="57065"/>
                  </a:lnTo>
                  <a:lnTo>
                    <a:pt x="50014" y="67407"/>
                  </a:lnTo>
                  <a:lnTo>
                    <a:pt x="43427" y="77973"/>
                  </a:lnTo>
                  <a:lnTo>
                    <a:pt x="36590" y="89911"/>
                  </a:lnTo>
                  <a:lnTo>
                    <a:pt x="22467" y="116226"/>
                  </a:lnTo>
                  <a:lnTo>
                    <a:pt x="16498" y="130094"/>
                  </a:lnTo>
                  <a:lnTo>
                    <a:pt x="11296" y="144234"/>
                  </a:lnTo>
                  <a:lnTo>
                    <a:pt x="6604" y="158555"/>
                  </a:lnTo>
                  <a:lnTo>
                    <a:pt x="3476" y="172996"/>
                  </a:lnTo>
                  <a:lnTo>
                    <a:pt x="1391" y="187517"/>
                  </a:lnTo>
                  <a:lnTo>
                    <a:pt x="0" y="202092"/>
                  </a:lnTo>
                  <a:lnTo>
                    <a:pt x="297" y="215480"/>
                  </a:lnTo>
                  <a:lnTo>
                    <a:pt x="1718" y="228075"/>
                  </a:lnTo>
                  <a:lnTo>
                    <a:pt x="3890" y="240142"/>
                  </a:lnTo>
                  <a:lnTo>
                    <a:pt x="9008" y="251858"/>
                  </a:lnTo>
                  <a:lnTo>
                    <a:pt x="16090" y="263339"/>
                  </a:lnTo>
                  <a:lnTo>
                    <a:pt x="24482" y="274663"/>
                  </a:lnTo>
                  <a:lnTo>
                    <a:pt x="33747" y="283436"/>
                  </a:lnTo>
                  <a:lnTo>
                    <a:pt x="43595" y="290509"/>
                  </a:lnTo>
                  <a:lnTo>
                    <a:pt x="53830" y="296447"/>
                  </a:lnTo>
                  <a:lnTo>
                    <a:pt x="65548" y="300406"/>
                  </a:lnTo>
                  <a:lnTo>
                    <a:pt x="78254" y="303045"/>
                  </a:lnTo>
                  <a:lnTo>
                    <a:pt x="91618" y="304804"/>
                  </a:lnTo>
                  <a:lnTo>
                    <a:pt x="104198" y="303530"/>
                  </a:lnTo>
                  <a:lnTo>
                    <a:pt x="116256" y="300234"/>
                  </a:lnTo>
                  <a:lnTo>
                    <a:pt x="127965" y="295589"/>
                  </a:lnTo>
                  <a:lnTo>
                    <a:pt x="138217" y="290046"/>
                  </a:lnTo>
                  <a:lnTo>
                    <a:pt x="147500" y="283904"/>
                  </a:lnTo>
                  <a:lnTo>
                    <a:pt x="156135" y="277361"/>
                  </a:lnTo>
                  <a:lnTo>
                    <a:pt x="163115" y="269330"/>
                  </a:lnTo>
                  <a:lnTo>
                    <a:pt x="168992" y="260304"/>
                  </a:lnTo>
                  <a:lnTo>
                    <a:pt x="174133" y="250617"/>
                  </a:lnTo>
                  <a:lnTo>
                    <a:pt x="178785" y="240488"/>
                  </a:lnTo>
                  <a:lnTo>
                    <a:pt x="183109" y="230065"/>
                  </a:lnTo>
                  <a:lnTo>
                    <a:pt x="187215" y="219446"/>
                  </a:lnTo>
                  <a:lnTo>
                    <a:pt x="188729" y="207473"/>
                  </a:lnTo>
                  <a:lnTo>
                    <a:pt x="188516" y="194596"/>
                  </a:lnTo>
                  <a:lnTo>
                    <a:pt x="187149" y="181118"/>
                  </a:lnTo>
                  <a:lnTo>
                    <a:pt x="183791" y="167239"/>
                  </a:lnTo>
                  <a:lnTo>
                    <a:pt x="179106" y="153091"/>
                  </a:lnTo>
                  <a:lnTo>
                    <a:pt x="173535" y="138766"/>
                  </a:lnTo>
                  <a:lnTo>
                    <a:pt x="166151" y="126769"/>
                  </a:lnTo>
                  <a:lnTo>
                    <a:pt x="157557" y="116324"/>
                  </a:lnTo>
                  <a:lnTo>
                    <a:pt x="131189" y="89932"/>
                  </a:lnTo>
                  <a:lnTo>
                    <a:pt x="85313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815689" y="5307572"/>
              <a:ext cx="90266" cy="253267"/>
            </a:xfrm>
            <a:custGeom>
              <a:avLst/>
              <a:gdLst/>
              <a:ahLst/>
              <a:cxnLst/>
              <a:rect l="0" t="0" r="0" b="0"/>
              <a:pathLst>
                <a:path w="90266" h="253267">
                  <a:moveTo>
                    <a:pt x="57230" y="0"/>
                  </a:moveTo>
                  <a:lnTo>
                    <a:pt x="39693" y="5845"/>
                  </a:lnTo>
                  <a:lnTo>
                    <a:pt x="32080" y="10015"/>
                  </a:lnTo>
                  <a:lnTo>
                    <a:pt x="24558" y="15241"/>
                  </a:lnTo>
                  <a:lnTo>
                    <a:pt x="17096" y="21172"/>
                  </a:lnTo>
                  <a:lnTo>
                    <a:pt x="10898" y="28797"/>
                  </a:lnTo>
                  <a:lnTo>
                    <a:pt x="5543" y="37550"/>
                  </a:lnTo>
                  <a:lnTo>
                    <a:pt x="749" y="47056"/>
                  </a:lnTo>
                  <a:lnTo>
                    <a:pt x="0" y="57065"/>
                  </a:lnTo>
                  <a:lnTo>
                    <a:pt x="1948" y="67407"/>
                  </a:lnTo>
                  <a:lnTo>
                    <a:pt x="5693" y="77973"/>
                  </a:lnTo>
                  <a:lnTo>
                    <a:pt x="10637" y="89911"/>
                  </a:lnTo>
                  <a:lnTo>
                    <a:pt x="16380" y="102763"/>
                  </a:lnTo>
                  <a:lnTo>
                    <a:pt x="22656" y="116226"/>
                  </a:lnTo>
                  <a:lnTo>
                    <a:pt x="29286" y="127647"/>
                  </a:lnTo>
                  <a:lnTo>
                    <a:pt x="36154" y="137709"/>
                  </a:lnTo>
                  <a:lnTo>
                    <a:pt x="43179" y="146864"/>
                  </a:lnTo>
                  <a:lnTo>
                    <a:pt x="50310" y="156637"/>
                  </a:lnTo>
                  <a:lnTo>
                    <a:pt x="64758" y="177285"/>
                  </a:lnTo>
                  <a:lnTo>
                    <a:pt x="70814" y="189154"/>
                  </a:lnTo>
                  <a:lnTo>
                    <a:pt x="76074" y="201959"/>
                  </a:lnTo>
                  <a:lnTo>
                    <a:pt x="90265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803693" y="5274537"/>
              <a:ext cx="88451" cy="352371"/>
            </a:xfrm>
            <a:custGeom>
              <a:avLst/>
              <a:gdLst/>
              <a:ahLst/>
              <a:cxnLst/>
              <a:rect l="0" t="0" r="0" b="0"/>
              <a:pathLst>
                <a:path w="88451" h="352371">
                  <a:moveTo>
                    <a:pt x="14168" y="352370"/>
                  </a:moveTo>
                  <a:lnTo>
                    <a:pt x="2477" y="334833"/>
                  </a:lnTo>
                  <a:lnTo>
                    <a:pt x="257" y="325997"/>
                  </a:lnTo>
                  <a:lnTo>
                    <a:pt x="0" y="316435"/>
                  </a:lnTo>
                  <a:lnTo>
                    <a:pt x="1052" y="306390"/>
                  </a:lnTo>
                  <a:lnTo>
                    <a:pt x="2977" y="296023"/>
                  </a:lnTo>
                  <a:lnTo>
                    <a:pt x="5484" y="285441"/>
                  </a:lnTo>
                  <a:lnTo>
                    <a:pt x="8379" y="274716"/>
                  </a:lnTo>
                  <a:lnTo>
                    <a:pt x="12756" y="265119"/>
                  </a:lnTo>
                  <a:lnTo>
                    <a:pt x="18121" y="256274"/>
                  </a:lnTo>
                  <a:lnTo>
                    <a:pt x="24144" y="247930"/>
                  </a:lnTo>
                  <a:lnTo>
                    <a:pt x="30607" y="239921"/>
                  </a:lnTo>
                  <a:lnTo>
                    <a:pt x="37363" y="232135"/>
                  </a:lnTo>
                  <a:lnTo>
                    <a:pt x="44313" y="224496"/>
                  </a:lnTo>
                  <a:lnTo>
                    <a:pt x="51394" y="215734"/>
                  </a:lnTo>
                  <a:lnTo>
                    <a:pt x="58562" y="206221"/>
                  </a:lnTo>
                  <a:lnTo>
                    <a:pt x="65787" y="196209"/>
                  </a:lnTo>
                  <a:lnTo>
                    <a:pt x="71827" y="185864"/>
                  </a:lnTo>
                  <a:lnTo>
                    <a:pt x="77078" y="175297"/>
                  </a:lnTo>
                  <a:lnTo>
                    <a:pt x="81802" y="164581"/>
                  </a:lnTo>
                  <a:lnTo>
                    <a:pt x="84951" y="152544"/>
                  </a:lnTo>
                  <a:lnTo>
                    <a:pt x="87051" y="139624"/>
                  </a:lnTo>
                  <a:lnTo>
                    <a:pt x="88450" y="126118"/>
                  </a:lnTo>
                  <a:lnTo>
                    <a:pt x="88160" y="113443"/>
                  </a:lnTo>
                  <a:lnTo>
                    <a:pt x="86742" y="101322"/>
                  </a:lnTo>
                  <a:lnTo>
                    <a:pt x="84574" y="89571"/>
                  </a:lnTo>
                  <a:lnTo>
                    <a:pt x="80682" y="79290"/>
                  </a:lnTo>
                  <a:lnTo>
                    <a:pt x="75640" y="69989"/>
                  </a:lnTo>
                  <a:lnTo>
                    <a:pt x="56852" y="41945"/>
                  </a:lnTo>
                  <a:lnTo>
                    <a:pt x="251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608642" y="5571849"/>
              <a:ext cx="55059" cy="132140"/>
            </a:xfrm>
            <a:custGeom>
              <a:avLst/>
              <a:gdLst/>
              <a:ahLst/>
              <a:cxnLst/>
              <a:rect l="0" t="0" r="0" b="0"/>
              <a:pathLst>
                <a:path w="55059" h="132140">
                  <a:moveTo>
                    <a:pt x="55058" y="0"/>
                  </a:moveTo>
                  <a:lnTo>
                    <a:pt x="43366" y="17537"/>
                  </a:lnTo>
                  <a:lnTo>
                    <a:pt x="38699" y="26374"/>
                  </a:lnTo>
                  <a:lnTo>
                    <a:pt x="34364" y="35935"/>
                  </a:lnTo>
                  <a:lnTo>
                    <a:pt x="30250" y="45980"/>
                  </a:lnTo>
                  <a:lnTo>
                    <a:pt x="26284" y="56347"/>
                  </a:lnTo>
                  <a:lnTo>
                    <a:pt x="18615" y="77654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432147" y="5340606"/>
              <a:ext cx="125212" cy="331217"/>
            </a:xfrm>
            <a:custGeom>
              <a:avLst/>
              <a:gdLst/>
              <a:ahLst/>
              <a:cxnLst/>
              <a:rect l="0" t="0" r="0" b="0"/>
              <a:pathLst>
                <a:path w="125212" h="331217">
                  <a:moveTo>
                    <a:pt x="88402" y="11012"/>
                  </a:moveTo>
                  <a:lnTo>
                    <a:pt x="65020" y="11012"/>
                  </a:lnTo>
                  <a:lnTo>
                    <a:pt x="54461" y="12236"/>
                  </a:lnTo>
                  <a:lnTo>
                    <a:pt x="43752" y="14275"/>
                  </a:lnTo>
                  <a:lnTo>
                    <a:pt x="32942" y="16858"/>
                  </a:lnTo>
                  <a:lnTo>
                    <a:pt x="23288" y="21027"/>
                  </a:lnTo>
                  <a:lnTo>
                    <a:pt x="14405" y="26253"/>
                  </a:lnTo>
                  <a:lnTo>
                    <a:pt x="6036" y="32185"/>
                  </a:lnTo>
                  <a:lnTo>
                    <a:pt x="1680" y="39809"/>
                  </a:lnTo>
                  <a:lnTo>
                    <a:pt x="0" y="48563"/>
                  </a:lnTo>
                  <a:lnTo>
                    <a:pt x="103" y="58069"/>
                  </a:lnTo>
                  <a:lnTo>
                    <a:pt x="1396" y="68077"/>
                  </a:lnTo>
                  <a:lnTo>
                    <a:pt x="3481" y="78419"/>
                  </a:lnTo>
                  <a:lnTo>
                    <a:pt x="6094" y="88985"/>
                  </a:lnTo>
                  <a:lnTo>
                    <a:pt x="10284" y="98476"/>
                  </a:lnTo>
                  <a:lnTo>
                    <a:pt x="15523" y="107250"/>
                  </a:lnTo>
                  <a:lnTo>
                    <a:pt x="21464" y="115546"/>
                  </a:lnTo>
                  <a:lnTo>
                    <a:pt x="27871" y="123524"/>
                  </a:lnTo>
                  <a:lnTo>
                    <a:pt x="34590" y="131290"/>
                  </a:lnTo>
                  <a:lnTo>
                    <a:pt x="41516" y="138914"/>
                  </a:lnTo>
                  <a:lnTo>
                    <a:pt x="47356" y="147667"/>
                  </a:lnTo>
                  <a:lnTo>
                    <a:pt x="52474" y="157173"/>
                  </a:lnTo>
                  <a:lnTo>
                    <a:pt x="57109" y="167181"/>
                  </a:lnTo>
                  <a:lnTo>
                    <a:pt x="62646" y="176300"/>
                  </a:lnTo>
                  <a:lnTo>
                    <a:pt x="68785" y="184827"/>
                  </a:lnTo>
                  <a:lnTo>
                    <a:pt x="75324" y="192958"/>
                  </a:lnTo>
                  <a:lnTo>
                    <a:pt x="80907" y="202049"/>
                  </a:lnTo>
                  <a:lnTo>
                    <a:pt x="85852" y="211781"/>
                  </a:lnTo>
                  <a:lnTo>
                    <a:pt x="90373" y="221939"/>
                  </a:lnTo>
                  <a:lnTo>
                    <a:pt x="95833" y="231158"/>
                  </a:lnTo>
                  <a:lnTo>
                    <a:pt x="101921" y="239751"/>
                  </a:lnTo>
                  <a:lnTo>
                    <a:pt x="108426" y="247927"/>
                  </a:lnTo>
                  <a:lnTo>
                    <a:pt x="113987" y="257048"/>
                  </a:lnTo>
                  <a:lnTo>
                    <a:pt x="118917" y="266799"/>
                  </a:lnTo>
                  <a:lnTo>
                    <a:pt x="123428" y="276970"/>
                  </a:lnTo>
                  <a:lnTo>
                    <a:pt x="125211" y="287421"/>
                  </a:lnTo>
                  <a:lnTo>
                    <a:pt x="125177" y="298059"/>
                  </a:lnTo>
                  <a:lnTo>
                    <a:pt x="123930" y="308822"/>
                  </a:lnTo>
                  <a:lnTo>
                    <a:pt x="119428" y="317221"/>
                  </a:lnTo>
                  <a:lnTo>
                    <a:pt x="112757" y="324043"/>
                  </a:lnTo>
                  <a:lnTo>
                    <a:pt x="104639" y="329815"/>
                  </a:lnTo>
                  <a:lnTo>
                    <a:pt x="96780" y="331216"/>
                  </a:lnTo>
                  <a:lnTo>
                    <a:pt x="89093" y="329703"/>
                  </a:lnTo>
                  <a:lnTo>
                    <a:pt x="81522" y="326248"/>
                  </a:lnTo>
                  <a:lnTo>
                    <a:pt x="74027" y="321497"/>
                  </a:lnTo>
                  <a:lnTo>
                    <a:pt x="66584" y="315882"/>
                  </a:lnTo>
                  <a:lnTo>
                    <a:pt x="59175" y="309692"/>
                  </a:lnTo>
                  <a:lnTo>
                    <a:pt x="53011" y="301895"/>
                  </a:lnTo>
                  <a:lnTo>
                    <a:pt x="47679" y="293027"/>
                  </a:lnTo>
                  <a:lnTo>
                    <a:pt x="42901" y="283444"/>
                  </a:lnTo>
                  <a:lnTo>
                    <a:pt x="38492" y="273385"/>
                  </a:lnTo>
                  <a:lnTo>
                    <a:pt x="34329" y="263008"/>
                  </a:lnTo>
                  <a:lnTo>
                    <a:pt x="30330" y="252420"/>
                  </a:lnTo>
                  <a:lnTo>
                    <a:pt x="28888" y="241690"/>
                  </a:lnTo>
                  <a:lnTo>
                    <a:pt x="29150" y="230867"/>
                  </a:lnTo>
                  <a:lnTo>
                    <a:pt x="30548" y="219981"/>
                  </a:lnTo>
                  <a:lnTo>
                    <a:pt x="33927" y="210276"/>
                  </a:lnTo>
                  <a:lnTo>
                    <a:pt x="38627" y="201360"/>
                  </a:lnTo>
                  <a:lnTo>
                    <a:pt x="63752" y="163621"/>
                  </a:lnTo>
                  <a:lnTo>
                    <a:pt x="70745" y="154351"/>
                  </a:lnTo>
                  <a:lnTo>
                    <a:pt x="77855" y="145724"/>
                  </a:lnTo>
                  <a:lnTo>
                    <a:pt x="85041" y="137525"/>
                  </a:lnTo>
                  <a:lnTo>
                    <a:pt x="91055" y="128389"/>
                  </a:lnTo>
                  <a:lnTo>
                    <a:pt x="96289" y="118627"/>
                  </a:lnTo>
                  <a:lnTo>
                    <a:pt x="101001" y="108449"/>
                  </a:lnTo>
                  <a:lnTo>
                    <a:pt x="104142" y="96770"/>
                  </a:lnTo>
                  <a:lnTo>
                    <a:pt x="106237" y="84090"/>
                  </a:lnTo>
                  <a:lnTo>
                    <a:pt x="107633" y="70742"/>
                  </a:lnTo>
                  <a:lnTo>
                    <a:pt x="107340" y="58173"/>
                  </a:lnTo>
                  <a:lnTo>
                    <a:pt x="105922" y="46124"/>
                  </a:lnTo>
                  <a:lnTo>
                    <a:pt x="103752" y="34420"/>
                  </a:lnTo>
                  <a:lnTo>
                    <a:pt x="98636" y="25393"/>
                  </a:lnTo>
                  <a:lnTo>
                    <a:pt x="91554" y="18153"/>
                  </a:lnTo>
                  <a:lnTo>
                    <a:pt x="6637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194306" y="3160317"/>
            <a:ext cx="3567748" cy="891938"/>
            <a:chOff x="3194306" y="3160317"/>
            <a:chExt cx="3567748" cy="891938"/>
          </a:xfrm>
        </p:grpSpPr>
        <p:sp>
          <p:nvSpPr>
            <p:cNvPr id="66" name="Freeform 65"/>
            <p:cNvSpPr/>
            <p:nvPr/>
          </p:nvSpPr>
          <p:spPr>
            <a:xfrm>
              <a:off x="3194306" y="3270433"/>
              <a:ext cx="44048" cy="418440"/>
            </a:xfrm>
            <a:custGeom>
              <a:avLst/>
              <a:gdLst/>
              <a:ahLst/>
              <a:cxnLst/>
              <a:rect l="0" t="0" r="0" b="0"/>
              <a:pathLst>
                <a:path w="44048" h="418440">
                  <a:moveTo>
                    <a:pt x="0" y="0"/>
                  </a:moveTo>
                  <a:lnTo>
                    <a:pt x="0" y="29228"/>
                  </a:lnTo>
                  <a:lnTo>
                    <a:pt x="1224" y="41509"/>
                  </a:lnTo>
                  <a:lnTo>
                    <a:pt x="3263" y="53366"/>
                  </a:lnTo>
                  <a:lnTo>
                    <a:pt x="5846" y="64942"/>
                  </a:lnTo>
                  <a:lnTo>
                    <a:pt x="10015" y="77552"/>
                  </a:lnTo>
                  <a:lnTo>
                    <a:pt x="15242" y="90854"/>
                  </a:lnTo>
                  <a:lnTo>
                    <a:pt x="21173" y="104616"/>
                  </a:lnTo>
                  <a:lnTo>
                    <a:pt x="25127" y="119907"/>
                  </a:lnTo>
                  <a:lnTo>
                    <a:pt x="27763" y="136219"/>
                  </a:lnTo>
                  <a:lnTo>
                    <a:pt x="29521" y="153212"/>
                  </a:lnTo>
                  <a:lnTo>
                    <a:pt x="30692" y="170658"/>
                  </a:lnTo>
                  <a:lnTo>
                    <a:pt x="31473" y="188406"/>
                  </a:lnTo>
                  <a:lnTo>
                    <a:pt x="31994" y="206355"/>
                  </a:lnTo>
                  <a:lnTo>
                    <a:pt x="33564" y="221992"/>
                  </a:lnTo>
                  <a:lnTo>
                    <a:pt x="35835" y="236087"/>
                  </a:lnTo>
                  <a:lnTo>
                    <a:pt x="38572" y="249155"/>
                  </a:lnTo>
                  <a:lnTo>
                    <a:pt x="40397" y="263984"/>
                  </a:lnTo>
                  <a:lnTo>
                    <a:pt x="41613" y="279987"/>
                  </a:lnTo>
                  <a:lnTo>
                    <a:pt x="42425" y="296774"/>
                  </a:lnTo>
                  <a:lnTo>
                    <a:pt x="43326" y="331739"/>
                  </a:lnTo>
                  <a:lnTo>
                    <a:pt x="44047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491619" y="3160317"/>
              <a:ext cx="44047" cy="594626"/>
            </a:xfrm>
            <a:custGeom>
              <a:avLst/>
              <a:gdLst/>
              <a:ahLst/>
              <a:cxnLst/>
              <a:rect l="0" t="0" r="0" b="0"/>
              <a:pathLst>
                <a:path w="44047" h="594626">
                  <a:moveTo>
                    <a:pt x="44046" y="0"/>
                  </a:moveTo>
                  <a:lnTo>
                    <a:pt x="44046" y="23383"/>
                  </a:lnTo>
                  <a:lnTo>
                    <a:pt x="42823" y="35165"/>
                  </a:lnTo>
                  <a:lnTo>
                    <a:pt x="40783" y="47914"/>
                  </a:lnTo>
                  <a:lnTo>
                    <a:pt x="38200" y="61307"/>
                  </a:lnTo>
                  <a:lnTo>
                    <a:pt x="36478" y="77577"/>
                  </a:lnTo>
                  <a:lnTo>
                    <a:pt x="35330" y="95764"/>
                  </a:lnTo>
                  <a:lnTo>
                    <a:pt x="34565" y="115230"/>
                  </a:lnTo>
                  <a:lnTo>
                    <a:pt x="33715" y="156435"/>
                  </a:lnTo>
                  <a:lnTo>
                    <a:pt x="33488" y="177701"/>
                  </a:lnTo>
                  <a:lnTo>
                    <a:pt x="34560" y="195548"/>
                  </a:lnTo>
                  <a:lnTo>
                    <a:pt x="36498" y="211117"/>
                  </a:lnTo>
                  <a:lnTo>
                    <a:pt x="39015" y="225167"/>
                  </a:lnTo>
                  <a:lnTo>
                    <a:pt x="40692" y="239427"/>
                  </a:lnTo>
                  <a:lnTo>
                    <a:pt x="41810" y="253828"/>
                  </a:lnTo>
                  <a:lnTo>
                    <a:pt x="42555" y="268323"/>
                  </a:lnTo>
                  <a:lnTo>
                    <a:pt x="41829" y="286551"/>
                  </a:lnTo>
                  <a:lnTo>
                    <a:pt x="40121" y="307267"/>
                  </a:lnTo>
                  <a:lnTo>
                    <a:pt x="37758" y="329643"/>
                  </a:lnTo>
                  <a:lnTo>
                    <a:pt x="31871" y="374080"/>
                  </a:lnTo>
                  <a:lnTo>
                    <a:pt x="28588" y="396208"/>
                  </a:lnTo>
                  <a:lnTo>
                    <a:pt x="26400" y="415854"/>
                  </a:lnTo>
                  <a:lnTo>
                    <a:pt x="24941" y="433845"/>
                  </a:lnTo>
                  <a:lnTo>
                    <a:pt x="23968" y="450733"/>
                  </a:lnTo>
                  <a:lnTo>
                    <a:pt x="22096" y="465662"/>
                  </a:lnTo>
                  <a:lnTo>
                    <a:pt x="19625" y="479286"/>
                  </a:lnTo>
                  <a:lnTo>
                    <a:pt x="16754" y="492038"/>
                  </a:lnTo>
                  <a:lnTo>
                    <a:pt x="14839" y="506658"/>
                  </a:lnTo>
                  <a:lnTo>
                    <a:pt x="13563" y="522522"/>
                  </a:lnTo>
                  <a:lnTo>
                    <a:pt x="0" y="594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211097" y="3303468"/>
              <a:ext cx="269511" cy="209220"/>
            </a:xfrm>
            <a:custGeom>
              <a:avLst/>
              <a:gdLst/>
              <a:ahLst/>
              <a:cxnLst/>
              <a:rect l="0" t="0" r="0" b="0"/>
              <a:pathLst>
                <a:path w="269511" h="209220">
                  <a:moveTo>
                    <a:pt x="269510" y="209219"/>
                  </a:moveTo>
                  <a:lnTo>
                    <a:pt x="246128" y="197528"/>
                  </a:lnTo>
                  <a:lnTo>
                    <a:pt x="235569" y="192861"/>
                  </a:lnTo>
                  <a:lnTo>
                    <a:pt x="224859" y="188525"/>
                  </a:lnTo>
                  <a:lnTo>
                    <a:pt x="203172" y="180446"/>
                  </a:lnTo>
                  <a:lnTo>
                    <a:pt x="181298" y="172777"/>
                  </a:lnTo>
                  <a:lnTo>
                    <a:pt x="169103" y="167795"/>
                  </a:lnTo>
                  <a:lnTo>
                    <a:pt x="156078" y="162027"/>
                  </a:lnTo>
                  <a:lnTo>
                    <a:pt x="142502" y="155735"/>
                  </a:lnTo>
                  <a:lnTo>
                    <a:pt x="111103" y="142218"/>
                  </a:lnTo>
                  <a:lnTo>
                    <a:pt x="94165" y="135188"/>
                  </a:lnTo>
                  <a:lnTo>
                    <a:pt x="79203" y="128054"/>
                  </a:lnTo>
                  <a:lnTo>
                    <a:pt x="65558" y="120851"/>
                  </a:lnTo>
                  <a:lnTo>
                    <a:pt x="52790" y="113602"/>
                  </a:lnTo>
                  <a:lnTo>
                    <a:pt x="40608" y="106322"/>
                  </a:lnTo>
                  <a:lnTo>
                    <a:pt x="17285" y="91708"/>
                  </a:lnTo>
                  <a:lnTo>
                    <a:pt x="9597" y="81938"/>
                  </a:lnTo>
                  <a:lnTo>
                    <a:pt x="4472" y="70531"/>
                  </a:lnTo>
                  <a:lnTo>
                    <a:pt x="1055" y="58032"/>
                  </a:lnTo>
                  <a:lnTo>
                    <a:pt x="0" y="46029"/>
                  </a:lnTo>
                  <a:lnTo>
                    <a:pt x="521" y="34356"/>
                  </a:lnTo>
                  <a:lnTo>
                    <a:pt x="52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612746" y="3765953"/>
              <a:ext cx="55059" cy="209221"/>
            </a:xfrm>
            <a:custGeom>
              <a:avLst/>
              <a:gdLst/>
              <a:ahLst/>
              <a:cxnLst/>
              <a:rect l="0" t="0" r="0" b="0"/>
              <a:pathLst>
                <a:path w="55059" h="209221">
                  <a:moveTo>
                    <a:pt x="55058" y="0"/>
                  </a:moveTo>
                  <a:lnTo>
                    <a:pt x="43366" y="23383"/>
                  </a:lnTo>
                  <a:lnTo>
                    <a:pt x="38699" y="35165"/>
                  </a:lnTo>
                  <a:lnTo>
                    <a:pt x="34364" y="47913"/>
                  </a:lnTo>
                  <a:lnTo>
                    <a:pt x="30250" y="61306"/>
                  </a:lnTo>
                  <a:lnTo>
                    <a:pt x="22417" y="89239"/>
                  </a:lnTo>
                  <a:lnTo>
                    <a:pt x="11128" y="132479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888035" y="3325491"/>
              <a:ext cx="44047" cy="418440"/>
            </a:xfrm>
            <a:custGeom>
              <a:avLst/>
              <a:gdLst/>
              <a:ahLst/>
              <a:cxnLst/>
              <a:rect l="0" t="0" r="0" b="0"/>
              <a:pathLst>
                <a:path w="44047" h="418440">
                  <a:moveTo>
                    <a:pt x="44046" y="0"/>
                  </a:moveTo>
                  <a:lnTo>
                    <a:pt x="44046" y="67152"/>
                  </a:lnTo>
                  <a:lnTo>
                    <a:pt x="42823" y="82697"/>
                  </a:lnTo>
                  <a:lnTo>
                    <a:pt x="40784" y="97954"/>
                  </a:lnTo>
                  <a:lnTo>
                    <a:pt x="35255" y="129181"/>
                  </a:lnTo>
                  <a:lnTo>
                    <a:pt x="28720" y="163451"/>
                  </a:lnTo>
                  <a:lnTo>
                    <a:pt x="21737" y="195811"/>
                  </a:lnTo>
                  <a:lnTo>
                    <a:pt x="18161" y="211292"/>
                  </a:lnTo>
                  <a:lnTo>
                    <a:pt x="15778" y="226507"/>
                  </a:lnTo>
                  <a:lnTo>
                    <a:pt x="14189" y="241544"/>
                  </a:lnTo>
                  <a:lnTo>
                    <a:pt x="13130" y="256463"/>
                  </a:lnTo>
                  <a:lnTo>
                    <a:pt x="11200" y="271303"/>
                  </a:lnTo>
                  <a:lnTo>
                    <a:pt x="8690" y="286090"/>
                  </a:lnTo>
                  <a:lnTo>
                    <a:pt x="5793" y="300842"/>
                  </a:lnTo>
                  <a:lnTo>
                    <a:pt x="3862" y="315571"/>
                  </a:lnTo>
                  <a:lnTo>
                    <a:pt x="2575" y="330284"/>
                  </a:lnTo>
                  <a:lnTo>
                    <a:pt x="1717" y="344987"/>
                  </a:lnTo>
                  <a:lnTo>
                    <a:pt x="763" y="374375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16530" y="3358526"/>
              <a:ext cx="303644" cy="231243"/>
            </a:xfrm>
            <a:custGeom>
              <a:avLst/>
              <a:gdLst/>
              <a:ahLst/>
              <a:cxnLst/>
              <a:rect l="0" t="0" r="0" b="0"/>
              <a:pathLst>
                <a:path w="303644" h="231243">
                  <a:moveTo>
                    <a:pt x="303643" y="231242"/>
                  </a:moveTo>
                  <a:lnTo>
                    <a:pt x="286107" y="225397"/>
                  </a:lnTo>
                  <a:lnTo>
                    <a:pt x="276047" y="222451"/>
                  </a:lnTo>
                  <a:lnTo>
                    <a:pt x="251818" y="215916"/>
                  </a:lnTo>
                  <a:lnTo>
                    <a:pt x="79710" y="172509"/>
                  </a:lnTo>
                  <a:lnTo>
                    <a:pt x="66262" y="167617"/>
                  </a:lnTo>
                  <a:lnTo>
                    <a:pt x="53626" y="161908"/>
                  </a:lnTo>
                  <a:lnTo>
                    <a:pt x="41532" y="155656"/>
                  </a:lnTo>
                  <a:lnTo>
                    <a:pt x="31022" y="149040"/>
                  </a:lnTo>
                  <a:lnTo>
                    <a:pt x="21568" y="142182"/>
                  </a:lnTo>
                  <a:lnTo>
                    <a:pt x="12819" y="135164"/>
                  </a:lnTo>
                  <a:lnTo>
                    <a:pt x="6986" y="125591"/>
                  </a:lnTo>
                  <a:lnTo>
                    <a:pt x="3097" y="114315"/>
                  </a:lnTo>
                  <a:lnTo>
                    <a:pt x="505" y="101903"/>
                  </a:lnTo>
                  <a:lnTo>
                    <a:pt x="0" y="89958"/>
                  </a:lnTo>
                  <a:lnTo>
                    <a:pt x="887" y="78325"/>
                  </a:lnTo>
                  <a:lnTo>
                    <a:pt x="2702" y="66899"/>
                  </a:lnTo>
                  <a:lnTo>
                    <a:pt x="5135" y="54387"/>
                  </a:lnTo>
                  <a:lnTo>
                    <a:pt x="173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086243" y="3369537"/>
              <a:ext cx="185894" cy="431749"/>
            </a:xfrm>
            <a:custGeom>
              <a:avLst/>
              <a:gdLst/>
              <a:ahLst/>
              <a:cxnLst/>
              <a:rect l="0" t="0" r="0" b="0"/>
              <a:pathLst>
                <a:path w="185894" h="431749">
                  <a:moveTo>
                    <a:pt x="77081" y="44046"/>
                  </a:moveTo>
                  <a:lnTo>
                    <a:pt x="65390" y="55738"/>
                  </a:lnTo>
                  <a:lnTo>
                    <a:pt x="60722" y="62852"/>
                  </a:lnTo>
                  <a:lnTo>
                    <a:pt x="56387" y="71266"/>
                  </a:lnTo>
                  <a:lnTo>
                    <a:pt x="52273" y="80545"/>
                  </a:lnTo>
                  <a:lnTo>
                    <a:pt x="41177" y="103907"/>
                  </a:lnTo>
                  <a:lnTo>
                    <a:pt x="34793" y="116988"/>
                  </a:lnTo>
                  <a:lnTo>
                    <a:pt x="30536" y="131826"/>
                  </a:lnTo>
                  <a:lnTo>
                    <a:pt x="27699" y="147836"/>
                  </a:lnTo>
                  <a:lnTo>
                    <a:pt x="25807" y="164627"/>
                  </a:lnTo>
                  <a:lnTo>
                    <a:pt x="24546" y="183162"/>
                  </a:lnTo>
                  <a:lnTo>
                    <a:pt x="23705" y="202859"/>
                  </a:lnTo>
                  <a:lnTo>
                    <a:pt x="22770" y="243098"/>
                  </a:lnTo>
                  <a:lnTo>
                    <a:pt x="22355" y="281374"/>
                  </a:lnTo>
                  <a:lnTo>
                    <a:pt x="23468" y="297698"/>
                  </a:lnTo>
                  <a:lnTo>
                    <a:pt x="25433" y="312252"/>
                  </a:lnTo>
                  <a:lnTo>
                    <a:pt x="27967" y="325625"/>
                  </a:lnTo>
                  <a:lnTo>
                    <a:pt x="34045" y="353534"/>
                  </a:lnTo>
                  <a:lnTo>
                    <a:pt x="37379" y="367828"/>
                  </a:lnTo>
                  <a:lnTo>
                    <a:pt x="40825" y="381028"/>
                  </a:lnTo>
                  <a:lnTo>
                    <a:pt x="44346" y="393499"/>
                  </a:lnTo>
                  <a:lnTo>
                    <a:pt x="47916" y="405483"/>
                  </a:lnTo>
                  <a:lnTo>
                    <a:pt x="53967" y="414696"/>
                  </a:lnTo>
                  <a:lnTo>
                    <a:pt x="61672" y="422061"/>
                  </a:lnTo>
                  <a:lnTo>
                    <a:pt x="70479" y="428195"/>
                  </a:lnTo>
                  <a:lnTo>
                    <a:pt x="80020" y="431061"/>
                  </a:lnTo>
                  <a:lnTo>
                    <a:pt x="90052" y="431748"/>
                  </a:lnTo>
                  <a:lnTo>
                    <a:pt x="100411" y="430982"/>
                  </a:lnTo>
                  <a:lnTo>
                    <a:pt x="109763" y="426801"/>
                  </a:lnTo>
                  <a:lnTo>
                    <a:pt x="118445" y="420344"/>
                  </a:lnTo>
                  <a:lnTo>
                    <a:pt x="126680" y="412368"/>
                  </a:lnTo>
                  <a:lnTo>
                    <a:pt x="134617" y="402157"/>
                  </a:lnTo>
                  <a:lnTo>
                    <a:pt x="142356" y="390455"/>
                  </a:lnTo>
                  <a:lnTo>
                    <a:pt x="149961" y="377760"/>
                  </a:lnTo>
                  <a:lnTo>
                    <a:pt x="157479" y="363179"/>
                  </a:lnTo>
                  <a:lnTo>
                    <a:pt x="164938" y="347341"/>
                  </a:lnTo>
                  <a:lnTo>
                    <a:pt x="172357" y="330665"/>
                  </a:lnTo>
                  <a:lnTo>
                    <a:pt x="177304" y="312206"/>
                  </a:lnTo>
                  <a:lnTo>
                    <a:pt x="180601" y="292560"/>
                  </a:lnTo>
                  <a:lnTo>
                    <a:pt x="182800" y="272121"/>
                  </a:lnTo>
                  <a:lnTo>
                    <a:pt x="184265" y="252377"/>
                  </a:lnTo>
                  <a:lnTo>
                    <a:pt x="185242" y="233098"/>
                  </a:lnTo>
                  <a:lnTo>
                    <a:pt x="185893" y="214127"/>
                  </a:lnTo>
                  <a:lnTo>
                    <a:pt x="185104" y="197809"/>
                  </a:lnTo>
                  <a:lnTo>
                    <a:pt x="183355" y="183260"/>
                  </a:lnTo>
                  <a:lnTo>
                    <a:pt x="180965" y="169890"/>
                  </a:lnTo>
                  <a:lnTo>
                    <a:pt x="176925" y="156083"/>
                  </a:lnTo>
                  <a:lnTo>
                    <a:pt x="171784" y="141984"/>
                  </a:lnTo>
                  <a:lnTo>
                    <a:pt x="165910" y="127691"/>
                  </a:lnTo>
                  <a:lnTo>
                    <a:pt x="160770" y="114491"/>
                  </a:lnTo>
                  <a:lnTo>
                    <a:pt x="151797" y="90037"/>
                  </a:lnTo>
                  <a:lnTo>
                    <a:pt x="145244" y="78378"/>
                  </a:lnTo>
                  <a:lnTo>
                    <a:pt x="137205" y="66933"/>
                  </a:lnTo>
                  <a:lnTo>
                    <a:pt x="128175" y="55634"/>
                  </a:lnTo>
                  <a:lnTo>
                    <a:pt x="117261" y="45654"/>
                  </a:lnTo>
                  <a:lnTo>
                    <a:pt x="105091" y="36553"/>
                  </a:lnTo>
                  <a:lnTo>
                    <a:pt x="92084" y="28040"/>
                  </a:lnTo>
                  <a:lnTo>
                    <a:pt x="78519" y="21140"/>
                  </a:lnTo>
                  <a:lnTo>
                    <a:pt x="64581" y="1531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318287" y="3369537"/>
              <a:ext cx="229559" cy="402193"/>
            </a:xfrm>
            <a:custGeom>
              <a:avLst/>
              <a:gdLst/>
              <a:ahLst/>
              <a:cxnLst/>
              <a:rect l="0" t="0" r="0" b="0"/>
              <a:pathLst>
                <a:path w="229559" h="402193">
                  <a:moveTo>
                    <a:pt x="54256" y="55058"/>
                  </a:moveTo>
                  <a:lnTo>
                    <a:pt x="42565" y="66749"/>
                  </a:lnTo>
                  <a:lnTo>
                    <a:pt x="36675" y="73864"/>
                  </a:lnTo>
                  <a:lnTo>
                    <a:pt x="30300" y="82277"/>
                  </a:lnTo>
                  <a:lnTo>
                    <a:pt x="23604" y="91557"/>
                  </a:lnTo>
                  <a:lnTo>
                    <a:pt x="17916" y="102637"/>
                  </a:lnTo>
                  <a:lnTo>
                    <a:pt x="12900" y="114918"/>
                  </a:lnTo>
                  <a:lnTo>
                    <a:pt x="8333" y="127999"/>
                  </a:lnTo>
                  <a:lnTo>
                    <a:pt x="5288" y="141614"/>
                  </a:lnTo>
                  <a:lnTo>
                    <a:pt x="3258" y="155585"/>
                  </a:lnTo>
                  <a:lnTo>
                    <a:pt x="1905" y="169793"/>
                  </a:lnTo>
                  <a:lnTo>
                    <a:pt x="1003" y="185382"/>
                  </a:lnTo>
                  <a:lnTo>
                    <a:pt x="0" y="219017"/>
                  </a:lnTo>
                  <a:lnTo>
                    <a:pt x="2180" y="236551"/>
                  </a:lnTo>
                  <a:lnTo>
                    <a:pt x="6080" y="254358"/>
                  </a:lnTo>
                  <a:lnTo>
                    <a:pt x="11128" y="272346"/>
                  </a:lnTo>
                  <a:lnTo>
                    <a:pt x="16939" y="289233"/>
                  </a:lnTo>
                  <a:lnTo>
                    <a:pt x="23261" y="305384"/>
                  </a:lnTo>
                  <a:lnTo>
                    <a:pt x="29922" y="321046"/>
                  </a:lnTo>
                  <a:lnTo>
                    <a:pt x="36810" y="335158"/>
                  </a:lnTo>
                  <a:lnTo>
                    <a:pt x="43849" y="348236"/>
                  </a:lnTo>
                  <a:lnTo>
                    <a:pt x="50989" y="360626"/>
                  </a:lnTo>
                  <a:lnTo>
                    <a:pt x="59419" y="371333"/>
                  </a:lnTo>
                  <a:lnTo>
                    <a:pt x="68710" y="380917"/>
                  </a:lnTo>
                  <a:lnTo>
                    <a:pt x="78574" y="389754"/>
                  </a:lnTo>
                  <a:lnTo>
                    <a:pt x="90044" y="395645"/>
                  </a:lnTo>
                  <a:lnTo>
                    <a:pt x="102585" y="399573"/>
                  </a:lnTo>
                  <a:lnTo>
                    <a:pt x="115840" y="402192"/>
                  </a:lnTo>
                  <a:lnTo>
                    <a:pt x="127123" y="401490"/>
                  </a:lnTo>
                  <a:lnTo>
                    <a:pt x="137092" y="398575"/>
                  </a:lnTo>
                  <a:lnTo>
                    <a:pt x="146186" y="394185"/>
                  </a:lnTo>
                  <a:lnTo>
                    <a:pt x="155918" y="387588"/>
                  </a:lnTo>
                  <a:lnTo>
                    <a:pt x="166078" y="379519"/>
                  </a:lnTo>
                  <a:lnTo>
                    <a:pt x="176521" y="370469"/>
                  </a:lnTo>
                  <a:lnTo>
                    <a:pt x="185930" y="359542"/>
                  </a:lnTo>
                  <a:lnTo>
                    <a:pt x="194649" y="347364"/>
                  </a:lnTo>
                  <a:lnTo>
                    <a:pt x="202910" y="334350"/>
                  </a:lnTo>
                  <a:lnTo>
                    <a:pt x="209640" y="319557"/>
                  </a:lnTo>
                  <a:lnTo>
                    <a:pt x="215351" y="303578"/>
                  </a:lnTo>
                  <a:lnTo>
                    <a:pt x="220381" y="286807"/>
                  </a:lnTo>
                  <a:lnTo>
                    <a:pt x="223734" y="269509"/>
                  </a:lnTo>
                  <a:lnTo>
                    <a:pt x="225970" y="251860"/>
                  </a:lnTo>
                  <a:lnTo>
                    <a:pt x="227461" y="233976"/>
                  </a:lnTo>
                  <a:lnTo>
                    <a:pt x="228454" y="215936"/>
                  </a:lnTo>
                  <a:lnTo>
                    <a:pt x="229558" y="179578"/>
                  </a:lnTo>
                  <a:lnTo>
                    <a:pt x="227406" y="162541"/>
                  </a:lnTo>
                  <a:lnTo>
                    <a:pt x="223524" y="146290"/>
                  </a:lnTo>
                  <a:lnTo>
                    <a:pt x="218488" y="130561"/>
                  </a:lnTo>
                  <a:lnTo>
                    <a:pt x="212685" y="116405"/>
                  </a:lnTo>
                  <a:lnTo>
                    <a:pt x="206368" y="103297"/>
                  </a:lnTo>
                  <a:lnTo>
                    <a:pt x="199711" y="90888"/>
                  </a:lnTo>
                  <a:lnTo>
                    <a:pt x="191602" y="78944"/>
                  </a:lnTo>
                  <a:lnTo>
                    <a:pt x="182525" y="67312"/>
                  </a:lnTo>
                  <a:lnTo>
                    <a:pt x="172803" y="55886"/>
                  </a:lnTo>
                  <a:lnTo>
                    <a:pt x="162652" y="45822"/>
                  </a:lnTo>
                  <a:lnTo>
                    <a:pt x="152214" y="36665"/>
                  </a:lnTo>
                  <a:lnTo>
                    <a:pt x="141584" y="28114"/>
                  </a:lnTo>
                  <a:lnTo>
                    <a:pt x="130828" y="21190"/>
                  </a:lnTo>
                  <a:lnTo>
                    <a:pt x="119986" y="15350"/>
                  </a:lnTo>
                  <a:lnTo>
                    <a:pt x="542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746936" y="3501676"/>
              <a:ext cx="9483" cy="198209"/>
            </a:xfrm>
            <a:custGeom>
              <a:avLst/>
              <a:gdLst/>
              <a:ahLst/>
              <a:cxnLst/>
              <a:rect l="0" t="0" r="0" b="0"/>
              <a:pathLst>
                <a:path w="9483" h="198209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7568" y="75129"/>
                  </a:lnTo>
                  <a:lnTo>
                    <a:pt x="8716" y="89238"/>
                  </a:lnTo>
                  <a:lnTo>
                    <a:pt x="9482" y="103538"/>
                  </a:lnTo>
                  <a:lnTo>
                    <a:pt x="8768" y="117966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669856" y="3600780"/>
              <a:ext cx="242255" cy="33036"/>
            </a:xfrm>
            <a:custGeom>
              <a:avLst/>
              <a:gdLst/>
              <a:ahLst/>
              <a:cxnLst/>
              <a:rect l="0" t="0" r="0" b="0"/>
              <a:pathLst>
                <a:path w="242255" h="33036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9" y="3263"/>
                  </a:lnTo>
                  <a:lnTo>
                    <a:pt x="70787" y="5845"/>
                  </a:lnTo>
                  <a:lnTo>
                    <a:pt x="83896" y="8791"/>
                  </a:lnTo>
                  <a:lnTo>
                    <a:pt x="96307" y="11978"/>
                  </a:lnTo>
                  <a:lnTo>
                    <a:pt x="108251" y="15327"/>
                  </a:lnTo>
                  <a:lnTo>
                    <a:pt x="121107" y="17559"/>
                  </a:lnTo>
                  <a:lnTo>
                    <a:pt x="134572" y="19047"/>
                  </a:lnTo>
                  <a:lnTo>
                    <a:pt x="148443" y="20039"/>
                  </a:lnTo>
                  <a:lnTo>
                    <a:pt x="161361" y="21924"/>
                  </a:lnTo>
                  <a:lnTo>
                    <a:pt x="173643" y="24404"/>
                  </a:lnTo>
                  <a:lnTo>
                    <a:pt x="242254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099306" y="3413583"/>
              <a:ext cx="44048" cy="484510"/>
            </a:xfrm>
            <a:custGeom>
              <a:avLst/>
              <a:gdLst/>
              <a:ahLst/>
              <a:cxnLst/>
              <a:rect l="0" t="0" r="0" b="0"/>
              <a:pathLst>
                <a:path w="44048" h="484510">
                  <a:moveTo>
                    <a:pt x="0" y="0"/>
                  </a:moveTo>
                  <a:lnTo>
                    <a:pt x="0" y="29229"/>
                  </a:lnTo>
                  <a:lnTo>
                    <a:pt x="1224" y="42733"/>
                  </a:lnTo>
                  <a:lnTo>
                    <a:pt x="3263" y="56629"/>
                  </a:lnTo>
                  <a:lnTo>
                    <a:pt x="5846" y="70788"/>
                  </a:lnTo>
                  <a:lnTo>
                    <a:pt x="7568" y="87568"/>
                  </a:lnTo>
                  <a:lnTo>
                    <a:pt x="8716" y="106095"/>
                  </a:lnTo>
                  <a:lnTo>
                    <a:pt x="9482" y="125788"/>
                  </a:lnTo>
                  <a:lnTo>
                    <a:pt x="11215" y="146258"/>
                  </a:lnTo>
                  <a:lnTo>
                    <a:pt x="13595" y="167245"/>
                  </a:lnTo>
                  <a:lnTo>
                    <a:pt x="16404" y="188578"/>
                  </a:lnTo>
                  <a:lnTo>
                    <a:pt x="18277" y="210141"/>
                  </a:lnTo>
                  <a:lnTo>
                    <a:pt x="19526" y="231857"/>
                  </a:lnTo>
                  <a:lnTo>
                    <a:pt x="20914" y="273115"/>
                  </a:lnTo>
                  <a:lnTo>
                    <a:pt x="21530" y="307766"/>
                  </a:lnTo>
                  <a:lnTo>
                    <a:pt x="22918" y="322634"/>
                  </a:lnTo>
                  <a:lnTo>
                    <a:pt x="25067" y="336217"/>
                  </a:lnTo>
                  <a:lnTo>
                    <a:pt x="27723" y="348942"/>
                  </a:lnTo>
                  <a:lnTo>
                    <a:pt x="29494" y="363543"/>
                  </a:lnTo>
                  <a:lnTo>
                    <a:pt x="30674" y="379395"/>
                  </a:lnTo>
                  <a:lnTo>
                    <a:pt x="31461" y="396080"/>
                  </a:lnTo>
                  <a:lnTo>
                    <a:pt x="33209" y="412098"/>
                  </a:lnTo>
                  <a:lnTo>
                    <a:pt x="44047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374595" y="3402572"/>
              <a:ext cx="11013" cy="484509"/>
            </a:xfrm>
            <a:custGeom>
              <a:avLst/>
              <a:gdLst/>
              <a:ahLst/>
              <a:cxnLst/>
              <a:rect l="0" t="0" r="0" b="0"/>
              <a:pathLst>
                <a:path w="11013" h="484509">
                  <a:moveTo>
                    <a:pt x="11012" y="0"/>
                  </a:moveTo>
                  <a:lnTo>
                    <a:pt x="5166" y="17537"/>
                  </a:lnTo>
                  <a:lnTo>
                    <a:pt x="3444" y="27596"/>
                  </a:lnTo>
                  <a:lnTo>
                    <a:pt x="2296" y="39197"/>
                  </a:lnTo>
                  <a:lnTo>
                    <a:pt x="1531" y="51825"/>
                  </a:lnTo>
                  <a:lnTo>
                    <a:pt x="681" y="82169"/>
                  </a:lnTo>
                  <a:lnTo>
                    <a:pt x="0" y="4845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218425" y="3556734"/>
              <a:ext cx="178195" cy="220232"/>
            </a:xfrm>
            <a:custGeom>
              <a:avLst/>
              <a:gdLst/>
              <a:ahLst/>
              <a:cxnLst/>
              <a:rect l="0" t="0" r="0" b="0"/>
              <a:pathLst>
                <a:path w="178195" h="220232">
                  <a:moveTo>
                    <a:pt x="178194" y="220231"/>
                  </a:moveTo>
                  <a:lnTo>
                    <a:pt x="166502" y="208540"/>
                  </a:lnTo>
                  <a:lnTo>
                    <a:pt x="159388" y="202649"/>
                  </a:lnTo>
                  <a:lnTo>
                    <a:pt x="150975" y="196274"/>
                  </a:lnTo>
                  <a:lnTo>
                    <a:pt x="131838" y="182666"/>
                  </a:lnTo>
                  <a:lnTo>
                    <a:pt x="111098" y="168462"/>
                  </a:lnTo>
                  <a:lnTo>
                    <a:pt x="99205" y="161248"/>
                  </a:lnTo>
                  <a:lnTo>
                    <a:pt x="86382" y="153992"/>
                  </a:lnTo>
                  <a:lnTo>
                    <a:pt x="72940" y="146707"/>
                  </a:lnTo>
                  <a:lnTo>
                    <a:pt x="61531" y="139404"/>
                  </a:lnTo>
                  <a:lnTo>
                    <a:pt x="51479" y="132088"/>
                  </a:lnTo>
                  <a:lnTo>
                    <a:pt x="42330" y="124764"/>
                  </a:lnTo>
                  <a:lnTo>
                    <a:pt x="33784" y="117434"/>
                  </a:lnTo>
                  <a:lnTo>
                    <a:pt x="25639" y="110101"/>
                  </a:lnTo>
                  <a:lnTo>
                    <a:pt x="17762" y="102764"/>
                  </a:lnTo>
                  <a:lnTo>
                    <a:pt x="11287" y="94203"/>
                  </a:lnTo>
                  <a:lnTo>
                    <a:pt x="5747" y="84825"/>
                  </a:lnTo>
                  <a:lnTo>
                    <a:pt x="831" y="74903"/>
                  </a:lnTo>
                  <a:lnTo>
                    <a:pt x="0" y="64617"/>
                  </a:lnTo>
                  <a:lnTo>
                    <a:pt x="1893" y="54089"/>
                  </a:lnTo>
                  <a:lnTo>
                    <a:pt x="5602" y="43400"/>
                  </a:lnTo>
                  <a:lnTo>
                    <a:pt x="10522" y="33828"/>
                  </a:lnTo>
                  <a:lnTo>
                    <a:pt x="16249" y="24999"/>
                  </a:lnTo>
                  <a:lnTo>
                    <a:pt x="350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429653" y="3743930"/>
              <a:ext cx="66071" cy="308325"/>
            </a:xfrm>
            <a:custGeom>
              <a:avLst/>
              <a:gdLst/>
              <a:ahLst/>
              <a:cxnLst/>
              <a:rect l="0" t="0" r="0" b="0"/>
              <a:pathLst>
                <a:path w="66071" h="308325">
                  <a:moveTo>
                    <a:pt x="66070" y="0"/>
                  </a:moveTo>
                  <a:lnTo>
                    <a:pt x="66070" y="23383"/>
                  </a:lnTo>
                  <a:lnTo>
                    <a:pt x="64846" y="36388"/>
                  </a:lnTo>
                  <a:lnTo>
                    <a:pt x="62807" y="51176"/>
                  </a:lnTo>
                  <a:lnTo>
                    <a:pt x="57279" y="83920"/>
                  </a:lnTo>
                  <a:lnTo>
                    <a:pt x="50743" y="118865"/>
                  </a:lnTo>
                  <a:lnTo>
                    <a:pt x="43760" y="151526"/>
                  </a:lnTo>
                  <a:lnTo>
                    <a:pt x="29308" y="212369"/>
                  </a:lnTo>
                  <a:lnTo>
                    <a:pt x="21998" y="242023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782023" y="3600780"/>
              <a:ext cx="44047" cy="286301"/>
            </a:xfrm>
            <a:custGeom>
              <a:avLst/>
              <a:gdLst/>
              <a:ahLst/>
              <a:cxnLst/>
              <a:rect l="0" t="0" r="0" b="0"/>
              <a:pathLst>
                <a:path w="44047" h="286301">
                  <a:moveTo>
                    <a:pt x="44046" y="0"/>
                  </a:moveTo>
                  <a:lnTo>
                    <a:pt x="28720" y="45979"/>
                  </a:lnTo>
                  <a:lnTo>
                    <a:pt x="25264" y="57570"/>
                  </a:lnTo>
                  <a:lnTo>
                    <a:pt x="18162" y="83499"/>
                  </a:lnTo>
                  <a:lnTo>
                    <a:pt x="15779" y="97265"/>
                  </a:lnTo>
                  <a:lnTo>
                    <a:pt x="14190" y="111337"/>
                  </a:lnTo>
                  <a:lnTo>
                    <a:pt x="13131" y="125612"/>
                  </a:lnTo>
                  <a:lnTo>
                    <a:pt x="12424" y="140023"/>
                  </a:lnTo>
                  <a:lnTo>
                    <a:pt x="11640" y="169085"/>
                  </a:lnTo>
                  <a:lnTo>
                    <a:pt x="10207" y="183687"/>
                  </a:lnTo>
                  <a:lnTo>
                    <a:pt x="8029" y="198316"/>
                  </a:lnTo>
                  <a:lnTo>
                    <a:pt x="5352" y="212962"/>
                  </a:lnTo>
                  <a:lnTo>
                    <a:pt x="3568" y="227620"/>
                  </a:lnTo>
                  <a:lnTo>
                    <a:pt x="2378" y="242286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609002" y="3622803"/>
              <a:ext cx="206057" cy="176186"/>
            </a:xfrm>
            <a:custGeom>
              <a:avLst/>
              <a:gdLst/>
              <a:ahLst/>
              <a:cxnLst/>
              <a:rect l="0" t="0" r="0" b="0"/>
              <a:pathLst>
                <a:path w="206057" h="176186">
                  <a:moveTo>
                    <a:pt x="206056" y="176185"/>
                  </a:moveTo>
                  <a:lnTo>
                    <a:pt x="194365" y="164494"/>
                  </a:lnTo>
                  <a:lnTo>
                    <a:pt x="186027" y="158603"/>
                  </a:lnTo>
                  <a:lnTo>
                    <a:pt x="175574" y="152229"/>
                  </a:lnTo>
                  <a:lnTo>
                    <a:pt x="163711" y="145532"/>
                  </a:lnTo>
                  <a:lnTo>
                    <a:pt x="149686" y="138621"/>
                  </a:lnTo>
                  <a:lnTo>
                    <a:pt x="134217" y="131566"/>
                  </a:lnTo>
                  <a:lnTo>
                    <a:pt x="117788" y="124416"/>
                  </a:lnTo>
                  <a:lnTo>
                    <a:pt x="101941" y="118426"/>
                  </a:lnTo>
                  <a:lnTo>
                    <a:pt x="86482" y="113209"/>
                  </a:lnTo>
                  <a:lnTo>
                    <a:pt x="32353" y="96044"/>
                  </a:lnTo>
                  <a:lnTo>
                    <a:pt x="21738" y="90947"/>
                  </a:lnTo>
                  <a:lnTo>
                    <a:pt x="12214" y="85102"/>
                  </a:lnTo>
                  <a:lnTo>
                    <a:pt x="3417" y="78757"/>
                  </a:lnTo>
                  <a:lnTo>
                    <a:pt x="0" y="70857"/>
                  </a:lnTo>
                  <a:lnTo>
                    <a:pt x="169" y="61920"/>
                  </a:lnTo>
                  <a:lnTo>
                    <a:pt x="2729" y="52292"/>
                  </a:lnTo>
                  <a:lnTo>
                    <a:pt x="8106" y="43426"/>
                  </a:lnTo>
                  <a:lnTo>
                    <a:pt x="15361" y="35068"/>
                  </a:lnTo>
                  <a:lnTo>
                    <a:pt x="23868" y="27049"/>
                  </a:lnTo>
                  <a:lnTo>
                    <a:pt x="33210" y="20480"/>
                  </a:lnTo>
                  <a:lnTo>
                    <a:pt x="43109" y="14877"/>
                  </a:lnTo>
                  <a:lnTo>
                    <a:pt x="959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853597" y="3600780"/>
              <a:ext cx="230290" cy="344769"/>
            </a:xfrm>
            <a:custGeom>
              <a:avLst/>
              <a:gdLst/>
              <a:ahLst/>
              <a:cxnLst/>
              <a:rect l="0" t="0" r="0" b="0"/>
              <a:pathLst>
                <a:path w="230290" h="344769">
                  <a:moveTo>
                    <a:pt x="71576" y="0"/>
                  </a:moveTo>
                  <a:lnTo>
                    <a:pt x="40924" y="30653"/>
                  </a:lnTo>
                  <a:lnTo>
                    <a:pt x="34012" y="40012"/>
                  </a:lnTo>
                  <a:lnTo>
                    <a:pt x="26958" y="51144"/>
                  </a:lnTo>
                  <a:lnTo>
                    <a:pt x="19808" y="63461"/>
                  </a:lnTo>
                  <a:lnTo>
                    <a:pt x="15041" y="76565"/>
                  </a:lnTo>
                  <a:lnTo>
                    <a:pt x="11863" y="90196"/>
                  </a:lnTo>
                  <a:lnTo>
                    <a:pt x="9744" y="104177"/>
                  </a:lnTo>
                  <a:lnTo>
                    <a:pt x="7108" y="118391"/>
                  </a:lnTo>
                  <a:lnTo>
                    <a:pt x="917" y="147236"/>
                  </a:lnTo>
                  <a:lnTo>
                    <a:pt x="0" y="161780"/>
                  </a:lnTo>
                  <a:lnTo>
                    <a:pt x="613" y="176370"/>
                  </a:lnTo>
                  <a:lnTo>
                    <a:pt x="2244" y="190990"/>
                  </a:lnTo>
                  <a:lnTo>
                    <a:pt x="4555" y="205631"/>
                  </a:lnTo>
                  <a:lnTo>
                    <a:pt x="7320" y="220286"/>
                  </a:lnTo>
                  <a:lnTo>
                    <a:pt x="10386" y="234950"/>
                  </a:lnTo>
                  <a:lnTo>
                    <a:pt x="14878" y="248396"/>
                  </a:lnTo>
                  <a:lnTo>
                    <a:pt x="20319" y="261031"/>
                  </a:lnTo>
                  <a:lnTo>
                    <a:pt x="26394" y="273125"/>
                  </a:lnTo>
                  <a:lnTo>
                    <a:pt x="32890" y="283634"/>
                  </a:lnTo>
                  <a:lnTo>
                    <a:pt x="39668" y="293088"/>
                  </a:lnTo>
                  <a:lnTo>
                    <a:pt x="46634" y="301837"/>
                  </a:lnTo>
                  <a:lnTo>
                    <a:pt x="54948" y="310116"/>
                  </a:lnTo>
                  <a:lnTo>
                    <a:pt x="64161" y="318083"/>
                  </a:lnTo>
                  <a:lnTo>
                    <a:pt x="73974" y="325842"/>
                  </a:lnTo>
                  <a:lnTo>
                    <a:pt x="84187" y="332238"/>
                  </a:lnTo>
                  <a:lnTo>
                    <a:pt x="94665" y="337725"/>
                  </a:lnTo>
                  <a:lnTo>
                    <a:pt x="105321" y="342606"/>
                  </a:lnTo>
                  <a:lnTo>
                    <a:pt x="116096" y="344638"/>
                  </a:lnTo>
                  <a:lnTo>
                    <a:pt x="126950" y="344768"/>
                  </a:lnTo>
                  <a:lnTo>
                    <a:pt x="137856" y="343631"/>
                  </a:lnTo>
                  <a:lnTo>
                    <a:pt x="150021" y="340427"/>
                  </a:lnTo>
                  <a:lnTo>
                    <a:pt x="163026" y="335843"/>
                  </a:lnTo>
                  <a:lnTo>
                    <a:pt x="176589" y="330340"/>
                  </a:lnTo>
                  <a:lnTo>
                    <a:pt x="186855" y="323001"/>
                  </a:lnTo>
                  <a:lnTo>
                    <a:pt x="194922" y="314438"/>
                  </a:lnTo>
                  <a:lnTo>
                    <a:pt x="201524" y="305059"/>
                  </a:lnTo>
                  <a:lnTo>
                    <a:pt x="207148" y="293912"/>
                  </a:lnTo>
                  <a:lnTo>
                    <a:pt x="212121" y="281587"/>
                  </a:lnTo>
                  <a:lnTo>
                    <a:pt x="216661" y="268476"/>
                  </a:lnTo>
                  <a:lnTo>
                    <a:pt x="220910" y="254842"/>
                  </a:lnTo>
                  <a:lnTo>
                    <a:pt x="228894" y="226641"/>
                  </a:lnTo>
                  <a:lnTo>
                    <a:pt x="230289" y="212269"/>
                  </a:lnTo>
                  <a:lnTo>
                    <a:pt x="229996" y="197794"/>
                  </a:lnTo>
                  <a:lnTo>
                    <a:pt x="228577" y="183250"/>
                  </a:lnTo>
                  <a:lnTo>
                    <a:pt x="226407" y="168660"/>
                  </a:lnTo>
                  <a:lnTo>
                    <a:pt x="223738" y="154039"/>
                  </a:lnTo>
                  <a:lnTo>
                    <a:pt x="220734" y="139398"/>
                  </a:lnTo>
                  <a:lnTo>
                    <a:pt x="216285" y="125966"/>
                  </a:lnTo>
                  <a:lnTo>
                    <a:pt x="210871" y="113342"/>
                  </a:lnTo>
                  <a:lnTo>
                    <a:pt x="204816" y="101255"/>
                  </a:lnTo>
                  <a:lnTo>
                    <a:pt x="197108" y="90750"/>
                  </a:lnTo>
                  <a:lnTo>
                    <a:pt x="188299" y="81299"/>
                  </a:lnTo>
                  <a:lnTo>
                    <a:pt x="178756" y="72552"/>
                  </a:lnTo>
                  <a:lnTo>
                    <a:pt x="168723" y="64274"/>
                  </a:lnTo>
                  <a:lnTo>
                    <a:pt x="158364" y="56308"/>
                  </a:lnTo>
                  <a:lnTo>
                    <a:pt x="10461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140563" y="3611791"/>
              <a:ext cx="244076" cy="367291"/>
            </a:xfrm>
            <a:custGeom>
              <a:avLst/>
              <a:gdLst/>
              <a:ahLst/>
              <a:cxnLst/>
              <a:rect l="0" t="0" r="0" b="0"/>
              <a:pathLst>
                <a:path w="244076" h="367291">
                  <a:moveTo>
                    <a:pt x="48888" y="44047"/>
                  </a:moveTo>
                  <a:lnTo>
                    <a:pt x="37197" y="55738"/>
                  </a:lnTo>
                  <a:lnTo>
                    <a:pt x="32529" y="62852"/>
                  </a:lnTo>
                  <a:lnTo>
                    <a:pt x="28194" y="71266"/>
                  </a:lnTo>
                  <a:lnTo>
                    <a:pt x="24080" y="80546"/>
                  </a:lnTo>
                  <a:lnTo>
                    <a:pt x="20115" y="91626"/>
                  </a:lnTo>
                  <a:lnTo>
                    <a:pt x="16247" y="103907"/>
                  </a:lnTo>
                  <a:lnTo>
                    <a:pt x="8688" y="130603"/>
                  </a:lnTo>
                  <a:lnTo>
                    <a:pt x="1249" y="158782"/>
                  </a:lnTo>
                  <a:lnTo>
                    <a:pt x="0" y="173148"/>
                  </a:lnTo>
                  <a:lnTo>
                    <a:pt x="390" y="187618"/>
                  </a:lnTo>
                  <a:lnTo>
                    <a:pt x="1874" y="202160"/>
                  </a:lnTo>
                  <a:lnTo>
                    <a:pt x="5310" y="216748"/>
                  </a:lnTo>
                  <a:lnTo>
                    <a:pt x="10048" y="231368"/>
                  </a:lnTo>
                  <a:lnTo>
                    <a:pt x="15654" y="246009"/>
                  </a:lnTo>
                  <a:lnTo>
                    <a:pt x="21838" y="260663"/>
                  </a:lnTo>
                  <a:lnTo>
                    <a:pt x="28408" y="275327"/>
                  </a:lnTo>
                  <a:lnTo>
                    <a:pt x="35235" y="289996"/>
                  </a:lnTo>
                  <a:lnTo>
                    <a:pt x="42233" y="303447"/>
                  </a:lnTo>
                  <a:lnTo>
                    <a:pt x="49345" y="316084"/>
                  </a:lnTo>
                  <a:lnTo>
                    <a:pt x="56534" y="328179"/>
                  </a:lnTo>
                  <a:lnTo>
                    <a:pt x="64997" y="337467"/>
                  </a:lnTo>
                  <a:lnTo>
                    <a:pt x="74309" y="344882"/>
                  </a:lnTo>
                  <a:lnTo>
                    <a:pt x="84188" y="351048"/>
                  </a:lnTo>
                  <a:lnTo>
                    <a:pt x="95668" y="356383"/>
                  </a:lnTo>
                  <a:lnTo>
                    <a:pt x="108216" y="361163"/>
                  </a:lnTo>
                  <a:lnTo>
                    <a:pt x="121474" y="365573"/>
                  </a:lnTo>
                  <a:lnTo>
                    <a:pt x="133984" y="367290"/>
                  </a:lnTo>
                  <a:lnTo>
                    <a:pt x="145994" y="367211"/>
                  </a:lnTo>
                  <a:lnTo>
                    <a:pt x="157672" y="365935"/>
                  </a:lnTo>
                  <a:lnTo>
                    <a:pt x="169127" y="361413"/>
                  </a:lnTo>
                  <a:lnTo>
                    <a:pt x="180435" y="354728"/>
                  </a:lnTo>
                  <a:lnTo>
                    <a:pt x="191644" y="346601"/>
                  </a:lnTo>
                  <a:lnTo>
                    <a:pt x="201564" y="338736"/>
                  </a:lnTo>
                  <a:lnTo>
                    <a:pt x="210624" y="331046"/>
                  </a:lnTo>
                  <a:lnTo>
                    <a:pt x="219111" y="323472"/>
                  </a:lnTo>
                  <a:lnTo>
                    <a:pt x="225992" y="313529"/>
                  </a:lnTo>
                  <a:lnTo>
                    <a:pt x="231803" y="302006"/>
                  </a:lnTo>
                  <a:lnTo>
                    <a:pt x="236901" y="289430"/>
                  </a:lnTo>
                  <a:lnTo>
                    <a:pt x="240299" y="276152"/>
                  </a:lnTo>
                  <a:lnTo>
                    <a:pt x="242565" y="262406"/>
                  </a:lnTo>
                  <a:lnTo>
                    <a:pt x="244075" y="248348"/>
                  </a:lnTo>
                  <a:lnTo>
                    <a:pt x="243859" y="235305"/>
                  </a:lnTo>
                  <a:lnTo>
                    <a:pt x="242491" y="222940"/>
                  </a:lnTo>
                  <a:lnTo>
                    <a:pt x="240355" y="211026"/>
                  </a:lnTo>
                  <a:lnTo>
                    <a:pt x="236485" y="198189"/>
                  </a:lnTo>
                  <a:lnTo>
                    <a:pt x="231458" y="184737"/>
                  </a:lnTo>
                  <a:lnTo>
                    <a:pt x="225659" y="170875"/>
                  </a:lnTo>
                  <a:lnTo>
                    <a:pt x="219346" y="156739"/>
                  </a:lnTo>
                  <a:lnTo>
                    <a:pt x="205806" y="127983"/>
                  </a:lnTo>
                  <a:lnTo>
                    <a:pt x="198770" y="114686"/>
                  </a:lnTo>
                  <a:lnTo>
                    <a:pt x="191632" y="102151"/>
                  </a:lnTo>
                  <a:lnTo>
                    <a:pt x="184427" y="90124"/>
                  </a:lnTo>
                  <a:lnTo>
                    <a:pt x="177176" y="79659"/>
                  </a:lnTo>
                  <a:lnTo>
                    <a:pt x="169895" y="70235"/>
                  </a:lnTo>
                  <a:lnTo>
                    <a:pt x="162594" y="61506"/>
                  </a:lnTo>
                  <a:lnTo>
                    <a:pt x="154057" y="52015"/>
                  </a:lnTo>
                  <a:lnTo>
                    <a:pt x="144694" y="42018"/>
                  </a:lnTo>
                  <a:lnTo>
                    <a:pt x="929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420694" y="3666849"/>
              <a:ext cx="341360" cy="22024"/>
            </a:xfrm>
            <a:custGeom>
              <a:avLst/>
              <a:gdLst/>
              <a:ahLst/>
              <a:cxnLst/>
              <a:rect l="0" t="0" r="0" b="0"/>
              <a:pathLst>
                <a:path w="341360" h="22024">
                  <a:moveTo>
                    <a:pt x="0" y="22023"/>
                  </a:moveTo>
                  <a:lnTo>
                    <a:pt x="61306" y="6697"/>
                  </a:lnTo>
                  <a:lnTo>
                    <a:pt x="76352" y="4465"/>
                  </a:lnTo>
                  <a:lnTo>
                    <a:pt x="92500" y="2976"/>
                  </a:lnTo>
                  <a:lnTo>
                    <a:pt x="109384" y="1984"/>
                  </a:lnTo>
                  <a:lnTo>
                    <a:pt x="144456" y="882"/>
                  </a:lnTo>
                  <a:lnTo>
                    <a:pt x="244665" y="78"/>
                  </a:lnTo>
                  <a:lnTo>
                    <a:pt x="34135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530809" y="3920115"/>
              <a:ext cx="154163" cy="33036"/>
            </a:xfrm>
            <a:custGeom>
              <a:avLst/>
              <a:gdLst/>
              <a:ahLst/>
              <a:cxnLst/>
              <a:rect l="0" t="0" r="0" b="0"/>
              <a:pathLst>
                <a:path w="154163" h="33036">
                  <a:moveTo>
                    <a:pt x="0" y="0"/>
                  </a:moveTo>
                  <a:lnTo>
                    <a:pt x="61306" y="15326"/>
                  </a:lnTo>
                  <a:lnTo>
                    <a:pt x="73906" y="18782"/>
                  </a:lnTo>
                  <a:lnTo>
                    <a:pt x="85976" y="22310"/>
                  </a:lnTo>
                  <a:lnTo>
                    <a:pt x="154162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927226" y="3471079"/>
            <a:ext cx="1451141" cy="592187"/>
            <a:chOff x="6927226" y="3471079"/>
            <a:chExt cx="1451141" cy="592187"/>
          </a:xfrm>
        </p:grpSpPr>
        <p:sp>
          <p:nvSpPr>
            <p:cNvPr id="87" name="Freeform 86"/>
            <p:cNvSpPr/>
            <p:nvPr/>
          </p:nvSpPr>
          <p:spPr>
            <a:xfrm>
              <a:off x="6927226" y="3513544"/>
              <a:ext cx="329321" cy="450618"/>
            </a:xfrm>
            <a:custGeom>
              <a:avLst/>
              <a:gdLst/>
              <a:ahLst/>
              <a:cxnLst/>
              <a:rect l="0" t="0" r="0" b="0"/>
              <a:pathLst>
                <a:path w="329321" h="450618">
                  <a:moveTo>
                    <a:pt x="0" y="43190"/>
                  </a:moveTo>
                  <a:lnTo>
                    <a:pt x="11691" y="25653"/>
                  </a:lnTo>
                  <a:lnTo>
                    <a:pt x="18805" y="19263"/>
                  </a:lnTo>
                  <a:lnTo>
                    <a:pt x="27219" y="13780"/>
                  </a:lnTo>
                  <a:lnTo>
                    <a:pt x="36498" y="8901"/>
                  </a:lnTo>
                  <a:lnTo>
                    <a:pt x="47579" y="5649"/>
                  </a:lnTo>
                  <a:lnTo>
                    <a:pt x="59860" y="3480"/>
                  </a:lnTo>
                  <a:lnTo>
                    <a:pt x="72941" y="2035"/>
                  </a:lnTo>
                  <a:lnTo>
                    <a:pt x="86556" y="1071"/>
                  </a:lnTo>
                  <a:lnTo>
                    <a:pt x="100527" y="429"/>
                  </a:lnTo>
                  <a:lnTo>
                    <a:pt x="114734" y="0"/>
                  </a:lnTo>
                  <a:lnTo>
                    <a:pt x="129100" y="938"/>
                  </a:lnTo>
                  <a:lnTo>
                    <a:pt x="143571" y="2787"/>
                  </a:lnTo>
                  <a:lnTo>
                    <a:pt x="158113" y="5243"/>
                  </a:lnTo>
                  <a:lnTo>
                    <a:pt x="171478" y="9327"/>
                  </a:lnTo>
                  <a:lnTo>
                    <a:pt x="184058" y="14497"/>
                  </a:lnTo>
                  <a:lnTo>
                    <a:pt x="196116" y="20391"/>
                  </a:lnTo>
                  <a:lnTo>
                    <a:pt x="206602" y="26767"/>
                  </a:lnTo>
                  <a:lnTo>
                    <a:pt x="216038" y="33465"/>
                  </a:lnTo>
                  <a:lnTo>
                    <a:pt x="224776" y="40377"/>
                  </a:lnTo>
                  <a:lnTo>
                    <a:pt x="230602" y="49879"/>
                  </a:lnTo>
                  <a:lnTo>
                    <a:pt x="234486" y="61108"/>
                  </a:lnTo>
                  <a:lnTo>
                    <a:pt x="237075" y="73488"/>
                  </a:lnTo>
                  <a:lnTo>
                    <a:pt x="237578" y="86635"/>
                  </a:lnTo>
                  <a:lnTo>
                    <a:pt x="236690" y="100294"/>
                  </a:lnTo>
                  <a:lnTo>
                    <a:pt x="234874" y="114294"/>
                  </a:lnTo>
                  <a:lnTo>
                    <a:pt x="231216" y="126074"/>
                  </a:lnTo>
                  <a:lnTo>
                    <a:pt x="226331" y="136375"/>
                  </a:lnTo>
                  <a:lnTo>
                    <a:pt x="220627" y="145689"/>
                  </a:lnTo>
                  <a:lnTo>
                    <a:pt x="214377" y="154345"/>
                  </a:lnTo>
                  <a:lnTo>
                    <a:pt x="207764" y="162563"/>
                  </a:lnTo>
                  <a:lnTo>
                    <a:pt x="200908" y="170489"/>
                  </a:lnTo>
                  <a:lnTo>
                    <a:pt x="193890" y="178220"/>
                  </a:lnTo>
                  <a:lnTo>
                    <a:pt x="179568" y="193335"/>
                  </a:lnTo>
                  <a:lnTo>
                    <a:pt x="175993" y="202015"/>
                  </a:lnTo>
                  <a:lnTo>
                    <a:pt x="174833" y="211472"/>
                  </a:lnTo>
                  <a:lnTo>
                    <a:pt x="175283" y="221447"/>
                  </a:lnTo>
                  <a:lnTo>
                    <a:pt x="179254" y="229321"/>
                  </a:lnTo>
                  <a:lnTo>
                    <a:pt x="185572" y="235794"/>
                  </a:lnTo>
                  <a:lnTo>
                    <a:pt x="193454" y="241332"/>
                  </a:lnTo>
                  <a:lnTo>
                    <a:pt x="202380" y="246248"/>
                  </a:lnTo>
                  <a:lnTo>
                    <a:pt x="212001" y="250749"/>
                  </a:lnTo>
                  <a:lnTo>
                    <a:pt x="222085" y="254973"/>
                  </a:lnTo>
                  <a:lnTo>
                    <a:pt x="233702" y="259012"/>
                  </a:lnTo>
                  <a:lnTo>
                    <a:pt x="246341" y="262929"/>
                  </a:lnTo>
                  <a:lnTo>
                    <a:pt x="259660" y="266764"/>
                  </a:lnTo>
                  <a:lnTo>
                    <a:pt x="270988" y="271767"/>
                  </a:lnTo>
                  <a:lnTo>
                    <a:pt x="280986" y="277549"/>
                  </a:lnTo>
                  <a:lnTo>
                    <a:pt x="320461" y="304412"/>
                  </a:lnTo>
                  <a:lnTo>
                    <a:pt x="326203" y="313995"/>
                  </a:lnTo>
                  <a:lnTo>
                    <a:pt x="328807" y="325278"/>
                  </a:lnTo>
                  <a:lnTo>
                    <a:pt x="329320" y="337694"/>
                  </a:lnTo>
                  <a:lnTo>
                    <a:pt x="327215" y="348418"/>
                  </a:lnTo>
                  <a:lnTo>
                    <a:pt x="323366" y="358014"/>
                  </a:lnTo>
                  <a:lnTo>
                    <a:pt x="318351" y="366859"/>
                  </a:lnTo>
                  <a:lnTo>
                    <a:pt x="310115" y="375202"/>
                  </a:lnTo>
                  <a:lnTo>
                    <a:pt x="299729" y="383211"/>
                  </a:lnTo>
                  <a:lnTo>
                    <a:pt x="287912" y="390998"/>
                  </a:lnTo>
                  <a:lnTo>
                    <a:pt x="275140" y="398636"/>
                  </a:lnTo>
                  <a:lnTo>
                    <a:pt x="261731" y="406175"/>
                  </a:lnTo>
                  <a:lnTo>
                    <a:pt x="247898" y="413648"/>
                  </a:lnTo>
                  <a:lnTo>
                    <a:pt x="233781" y="419854"/>
                  </a:lnTo>
                  <a:lnTo>
                    <a:pt x="219477" y="425214"/>
                  </a:lnTo>
                  <a:lnTo>
                    <a:pt x="205046" y="430012"/>
                  </a:lnTo>
                  <a:lnTo>
                    <a:pt x="190531" y="434433"/>
                  </a:lnTo>
                  <a:lnTo>
                    <a:pt x="161354" y="442609"/>
                  </a:lnTo>
                  <a:lnTo>
                    <a:pt x="146722" y="445278"/>
                  </a:lnTo>
                  <a:lnTo>
                    <a:pt x="132073" y="447058"/>
                  </a:lnTo>
                  <a:lnTo>
                    <a:pt x="88092" y="4506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279595" y="3471079"/>
              <a:ext cx="253267" cy="416002"/>
            </a:xfrm>
            <a:custGeom>
              <a:avLst/>
              <a:gdLst/>
              <a:ahLst/>
              <a:cxnLst/>
              <a:rect l="0" t="0" r="0" b="0"/>
              <a:pathLst>
                <a:path w="253267" h="416002">
                  <a:moveTo>
                    <a:pt x="0" y="30597"/>
                  </a:moveTo>
                  <a:lnTo>
                    <a:pt x="17537" y="18906"/>
                  </a:lnTo>
                  <a:lnTo>
                    <a:pt x="27598" y="14238"/>
                  </a:lnTo>
                  <a:lnTo>
                    <a:pt x="39198" y="9903"/>
                  </a:lnTo>
                  <a:lnTo>
                    <a:pt x="51826" y="5790"/>
                  </a:lnTo>
                  <a:lnTo>
                    <a:pt x="65139" y="3047"/>
                  </a:lnTo>
                  <a:lnTo>
                    <a:pt x="78908" y="1219"/>
                  </a:lnTo>
                  <a:lnTo>
                    <a:pt x="92982" y="0"/>
                  </a:lnTo>
                  <a:lnTo>
                    <a:pt x="106034" y="1634"/>
                  </a:lnTo>
                  <a:lnTo>
                    <a:pt x="118406" y="5171"/>
                  </a:lnTo>
                  <a:lnTo>
                    <a:pt x="130325" y="9976"/>
                  </a:lnTo>
                  <a:lnTo>
                    <a:pt x="139494" y="16849"/>
                  </a:lnTo>
                  <a:lnTo>
                    <a:pt x="146831" y="25102"/>
                  </a:lnTo>
                  <a:lnTo>
                    <a:pt x="152945" y="34275"/>
                  </a:lnTo>
                  <a:lnTo>
                    <a:pt x="155798" y="45284"/>
                  </a:lnTo>
                  <a:lnTo>
                    <a:pt x="156476" y="57518"/>
                  </a:lnTo>
                  <a:lnTo>
                    <a:pt x="155705" y="70567"/>
                  </a:lnTo>
                  <a:lnTo>
                    <a:pt x="152744" y="84161"/>
                  </a:lnTo>
                  <a:lnTo>
                    <a:pt x="148322" y="98117"/>
                  </a:lnTo>
                  <a:lnTo>
                    <a:pt x="142928" y="112316"/>
                  </a:lnTo>
                  <a:lnTo>
                    <a:pt x="135661" y="126675"/>
                  </a:lnTo>
                  <a:lnTo>
                    <a:pt x="127146" y="141142"/>
                  </a:lnTo>
                  <a:lnTo>
                    <a:pt x="107897" y="171491"/>
                  </a:lnTo>
                  <a:lnTo>
                    <a:pt x="87107" y="205371"/>
                  </a:lnTo>
                  <a:lnTo>
                    <a:pt x="77648" y="221747"/>
                  </a:lnTo>
                  <a:lnTo>
                    <a:pt x="60612" y="252993"/>
                  </a:lnTo>
                  <a:lnTo>
                    <a:pt x="53867" y="266954"/>
                  </a:lnTo>
                  <a:lnTo>
                    <a:pt x="48146" y="279931"/>
                  </a:lnTo>
                  <a:lnTo>
                    <a:pt x="43109" y="292253"/>
                  </a:lnTo>
                  <a:lnTo>
                    <a:pt x="40975" y="304139"/>
                  </a:lnTo>
                  <a:lnTo>
                    <a:pt x="40776" y="315733"/>
                  </a:lnTo>
                  <a:lnTo>
                    <a:pt x="41866" y="327132"/>
                  </a:lnTo>
                  <a:lnTo>
                    <a:pt x="46264" y="337180"/>
                  </a:lnTo>
                  <a:lnTo>
                    <a:pt x="52865" y="346324"/>
                  </a:lnTo>
                  <a:lnTo>
                    <a:pt x="60938" y="354868"/>
                  </a:lnTo>
                  <a:lnTo>
                    <a:pt x="69990" y="361787"/>
                  </a:lnTo>
                  <a:lnTo>
                    <a:pt x="79695" y="367624"/>
                  </a:lnTo>
                  <a:lnTo>
                    <a:pt x="89835" y="372738"/>
                  </a:lnTo>
                  <a:lnTo>
                    <a:pt x="101490" y="377371"/>
                  </a:lnTo>
                  <a:lnTo>
                    <a:pt x="114153" y="381683"/>
                  </a:lnTo>
                  <a:lnTo>
                    <a:pt x="127490" y="385782"/>
                  </a:lnTo>
                  <a:lnTo>
                    <a:pt x="141275" y="388514"/>
                  </a:lnTo>
                  <a:lnTo>
                    <a:pt x="155358" y="390336"/>
                  </a:lnTo>
                  <a:lnTo>
                    <a:pt x="169642" y="391550"/>
                  </a:lnTo>
                  <a:lnTo>
                    <a:pt x="182835" y="393583"/>
                  </a:lnTo>
                  <a:lnTo>
                    <a:pt x="195300" y="396162"/>
                  </a:lnTo>
                  <a:lnTo>
                    <a:pt x="253266" y="4160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609943" y="3865057"/>
              <a:ext cx="44047" cy="198209"/>
            </a:xfrm>
            <a:custGeom>
              <a:avLst/>
              <a:gdLst/>
              <a:ahLst/>
              <a:cxnLst/>
              <a:rect l="0" t="0" r="0" b="0"/>
              <a:pathLst>
                <a:path w="44047" h="198209">
                  <a:moveTo>
                    <a:pt x="44046" y="0"/>
                  </a:moveTo>
                  <a:lnTo>
                    <a:pt x="38201" y="17537"/>
                  </a:lnTo>
                  <a:lnTo>
                    <a:pt x="36478" y="27598"/>
                  </a:lnTo>
                  <a:lnTo>
                    <a:pt x="35329" y="39198"/>
                  </a:lnTo>
                  <a:lnTo>
                    <a:pt x="34564" y="51826"/>
                  </a:lnTo>
                  <a:lnTo>
                    <a:pt x="32831" y="65138"/>
                  </a:lnTo>
                  <a:lnTo>
                    <a:pt x="30451" y="78907"/>
                  </a:lnTo>
                  <a:lnTo>
                    <a:pt x="27642" y="92980"/>
                  </a:lnTo>
                  <a:lnTo>
                    <a:pt x="24546" y="106033"/>
                  </a:lnTo>
                  <a:lnTo>
                    <a:pt x="21257" y="118406"/>
                  </a:lnTo>
                  <a:lnTo>
                    <a:pt x="14342" y="141941"/>
                  </a:lnTo>
                  <a:lnTo>
                    <a:pt x="10784" y="153356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786127" y="3501676"/>
              <a:ext cx="21117" cy="385405"/>
            </a:xfrm>
            <a:custGeom>
              <a:avLst/>
              <a:gdLst/>
              <a:ahLst/>
              <a:cxnLst/>
              <a:rect l="0" t="0" r="0" b="0"/>
              <a:pathLst>
                <a:path w="21117" h="385405">
                  <a:moveTo>
                    <a:pt x="0" y="0"/>
                  </a:moveTo>
                  <a:lnTo>
                    <a:pt x="11692" y="17537"/>
                  </a:lnTo>
                  <a:lnTo>
                    <a:pt x="15136" y="28820"/>
                  </a:lnTo>
                  <a:lnTo>
                    <a:pt x="17432" y="42460"/>
                  </a:lnTo>
                  <a:lnTo>
                    <a:pt x="18963" y="57671"/>
                  </a:lnTo>
                  <a:lnTo>
                    <a:pt x="19983" y="72705"/>
                  </a:lnTo>
                  <a:lnTo>
                    <a:pt x="20663" y="87622"/>
                  </a:lnTo>
                  <a:lnTo>
                    <a:pt x="21116" y="102461"/>
                  </a:lnTo>
                  <a:lnTo>
                    <a:pt x="20195" y="117248"/>
                  </a:lnTo>
                  <a:lnTo>
                    <a:pt x="18358" y="131999"/>
                  </a:lnTo>
                  <a:lnTo>
                    <a:pt x="15909" y="146728"/>
                  </a:lnTo>
                  <a:lnTo>
                    <a:pt x="14277" y="162664"/>
                  </a:lnTo>
                  <a:lnTo>
                    <a:pt x="13189" y="179406"/>
                  </a:lnTo>
                  <a:lnTo>
                    <a:pt x="12463" y="196685"/>
                  </a:lnTo>
                  <a:lnTo>
                    <a:pt x="10756" y="213098"/>
                  </a:lnTo>
                  <a:lnTo>
                    <a:pt x="8395" y="228935"/>
                  </a:lnTo>
                  <a:lnTo>
                    <a:pt x="5597" y="244386"/>
                  </a:lnTo>
                  <a:lnTo>
                    <a:pt x="3731" y="259581"/>
                  </a:lnTo>
                  <a:lnTo>
                    <a:pt x="2488" y="274605"/>
                  </a:lnTo>
                  <a:lnTo>
                    <a:pt x="1658" y="289515"/>
                  </a:lnTo>
                  <a:lnTo>
                    <a:pt x="738" y="319133"/>
                  </a:lnTo>
                  <a:lnTo>
                    <a:pt x="0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647227" y="3578757"/>
              <a:ext cx="193959" cy="231244"/>
            </a:xfrm>
            <a:custGeom>
              <a:avLst/>
              <a:gdLst/>
              <a:ahLst/>
              <a:cxnLst/>
              <a:rect l="0" t="0" r="0" b="0"/>
              <a:pathLst>
                <a:path w="193959" h="231244">
                  <a:moveTo>
                    <a:pt x="193958" y="231243"/>
                  </a:moveTo>
                  <a:lnTo>
                    <a:pt x="182267" y="219551"/>
                  </a:lnTo>
                  <a:lnTo>
                    <a:pt x="175152" y="213660"/>
                  </a:lnTo>
                  <a:lnTo>
                    <a:pt x="166739" y="207286"/>
                  </a:lnTo>
                  <a:lnTo>
                    <a:pt x="147603" y="193678"/>
                  </a:lnTo>
                  <a:lnTo>
                    <a:pt x="94550" y="157719"/>
                  </a:lnTo>
                  <a:lnTo>
                    <a:pt x="83639" y="151639"/>
                  </a:lnTo>
                  <a:lnTo>
                    <a:pt x="72695" y="146362"/>
                  </a:lnTo>
                  <a:lnTo>
                    <a:pt x="61729" y="141621"/>
                  </a:lnTo>
                  <a:lnTo>
                    <a:pt x="51971" y="136013"/>
                  </a:lnTo>
                  <a:lnTo>
                    <a:pt x="43019" y="129827"/>
                  </a:lnTo>
                  <a:lnTo>
                    <a:pt x="34604" y="123257"/>
                  </a:lnTo>
                  <a:lnTo>
                    <a:pt x="26547" y="116429"/>
                  </a:lnTo>
                  <a:lnTo>
                    <a:pt x="18728" y="109431"/>
                  </a:lnTo>
                  <a:lnTo>
                    <a:pt x="11069" y="102318"/>
                  </a:lnTo>
                  <a:lnTo>
                    <a:pt x="5963" y="92682"/>
                  </a:lnTo>
                  <a:lnTo>
                    <a:pt x="2558" y="81364"/>
                  </a:lnTo>
                  <a:lnTo>
                    <a:pt x="289" y="68925"/>
                  </a:lnTo>
                  <a:lnTo>
                    <a:pt x="0" y="56961"/>
                  </a:lnTo>
                  <a:lnTo>
                    <a:pt x="1030" y="45315"/>
                  </a:lnTo>
                  <a:lnTo>
                    <a:pt x="177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852999" y="3512687"/>
              <a:ext cx="229597" cy="382327"/>
            </a:xfrm>
            <a:custGeom>
              <a:avLst/>
              <a:gdLst/>
              <a:ahLst/>
              <a:cxnLst/>
              <a:rect l="0" t="0" r="0" b="0"/>
              <a:pathLst>
                <a:path w="229597" h="382327">
                  <a:moveTo>
                    <a:pt x="54256" y="22023"/>
                  </a:moveTo>
                  <a:lnTo>
                    <a:pt x="42564" y="33715"/>
                  </a:lnTo>
                  <a:lnTo>
                    <a:pt x="36673" y="42053"/>
                  </a:lnTo>
                  <a:lnTo>
                    <a:pt x="30299" y="52505"/>
                  </a:lnTo>
                  <a:lnTo>
                    <a:pt x="23603" y="64368"/>
                  </a:lnTo>
                  <a:lnTo>
                    <a:pt x="17915" y="77171"/>
                  </a:lnTo>
                  <a:lnTo>
                    <a:pt x="12899" y="90599"/>
                  </a:lnTo>
                  <a:lnTo>
                    <a:pt x="8332" y="104446"/>
                  </a:lnTo>
                  <a:lnTo>
                    <a:pt x="5288" y="118571"/>
                  </a:lnTo>
                  <a:lnTo>
                    <a:pt x="3257" y="132882"/>
                  </a:lnTo>
                  <a:lnTo>
                    <a:pt x="1904" y="147316"/>
                  </a:lnTo>
                  <a:lnTo>
                    <a:pt x="1002" y="161834"/>
                  </a:lnTo>
                  <a:lnTo>
                    <a:pt x="0" y="191014"/>
                  </a:lnTo>
                  <a:lnTo>
                    <a:pt x="956" y="206871"/>
                  </a:lnTo>
                  <a:lnTo>
                    <a:pt x="2817" y="223560"/>
                  </a:lnTo>
                  <a:lnTo>
                    <a:pt x="5281" y="240803"/>
                  </a:lnTo>
                  <a:lnTo>
                    <a:pt x="8148" y="257192"/>
                  </a:lnTo>
                  <a:lnTo>
                    <a:pt x="11282" y="273013"/>
                  </a:lnTo>
                  <a:lnTo>
                    <a:pt x="14595" y="288454"/>
                  </a:lnTo>
                  <a:lnTo>
                    <a:pt x="19251" y="302418"/>
                  </a:lnTo>
                  <a:lnTo>
                    <a:pt x="24801" y="315399"/>
                  </a:lnTo>
                  <a:lnTo>
                    <a:pt x="30949" y="327723"/>
                  </a:lnTo>
                  <a:lnTo>
                    <a:pt x="37494" y="338386"/>
                  </a:lnTo>
                  <a:lnTo>
                    <a:pt x="44305" y="347941"/>
                  </a:lnTo>
                  <a:lnTo>
                    <a:pt x="51292" y="356758"/>
                  </a:lnTo>
                  <a:lnTo>
                    <a:pt x="60844" y="363860"/>
                  </a:lnTo>
                  <a:lnTo>
                    <a:pt x="72107" y="369818"/>
                  </a:lnTo>
                  <a:lnTo>
                    <a:pt x="84509" y="375014"/>
                  </a:lnTo>
                  <a:lnTo>
                    <a:pt x="97671" y="378478"/>
                  </a:lnTo>
                  <a:lnTo>
                    <a:pt x="111340" y="380787"/>
                  </a:lnTo>
                  <a:lnTo>
                    <a:pt x="125347" y="382326"/>
                  </a:lnTo>
                  <a:lnTo>
                    <a:pt x="137131" y="380905"/>
                  </a:lnTo>
                  <a:lnTo>
                    <a:pt x="147435" y="377511"/>
                  </a:lnTo>
                  <a:lnTo>
                    <a:pt x="156751" y="372802"/>
                  </a:lnTo>
                  <a:lnTo>
                    <a:pt x="165409" y="365991"/>
                  </a:lnTo>
                  <a:lnTo>
                    <a:pt x="173627" y="357781"/>
                  </a:lnTo>
                  <a:lnTo>
                    <a:pt x="181553" y="348636"/>
                  </a:lnTo>
                  <a:lnTo>
                    <a:pt x="189285" y="338869"/>
                  </a:lnTo>
                  <a:lnTo>
                    <a:pt x="196886" y="328688"/>
                  </a:lnTo>
                  <a:lnTo>
                    <a:pt x="204400" y="318229"/>
                  </a:lnTo>
                  <a:lnTo>
                    <a:pt x="210633" y="306363"/>
                  </a:lnTo>
                  <a:lnTo>
                    <a:pt x="216012" y="293558"/>
                  </a:lnTo>
                  <a:lnTo>
                    <a:pt x="220821" y="280128"/>
                  </a:lnTo>
                  <a:lnTo>
                    <a:pt x="224028" y="266280"/>
                  </a:lnTo>
                  <a:lnTo>
                    <a:pt x="226165" y="252154"/>
                  </a:lnTo>
                  <a:lnTo>
                    <a:pt x="227590" y="237842"/>
                  </a:lnTo>
                  <a:lnTo>
                    <a:pt x="228540" y="222184"/>
                  </a:lnTo>
                  <a:lnTo>
                    <a:pt x="229596" y="188473"/>
                  </a:lnTo>
                  <a:lnTo>
                    <a:pt x="227431" y="173365"/>
                  </a:lnTo>
                  <a:lnTo>
                    <a:pt x="223540" y="159623"/>
                  </a:lnTo>
                  <a:lnTo>
                    <a:pt x="218499" y="146791"/>
                  </a:lnTo>
                  <a:lnTo>
                    <a:pt x="212692" y="133343"/>
                  </a:lnTo>
                  <a:lnTo>
                    <a:pt x="199713" y="105349"/>
                  </a:lnTo>
                  <a:lnTo>
                    <a:pt x="192826" y="93480"/>
                  </a:lnTo>
                  <a:lnTo>
                    <a:pt x="185788" y="83119"/>
                  </a:lnTo>
                  <a:lnTo>
                    <a:pt x="178650" y="73766"/>
                  </a:lnTo>
                  <a:lnTo>
                    <a:pt x="171443" y="63859"/>
                  </a:lnTo>
                  <a:lnTo>
                    <a:pt x="156911" y="43064"/>
                  </a:lnTo>
                  <a:lnTo>
                    <a:pt x="148386" y="34827"/>
                  </a:lnTo>
                  <a:lnTo>
                    <a:pt x="139032" y="28112"/>
                  </a:lnTo>
                  <a:lnTo>
                    <a:pt x="129126" y="22412"/>
                  </a:lnTo>
                  <a:lnTo>
                    <a:pt x="118851" y="17389"/>
                  </a:lnTo>
                  <a:lnTo>
                    <a:pt x="108331" y="12816"/>
                  </a:lnTo>
                  <a:lnTo>
                    <a:pt x="6526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119202" y="3534710"/>
              <a:ext cx="259165" cy="436149"/>
            </a:xfrm>
            <a:custGeom>
              <a:avLst/>
              <a:gdLst/>
              <a:ahLst/>
              <a:cxnLst/>
              <a:rect l="0" t="0" r="0" b="0"/>
              <a:pathLst>
                <a:path w="259165" h="436149">
                  <a:moveTo>
                    <a:pt x="107388" y="0"/>
                  </a:moveTo>
                  <a:lnTo>
                    <a:pt x="89851" y="11692"/>
                  </a:lnTo>
                  <a:lnTo>
                    <a:pt x="81015" y="18806"/>
                  </a:lnTo>
                  <a:lnTo>
                    <a:pt x="71453" y="27220"/>
                  </a:lnTo>
                  <a:lnTo>
                    <a:pt x="61408" y="36499"/>
                  </a:lnTo>
                  <a:lnTo>
                    <a:pt x="53489" y="46356"/>
                  </a:lnTo>
                  <a:lnTo>
                    <a:pt x="46985" y="56598"/>
                  </a:lnTo>
                  <a:lnTo>
                    <a:pt x="35273" y="78989"/>
                  </a:lnTo>
                  <a:lnTo>
                    <a:pt x="21910" y="105255"/>
                  </a:lnTo>
                  <a:lnTo>
                    <a:pt x="16144" y="119110"/>
                  </a:lnTo>
                  <a:lnTo>
                    <a:pt x="11077" y="133241"/>
                  </a:lnTo>
                  <a:lnTo>
                    <a:pt x="6476" y="147556"/>
                  </a:lnTo>
                  <a:lnTo>
                    <a:pt x="3409" y="161993"/>
                  </a:lnTo>
                  <a:lnTo>
                    <a:pt x="1363" y="176512"/>
                  </a:lnTo>
                  <a:lnTo>
                    <a:pt x="0" y="191085"/>
                  </a:lnTo>
                  <a:lnTo>
                    <a:pt x="314" y="205695"/>
                  </a:lnTo>
                  <a:lnTo>
                    <a:pt x="1748" y="220329"/>
                  </a:lnTo>
                  <a:lnTo>
                    <a:pt x="3926" y="234978"/>
                  </a:lnTo>
                  <a:lnTo>
                    <a:pt x="6602" y="249639"/>
                  </a:lnTo>
                  <a:lnTo>
                    <a:pt x="9610" y="264307"/>
                  </a:lnTo>
                  <a:lnTo>
                    <a:pt x="12838" y="278979"/>
                  </a:lnTo>
                  <a:lnTo>
                    <a:pt x="17438" y="294879"/>
                  </a:lnTo>
                  <a:lnTo>
                    <a:pt x="22951" y="311596"/>
                  </a:lnTo>
                  <a:lnTo>
                    <a:pt x="29073" y="328858"/>
                  </a:lnTo>
                  <a:lnTo>
                    <a:pt x="35602" y="344036"/>
                  </a:lnTo>
                  <a:lnTo>
                    <a:pt x="42402" y="357826"/>
                  </a:lnTo>
                  <a:lnTo>
                    <a:pt x="49382" y="370689"/>
                  </a:lnTo>
                  <a:lnTo>
                    <a:pt x="57705" y="381712"/>
                  </a:lnTo>
                  <a:lnTo>
                    <a:pt x="66925" y="391508"/>
                  </a:lnTo>
                  <a:lnTo>
                    <a:pt x="85734" y="408917"/>
                  </a:lnTo>
                  <a:lnTo>
                    <a:pt x="102250" y="424811"/>
                  </a:lnTo>
                  <a:lnTo>
                    <a:pt x="112527" y="430029"/>
                  </a:lnTo>
                  <a:lnTo>
                    <a:pt x="124273" y="433507"/>
                  </a:lnTo>
                  <a:lnTo>
                    <a:pt x="136997" y="435826"/>
                  </a:lnTo>
                  <a:lnTo>
                    <a:pt x="149150" y="436148"/>
                  </a:lnTo>
                  <a:lnTo>
                    <a:pt x="160923" y="435139"/>
                  </a:lnTo>
                  <a:lnTo>
                    <a:pt x="172443" y="433243"/>
                  </a:lnTo>
                  <a:lnTo>
                    <a:pt x="182568" y="429532"/>
                  </a:lnTo>
                  <a:lnTo>
                    <a:pt x="191766" y="424611"/>
                  </a:lnTo>
                  <a:lnTo>
                    <a:pt x="200345" y="418883"/>
                  </a:lnTo>
                  <a:lnTo>
                    <a:pt x="208512" y="411395"/>
                  </a:lnTo>
                  <a:lnTo>
                    <a:pt x="216403" y="402731"/>
                  </a:lnTo>
                  <a:lnTo>
                    <a:pt x="224111" y="393285"/>
                  </a:lnTo>
                  <a:lnTo>
                    <a:pt x="230473" y="383318"/>
                  </a:lnTo>
                  <a:lnTo>
                    <a:pt x="235937" y="373002"/>
                  </a:lnTo>
                  <a:lnTo>
                    <a:pt x="240804" y="362454"/>
                  </a:lnTo>
                  <a:lnTo>
                    <a:pt x="245272" y="351752"/>
                  </a:lnTo>
                  <a:lnTo>
                    <a:pt x="249474" y="340947"/>
                  </a:lnTo>
                  <a:lnTo>
                    <a:pt x="253500" y="330073"/>
                  </a:lnTo>
                  <a:lnTo>
                    <a:pt x="256183" y="317929"/>
                  </a:lnTo>
                  <a:lnTo>
                    <a:pt x="257971" y="304939"/>
                  </a:lnTo>
                  <a:lnTo>
                    <a:pt x="259164" y="291386"/>
                  </a:lnTo>
                  <a:lnTo>
                    <a:pt x="258736" y="276232"/>
                  </a:lnTo>
                  <a:lnTo>
                    <a:pt x="257227" y="260013"/>
                  </a:lnTo>
                  <a:lnTo>
                    <a:pt x="254997" y="243082"/>
                  </a:lnTo>
                  <a:lnTo>
                    <a:pt x="252287" y="226901"/>
                  </a:lnTo>
                  <a:lnTo>
                    <a:pt x="249257" y="211219"/>
                  </a:lnTo>
                  <a:lnTo>
                    <a:pt x="246013" y="195871"/>
                  </a:lnTo>
                  <a:lnTo>
                    <a:pt x="241404" y="181968"/>
                  </a:lnTo>
                  <a:lnTo>
                    <a:pt x="235884" y="169029"/>
                  </a:lnTo>
                  <a:lnTo>
                    <a:pt x="209443" y="116044"/>
                  </a:lnTo>
                  <a:lnTo>
                    <a:pt x="201118" y="103056"/>
                  </a:lnTo>
                  <a:lnTo>
                    <a:pt x="191898" y="90728"/>
                  </a:lnTo>
                  <a:lnTo>
                    <a:pt x="182081" y="78838"/>
                  </a:lnTo>
                  <a:lnTo>
                    <a:pt x="173088" y="68464"/>
                  </a:lnTo>
                  <a:lnTo>
                    <a:pt x="164647" y="59102"/>
                  </a:lnTo>
                  <a:lnTo>
                    <a:pt x="156572" y="50413"/>
                  </a:lnTo>
                  <a:lnTo>
                    <a:pt x="147518" y="42173"/>
                  </a:lnTo>
                  <a:lnTo>
                    <a:pt x="963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744884" y="4159213"/>
            <a:ext cx="3323253" cy="1354310"/>
            <a:chOff x="3744884" y="4159213"/>
            <a:chExt cx="3323253" cy="1354310"/>
          </a:xfrm>
        </p:grpSpPr>
        <p:sp>
          <p:nvSpPr>
            <p:cNvPr id="95" name="Freeform 94"/>
            <p:cNvSpPr/>
            <p:nvPr/>
          </p:nvSpPr>
          <p:spPr>
            <a:xfrm>
              <a:off x="3744884" y="4186780"/>
              <a:ext cx="363383" cy="327960"/>
            </a:xfrm>
            <a:custGeom>
              <a:avLst/>
              <a:gdLst/>
              <a:ahLst/>
              <a:cxnLst/>
              <a:rect l="0" t="0" r="0" b="0"/>
              <a:pathLst>
                <a:path w="363383" h="327960">
                  <a:moveTo>
                    <a:pt x="0" y="52670"/>
                  </a:moveTo>
                  <a:lnTo>
                    <a:pt x="17537" y="35133"/>
                  </a:lnTo>
                  <a:lnTo>
                    <a:pt x="26374" y="28744"/>
                  </a:lnTo>
                  <a:lnTo>
                    <a:pt x="35935" y="23261"/>
                  </a:lnTo>
                  <a:lnTo>
                    <a:pt x="45980" y="18382"/>
                  </a:lnTo>
                  <a:lnTo>
                    <a:pt x="57571" y="13906"/>
                  </a:lnTo>
                  <a:lnTo>
                    <a:pt x="70192" y="9698"/>
                  </a:lnTo>
                  <a:lnTo>
                    <a:pt x="83500" y="5670"/>
                  </a:lnTo>
                  <a:lnTo>
                    <a:pt x="97266" y="2984"/>
                  </a:lnTo>
                  <a:lnTo>
                    <a:pt x="111337" y="1193"/>
                  </a:lnTo>
                  <a:lnTo>
                    <a:pt x="125613" y="0"/>
                  </a:lnTo>
                  <a:lnTo>
                    <a:pt x="138800" y="427"/>
                  </a:lnTo>
                  <a:lnTo>
                    <a:pt x="151261" y="1936"/>
                  </a:lnTo>
                  <a:lnTo>
                    <a:pt x="163240" y="4166"/>
                  </a:lnTo>
                  <a:lnTo>
                    <a:pt x="173673" y="9323"/>
                  </a:lnTo>
                  <a:lnTo>
                    <a:pt x="183075" y="16431"/>
                  </a:lnTo>
                  <a:lnTo>
                    <a:pt x="191790" y="24840"/>
                  </a:lnTo>
                  <a:lnTo>
                    <a:pt x="197600" y="35340"/>
                  </a:lnTo>
                  <a:lnTo>
                    <a:pt x="201473" y="47235"/>
                  </a:lnTo>
                  <a:lnTo>
                    <a:pt x="204056" y="60058"/>
                  </a:lnTo>
                  <a:lnTo>
                    <a:pt x="205777" y="73501"/>
                  </a:lnTo>
                  <a:lnTo>
                    <a:pt x="206925" y="87357"/>
                  </a:lnTo>
                  <a:lnTo>
                    <a:pt x="207690" y="101488"/>
                  </a:lnTo>
                  <a:lnTo>
                    <a:pt x="206977" y="115803"/>
                  </a:lnTo>
                  <a:lnTo>
                    <a:pt x="205277" y="130241"/>
                  </a:lnTo>
                  <a:lnTo>
                    <a:pt x="202921" y="144760"/>
                  </a:lnTo>
                  <a:lnTo>
                    <a:pt x="200127" y="158109"/>
                  </a:lnTo>
                  <a:lnTo>
                    <a:pt x="197040" y="170680"/>
                  </a:lnTo>
                  <a:lnTo>
                    <a:pt x="193759" y="182731"/>
                  </a:lnTo>
                  <a:lnTo>
                    <a:pt x="186851" y="205909"/>
                  </a:lnTo>
                  <a:lnTo>
                    <a:pt x="172447" y="250696"/>
                  </a:lnTo>
                  <a:lnTo>
                    <a:pt x="171246" y="261769"/>
                  </a:lnTo>
                  <a:lnTo>
                    <a:pt x="171669" y="272821"/>
                  </a:lnTo>
                  <a:lnTo>
                    <a:pt x="173174" y="283859"/>
                  </a:lnTo>
                  <a:lnTo>
                    <a:pt x="179072" y="292442"/>
                  </a:lnTo>
                  <a:lnTo>
                    <a:pt x="187898" y="299387"/>
                  </a:lnTo>
                  <a:lnTo>
                    <a:pt x="198676" y="305241"/>
                  </a:lnTo>
                  <a:lnTo>
                    <a:pt x="211979" y="309143"/>
                  </a:lnTo>
                  <a:lnTo>
                    <a:pt x="226965" y="311745"/>
                  </a:lnTo>
                  <a:lnTo>
                    <a:pt x="243073" y="313479"/>
                  </a:lnTo>
                  <a:lnTo>
                    <a:pt x="258706" y="315859"/>
                  </a:lnTo>
                  <a:lnTo>
                    <a:pt x="274022" y="318669"/>
                  </a:lnTo>
                  <a:lnTo>
                    <a:pt x="289126" y="321766"/>
                  </a:lnTo>
                  <a:lnTo>
                    <a:pt x="304090" y="323830"/>
                  </a:lnTo>
                  <a:lnTo>
                    <a:pt x="318960" y="325206"/>
                  </a:lnTo>
                  <a:lnTo>
                    <a:pt x="363382" y="3279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214894" y="4173381"/>
              <a:ext cx="160890" cy="458835"/>
            </a:xfrm>
            <a:custGeom>
              <a:avLst/>
              <a:gdLst/>
              <a:ahLst/>
              <a:cxnLst/>
              <a:rect l="0" t="0" r="0" b="0"/>
              <a:pathLst>
                <a:path w="160890" h="458835">
                  <a:moveTo>
                    <a:pt x="58545" y="0"/>
                  </a:moveTo>
                  <a:lnTo>
                    <a:pt x="41008" y="5846"/>
                  </a:lnTo>
                  <a:lnTo>
                    <a:pt x="33395" y="11238"/>
                  </a:lnTo>
                  <a:lnTo>
                    <a:pt x="25873" y="18504"/>
                  </a:lnTo>
                  <a:lnTo>
                    <a:pt x="18411" y="27018"/>
                  </a:lnTo>
                  <a:lnTo>
                    <a:pt x="12213" y="36365"/>
                  </a:lnTo>
                  <a:lnTo>
                    <a:pt x="6858" y="46266"/>
                  </a:lnTo>
                  <a:lnTo>
                    <a:pt x="2064" y="56538"/>
                  </a:lnTo>
                  <a:lnTo>
                    <a:pt x="92" y="67056"/>
                  </a:lnTo>
                  <a:lnTo>
                    <a:pt x="0" y="77739"/>
                  </a:lnTo>
                  <a:lnTo>
                    <a:pt x="1162" y="88531"/>
                  </a:lnTo>
                  <a:lnTo>
                    <a:pt x="5608" y="98173"/>
                  </a:lnTo>
                  <a:lnTo>
                    <a:pt x="12242" y="107048"/>
                  </a:lnTo>
                  <a:lnTo>
                    <a:pt x="20336" y="115411"/>
                  </a:lnTo>
                  <a:lnTo>
                    <a:pt x="29402" y="125881"/>
                  </a:lnTo>
                  <a:lnTo>
                    <a:pt x="39116" y="137755"/>
                  </a:lnTo>
                  <a:lnTo>
                    <a:pt x="49263" y="150565"/>
                  </a:lnTo>
                  <a:lnTo>
                    <a:pt x="59698" y="162776"/>
                  </a:lnTo>
                  <a:lnTo>
                    <a:pt x="70326" y="174586"/>
                  </a:lnTo>
                  <a:lnTo>
                    <a:pt x="81081" y="186131"/>
                  </a:lnTo>
                  <a:lnTo>
                    <a:pt x="91922" y="198721"/>
                  </a:lnTo>
                  <a:lnTo>
                    <a:pt x="102819" y="212009"/>
                  </a:lnTo>
                  <a:lnTo>
                    <a:pt x="113755" y="225761"/>
                  </a:lnTo>
                  <a:lnTo>
                    <a:pt x="123493" y="238600"/>
                  </a:lnTo>
                  <a:lnTo>
                    <a:pt x="140837" y="262653"/>
                  </a:lnTo>
                  <a:lnTo>
                    <a:pt x="147665" y="275430"/>
                  </a:lnTo>
                  <a:lnTo>
                    <a:pt x="153440" y="288841"/>
                  </a:lnTo>
                  <a:lnTo>
                    <a:pt x="158514" y="302677"/>
                  </a:lnTo>
                  <a:lnTo>
                    <a:pt x="160673" y="316794"/>
                  </a:lnTo>
                  <a:lnTo>
                    <a:pt x="160889" y="331100"/>
                  </a:lnTo>
                  <a:lnTo>
                    <a:pt x="159809" y="345531"/>
                  </a:lnTo>
                  <a:lnTo>
                    <a:pt x="156642" y="360046"/>
                  </a:lnTo>
                  <a:lnTo>
                    <a:pt x="152084" y="374616"/>
                  </a:lnTo>
                  <a:lnTo>
                    <a:pt x="146598" y="389224"/>
                  </a:lnTo>
                  <a:lnTo>
                    <a:pt x="139270" y="402633"/>
                  </a:lnTo>
                  <a:lnTo>
                    <a:pt x="130715" y="415243"/>
                  </a:lnTo>
                  <a:lnTo>
                    <a:pt x="121340" y="427320"/>
                  </a:lnTo>
                  <a:lnTo>
                    <a:pt x="111420" y="436595"/>
                  </a:lnTo>
                  <a:lnTo>
                    <a:pt x="101136" y="444001"/>
                  </a:lnTo>
                  <a:lnTo>
                    <a:pt x="90610" y="450163"/>
                  </a:lnTo>
                  <a:lnTo>
                    <a:pt x="78698" y="454270"/>
                  </a:lnTo>
                  <a:lnTo>
                    <a:pt x="65863" y="457009"/>
                  </a:lnTo>
                  <a:lnTo>
                    <a:pt x="52412" y="458834"/>
                  </a:lnTo>
                  <a:lnTo>
                    <a:pt x="40998" y="457604"/>
                  </a:lnTo>
                  <a:lnTo>
                    <a:pt x="30941" y="454338"/>
                  </a:lnTo>
                  <a:lnTo>
                    <a:pt x="21790" y="449713"/>
                  </a:lnTo>
                  <a:lnTo>
                    <a:pt x="15689" y="441735"/>
                  </a:lnTo>
                  <a:lnTo>
                    <a:pt x="11622" y="431523"/>
                  </a:lnTo>
                  <a:lnTo>
                    <a:pt x="8910" y="419821"/>
                  </a:lnTo>
                  <a:lnTo>
                    <a:pt x="8326" y="407125"/>
                  </a:lnTo>
                  <a:lnTo>
                    <a:pt x="9160" y="393768"/>
                  </a:lnTo>
                  <a:lnTo>
                    <a:pt x="10940" y="379968"/>
                  </a:lnTo>
                  <a:lnTo>
                    <a:pt x="14574" y="365875"/>
                  </a:lnTo>
                  <a:lnTo>
                    <a:pt x="19443" y="351585"/>
                  </a:lnTo>
                  <a:lnTo>
                    <a:pt x="25136" y="337164"/>
                  </a:lnTo>
                  <a:lnTo>
                    <a:pt x="32602" y="321433"/>
                  </a:lnTo>
                  <a:lnTo>
                    <a:pt x="41250" y="304828"/>
                  </a:lnTo>
                  <a:lnTo>
                    <a:pt x="59423" y="271289"/>
                  </a:lnTo>
                  <a:lnTo>
                    <a:pt x="91029" y="209880"/>
                  </a:lnTo>
                  <a:lnTo>
                    <a:pt x="98553" y="194977"/>
                  </a:lnTo>
                  <a:lnTo>
                    <a:pt x="104794" y="180149"/>
                  </a:lnTo>
                  <a:lnTo>
                    <a:pt x="110177" y="165369"/>
                  </a:lnTo>
                  <a:lnTo>
                    <a:pt x="114990" y="150622"/>
                  </a:lnTo>
                  <a:lnTo>
                    <a:pt x="116975" y="134673"/>
                  </a:lnTo>
                  <a:lnTo>
                    <a:pt x="117074" y="117922"/>
                  </a:lnTo>
                  <a:lnTo>
                    <a:pt x="115918" y="100638"/>
                  </a:lnTo>
                  <a:lnTo>
                    <a:pt x="112699" y="85445"/>
                  </a:lnTo>
                  <a:lnTo>
                    <a:pt x="108106" y="71645"/>
                  </a:lnTo>
                  <a:lnTo>
                    <a:pt x="102598" y="58775"/>
                  </a:lnTo>
                  <a:lnTo>
                    <a:pt x="95255" y="48971"/>
                  </a:lnTo>
                  <a:lnTo>
                    <a:pt x="86689" y="41212"/>
                  </a:lnTo>
                  <a:lnTo>
                    <a:pt x="77307" y="34816"/>
                  </a:lnTo>
                  <a:lnTo>
                    <a:pt x="68606" y="28105"/>
                  </a:lnTo>
                  <a:lnTo>
                    <a:pt x="60359" y="21183"/>
                  </a:lnTo>
                  <a:lnTo>
                    <a:pt x="255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27601" y="4602832"/>
              <a:ext cx="33036" cy="143151"/>
            </a:xfrm>
            <a:custGeom>
              <a:avLst/>
              <a:gdLst/>
              <a:ahLst/>
              <a:cxnLst/>
              <a:rect l="0" t="0" r="0" b="0"/>
              <a:pathLst>
                <a:path w="33036" h="143151">
                  <a:moveTo>
                    <a:pt x="33035" y="0"/>
                  </a:moveTo>
                  <a:lnTo>
                    <a:pt x="27189" y="17537"/>
                  </a:lnTo>
                  <a:lnTo>
                    <a:pt x="24244" y="28820"/>
                  </a:lnTo>
                  <a:lnTo>
                    <a:pt x="10726" y="87623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476874" y="4305520"/>
              <a:ext cx="196414" cy="387382"/>
            </a:xfrm>
            <a:custGeom>
              <a:avLst/>
              <a:gdLst/>
              <a:ahLst/>
              <a:cxnLst/>
              <a:rect l="0" t="0" r="0" b="0"/>
              <a:pathLst>
                <a:path w="196414" h="387382">
                  <a:moveTo>
                    <a:pt x="115901" y="33034"/>
                  </a:moveTo>
                  <a:lnTo>
                    <a:pt x="98364" y="21343"/>
                  </a:lnTo>
                  <a:lnTo>
                    <a:pt x="89527" y="16676"/>
                  </a:lnTo>
                  <a:lnTo>
                    <a:pt x="79966" y="12340"/>
                  </a:lnTo>
                  <a:lnTo>
                    <a:pt x="69921" y="8227"/>
                  </a:lnTo>
                  <a:lnTo>
                    <a:pt x="59554" y="6708"/>
                  </a:lnTo>
                  <a:lnTo>
                    <a:pt x="48972" y="6919"/>
                  </a:lnTo>
                  <a:lnTo>
                    <a:pt x="38247" y="8283"/>
                  </a:lnTo>
                  <a:lnTo>
                    <a:pt x="27426" y="11639"/>
                  </a:lnTo>
                  <a:lnTo>
                    <a:pt x="16542" y="16324"/>
                  </a:lnTo>
                  <a:lnTo>
                    <a:pt x="5615" y="21894"/>
                  </a:lnTo>
                  <a:lnTo>
                    <a:pt x="778" y="29278"/>
                  </a:lnTo>
                  <a:lnTo>
                    <a:pt x="0" y="37871"/>
                  </a:lnTo>
                  <a:lnTo>
                    <a:pt x="1928" y="47271"/>
                  </a:lnTo>
                  <a:lnTo>
                    <a:pt x="6884" y="55984"/>
                  </a:lnTo>
                  <a:lnTo>
                    <a:pt x="13859" y="64240"/>
                  </a:lnTo>
                  <a:lnTo>
                    <a:pt x="22180" y="72191"/>
                  </a:lnTo>
                  <a:lnTo>
                    <a:pt x="32620" y="81162"/>
                  </a:lnTo>
                  <a:lnTo>
                    <a:pt x="44475" y="90813"/>
                  </a:lnTo>
                  <a:lnTo>
                    <a:pt x="57272" y="100918"/>
                  </a:lnTo>
                  <a:lnTo>
                    <a:pt x="69474" y="111325"/>
                  </a:lnTo>
                  <a:lnTo>
                    <a:pt x="81279" y="121933"/>
                  </a:lnTo>
                  <a:lnTo>
                    <a:pt x="104184" y="143508"/>
                  </a:lnTo>
                  <a:lnTo>
                    <a:pt x="126599" y="165333"/>
                  </a:lnTo>
                  <a:lnTo>
                    <a:pt x="136492" y="176291"/>
                  </a:lnTo>
                  <a:lnTo>
                    <a:pt x="145533" y="187267"/>
                  </a:lnTo>
                  <a:lnTo>
                    <a:pt x="154008" y="198255"/>
                  </a:lnTo>
                  <a:lnTo>
                    <a:pt x="162106" y="209251"/>
                  </a:lnTo>
                  <a:lnTo>
                    <a:pt x="177627" y="231256"/>
                  </a:lnTo>
                  <a:lnTo>
                    <a:pt x="183969" y="243487"/>
                  </a:lnTo>
                  <a:lnTo>
                    <a:pt x="189420" y="256534"/>
                  </a:lnTo>
                  <a:lnTo>
                    <a:pt x="194278" y="270127"/>
                  </a:lnTo>
                  <a:lnTo>
                    <a:pt x="196293" y="284083"/>
                  </a:lnTo>
                  <a:lnTo>
                    <a:pt x="196413" y="298281"/>
                  </a:lnTo>
                  <a:lnTo>
                    <a:pt x="195269" y="312640"/>
                  </a:lnTo>
                  <a:lnTo>
                    <a:pt x="192060" y="324660"/>
                  </a:lnTo>
                  <a:lnTo>
                    <a:pt x="187473" y="335120"/>
                  </a:lnTo>
                  <a:lnTo>
                    <a:pt x="181968" y="344540"/>
                  </a:lnTo>
                  <a:lnTo>
                    <a:pt x="175851" y="353268"/>
                  </a:lnTo>
                  <a:lnTo>
                    <a:pt x="169326" y="361533"/>
                  </a:lnTo>
                  <a:lnTo>
                    <a:pt x="162530" y="369490"/>
                  </a:lnTo>
                  <a:lnTo>
                    <a:pt x="154328" y="376019"/>
                  </a:lnTo>
                  <a:lnTo>
                    <a:pt x="145189" y="381594"/>
                  </a:lnTo>
                  <a:lnTo>
                    <a:pt x="135426" y="386535"/>
                  </a:lnTo>
                  <a:lnTo>
                    <a:pt x="125247" y="387381"/>
                  </a:lnTo>
                  <a:lnTo>
                    <a:pt x="114791" y="385499"/>
                  </a:lnTo>
                  <a:lnTo>
                    <a:pt x="104149" y="381797"/>
                  </a:lnTo>
                  <a:lnTo>
                    <a:pt x="97055" y="374435"/>
                  </a:lnTo>
                  <a:lnTo>
                    <a:pt x="92325" y="364633"/>
                  </a:lnTo>
                  <a:lnTo>
                    <a:pt x="89172" y="353204"/>
                  </a:lnTo>
                  <a:lnTo>
                    <a:pt x="88294" y="341914"/>
                  </a:lnTo>
                  <a:lnTo>
                    <a:pt x="88932" y="330717"/>
                  </a:lnTo>
                  <a:lnTo>
                    <a:pt x="90580" y="319582"/>
                  </a:lnTo>
                  <a:lnTo>
                    <a:pt x="92903" y="308489"/>
                  </a:lnTo>
                  <a:lnTo>
                    <a:pt x="95675" y="297422"/>
                  </a:lnTo>
                  <a:lnTo>
                    <a:pt x="98747" y="286374"/>
                  </a:lnTo>
                  <a:lnTo>
                    <a:pt x="104464" y="275338"/>
                  </a:lnTo>
                  <a:lnTo>
                    <a:pt x="111947" y="264310"/>
                  </a:lnTo>
                  <a:lnTo>
                    <a:pt x="120606" y="253287"/>
                  </a:lnTo>
                  <a:lnTo>
                    <a:pt x="128826" y="241045"/>
                  </a:lnTo>
                  <a:lnTo>
                    <a:pt x="136752" y="227990"/>
                  </a:lnTo>
                  <a:lnTo>
                    <a:pt x="144484" y="214392"/>
                  </a:lnTo>
                  <a:lnTo>
                    <a:pt x="152086" y="201656"/>
                  </a:lnTo>
                  <a:lnTo>
                    <a:pt x="167057" y="177717"/>
                  </a:lnTo>
                  <a:lnTo>
                    <a:pt x="173251" y="164971"/>
                  </a:lnTo>
                  <a:lnTo>
                    <a:pt x="178605" y="151580"/>
                  </a:lnTo>
                  <a:lnTo>
                    <a:pt x="183397" y="137759"/>
                  </a:lnTo>
                  <a:lnTo>
                    <a:pt x="185368" y="124874"/>
                  </a:lnTo>
                  <a:lnTo>
                    <a:pt x="185459" y="112613"/>
                  </a:lnTo>
                  <a:lnTo>
                    <a:pt x="184296" y="100769"/>
                  </a:lnTo>
                  <a:lnTo>
                    <a:pt x="181074" y="89202"/>
                  </a:lnTo>
                  <a:lnTo>
                    <a:pt x="176479" y="77821"/>
                  </a:lnTo>
                  <a:lnTo>
                    <a:pt x="170968" y="66563"/>
                  </a:lnTo>
                  <a:lnTo>
                    <a:pt x="164848" y="56610"/>
                  </a:lnTo>
                  <a:lnTo>
                    <a:pt x="158320" y="47528"/>
                  </a:lnTo>
                  <a:lnTo>
                    <a:pt x="151521" y="39026"/>
                  </a:lnTo>
                  <a:lnTo>
                    <a:pt x="143318" y="32135"/>
                  </a:lnTo>
                  <a:lnTo>
                    <a:pt x="938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716258" y="4272485"/>
              <a:ext cx="206144" cy="344710"/>
            </a:xfrm>
            <a:custGeom>
              <a:avLst/>
              <a:gdLst/>
              <a:ahLst/>
              <a:cxnLst/>
              <a:rect l="0" t="0" r="0" b="0"/>
              <a:pathLst>
                <a:path w="206144" h="344710">
                  <a:moveTo>
                    <a:pt x="85736" y="33035"/>
                  </a:moveTo>
                  <a:lnTo>
                    <a:pt x="55083" y="63688"/>
                  </a:lnTo>
                  <a:lnTo>
                    <a:pt x="48172" y="73047"/>
                  </a:lnTo>
                  <a:lnTo>
                    <a:pt x="41117" y="84180"/>
                  </a:lnTo>
                  <a:lnTo>
                    <a:pt x="33967" y="96495"/>
                  </a:lnTo>
                  <a:lnTo>
                    <a:pt x="27977" y="109600"/>
                  </a:lnTo>
                  <a:lnTo>
                    <a:pt x="22760" y="123231"/>
                  </a:lnTo>
                  <a:lnTo>
                    <a:pt x="18059" y="137212"/>
                  </a:lnTo>
                  <a:lnTo>
                    <a:pt x="13701" y="151426"/>
                  </a:lnTo>
                  <a:lnTo>
                    <a:pt x="5596" y="180271"/>
                  </a:lnTo>
                  <a:lnTo>
                    <a:pt x="2945" y="194815"/>
                  </a:lnTo>
                  <a:lnTo>
                    <a:pt x="1178" y="209404"/>
                  </a:lnTo>
                  <a:lnTo>
                    <a:pt x="0" y="224025"/>
                  </a:lnTo>
                  <a:lnTo>
                    <a:pt x="438" y="238666"/>
                  </a:lnTo>
                  <a:lnTo>
                    <a:pt x="1954" y="253321"/>
                  </a:lnTo>
                  <a:lnTo>
                    <a:pt x="4188" y="267985"/>
                  </a:lnTo>
                  <a:lnTo>
                    <a:pt x="8124" y="280208"/>
                  </a:lnTo>
                  <a:lnTo>
                    <a:pt x="13195" y="290803"/>
                  </a:lnTo>
                  <a:lnTo>
                    <a:pt x="19023" y="300314"/>
                  </a:lnTo>
                  <a:lnTo>
                    <a:pt x="25355" y="309102"/>
                  </a:lnTo>
                  <a:lnTo>
                    <a:pt x="32024" y="317407"/>
                  </a:lnTo>
                  <a:lnTo>
                    <a:pt x="38916" y="325391"/>
                  </a:lnTo>
                  <a:lnTo>
                    <a:pt x="47182" y="331937"/>
                  </a:lnTo>
                  <a:lnTo>
                    <a:pt x="56363" y="337525"/>
                  </a:lnTo>
                  <a:lnTo>
                    <a:pt x="66154" y="342473"/>
                  </a:lnTo>
                  <a:lnTo>
                    <a:pt x="77576" y="344549"/>
                  </a:lnTo>
                  <a:lnTo>
                    <a:pt x="90084" y="344709"/>
                  </a:lnTo>
                  <a:lnTo>
                    <a:pt x="103317" y="343592"/>
                  </a:lnTo>
                  <a:lnTo>
                    <a:pt x="115809" y="341624"/>
                  </a:lnTo>
                  <a:lnTo>
                    <a:pt x="127808" y="339089"/>
                  </a:lnTo>
                  <a:lnTo>
                    <a:pt x="139478" y="336175"/>
                  </a:lnTo>
                  <a:lnTo>
                    <a:pt x="149705" y="330562"/>
                  </a:lnTo>
                  <a:lnTo>
                    <a:pt x="158970" y="323149"/>
                  </a:lnTo>
                  <a:lnTo>
                    <a:pt x="167593" y="314537"/>
                  </a:lnTo>
                  <a:lnTo>
                    <a:pt x="174566" y="305125"/>
                  </a:lnTo>
                  <a:lnTo>
                    <a:pt x="180438" y="295179"/>
                  </a:lnTo>
                  <a:lnTo>
                    <a:pt x="185576" y="284879"/>
                  </a:lnTo>
                  <a:lnTo>
                    <a:pt x="190225" y="274341"/>
                  </a:lnTo>
                  <a:lnTo>
                    <a:pt x="194547" y="263645"/>
                  </a:lnTo>
                  <a:lnTo>
                    <a:pt x="198653" y="252845"/>
                  </a:lnTo>
                  <a:lnTo>
                    <a:pt x="201390" y="240750"/>
                  </a:lnTo>
                  <a:lnTo>
                    <a:pt x="203214" y="227793"/>
                  </a:lnTo>
                  <a:lnTo>
                    <a:pt x="204431" y="214261"/>
                  </a:lnTo>
                  <a:lnTo>
                    <a:pt x="205241" y="200345"/>
                  </a:lnTo>
                  <a:lnTo>
                    <a:pt x="206143" y="171833"/>
                  </a:lnTo>
                  <a:lnTo>
                    <a:pt x="205159" y="157378"/>
                  </a:lnTo>
                  <a:lnTo>
                    <a:pt x="203280" y="142848"/>
                  </a:lnTo>
                  <a:lnTo>
                    <a:pt x="200804" y="128266"/>
                  </a:lnTo>
                  <a:lnTo>
                    <a:pt x="197930" y="114875"/>
                  </a:lnTo>
                  <a:lnTo>
                    <a:pt x="194790" y="102277"/>
                  </a:lnTo>
                  <a:lnTo>
                    <a:pt x="191474" y="90208"/>
                  </a:lnTo>
                  <a:lnTo>
                    <a:pt x="186815" y="79715"/>
                  </a:lnTo>
                  <a:lnTo>
                    <a:pt x="181263" y="70272"/>
                  </a:lnTo>
                  <a:lnTo>
                    <a:pt x="175115" y="61530"/>
                  </a:lnTo>
                  <a:lnTo>
                    <a:pt x="168569" y="53255"/>
                  </a:lnTo>
                  <a:lnTo>
                    <a:pt x="161757" y="45292"/>
                  </a:lnTo>
                  <a:lnTo>
                    <a:pt x="154770" y="37536"/>
                  </a:lnTo>
                  <a:lnTo>
                    <a:pt x="146440" y="31141"/>
                  </a:lnTo>
                  <a:lnTo>
                    <a:pt x="137217" y="25655"/>
                  </a:lnTo>
                  <a:lnTo>
                    <a:pt x="127398" y="20774"/>
                  </a:lnTo>
                  <a:lnTo>
                    <a:pt x="117181" y="16296"/>
                  </a:lnTo>
                  <a:lnTo>
                    <a:pt x="106700" y="12088"/>
                  </a:lnTo>
                  <a:lnTo>
                    <a:pt x="747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971306" y="4261473"/>
              <a:ext cx="213661" cy="360303"/>
            </a:xfrm>
            <a:custGeom>
              <a:avLst/>
              <a:gdLst/>
              <a:ahLst/>
              <a:cxnLst/>
              <a:rect l="0" t="0" r="0" b="0"/>
              <a:pathLst>
                <a:path w="213661" h="360303">
                  <a:moveTo>
                    <a:pt x="72943" y="66070"/>
                  </a:moveTo>
                  <a:lnTo>
                    <a:pt x="55406" y="71915"/>
                  </a:lnTo>
                  <a:lnTo>
                    <a:pt x="47793" y="77308"/>
                  </a:lnTo>
                  <a:lnTo>
                    <a:pt x="40271" y="84574"/>
                  </a:lnTo>
                  <a:lnTo>
                    <a:pt x="32809" y="93088"/>
                  </a:lnTo>
                  <a:lnTo>
                    <a:pt x="25387" y="102435"/>
                  </a:lnTo>
                  <a:lnTo>
                    <a:pt x="17992" y="112336"/>
                  </a:lnTo>
                  <a:lnTo>
                    <a:pt x="10616" y="122608"/>
                  </a:lnTo>
                  <a:lnTo>
                    <a:pt x="5698" y="135573"/>
                  </a:lnTo>
                  <a:lnTo>
                    <a:pt x="2419" y="150334"/>
                  </a:lnTo>
                  <a:lnTo>
                    <a:pt x="233" y="166292"/>
                  </a:lnTo>
                  <a:lnTo>
                    <a:pt x="0" y="183049"/>
                  </a:lnTo>
                  <a:lnTo>
                    <a:pt x="1068" y="200337"/>
                  </a:lnTo>
                  <a:lnTo>
                    <a:pt x="3003" y="217980"/>
                  </a:lnTo>
                  <a:lnTo>
                    <a:pt x="5516" y="234636"/>
                  </a:lnTo>
                  <a:lnTo>
                    <a:pt x="8416" y="250634"/>
                  </a:lnTo>
                  <a:lnTo>
                    <a:pt x="11572" y="266194"/>
                  </a:lnTo>
                  <a:lnTo>
                    <a:pt x="16124" y="280237"/>
                  </a:lnTo>
                  <a:lnTo>
                    <a:pt x="21605" y="293270"/>
                  </a:lnTo>
                  <a:lnTo>
                    <a:pt x="27706" y="305629"/>
                  </a:lnTo>
                  <a:lnTo>
                    <a:pt x="34220" y="316316"/>
                  </a:lnTo>
                  <a:lnTo>
                    <a:pt x="41010" y="325887"/>
                  </a:lnTo>
                  <a:lnTo>
                    <a:pt x="47984" y="334715"/>
                  </a:lnTo>
                  <a:lnTo>
                    <a:pt x="56303" y="341823"/>
                  </a:lnTo>
                  <a:lnTo>
                    <a:pt x="65521" y="347786"/>
                  </a:lnTo>
                  <a:lnTo>
                    <a:pt x="75336" y="352985"/>
                  </a:lnTo>
                  <a:lnTo>
                    <a:pt x="86773" y="356451"/>
                  </a:lnTo>
                  <a:lnTo>
                    <a:pt x="99292" y="358761"/>
                  </a:lnTo>
                  <a:lnTo>
                    <a:pt x="112532" y="360302"/>
                  </a:lnTo>
                  <a:lnTo>
                    <a:pt x="125029" y="358881"/>
                  </a:lnTo>
                  <a:lnTo>
                    <a:pt x="137031" y="355488"/>
                  </a:lnTo>
                  <a:lnTo>
                    <a:pt x="148703" y="350778"/>
                  </a:lnTo>
                  <a:lnTo>
                    <a:pt x="158932" y="343968"/>
                  </a:lnTo>
                  <a:lnTo>
                    <a:pt x="168198" y="335758"/>
                  </a:lnTo>
                  <a:lnTo>
                    <a:pt x="176822" y="326613"/>
                  </a:lnTo>
                  <a:lnTo>
                    <a:pt x="183795" y="315623"/>
                  </a:lnTo>
                  <a:lnTo>
                    <a:pt x="189667" y="303402"/>
                  </a:lnTo>
                  <a:lnTo>
                    <a:pt x="194805" y="290361"/>
                  </a:lnTo>
                  <a:lnTo>
                    <a:pt x="203777" y="266082"/>
                  </a:lnTo>
                  <a:lnTo>
                    <a:pt x="207882" y="254469"/>
                  </a:lnTo>
                  <a:lnTo>
                    <a:pt x="210619" y="241833"/>
                  </a:lnTo>
                  <a:lnTo>
                    <a:pt x="212444" y="228515"/>
                  </a:lnTo>
                  <a:lnTo>
                    <a:pt x="213660" y="214743"/>
                  </a:lnTo>
                  <a:lnTo>
                    <a:pt x="213248" y="199443"/>
                  </a:lnTo>
                  <a:lnTo>
                    <a:pt x="211749" y="183126"/>
                  </a:lnTo>
                  <a:lnTo>
                    <a:pt x="209526" y="166131"/>
                  </a:lnTo>
                  <a:lnTo>
                    <a:pt x="206821" y="151130"/>
                  </a:lnTo>
                  <a:lnTo>
                    <a:pt x="203794" y="137458"/>
                  </a:lnTo>
                  <a:lnTo>
                    <a:pt x="200553" y="124674"/>
                  </a:lnTo>
                  <a:lnTo>
                    <a:pt x="195945" y="112480"/>
                  </a:lnTo>
                  <a:lnTo>
                    <a:pt x="190426" y="100680"/>
                  </a:lnTo>
                  <a:lnTo>
                    <a:pt x="184300" y="89144"/>
                  </a:lnTo>
                  <a:lnTo>
                    <a:pt x="177768" y="79005"/>
                  </a:lnTo>
                  <a:lnTo>
                    <a:pt x="170967" y="69799"/>
                  </a:lnTo>
                  <a:lnTo>
                    <a:pt x="163986" y="61215"/>
                  </a:lnTo>
                  <a:lnTo>
                    <a:pt x="155661" y="53045"/>
                  </a:lnTo>
                  <a:lnTo>
                    <a:pt x="146441" y="45152"/>
                  </a:lnTo>
                  <a:lnTo>
                    <a:pt x="136624" y="37442"/>
                  </a:lnTo>
                  <a:lnTo>
                    <a:pt x="126408" y="29856"/>
                  </a:lnTo>
                  <a:lnTo>
                    <a:pt x="105270" y="14901"/>
                  </a:lnTo>
                  <a:lnTo>
                    <a:pt x="93270" y="9934"/>
                  </a:lnTo>
                  <a:lnTo>
                    <a:pt x="80377" y="6623"/>
                  </a:lnTo>
                  <a:lnTo>
                    <a:pt x="399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308526" y="4382601"/>
              <a:ext cx="220232" cy="22024"/>
            </a:xfrm>
            <a:custGeom>
              <a:avLst/>
              <a:gdLst/>
              <a:ahLst/>
              <a:cxnLst/>
              <a:rect l="0" t="0" r="0" b="0"/>
              <a:pathLst>
                <a:path w="220232" h="22024">
                  <a:moveTo>
                    <a:pt x="0" y="22023"/>
                  </a:moveTo>
                  <a:lnTo>
                    <a:pt x="17537" y="10332"/>
                  </a:lnTo>
                  <a:lnTo>
                    <a:pt x="27597" y="6888"/>
                  </a:lnTo>
                  <a:lnTo>
                    <a:pt x="39198" y="4592"/>
                  </a:lnTo>
                  <a:lnTo>
                    <a:pt x="51825" y="3061"/>
                  </a:lnTo>
                  <a:lnTo>
                    <a:pt x="65138" y="2041"/>
                  </a:lnTo>
                  <a:lnTo>
                    <a:pt x="78907" y="1360"/>
                  </a:lnTo>
                  <a:lnTo>
                    <a:pt x="107257" y="604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297515" y="4492716"/>
              <a:ext cx="198209" cy="11013"/>
            </a:xfrm>
            <a:custGeom>
              <a:avLst/>
              <a:gdLst/>
              <a:ahLst/>
              <a:cxnLst/>
              <a:rect l="0" t="0" r="0" b="0"/>
              <a:pathLst>
                <a:path w="198209" h="11013">
                  <a:moveTo>
                    <a:pt x="0" y="0"/>
                  </a:moveTo>
                  <a:lnTo>
                    <a:pt x="113019" y="0"/>
                  </a:lnTo>
                  <a:lnTo>
                    <a:pt x="129180" y="1224"/>
                  </a:lnTo>
                  <a:lnTo>
                    <a:pt x="146072" y="3263"/>
                  </a:lnTo>
                  <a:lnTo>
                    <a:pt x="19820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660896" y="4229346"/>
              <a:ext cx="278671" cy="395510"/>
            </a:xfrm>
            <a:custGeom>
              <a:avLst/>
              <a:gdLst/>
              <a:ahLst/>
              <a:cxnLst/>
              <a:rect l="0" t="0" r="0" b="0"/>
              <a:pathLst>
                <a:path w="278671" h="395510">
                  <a:moveTo>
                    <a:pt x="0" y="21116"/>
                  </a:moveTo>
                  <a:lnTo>
                    <a:pt x="11692" y="9425"/>
                  </a:lnTo>
                  <a:lnTo>
                    <a:pt x="21253" y="5981"/>
                  </a:lnTo>
                  <a:lnTo>
                    <a:pt x="33745" y="3685"/>
                  </a:lnTo>
                  <a:lnTo>
                    <a:pt x="48190" y="2155"/>
                  </a:lnTo>
                  <a:lnTo>
                    <a:pt x="62715" y="1134"/>
                  </a:lnTo>
                  <a:lnTo>
                    <a:pt x="77291" y="453"/>
                  </a:lnTo>
                  <a:lnTo>
                    <a:pt x="91903" y="0"/>
                  </a:lnTo>
                  <a:lnTo>
                    <a:pt x="105315" y="921"/>
                  </a:lnTo>
                  <a:lnTo>
                    <a:pt x="117927" y="2759"/>
                  </a:lnTo>
                  <a:lnTo>
                    <a:pt x="130005" y="5207"/>
                  </a:lnTo>
                  <a:lnTo>
                    <a:pt x="141728" y="9287"/>
                  </a:lnTo>
                  <a:lnTo>
                    <a:pt x="153214" y="14453"/>
                  </a:lnTo>
                  <a:lnTo>
                    <a:pt x="164542" y="20344"/>
                  </a:lnTo>
                  <a:lnTo>
                    <a:pt x="174540" y="26719"/>
                  </a:lnTo>
                  <a:lnTo>
                    <a:pt x="183653" y="33416"/>
                  </a:lnTo>
                  <a:lnTo>
                    <a:pt x="192175" y="40327"/>
                  </a:lnTo>
                  <a:lnTo>
                    <a:pt x="197857" y="49829"/>
                  </a:lnTo>
                  <a:lnTo>
                    <a:pt x="201644" y="61058"/>
                  </a:lnTo>
                  <a:lnTo>
                    <a:pt x="204170" y="73437"/>
                  </a:lnTo>
                  <a:lnTo>
                    <a:pt x="204630" y="85361"/>
                  </a:lnTo>
                  <a:lnTo>
                    <a:pt x="203713" y="96981"/>
                  </a:lnTo>
                  <a:lnTo>
                    <a:pt x="201878" y="108398"/>
                  </a:lnTo>
                  <a:lnTo>
                    <a:pt x="203102" y="119680"/>
                  </a:lnTo>
                  <a:lnTo>
                    <a:pt x="206365" y="130871"/>
                  </a:lnTo>
                  <a:lnTo>
                    <a:pt x="210987" y="142003"/>
                  </a:lnTo>
                  <a:lnTo>
                    <a:pt x="217739" y="151871"/>
                  </a:lnTo>
                  <a:lnTo>
                    <a:pt x="225911" y="160897"/>
                  </a:lnTo>
                  <a:lnTo>
                    <a:pt x="235029" y="169361"/>
                  </a:lnTo>
                  <a:lnTo>
                    <a:pt x="243555" y="179898"/>
                  </a:lnTo>
                  <a:lnTo>
                    <a:pt x="251686" y="191817"/>
                  </a:lnTo>
                  <a:lnTo>
                    <a:pt x="259554" y="204656"/>
                  </a:lnTo>
                  <a:lnTo>
                    <a:pt x="266022" y="216886"/>
                  </a:lnTo>
                  <a:lnTo>
                    <a:pt x="271558" y="228711"/>
                  </a:lnTo>
                  <a:lnTo>
                    <a:pt x="276472" y="240264"/>
                  </a:lnTo>
                  <a:lnTo>
                    <a:pt x="278525" y="252860"/>
                  </a:lnTo>
                  <a:lnTo>
                    <a:pt x="278670" y="266152"/>
                  </a:lnTo>
                  <a:lnTo>
                    <a:pt x="277543" y="279907"/>
                  </a:lnTo>
                  <a:lnTo>
                    <a:pt x="274345" y="291524"/>
                  </a:lnTo>
                  <a:lnTo>
                    <a:pt x="269765" y="301715"/>
                  </a:lnTo>
                  <a:lnTo>
                    <a:pt x="264265" y="310957"/>
                  </a:lnTo>
                  <a:lnTo>
                    <a:pt x="258152" y="319565"/>
                  </a:lnTo>
                  <a:lnTo>
                    <a:pt x="251629" y="327751"/>
                  </a:lnTo>
                  <a:lnTo>
                    <a:pt x="244834" y="335655"/>
                  </a:lnTo>
                  <a:lnTo>
                    <a:pt x="236633" y="343371"/>
                  </a:lnTo>
                  <a:lnTo>
                    <a:pt x="227496" y="350962"/>
                  </a:lnTo>
                  <a:lnTo>
                    <a:pt x="217733" y="358470"/>
                  </a:lnTo>
                  <a:lnTo>
                    <a:pt x="208778" y="365923"/>
                  </a:lnTo>
                  <a:lnTo>
                    <a:pt x="200361" y="373338"/>
                  </a:lnTo>
                  <a:lnTo>
                    <a:pt x="176185" y="395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002254" y="4159213"/>
              <a:ext cx="143152" cy="366539"/>
            </a:xfrm>
            <a:custGeom>
              <a:avLst/>
              <a:gdLst/>
              <a:ahLst/>
              <a:cxnLst/>
              <a:rect l="0" t="0" r="0" b="0"/>
              <a:pathLst>
                <a:path w="143152" h="366539">
                  <a:moveTo>
                    <a:pt x="0" y="14168"/>
                  </a:moveTo>
                  <a:lnTo>
                    <a:pt x="11692" y="2477"/>
                  </a:lnTo>
                  <a:lnTo>
                    <a:pt x="18806" y="257"/>
                  </a:lnTo>
                  <a:lnTo>
                    <a:pt x="27220" y="0"/>
                  </a:lnTo>
                  <a:lnTo>
                    <a:pt x="36499" y="1052"/>
                  </a:lnTo>
                  <a:lnTo>
                    <a:pt x="43909" y="5424"/>
                  </a:lnTo>
                  <a:lnTo>
                    <a:pt x="50073" y="12009"/>
                  </a:lnTo>
                  <a:lnTo>
                    <a:pt x="55405" y="20070"/>
                  </a:lnTo>
                  <a:lnTo>
                    <a:pt x="57737" y="31561"/>
                  </a:lnTo>
                  <a:lnTo>
                    <a:pt x="58067" y="45340"/>
                  </a:lnTo>
                  <a:lnTo>
                    <a:pt x="57064" y="60643"/>
                  </a:lnTo>
                  <a:lnTo>
                    <a:pt x="55172" y="75739"/>
                  </a:lnTo>
                  <a:lnTo>
                    <a:pt x="52688" y="90697"/>
                  </a:lnTo>
                  <a:lnTo>
                    <a:pt x="49807" y="105563"/>
                  </a:lnTo>
                  <a:lnTo>
                    <a:pt x="46664" y="119145"/>
                  </a:lnTo>
                  <a:lnTo>
                    <a:pt x="43344" y="131869"/>
                  </a:lnTo>
                  <a:lnTo>
                    <a:pt x="36394" y="157019"/>
                  </a:lnTo>
                  <a:lnTo>
                    <a:pt x="29226" y="184511"/>
                  </a:lnTo>
                  <a:lnTo>
                    <a:pt x="28049" y="198693"/>
                  </a:lnTo>
                  <a:lnTo>
                    <a:pt x="28487" y="213042"/>
                  </a:lnTo>
                  <a:lnTo>
                    <a:pt x="30003" y="227502"/>
                  </a:lnTo>
                  <a:lnTo>
                    <a:pt x="32238" y="240813"/>
                  </a:lnTo>
                  <a:lnTo>
                    <a:pt x="34951" y="253357"/>
                  </a:lnTo>
                  <a:lnTo>
                    <a:pt x="37983" y="265390"/>
                  </a:lnTo>
                  <a:lnTo>
                    <a:pt x="43675" y="275860"/>
                  </a:lnTo>
                  <a:lnTo>
                    <a:pt x="51140" y="285286"/>
                  </a:lnTo>
                  <a:lnTo>
                    <a:pt x="83648" y="317998"/>
                  </a:lnTo>
                  <a:lnTo>
                    <a:pt x="93695" y="326837"/>
                  </a:lnTo>
                  <a:lnTo>
                    <a:pt x="105286" y="336400"/>
                  </a:lnTo>
                  <a:lnTo>
                    <a:pt x="143151" y="366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266532" y="4492716"/>
              <a:ext cx="33036" cy="165175"/>
            </a:xfrm>
            <a:custGeom>
              <a:avLst/>
              <a:gdLst/>
              <a:ahLst/>
              <a:cxnLst/>
              <a:rect l="0" t="0" r="0" b="0"/>
              <a:pathLst>
                <a:path w="33036" h="165175">
                  <a:moveTo>
                    <a:pt x="33035" y="0"/>
                  </a:moveTo>
                  <a:lnTo>
                    <a:pt x="27189" y="23383"/>
                  </a:lnTo>
                  <a:lnTo>
                    <a:pt x="25468" y="35165"/>
                  </a:lnTo>
                  <a:lnTo>
                    <a:pt x="24319" y="47913"/>
                  </a:lnTo>
                  <a:lnTo>
                    <a:pt x="23554" y="61307"/>
                  </a:lnTo>
                  <a:lnTo>
                    <a:pt x="21820" y="75129"/>
                  </a:lnTo>
                  <a:lnTo>
                    <a:pt x="19441" y="89239"/>
                  </a:lnTo>
                  <a:lnTo>
                    <a:pt x="16631" y="103539"/>
                  </a:lnTo>
                  <a:lnTo>
                    <a:pt x="13535" y="116743"/>
                  </a:lnTo>
                  <a:lnTo>
                    <a:pt x="10246" y="129216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519798" y="4217427"/>
              <a:ext cx="21436" cy="319337"/>
            </a:xfrm>
            <a:custGeom>
              <a:avLst/>
              <a:gdLst/>
              <a:ahLst/>
              <a:cxnLst/>
              <a:rect l="0" t="0" r="0" b="0"/>
              <a:pathLst>
                <a:path w="21436" h="319337">
                  <a:moveTo>
                    <a:pt x="0" y="0"/>
                  </a:moveTo>
                  <a:lnTo>
                    <a:pt x="5845" y="23383"/>
                  </a:lnTo>
                  <a:lnTo>
                    <a:pt x="8791" y="33941"/>
                  </a:lnTo>
                  <a:lnTo>
                    <a:pt x="15326" y="55461"/>
                  </a:lnTo>
                  <a:lnTo>
                    <a:pt x="17558" y="68785"/>
                  </a:lnTo>
                  <a:lnTo>
                    <a:pt x="19047" y="83786"/>
                  </a:lnTo>
                  <a:lnTo>
                    <a:pt x="20039" y="99904"/>
                  </a:lnTo>
                  <a:lnTo>
                    <a:pt x="21141" y="130863"/>
                  </a:lnTo>
                  <a:lnTo>
                    <a:pt x="21435" y="145971"/>
                  </a:lnTo>
                  <a:lnTo>
                    <a:pt x="20408" y="162159"/>
                  </a:lnTo>
                  <a:lnTo>
                    <a:pt x="18499" y="179070"/>
                  </a:lnTo>
                  <a:lnTo>
                    <a:pt x="16003" y="196461"/>
                  </a:lnTo>
                  <a:lnTo>
                    <a:pt x="14339" y="214173"/>
                  </a:lnTo>
                  <a:lnTo>
                    <a:pt x="13230" y="232098"/>
                  </a:lnTo>
                  <a:lnTo>
                    <a:pt x="11011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364675" y="4206416"/>
              <a:ext cx="155124" cy="220232"/>
            </a:xfrm>
            <a:custGeom>
              <a:avLst/>
              <a:gdLst/>
              <a:ahLst/>
              <a:cxnLst/>
              <a:rect l="0" t="0" r="0" b="0"/>
              <a:pathLst>
                <a:path w="155124" h="220232">
                  <a:moveTo>
                    <a:pt x="155123" y="220231"/>
                  </a:moveTo>
                  <a:lnTo>
                    <a:pt x="137586" y="214385"/>
                  </a:lnTo>
                  <a:lnTo>
                    <a:pt x="129973" y="210216"/>
                  </a:lnTo>
                  <a:lnTo>
                    <a:pt x="122450" y="204990"/>
                  </a:lnTo>
                  <a:lnTo>
                    <a:pt x="114988" y="199059"/>
                  </a:lnTo>
                  <a:lnTo>
                    <a:pt x="106343" y="193881"/>
                  </a:lnTo>
                  <a:lnTo>
                    <a:pt x="96910" y="189206"/>
                  </a:lnTo>
                  <a:lnTo>
                    <a:pt x="86950" y="184865"/>
                  </a:lnTo>
                  <a:lnTo>
                    <a:pt x="76640" y="179525"/>
                  </a:lnTo>
                  <a:lnTo>
                    <a:pt x="66096" y="173517"/>
                  </a:lnTo>
                  <a:lnTo>
                    <a:pt x="55396" y="167065"/>
                  </a:lnTo>
                  <a:lnTo>
                    <a:pt x="45815" y="160317"/>
                  </a:lnTo>
                  <a:lnTo>
                    <a:pt x="36982" y="153371"/>
                  </a:lnTo>
                  <a:lnTo>
                    <a:pt x="28645" y="146293"/>
                  </a:lnTo>
                  <a:lnTo>
                    <a:pt x="20641" y="139128"/>
                  </a:lnTo>
                  <a:lnTo>
                    <a:pt x="5221" y="124641"/>
                  </a:lnTo>
                  <a:lnTo>
                    <a:pt x="1354" y="114905"/>
                  </a:lnTo>
                  <a:lnTo>
                    <a:pt x="0" y="103520"/>
                  </a:lnTo>
                  <a:lnTo>
                    <a:pt x="320" y="91037"/>
                  </a:lnTo>
                  <a:lnTo>
                    <a:pt x="1757" y="79044"/>
                  </a:lnTo>
                  <a:lnTo>
                    <a:pt x="3939" y="67378"/>
                  </a:lnTo>
                  <a:lnTo>
                    <a:pt x="6617" y="55930"/>
                  </a:lnTo>
                  <a:lnTo>
                    <a:pt x="10849" y="45851"/>
                  </a:lnTo>
                  <a:lnTo>
                    <a:pt x="16118" y="36685"/>
                  </a:lnTo>
                  <a:lnTo>
                    <a:pt x="339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608693" y="4195404"/>
              <a:ext cx="227369" cy="325645"/>
            </a:xfrm>
            <a:custGeom>
              <a:avLst/>
              <a:gdLst/>
              <a:ahLst/>
              <a:cxnLst/>
              <a:rect l="0" t="0" r="0" b="0"/>
              <a:pathLst>
                <a:path w="227369" h="325645">
                  <a:moveTo>
                    <a:pt x="54255" y="33035"/>
                  </a:moveTo>
                  <a:lnTo>
                    <a:pt x="23602" y="79015"/>
                  </a:lnTo>
                  <a:lnTo>
                    <a:pt x="17914" y="89382"/>
                  </a:lnTo>
                  <a:lnTo>
                    <a:pt x="12898" y="99964"/>
                  </a:lnTo>
                  <a:lnTo>
                    <a:pt x="8332" y="110689"/>
                  </a:lnTo>
                  <a:lnTo>
                    <a:pt x="5287" y="122733"/>
                  </a:lnTo>
                  <a:lnTo>
                    <a:pt x="3258" y="135656"/>
                  </a:lnTo>
                  <a:lnTo>
                    <a:pt x="1905" y="149166"/>
                  </a:lnTo>
                  <a:lnTo>
                    <a:pt x="1002" y="164290"/>
                  </a:lnTo>
                  <a:lnTo>
                    <a:pt x="0" y="197408"/>
                  </a:lnTo>
                  <a:lnTo>
                    <a:pt x="956" y="213580"/>
                  </a:lnTo>
                  <a:lnTo>
                    <a:pt x="2817" y="229256"/>
                  </a:lnTo>
                  <a:lnTo>
                    <a:pt x="5281" y="244600"/>
                  </a:lnTo>
                  <a:lnTo>
                    <a:pt x="9371" y="258501"/>
                  </a:lnTo>
                  <a:lnTo>
                    <a:pt x="14544" y="271438"/>
                  </a:lnTo>
                  <a:lnTo>
                    <a:pt x="20440" y="283733"/>
                  </a:lnTo>
                  <a:lnTo>
                    <a:pt x="28042" y="294377"/>
                  </a:lnTo>
                  <a:lnTo>
                    <a:pt x="36779" y="303920"/>
                  </a:lnTo>
                  <a:lnTo>
                    <a:pt x="46275" y="312729"/>
                  </a:lnTo>
                  <a:lnTo>
                    <a:pt x="58723" y="318602"/>
                  </a:lnTo>
                  <a:lnTo>
                    <a:pt x="73140" y="322517"/>
                  </a:lnTo>
                  <a:lnTo>
                    <a:pt x="88867" y="325127"/>
                  </a:lnTo>
                  <a:lnTo>
                    <a:pt x="104247" y="325644"/>
                  </a:lnTo>
                  <a:lnTo>
                    <a:pt x="119394" y="324765"/>
                  </a:lnTo>
                  <a:lnTo>
                    <a:pt x="134386" y="322955"/>
                  </a:lnTo>
                  <a:lnTo>
                    <a:pt x="148051" y="319301"/>
                  </a:lnTo>
                  <a:lnTo>
                    <a:pt x="160832" y="314419"/>
                  </a:lnTo>
                  <a:lnTo>
                    <a:pt x="173024" y="308717"/>
                  </a:lnTo>
                  <a:lnTo>
                    <a:pt x="183598" y="301245"/>
                  </a:lnTo>
                  <a:lnTo>
                    <a:pt x="193094" y="292593"/>
                  </a:lnTo>
                  <a:lnTo>
                    <a:pt x="201872" y="283154"/>
                  </a:lnTo>
                  <a:lnTo>
                    <a:pt x="208948" y="271968"/>
                  </a:lnTo>
                  <a:lnTo>
                    <a:pt x="214888" y="259617"/>
                  </a:lnTo>
                  <a:lnTo>
                    <a:pt x="220073" y="246488"/>
                  </a:lnTo>
                  <a:lnTo>
                    <a:pt x="223528" y="232842"/>
                  </a:lnTo>
                  <a:lnTo>
                    <a:pt x="225832" y="218850"/>
                  </a:lnTo>
                  <a:lnTo>
                    <a:pt x="227368" y="204629"/>
                  </a:lnTo>
                  <a:lnTo>
                    <a:pt x="227169" y="190253"/>
                  </a:lnTo>
                  <a:lnTo>
                    <a:pt x="225813" y="175776"/>
                  </a:lnTo>
                  <a:lnTo>
                    <a:pt x="223684" y="161230"/>
                  </a:lnTo>
                  <a:lnTo>
                    <a:pt x="219819" y="147863"/>
                  </a:lnTo>
                  <a:lnTo>
                    <a:pt x="214795" y="135281"/>
                  </a:lnTo>
                  <a:lnTo>
                    <a:pt x="208998" y="123222"/>
                  </a:lnTo>
                  <a:lnTo>
                    <a:pt x="201464" y="110289"/>
                  </a:lnTo>
                  <a:lnTo>
                    <a:pt x="192770" y="96772"/>
                  </a:lnTo>
                  <a:lnTo>
                    <a:pt x="183304" y="82868"/>
                  </a:lnTo>
                  <a:lnTo>
                    <a:pt x="174545" y="71151"/>
                  </a:lnTo>
                  <a:lnTo>
                    <a:pt x="166260" y="60892"/>
                  </a:lnTo>
                  <a:lnTo>
                    <a:pt x="158289" y="51607"/>
                  </a:lnTo>
                  <a:lnTo>
                    <a:pt x="149305" y="42969"/>
                  </a:lnTo>
                  <a:lnTo>
                    <a:pt x="139645" y="34764"/>
                  </a:lnTo>
                  <a:lnTo>
                    <a:pt x="129534" y="26846"/>
                  </a:lnTo>
                  <a:lnTo>
                    <a:pt x="119124" y="20344"/>
                  </a:lnTo>
                  <a:lnTo>
                    <a:pt x="108512" y="14787"/>
                  </a:lnTo>
                  <a:lnTo>
                    <a:pt x="762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852851" y="4250462"/>
              <a:ext cx="215286" cy="297295"/>
            </a:xfrm>
            <a:custGeom>
              <a:avLst/>
              <a:gdLst/>
              <a:ahLst/>
              <a:cxnLst/>
              <a:rect l="0" t="0" r="0" b="0"/>
              <a:pathLst>
                <a:path w="215286" h="297295">
                  <a:moveTo>
                    <a:pt x="52352" y="22023"/>
                  </a:moveTo>
                  <a:lnTo>
                    <a:pt x="40660" y="33715"/>
                  </a:lnTo>
                  <a:lnTo>
                    <a:pt x="34769" y="40829"/>
                  </a:lnTo>
                  <a:lnTo>
                    <a:pt x="28394" y="49242"/>
                  </a:lnTo>
                  <a:lnTo>
                    <a:pt x="21699" y="58522"/>
                  </a:lnTo>
                  <a:lnTo>
                    <a:pt x="16011" y="69602"/>
                  </a:lnTo>
                  <a:lnTo>
                    <a:pt x="10995" y="81884"/>
                  </a:lnTo>
                  <a:lnTo>
                    <a:pt x="6427" y="94965"/>
                  </a:lnTo>
                  <a:lnTo>
                    <a:pt x="3383" y="108580"/>
                  </a:lnTo>
                  <a:lnTo>
                    <a:pt x="1353" y="122550"/>
                  </a:lnTo>
                  <a:lnTo>
                    <a:pt x="0" y="136758"/>
                  </a:lnTo>
                  <a:lnTo>
                    <a:pt x="322" y="151124"/>
                  </a:lnTo>
                  <a:lnTo>
                    <a:pt x="1760" y="165595"/>
                  </a:lnTo>
                  <a:lnTo>
                    <a:pt x="3942" y="180136"/>
                  </a:lnTo>
                  <a:lnTo>
                    <a:pt x="7843" y="194725"/>
                  </a:lnTo>
                  <a:lnTo>
                    <a:pt x="12891" y="209344"/>
                  </a:lnTo>
                  <a:lnTo>
                    <a:pt x="18703" y="223985"/>
                  </a:lnTo>
                  <a:lnTo>
                    <a:pt x="26249" y="237416"/>
                  </a:lnTo>
                  <a:lnTo>
                    <a:pt x="34950" y="250040"/>
                  </a:lnTo>
                  <a:lnTo>
                    <a:pt x="44421" y="262127"/>
                  </a:lnTo>
                  <a:lnTo>
                    <a:pt x="54405" y="272632"/>
                  </a:lnTo>
                  <a:lnTo>
                    <a:pt x="64732" y="282082"/>
                  </a:lnTo>
                  <a:lnTo>
                    <a:pt x="75288" y="290829"/>
                  </a:lnTo>
                  <a:lnTo>
                    <a:pt x="87219" y="295437"/>
                  </a:lnTo>
                  <a:lnTo>
                    <a:pt x="100067" y="297286"/>
                  </a:lnTo>
                  <a:lnTo>
                    <a:pt x="113526" y="297294"/>
                  </a:lnTo>
                  <a:lnTo>
                    <a:pt x="124946" y="294853"/>
                  </a:lnTo>
                  <a:lnTo>
                    <a:pt x="135006" y="290779"/>
                  </a:lnTo>
                  <a:lnTo>
                    <a:pt x="144159" y="285616"/>
                  </a:lnTo>
                  <a:lnTo>
                    <a:pt x="152709" y="278503"/>
                  </a:lnTo>
                  <a:lnTo>
                    <a:pt x="160856" y="270091"/>
                  </a:lnTo>
                  <a:lnTo>
                    <a:pt x="168734" y="260812"/>
                  </a:lnTo>
                  <a:lnTo>
                    <a:pt x="175209" y="249732"/>
                  </a:lnTo>
                  <a:lnTo>
                    <a:pt x="180750" y="237452"/>
                  </a:lnTo>
                  <a:lnTo>
                    <a:pt x="185668" y="224371"/>
                  </a:lnTo>
                  <a:lnTo>
                    <a:pt x="190169" y="210756"/>
                  </a:lnTo>
                  <a:lnTo>
                    <a:pt x="194394" y="196785"/>
                  </a:lnTo>
                  <a:lnTo>
                    <a:pt x="202350" y="168212"/>
                  </a:lnTo>
                  <a:lnTo>
                    <a:pt x="209965" y="139199"/>
                  </a:lnTo>
                  <a:lnTo>
                    <a:pt x="212485" y="124610"/>
                  </a:lnTo>
                  <a:lnTo>
                    <a:pt x="214165" y="109991"/>
                  </a:lnTo>
                  <a:lnTo>
                    <a:pt x="215285" y="95350"/>
                  </a:lnTo>
                  <a:lnTo>
                    <a:pt x="213585" y="80696"/>
                  </a:lnTo>
                  <a:lnTo>
                    <a:pt x="210004" y="66032"/>
                  </a:lnTo>
                  <a:lnTo>
                    <a:pt x="1844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703036" y="4756994"/>
              <a:ext cx="21878" cy="517544"/>
            </a:xfrm>
            <a:custGeom>
              <a:avLst/>
              <a:gdLst/>
              <a:ahLst/>
              <a:cxnLst/>
              <a:rect l="0" t="0" r="0" b="0"/>
              <a:pathLst>
                <a:path w="21878" h="517544">
                  <a:moveTo>
                    <a:pt x="21877" y="0"/>
                  </a:moveTo>
                  <a:lnTo>
                    <a:pt x="21877" y="23382"/>
                  </a:lnTo>
                  <a:lnTo>
                    <a:pt x="20654" y="36388"/>
                  </a:lnTo>
                  <a:lnTo>
                    <a:pt x="18615" y="51176"/>
                  </a:lnTo>
                  <a:lnTo>
                    <a:pt x="16032" y="67152"/>
                  </a:lnTo>
                  <a:lnTo>
                    <a:pt x="14310" y="83920"/>
                  </a:lnTo>
                  <a:lnTo>
                    <a:pt x="13162" y="101216"/>
                  </a:lnTo>
                  <a:lnTo>
                    <a:pt x="12397" y="118865"/>
                  </a:lnTo>
                  <a:lnTo>
                    <a:pt x="10663" y="134301"/>
                  </a:lnTo>
                  <a:lnTo>
                    <a:pt x="8284" y="148262"/>
                  </a:lnTo>
                  <a:lnTo>
                    <a:pt x="5474" y="161240"/>
                  </a:lnTo>
                  <a:lnTo>
                    <a:pt x="3601" y="177233"/>
                  </a:lnTo>
                  <a:lnTo>
                    <a:pt x="2352" y="195236"/>
                  </a:lnTo>
                  <a:lnTo>
                    <a:pt x="964" y="233592"/>
                  </a:lnTo>
                  <a:lnTo>
                    <a:pt x="73" y="308063"/>
                  </a:lnTo>
                  <a:lnTo>
                    <a:pt x="0" y="326502"/>
                  </a:lnTo>
                  <a:lnTo>
                    <a:pt x="1175" y="343690"/>
                  </a:lnTo>
                  <a:lnTo>
                    <a:pt x="3182" y="360041"/>
                  </a:lnTo>
                  <a:lnTo>
                    <a:pt x="5743" y="375837"/>
                  </a:lnTo>
                  <a:lnTo>
                    <a:pt x="7451" y="391261"/>
                  </a:lnTo>
                  <a:lnTo>
                    <a:pt x="8589" y="406438"/>
                  </a:lnTo>
                  <a:lnTo>
                    <a:pt x="9348" y="421450"/>
                  </a:lnTo>
                  <a:lnTo>
                    <a:pt x="10191" y="451181"/>
                  </a:lnTo>
                  <a:lnTo>
                    <a:pt x="21877" y="517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735925" y="4812052"/>
              <a:ext cx="143151" cy="484509"/>
            </a:xfrm>
            <a:custGeom>
              <a:avLst/>
              <a:gdLst/>
              <a:ahLst/>
              <a:cxnLst/>
              <a:rect l="0" t="0" r="0" b="0"/>
              <a:pathLst>
                <a:path w="143151" h="484509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7"/>
                  </a:lnTo>
                  <a:lnTo>
                    <a:pt x="9481" y="51825"/>
                  </a:lnTo>
                  <a:lnTo>
                    <a:pt x="11215" y="63914"/>
                  </a:lnTo>
                  <a:lnTo>
                    <a:pt x="13594" y="75644"/>
                  </a:lnTo>
                  <a:lnTo>
                    <a:pt x="16404" y="87135"/>
                  </a:lnTo>
                  <a:lnTo>
                    <a:pt x="20724" y="100912"/>
                  </a:lnTo>
                  <a:lnTo>
                    <a:pt x="26051" y="116215"/>
                  </a:lnTo>
                  <a:lnTo>
                    <a:pt x="41977" y="160455"/>
                  </a:lnTo>
                  <a:lnTo>
                    <a:pt x="102771" y="341351"/>
                  </a:lnTo>
                  <a:lnTo>
                    <a:pt x="106443" y="354812"/>
                  </a:lnTo>
                  <a:lnTo>
                    <a:pt x="110114" y="369903"/>
                  </a:lnTo>
                  <a:lnTo>
                    <a:pt x="113785" y="386082"/>
                  </a:lnTo>
                  <a:lnTo>
                    <a:pt x="117456" y="400538"/>
                  </a:lnTo>
                  <a:lnTo>
                    <a:pt x="121127" y="413846"/>
                  </a:lnTo>
                  <a:lnTo>
                    <a:pt x="128468" y="438421"/>
                  </a:lnTo>
                  <a:lnTo>
                    <a:pt x="143150" y="4845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890087" y="4801040"/>
              <a:ext cx="22024" cy="550579"/>
            </a:xfrm>
            <a:custGeom>
              <a:avLst/>
              <a:gdLst/>
              <a:ahLst/>
              <a:cxnLst/>
              <a:rect l="0" t="0" r="0" b="0"/>
              <a:pathLst>
                <a:path w="22024" h="550579">
                  <a:moveTo>
                    <a:pt x="22023" y="0"/>
                  </a:moveTo>
                  <a:lnTo>
                    <a:pt x="22023" y="23383"/>
                  </a:lnTo>
                  <a:lnTo>
                    <a:pt x="20800" y="35165"/>
                  </a:lnTo>
                  <a:lnTo>
                    <a:pt x="18760" y="47913"/>
                  </a:lnTo>
                  <a:lnTo>
                    <a:pt x="16177" y="61306"/>
                  </a:lnTo>
                  <a:lnTo>
                    <a:pt x="14455" y="78800"/>
                  </a:lnTo>
                  <a:lnTo>
                    <a:pt x="13307" y="99026"/>
                  </a:lnTo>
                  <a:lnTo>
                    <a:pt x="12542" y="121075"/>
                  </a:lnTo>
                  <a:lnTo>
                    <a:pt x="10808" y="139445"/>
                  </a:lnTo>
                  <a:lnTo>
                    <a:pt x="8429" y="155362"/>
                  </a:lnTo>
                  <a:lnTo>
                    <a:pt x="5619" y="169644"/>
                  </a:lnTo>
                  <a:lnTo>
                    <a:pt x="3746" y="184059"/>
                  </a:lnTo>
                  <a:lnTo>
                    <a:pt x="2498" y="198564"/>
                  </a:lnTo>
                  <a:lnTo>
                    <a:pt x="1665" y="213127"/>
                  </a:lnTo>
                  <a:lnTo>
                    <a:pt x="740" y="242360"/>
                  </a:lnTo>
                  <a:lnTo>
                    <a:pt x="98" y="315679"/>
                  </a:lnTo>
                  <a:lnTo>
                    <a:pt x="0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989204" y="4734971"/>
              <a:ext cx="297147" cy="778552"/>
            </a:xfrm>
            <a:custGeom>
              <a:avLst/>
              <a:gdLst/>
              <a:ahLst/>
              <a:cxnLst/>
              <a:rect l="0" t="0" r="0" b="0"/>
              <a:pathLst>
                <a:path w="297147" h="778552">
                  <a:moveTo>
                    <a:pt x="55045" y="88092"/>
                  </a:moveTo>
                  <a:lnTo>
                    <a:pt x="39718" y="149398"/>
                  </a:lnTo>
                  <a:lnTo>
                    <a:pt x="36262" y="161997"/>
                  </a:lnTo>
                  <a:lnTo>
                    <a:pt x="25553" y="198491"/>
                  </a:lnTo>
                  <a:lnTo>
                    <a:pt x="18283" y="225659"/>
                  </a:lnTo>
                  <a:lnTo>
                    <a:pt x="15855" y="239755"/>
                  </a:lnTo>
                  <a:lnTo>
                    <a:pt x="14236" y="254046"/>
                  </a:lnTo>
                  <a:lnTo>
                    <a:pt x="13157" y="268468"/>
                  </a:lnTo>
                  <a:lnTo>
                    <a:pt x="11214" y="282977"/>
                  </a:lnTo>
                  <a:lnTo>
                    <a:pt x="8695" y="297543"/>
                  </a:lnTo>
                  <a:lnTo>
                    <a:pt x="5793" y="312148"/>
                  </a:lnTo>
                  <a:lnTo>
                    <a:pt x="3857" y="326779"/>
                  </a:lnTo>
                  <a:lnTo>
                    <a:pt x="2567" y="341427"/>
                  </a:lnTo>
                  <a:lnTo>
                    <a:pt x="1707" y="356086"/>
                  </a:lnTo>
                  <a:lnTo>
                    <a:pt x="751" y="385424"/>
                  </a:lnTo>
                  <a:lnTo>
                    <a:pt x="87" y="458818"/>
                  </a:lnTo>
                  <a:lnTo>
                    <a:pt x="0" y="532226"/>
                  </a:lnTo>
                  <a:lnTo>
                    <a:pt x="1219" y="546908"/>
                  </a:lnTo>
                  <a:lnTo>
                    <a:pt x="3255" y="561590"/>
                  </a:lnTo>
                  <a:lnTo>
                    <a:pt x="5837" y="576272"/>
                  </a:lnTo>
                  <a:lnTo>
                    <a:pt x="8781" y="589730"/>
                  </a:lnTo>
                  <a:lnTo>
                    <a:pt x="11967" y="602373"/>
                  </a:lnTo>
                  <a:lnTo>
                    <a:pt x="15314" y="614472"/>
                  </a:lnTo>
                  <a:lnTo>
                    <a:pt x="25560" y="647492"/>
                  </a:lnTo>
                  <a:lnTo>
                    <a:pt x="31717" y="666574"/>
                  </a:lnTo>
                  <a:lnTo>
                    <a:pt x="38270" y="684190"/>
                  </a:lnTo>
                  <a:lnTo>
                    <a:pt x="45085" y="700828"/>
                  </a:lnTo>
                  <a:lnTo>
                    <a:pt x="52075" y="716814"/>
                  </a:lnTo>
                  <a:lnTo>
                    <a:pt x="59183" y="729919"/>
                  </a:lnTo>
                  <a:lnTo>
                    <a:pt x="66368" y="741102"/>
                  </a:lnTo>
                  <a:lnTo>
                    <a:pt x="73605" y="751004"/>
                  </a:lnTo>
                  <a:lnTo>
                    <a:pt x="83324" y="758830"/>
                  </a:lnTo>
                  <a:lnTo>
                    <a:pt x="94697" y="765270"/>
                  </a:lnTo>
                  <a:lnTo>
                    <a:pt x="107173" y="770787"/>
                  </a:lnTo>
                  <a:lnTo>
                    <a:pt x="121608" y="774464"/>
                  </a:lnTo>
                  <a:lnTo>
                    <a:pt x="137349" y="776916"/>
                  </a:lnTo>
                  <a:lnTo>
                    <a:pt x="153961" y="778551"/>
                  </a:lnTo>
                  <a:lnTo>
                    <a:pt x="168705" y="775970"/>
                  </a:lnTo>
                  <a:lnTo>
                    <a:pt x="182205" y="770579"/>
                  </a:lnTo>
                  <a:lnTo>
                    <a:pt x="194876" y="763315"/>
                  </a:lnTo>
                  <a:lnTo>
                    <a:pt x="205771" y="753578"/>
                  </a:lnTo>
                  <a:lnTo>
                    <a:pt x="215481" y="742193"/>
                  </a:lnTo>
                  <a:lnTo>
                    <a:pt x="224401" y="729708"/>
                  </a:lnTo>
                  <a:lnTo>
                    <a:pt x="232795" y="715268"/>
                  </a:lnTo>
                  <a:lnTo>
                    <a:pt x="240838" y="699523"/>
                  </a:lnTo>
                  <a:lnTo>
                    <a:pt x="248646" y="682909"/>
                  </a:lnTo>
                  <a:lnTo>
                    <a:pt x="255076" y="668163"/>
                  </a:lnTo>
                  <a:lnTo>
                    <a:pt x="260586" y="654662"/>
                  </a:lnTo>
                  <a:lnTo>
                    <a:pt x="269971" y="629872"/>
                  </a:lnTo>
                  <a:lnTo>
                    <a:pt x="278220" y="606619"/>
                  </a:lnTo>
                  <a:lnTo>
                    <a:pt x="280909" y="592833"/>
                  </a:lnTo>
                  <a:lnTo>
                    <a:pt x="282702" y="577524"/>
                  </a:lnTo>
                  <a:lnTo>
                    <a:pt x="283897" y="561201"/>
                  </a:lnTo>
                  <a:lnTo>
                    <a:pt x="285917" y="546648"/>
                  </a:lnTo>
                  <a:lnTo>
                    <a:pt x="288488" y="533276"/>
                  </a:lnTo>
                  <a:lnTo>
                    <a:pt x="291425" y="520691"/>
                  </a:lnTo>
                  <a:lnTo>
                    <a:pt x="293383" y="507407"/>
                  </a:lnTo>
                  <a:lnTo>
                    <a:pt x="294688" y="493656"/>
                  </a:lnTo>
                  <a:lnTo>
                    <a:pt x="295559" y="479595"/>
                  </a:lnTo>
                  <a:lnTo>
                    <a:pt x="296526" y="444396"/>
                  </a:lnTo>
                  <a:lnTo>
                    <a:pt x="297146" y="373674"/>
                  </a:lnTo>
                  <a:lnTo>
                    <a:pt x="295974" y="359232"/>
                  </a:lnTo>
                  <a:lnTo>
                    <a:pt x="293969" y="345933"/>
                  </a:lnTo>
                  <a:lnTo>
                    <a:pt x="291408" y="333396"/>
                  </a:lnTo>
                  <a:lnTo>
                    <a:pt x="281959" y="280679"/>
                  </a:lnTo>
                  <a:lnTo>
                    <a:pt x="278508" y="264200"/>
                  </a:lnTo>
                  <a:lnTo>
                    <a:pt x="274984" y="249544"/>
                  </a:lnTo>
                  <a:lnTo>
                    <a:pt x="271410" y="236102"/>
                  </a:lnTo>
                  <a:lnTo>
                    <a:pt x="264178" y="211379"/>
                  </a:lnTo>
                  <a:lnTo>
                    <a:pt x="255661" y="188156"/>
                  </a:lnTo>
                  <a:lnTo>
                    <a:pt x="249965" y="176824"/>
                  </a:lnTo>
                  <a:lnTo>
                    <a:pt x="243720" y="165600"/>
                  </a:lnTo>
                  <a:lnTo>
                    <a:pt x="238333" y="154446"/>
                  </a:lnTo>
                  <a:lnTo>
                    <a:pt x="229085" y="132265"/>
                  </a:lnTo>
                  <a:lnTo>
                    <a:pt x="223682" y="122435"/>
                  </a:lnTo>
                  <a:lnTo>
                    <a:pt x="217633" y="113434"/>
                  </a:lnTo>
                  <a:lnTo>
                    <a:pt x="184498" y="69715"/>
                  </a:lnTo>
                  <a:lnTo>
                    <a:pt x="175605" y="58712"/>
                  </a:lnTo>
                  <a:lnTo>
                    <a:pt x="167230" y="48930"/>
                  </a:lnTo>
                  <a:lnTo>
                    <a:pt x="159199" y="39961"/>
                  </a:lnTo>
                  <a:lnTo>
                    <a:pt x="143750" y="23470"/>
                  </a:lnTo>
                  <a:lnTo>
                    <a:pt x="1211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374595" y="4745982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561792" y="4801040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0" y="0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330549" y="4924993"/>
              <a:ext cx="308325" cy="349545"/>
            </a:xfrm>
            <a:custGeom>
              <a:avLst/>
              <a:gdLst/>
              <a:ahLst/>
              <a:cxnLst/>
              <a:rect l="0" t="0" r="0" b="0"/>
              <a:pathLst>
                <a:path w="308325" h="349545">
                  <a:moveTo>
                    <a:pt x="0" y="85267"/>
                  </a:moveTo>
                  <a:lnTo>
                    <a:pt x="5846" y="67730"/>
                  </a:lnTo>
                  <a:lnTo>
                    <a:pt x="10015" y="60117"/>
                  </a:lnTo>
                  <a:lnTo>
                    <a:pt x="15241" y="52595"/>
                  </a:lnTo>
                  <a:lnTo>
                    <a:pt x="21173" y="45133"/>
                  </a:lnTo>
                  <a:lnTo>
                    <a:pt x="27574" y="37711"/>
                  </a:lnTo>
                  <a:lnTo>
                    <a:pt x="34288" y="30316"/>
                  </a:lnTo>
                  <a:lnTo>
                    <a:pt x="41211" y="22939"/>
                  </a:lnTo>
                  <a:lnTo>
                    <a:pt x="49498" y="16798"/>
                  </a:lnTo>
                  <a:lnTo>
                    <a:pt x="58692" y="11480"/>
                  </a:lnTo>
                  <a:lnTo>
                    <a:pt x="68493" y="6711"/>
                  </a:lnTo>
                  <a:lnTo>
                    <a:pt x="79920" y="3532"/>
                  </a:lnTo>
                  <a:lnTo>
                    <a:pt x="92433" y="1413"/>
                  </a:lnTo>
                  <a:lnTo>
                    <a:pt x="105668" y="0"/>
                  </a:lnTo>
                  <a:lnTo>
                    <a:pt x="118162" y="282"/>
                  </a:lnTo>
                  <a:lnTo>
                    <a:pt x="130162" y="1693"/>
                  </a:lnTo>
                  <a:lnTo>
                    <a:pt x="141833" y="3857"/>
                  </a:lnTo>
                  <a:lnTo>
                    <a:pt x="153284" y="6523"/>
                  </a:lnTo>
                  <a:lnTo>
                    <a:pt x="164588" y="9525"/>
                  </a:lnTo>
                  <a:lnTo>
                    <a:pt x="175795" y="12749"/>
                  </a:lnTo>
                  <a:lnTo>
                    <a:pt x="186937" y="17346"/>
                  </a:lnTo>
                  <a:lnTo>
                    <a:pt x="198035" y="22857"/>
                  </a:lnTo>
                  <a:lnTo>
                    <a:pt x="209105" y="28978"/>
                  </a:lnTo>
                  <a:lnTo>
                    <a:pt x="218931" y="36729"/>
                  </a:lnTo>
                  <a:lnTo>
                    <a:pt x="227929" y="45567"/>
                  </a:lnTo>
                  <a:lnTo>
                    <a:pt x="236375" y="55130"/>
                  </a:lnTo>
                  <a:lnTo>
                    <a:pt x="243229" y="65176"/>
                  </a:lnTo>
                  <a:lnTo>
                    <a:pt x="249022" y="75543"/>
                  </a:lnTo>
                  <a:lnTo>
                    <a:pt x="254107" y="86125"/>
                  </a:lnTo>
                  <a:lnTo>
                    <a:pt x="258721" y="98074"/>
                  </a:lnTo>
                  <a:lnTo>
                    <a:pt x="263020" y="110934"/>
                  </a:lnTo>
                  <a:lnTo>
                    <a:pt x="267110" y="124401"/>
                  </a:lnTo>
                  <a:lnTo>
                    <a:pt x="269836" y="138274"/>
                  </a:lnTo>
                  <a:lnTo>
                    <a:pt x="271654" y="152416"/>
                  </a:lnTo>
                  <a:lnTo>
                    <a:pt x="272866" y="166738"/>
                  </a:lnTo>
                  <a:lnTo>
                    <a:pt x="274897" y="179957"/>
                  </a:lnTo>
                  <a:lnTo>
                    <a:pt x="277475" y="192439"/>
                  </a:lnTo>
                  <a:lnTo>
                    <a:pt x="290403" y="244693"/>
                  </a:lnTo>
                  <a:lnTo>
                    <a:pt x="292706" y="258844"/>
                  </a:lnTo>
                  <a:lnTo>
                    <a:pt x="294242" y="273171"/>
                  </a:lnTo>
                  <a:lnTo>
                    <a:pt x="295265" y="287617"/>
                  </a:lnTo>
                  <a:lnTo>
                    <a:pt x="297171" y="300919"/>
                  </a:lnTo>
                  <a:lnTo>
                    <a:pt x="299665" y="313457"/>
                  </a:lnTo>
                  <a:lnTo>
                    <a:pt x="308324" y="349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Custom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Arial - 28</vt:lpstr>
      <vt:lpstr>Arial - 20</vt:lpstr>
      <vt:lpstr>Calibri</vt:lpstr>
      <vt:lpstr>Arial - 24</vt:lpstr>
      <vt:lpstr>Times New Roman - 18</vt:lpstr>
      <vt:lpstr>Times New Roman - 16</vt:lpstr>
      <vt:lpstr>Arial - 18</vt:lpstr>
      <vt:lpstr>Arial - 22</vt:lpstr>
      <vt:lpstr>Arial - 13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2011-09-06T17:26:43Z</dcterms:created>
  <dcterms:modified xsi:type="dcterms:W3CDTF">2011-09-06T17:26:47Z</dcterms:modified>
</cp:coreProperties>
</file>