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12700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945234"/>
            <a:ext cx="8636000" cy="2722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196666"/>
            <a:ext cx="7112000" cy="32455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08592"/>
            <a:ext cx="2286000" cy="108361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08592"/>
            <a:ext cx="6688667" cy="108361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160929"/>
            <a:ext cx="8636000" cy="25223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382803"/>
            <a:ext cx="8636000" cy="2778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963336"/>
            <a:ext cx="4487333" cy="838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963336"/>
            <a:ext cx="4487333" cy="838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842802"/>
            <a:ext cx="4489098" cy="11847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027546"/>
            <a:ext cx="4489098" cy="731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842802"/>
            <a:ext cx="4490861" cy="11847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027546"/>
            <a:ext cx="4490861" cy="731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05648"/>
            <a:ext cx="3342570" cy="21519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05651"/>
            <a:ext cx="5679722" cy="10839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657595"/>
            <a:ext cx="3342570" cy="86871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890000"/>
            <a:ext cx="6096000" cy="1049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34769"/>
            <a:ext cx="6096000" cy="762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939515"/>
            <a:ext cx="6096000" cy="1490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08589"/>
            <a:ext cx="9144000" cy="211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63336"/>
            <a:ext cx="9144000" cy="8381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771022"/>
            <a:ext cx="2370667" cy="676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2DA5-224B-451E-A71D-AE8745E6A3DA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771022"/>
            <a:ext cx="3217333" cy="676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771022"/>
            <a:ext cx="2370667" cy="676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8835-77DF-4380-94E8-1425FC43B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600" y="2197100"/>
            <a:ext cx="55118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7,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funny_pictures_killer_dog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5200" y="1841500"/>
            <a:ext cx="3547539" cy="50823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1943100"/>
            <a:ext cx="5435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Precis Entry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Pythagorean's Theorem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JSQ6U3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8150" y="2482850"/>
            <a:ext cx="2247900" cy="3619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1930400"/>
            <a:ext cx="3596535" cy="7848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Homework: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Worksheet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3429000"/>
            <a:ext cx="1625600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Warm-up:</a:t>
            </a:r>
          </a:p>
          <a:p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117600" y="4292600"/>
            <a:ext cx="2247901" cy="1587501"/>
          </a:xfrm>
          <a:custGeom>
            <a:avLst/>
            <a:gdLst/>
            <a:ahLst/>
            <a:cxnLst/>
            <a:rect l="0" t="0" r="0" b="0"/>
            <a:pathLst>
              <a:path w="2247901" h="1587501">
                <a:moveTo>
                  <a:pt x="0" y="0"/>
                </a:moveTo>
                <a:lnTo>
                  <a:pt x="2247900" y="1587500"/>
                </a:lnTo>
                <a:lnTo>
                  <a:pt x="0" y="15875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197100" y="4343400"/>
            <a:ext cx="584201" cy="368301"/>
            <a:chOff x="2197100" y="4343400"/>
            <a:chExt cx="584201" cy="368301"/>
          </a:xfrm>
        </p:grpSpPr>
        <p:sp>
          <p:nvSpPr>
            <p:cNvPr id="4" name="Freeform 3"/>
            <p:cNvSpPr/>
            <p:nvPr/>
          </p:nvSpPr>
          <p:spPr>
            <a:xfrm>
              <a:off x="2235200" y="44831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0"/>
                  </a:moveTo>
                  <a:lnTo>
                    <a:pt x="6350" y="6350"/>
                  </a:lnTo>
                  <a:lnTo>
                    <a:pt x="10160" y="11429"/>
                  </a:lnTo>
                  <a:lnTo>
                    <a:pt x="13970" y="17779"/>
                  </a:lnTo>
                  <a:lnTo>
                    <a:pt x="17779" y="24129"/>
                  </a:lnTo>
                  <a:lnTo>
                    <a:pt x="22860" y="30479"/>
                  </a:lnTo>
                  <a:lnTo>
                    <a:pt x="29210" y="35559"/>
                  </a:lnTo>
                  <a:lnTo>
                    <a:pt x="36829" y="40640"/>
                  </a:lnTo>
                  <a:lnTo>
                    <a:pt x="44450" y="46990"/>
                  </a:lnTo>
                  <a:lnTo>
                    <a:pt x="52070" y="53340"/>
                  </a:lnTo>
                  <a:lnTo>
                    <a:pt x="67310" y="67309"/>
                  </a:lnTo>
                  <a:lnTo>
                    <a:pt x="78739" y="78740"/>
                  </a:lnTo>
                  <a:lnTo>
                    <a:pt x="82550" y="85090"/>
                  </a:lnTo>
                  <a:lnTo>
                    <a:pt x="87629" y="91440"/>
                  </a:lnTo>
                  <a:lnTo>
                    <a:pt x="92710" y="99059"/>
                  </a:lnTo>
                  <a:lnTo>
                    <a:pt x="96520" y="106679"/>
                  </a:lnTo>
                  <a:lnTo>
                    <a:pt x="105410" y="123190"/>
                  </a:lnTo>
                  <a:lnTo>
                    <a:pt x="111760" y="130809"/>
                  </a:lnTo>
                  <a:lnTo>
                    <a:pt x="118110" y="135890"/>
                  </a:lnTo>
                  <a:lnTo>
                    <a:pt x="125729" y="140970"/>
                  </a:lnTo>
                  <a:lnTo>
                    <a:pt x="132079" y="148590"/>
                  </a:lnTo>
                  <a:lnTo>
                    <a:pt x="137160" y="154940"/>
                  </a:lnTo>
                  <a:lnTo>
                    <a:pt x="142239" y="162559"/>
                  </a:lnTo>
                  <a:lnTo>
                    <a:pt x="148589" y="170179"/>
                  </a:lnTo>
                  <a:lnTo>
                    <a:pt x="154939" y="179070"/>
                  </a:lnTo>
                  <a:lnTo>
                    <a:pt x="162560" y="186690"/>
                  </a:lnTo>
                  <a:lnTo>
                    <a:pt x="168910" y="195579"/>
                  </a:lnTo>
                  <a:lnTo>
                    <a:pt x="175260" y="203200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97100" y="444500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203200" y="0"/>
                  </a:moveTo>
                  <a:lnTo>
                    <a:pt x="189229" y="6350"/>
                  </a:lnTo>
                  <a:lnTo>
                    <a:pt x="184150" y="11429"/>
                  </a:lnTo>
                  <a:lnTo>
                    <a:pt x="179070" y="17779"/>
                  </a:lnTo>
                  <a:lnTo>
                    <a:pt x="173989" y="24129"/>
                  </a:lnTo>
                  <a:lnTo>
                    <a:pt x="170179" y="31750"/>
                  </a:lnTo>
                  <a:lnTo>
                    <a:pt x="165100" y="39370"/>
                  </a:lnTo>
                  <a:lnTo>
                    <a:pt x="156210" y="55879"/>
                  </a:lnTo>
                  <a:lnTo>
                    <a:pt x="148589" y="72390"/>
                  </a:lnTo>
                  <a:lnTo>
                    <a:pt x="143510" y="78740"/>
                  </a:lnTo>
                  <a:lnTo>
                    <a:pt x="139700" y="85090"/>
                  </a:lnTo>
                  <a:lnTo>
                    <a:pt x="135889" y="90170"/>
                  </a:lnTo>
                  <a:lnTo>
                    <a:pt x="132079" y="99059"/>
                  </a:lnTo>
                  <a:lnTo>
                    <a:pt x="130810" y="107950"/>
                  </a:lnTo>
                  <a:lnTo>
                    <a:pt x="129539" y="118109"/>
                  </a:lnTo>
                  <a:lnTo>
                    <a:pt x="127000" y="127000"/>
                  </a:lnTo>
                  <a:lnTo>
                    <a:pt x="124460" y="134620"/>
                  </a:lnTo>
                  <a:lnTo>
                    <a:pt x="120650" y="139700"/>
                  </a:lnTo>
                  <a:lnTo>
                    <a:pt x="115570" y="146050"/>
                  </a:lnTo>
                  <a:lnTo>
                    <a:pt x="109220" y="151129"/>
                  </a:lnTo>
                  <a:lnTo>
                    <a:pt x="102870" y="154940"/>
                  </a:lnTo>
                  <a:lnTo>
                    <a:pt x="96520" y="161290"/>
                  </a:lnTo>
                  <a:lnTo>
                    <a:pt x="91439" y="168909"/>
                  </a:lnTo>
                  <a:lnTo>
                    <a:pt x="86360" y="175259"/>
                  </a:lnTo>
                  <a:lnTo>
                    <a:pt x="81279" y="181609"/>
                  </a:lnTo>
                  <a:lnTo>
                    <a:pt x="77470" y="187959"/>
                  </a:lnTo>
                  <a:lnTo>
                    <a:pt x="72389" y="193040"/>
                  </a:lnTo>
                  <a:lnTo>
                    <a:pt x="66039" y="198120"/>
                  </a:lnTo>
                  <a:lnTo>
                    <a:pt x="59689" y="201929"/>
                  </a:lnTo>
                  <a:lnTo>
                    <a:pt x="52070" y="207009"/>
                  </a:lnTo>
                  <a:lnTo>
                    <a:pt x="48260" y="212090"/>
                  </a:lnTo>
                  <a:lnTo>
                    <a:pt x="44450" y="219709"/>
                  </a:lnTo>
                  <a:lnTo>
                    <a:pt x="41910" y="227329"/>
                  </a:lnTo>
                  <a:lnTo>
                    <a:pt x="38100" y="232409"/>
                  </a:lnTo>
                  <a:lnTo>
                    <a:pt x="33020" y="238759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03500" y="45212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0" y="77470"/>
                  </a:lnTo>
                  <a:lnTo>
                    <a:pt x="1270" y="90170"/>
                  </a:lnTo>
                  <a:lnTo>
                    <a:pt x="3810" y="101600"/>
                  </a:lnTo>
                  <a:lnTo>
                    <a:pt x="6350" y="114300"/>
                  </a:lnTo>
                  <a:lnTo>
                    <a:pt x="8889" y="125729"/>
                  </a:lnTo>
                  <a:lnTo>
                    <a:pt x="10160" y="13589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54300" y="4527550"/>
              <a:ext cx="127001" cy="146051"/>
            </a:xfrm>
            <a:custGeom>
              <a:avLst/>
              <a:gdLst/>
              <a:ahLst/>
              <a:cxnLst/>
              <a:rect l="0" t="0" r="0" b="0"/>
              <a:pathLst>
                <a:path w="127001" h="146051">
                  <a:moveTo>
                    <a:pt x="0" y="6350"/>
                  </a:moveTo>
                  <a:lnTo>
                    <a:pt x="0" y="125729"/>
                  </a:lnTo>
                  <a:lnTo>
                    <a:pt x="1270" y="129540"/>
                  </a:lnTo>
                  <a:lnTo>
                    <a:pt x="3810" y="129540"/>
                  </a:lnTo>
                  <a:lnTo>
                    <a:pt x="6350" y="127000"/>
                  </a:lnTo>
                  <a:lnTo>
                    <a:pt x="8889" y="119379"/>
                  </a:lnTo>
                  <a:lnTo>
                    <a:pt x="10160" y="107950"/>
                  </a:lnTo>
                  <a:lnTo>
                    <a:pt x="11429" y="95250"/>
                  </a:lnTo>
                  <a:lnTo>
                    <a:pt x="12700" y="85090"/>
                  </a:lnTo>
                  <a:lnTo>
                    <a:pt x="15239" y="77470"/>
                  </a:lnTo>
                  <a:lnTo>
                    <a:pt x="30479" y="48259"/>
                  </a:lnTo>
                  <a:lnTo>
                    <a:pt x="33020" y="39370"/>
                  </a:lnTo>
                  <a:lnTo>
                    <a:pt x="34289" y="31750"/>
                  </a:lnTo>
                  <a:lnTo>
                    <a:pt x="35560" y="22859"/>
                  </a:lnTo>
                  <a:lnTo>
                    <a:pt x="39370" y="17779"/>
                  </a:lnTo>
                  <a:lnTo>
                    <a:pt x="44450" y="13970"/>
                  </a:lnTo>
                  <a:lnTo>
                    <a:pt x="50800" y="11429"/>
                  </a:lnTo>
                  <a:lnTo>
                    <a:pt x="58420" y="7620"/>
                  </a:lnTo>
                  <a:lnTo>
                    <a:pt x="73660" y="1270"/>
                  </a:lnTo>
                  <a:lnTo>
                    <a:pt x="78739" y="0"/>
                  </a:lnTo>
                  <a:lnTo>
                    <a:pt x="82550" y="1270"/>
                  </a:lnTo>
                  <a:lnTo>
                    <a:pt x="83820" y="2540"/>
                  </a:lnTo>
                  <a:lnTo>
                    <a:pt x="86360" y="7620"/>
                  </a:lnTo>
                  <a:lnTo>
                    <a:pt x="86360" y="16509"/>
                  </a:lnTo>
                  <a:lnTo>
                    <a:pt x="87629" y="25400"/>
                  </a:lnTo>
                  <a:lnTo>
                    <a:pt x="91439" y="34290"/>
                  </a:lnTo>
                  <a:lnTo>
                    <a:pt x="95250" y="43179"/>
                  </a:lnTo>
                  <a:lnTo>
                    <a:pt x="101600" y="52070"/>
                  </a:lnTo>
                  <a:lnTo>
                    <a:pt x="106679" y="62229"/>
                  </a:lnTo>
                  <a:lnTo>
                    <a:pt x="109220" y="73659"/>
                  </a:lnTo>
                  <a:lnTo>
                    <a:pt x="110489" y="85090"/>
                  </a:lnTo>
                  <a:lnTo>
                    <a:pt x="113029" y="95250"/>
                  </a:lnTo>
                  <a:lnTo>
                    <a:pt x="116839" y="105409"/>
                  </a:lnTo>
                  <a:lnTo>
                    <a:pt x="127000" y="146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40000" y="4343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8800" y="5956300"/>
            <a:ext cx="393701" cy="266701"/>
            <a:chOff x="1828800" y="5956300"/>
            <a:chExt cx="393701" cy="266701"/>
          </a:xfrm>
        </p:grpSpPr>
        <p:sp>
          <p:nvSpPr>
            <p:cNvPr id="10" name="Freeform 9"/>
            <p:cNvSpPr/>
            <p:nvPr/>
          </p:nvSpPr>
          <p:spPr>
            <a:xfrm>
              <a:off x="1828800" y="6007100"/>
              <a:ext cx="165101" cy="88901"/>
            </a:xfrm>
            <a:custGeom>
              <a:avLst/>
              <a:gdLst/>
              <a:ahLst/>
              <a:cxnLst/>
              <a:rect l="0" t="0" r="0" b="0"/>
              <a:pathLst>
                <a:path w="165101" h="88901">
                  <a:moveTo>
                    <a:pt x="0" y="0"/>
                  </a:moveTo>
                  <a:lnTo>
                    <a:pt x="0" y="58420"/>
                  </a:lnTo>
                  <a:lnTo>
                    <a:pt x="1270" y="66040"/>
                  </a:lnTo>
                  <a:lnTo>
                    <a:pt x="3810" y="72390"/>
                  </a:lnTo>
                  <a:lnTo>
                    <a:pt x="6350" y="77470"/>
                  </a:lnTo>
                  <a:lnTo>
                    <a:pt x="12700" y="81279"/>
                  </a:lnTo>
                  <a:lnTo>
                    <a:pt x="21589" y="83820"/>
                  </a:lnTo>
                  <a:lnTo>
                    <a:pt x="31750" y="85090"/>
                  </a:lnTo>
                  <a:lnTo>
                    <a:pt x="40639" y="86359"/>
                  </a:lnTo>
                  <a:lnTo>
                    <a:pt x="49529" y="87629"/>
                  </a:lnTo>
                  <a:lnTo>
                    <a:pt x="58420" y="87629"/>
                  </a:lnTo>
                  <a:lnTo>
                    <a:pt x="80010" y="88900"/>
                  </a:lnTo>
                  <a:lnTo>
                    <a:pt x="16510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55800" y="5956300"/>
              <a:ext cx="1" cy="266701"/>
            </a:xfrm>
            <a:custGeom>
              <a:avLst/>
              <a:gdLst/>
              <a:ahLst/>
              <a:cxnLst/>
              <a:rect l="0" t="0" r="0" b="0"/>
              <a:pathLst>
                <a:path w="1" h="266701">
                  <a:moveTo>
                    <a:pt x="0" y="0"/>
                  </a:move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70100" y="60706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33600" y="6080759"/>
              <a:ext cx="88901" cy="134621"/>
            </a:xfrm>
            <a:custGeom>
              <a:avLst/>
              <a:gdLst/>
              <a:ahLst/>
              <a:cxnLst/>
              <a:rect l="0" t="0" r="0" b="0"/>
              <a:pathLst>
                <a:path w="88901" h="134621">
                  <a:moveTo>
                    <a:pt x="0" y="2541"/>
                  </a:moveTo>
                  <a:lnTo>
                    <a:pt x="0" y="134620"/>
                  </a:lnTo>
                  <a:lnTo>
                    <a:pt x="0" y="71120"/>
                  </a:lnTo>
                  <a:lnTo>
                    <a:pt x="1270" y="62231"/>
                  </a:lnTo>
                  <a:lnTo>
                    <a:pt x="3810" y="53341"/>
                  </a:lnTo>
                  <a:lnTo>
                    <a:pt x="6350" y="45720"/>
                  </a:lnTo>
                  <a:lnTo>
                    <a:pt x="10160" y="36831"/>
                  </a:lnTo>
                  <a:lnTo>
                    <a:pt x="13970" y="27941"/>
                  </a:lnTo>
                  <a:lnTo>
                    <a:pt x="17779" y="19050"/>
                  </a:lnTo>
                  <a:lnTo>
                    <a:pt x="22860" y="12700"/>
                  </a:lnTo>
                  <a:lnTo>
                    <a:pt x="29210" y="6350"/>
                  </a:lnTo>
                  <a:lnTo>
                    <a:pt x="36829" y="1270"/>
                  </a:lnTo>
                  <a:lnTo>
                    <a:pt x="43179" y="0"/>
                  </a:lnTo>
                  <a:lnTo>
                    <a:pt x="48260" y="2541"/>
                  </a:lnTo>
                  <a:lnTo>
                    <a:pt x="53339" y="6350"/>
                  </a:lnTo>
                  <a:lnTo>
                    <a:pt x="57150" y="12700"/>
                  </a:lnTo>
                  <a:lnTo>
                    <a:pt x="58420" y="19050"/>
                  </a:lnTo>
                  <a:lnTo>
                    <a:pt x="60960" y="26670"/>
                  </a:lnTo>
                  <a:lnTo>
                    <a:pt x="63500" y="33020"/>
                  </a:lnTo>
                  <a:lnTo>
                    <a:pt x="66039" y="38100"/>
                  </a:lnTo>
                  <a:lnTo>
                    <a:pt x="69850" y="43181"/>
                  </a:lnTo>
                  <a:lnTo>
                    <a:pt x="73660" y="49531"/>
                  </a:lnTo>
                  <a:lnTo>
                    <a:pt x="77470" y="55881"/>
                  </a:lnTo>
                  <a:lnTo>
                    <a:pt x="81279" y="63500"/>
                  </a:lnTo>
                  <a:lnTo>
                    <a:pt x="83820" y="72391"/>
                  </a:lnTo>
                  <a:lnTo>
                    <a:pt x="85089" y="83820"/>
                  </a:lnTo>
                  <a:lnTo>
                    <a:pt x="88900" y="1168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19300" y="6007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2600" y="4787900"/>
            <a:ext cx="419101" cy="356871"/>
            <a:chOff x="482600" y="4787900"/>
            <a:chExt cx="419101" cy="356871"/>
          </a:xfrm>
        </p:grpSpPr>
        <p:sp>
          <p:nvSpPr>
            <p:cNvPr id="16" name="Freeform 15"/>
            <p:cNvSpPr/>
            <p:nvPr/>
          </p:nvSpPr>
          <p:spPr>
            <a:xfrm>
              <a:off x="482600" y="4902200"/>
              <a:ext cx="135891" cy="228601"/>
            </a:xfrm>
            <a:custGeom>
              <a:avLst/>
              <a:gdLst/>
              <a:ahLst/>
              <a:cxnLst/>
              <a:rect l="0" t="0" r="0" b="0"/>
              <a:pathLst>
                <a:path w="135891" h="228601">
                  <a:moveTo>
                    <a:pt x="38100" y="0"/>
                  </a:moveTo>
                  <a:lnTo>
                    <a:pt x="31750" y="6350"/>
                  </a:lnTo>
                  <a:lnTo>
                    <a:pt x="27940" y="11429"/>
                  </a:lnTo>
                  <a:lnTo>
                    <a:pt x="24130" y="17779"/>
                  </a:lnTo>
                  <a:lnTo>
                    <a:pt x="20319" y="24129"/>
                  </a:lnTo>
                  <a:lnTo>
                    <a:pt x="12700" y="39370"/>
                  </a:lnTo>
                  <a:lnTo>
                    <a:pt x="7619" y="46990"/>
                  </a:lnTo>
                  <a:lnTo>
                    <a:pt x="5080" y="54609"/>
                  </a:lnTo>
                  <a:lnTo>
                    <a:pt x="3809" y="59690"/>
                  </a:lnTo>
                  <a:lnTo>
                    <a:pt x="2540" y="66040"/>
                  </a:lnTo>
                  <a:lnTo>
                    <a:pt x="1269" y="74929"/>
                  </a:lnTo>
                  <a:lnTo>
                    <a:pt x="1269" y="86359"/>
                  </a:lnTo>
                  <a:lnTo>
                    <a:pt x="0" y="121920"/>
                  </a:lnTo>
                  <a:lnTo>
                    <a:pt x="0" y="160020"/>
                  </a:lnTo>
                  <a:lnTo>
                    <a:pt x="1269" y="167640"/>
                  </a:lnTo>
                  <a:lnTo>
                    <a:pt x="3809" y="173990"/>
                  </a:lnTo>
                  <a:lnTo>
                    <a:pt x="6350" y="179070"/>
                  </a:lnTo>
                  <a:lnTo>
                    <a:pt x="10159" y="186690"/>
                  </a:lnTo>
                  <a:lnTo>
                    <a:pt x="13969" y="196850"/>
                  </a:lnTo>
                  <a:lnTo>
                    <a:pt x="17780" y="207009"/>
                  </a:lnTo>
                  <a:lnTo>
                    <a:pt x="24130" y="214629"/>
                  </a:lnTo>
                  <a:lnTo>
                    <a:pt x="33019" y="219709"/>
                  </a:lnTo>
                  <a:lnTo>
                    <a:pt x="43180" y="222250"/>
                  </a:lnTo>
                  <a:lnTo>
                    <a:pt x="53340" y="224790"/>
                  </a:lnTo>
                  <a:lnTo>
                    <a:pt x="62230" y="226059"/>
                  </a:lnTo>
                  <a:lnTo>
                    <a:pt x="71119" y="227329"/>
                  </a:lnTo>
                  <a:lnTo>
                    <a:pt x="81280" y="227329"/>
                  </a:lnTo>
                  <a:lnTo>
                    <a:pt x="104140" y="228600"/>
                  </a:lnTo>
                  <a:lnTo>
                    <a:pt x="113030" y="227329"/>
                  </a:lnTo>
                  <a:lnTo>
                    <a:pt x="120650" y="224790"/>
                  </a:lnTo>
                  <a:lnTo>
                    <a:pt x="127000" y="222250"/>
                  </a:lnTo>
                  <a:lnTo>
                    <a:pt x="130809" y="215900"/>
                  </a:lnTo>
                  <a:lnTo>
                    <a:pt x="134619" y="207009"/>
                  </a:lnTo>
                  <a:lnTo>
                    <a:pt x="135890" y="196850"/>
                  </a:lnTo>
                  <a:lnTo>
                    <a:pt x="135890" y="187959"/>
                  </a:lnTo>
                  <a:lnTo>
                    <a:pt x="134619" y="179070"/>
                  </a:lnTo>
                  <a:lnTo>
                    <a:pt x="132080" y="170179"/>
                  </a:lnTo>
                  <a:lnTo>
                    <a:pt x="128269" y="162559"/>
                  </a:lnTo>
                  <a:lnTo>
                    <a:pt x="125730" y="156209"/>
                  </a:lnTo>
                  <a:lnTo>
                    <a:pt x="121919" y="151129"/>
                  </a:lnTo>
                  <a:lnTo>
                    <a:pt x="116840" y="148590"/>
                  </a:lnTo>
                  <a:lnTo>
                    <a:pt x="110490" y="148590"/>
                  </a:lnTo>
                  <a:lnTo>
                    <a:pt x="102869" y="149859"/>
                  </a:lnTo>
                  <a:lnTo>
                    <a:pt x="96519" y="153670"/>
                  </a:lnTo>
                  <a:lnTo>
                    <a:pt x="91440" y="158750"/>
                  </a:lnTo>
                  <a:lnTo>
                    <a:pt x="86359" y="165100"/>
                  </a:lnTo>
                  <a:lnTo>
                    <a:pt x="82550" y="172720"/>
                  </a:lnTo>
                  <a:lnTo>
                    <a:pt x="81280" y="179070"/>
                  </a:lnTo>
                  <a:lnTo>
                    <a:pt x="762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73100" y="49911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0" y="0"/>
                  </a:moveTo>
                  <a:lnTo>
                    <a:pt x="0" y="20320"/>
                  </a:lnTo>
                  <a:lnTo>
                    <a:pt x="1269" y="30479"/>
                  </a:lnTo>
                  <a:lnTo>
                    <a:pt x="3809" y="41909"/>
                  </a:lnTo>
                  <a:lnTo>
                    <a:pt x="6350" y="53340"/>
                  </a:lnTo>
                  <a:lnTo>
                    <a:pt x="10159" y="63500"/>
                  </a:lnTo>
                  <a:lnTo>
                    <a:pt x="13969" y="73659"/>
                  </a:lnTo>
                  <a:lnTo>
                    <a:pt x="17780" y="82550"/>
                  </a:lnTo>
                  <a:lnTo>
                    <a:pt x="20319" y="91440"/>
                  </a:lnTo>
                  <a:lnTo>
                    <a:pt x="21590" y="100329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49300" y="4991100"/>
              <a:ext cx="152401" cy="153671"/>
            </a:xfrm>
            <a:custGeom>
              <a:avLst/>
              <a:gdLst/>
              <a:ahLst/>
              <a:cxnLst/>
              <a:rect l="0" t="0" r="0" b="0"/>
              <a:pathLst>
                <a:path w="152401" h="153671">
                  <a:moveTo>
                    <a:pt x="0" y="0"/>
                  </a:moveTo>
                  <a:lnTo>
                    <a:pt x="0" y="20320"/>
                  </a:lnTo>
                  <a:lnTo>
                    <a:pt x="1269" y="30479"/>
                  </a:lnTo>
                  <a:lnTo>
                    <a:pt x="3809" y="41909"/>
                  </a:lnTo>
                  <a:lnTo>
                    <a:pt x="6350" y="53340"/>
                  </a:lnTo>
                  <a:lnTo>
                    <a:pt x="10159" y="64770"/>
                  </a:lnTo>
                  <a:lnTo>
                    <a:pt x="17780" y="90170"/>
                  </a:lnTo>
                  <a:lnTo>
                    <a:pt x="21590" y="100329"/>
                  </a:lnTo>
                  <a:lnTo>
                    <a:pt x="25400" y="110490"/>
                  </a:lnTo>
                  <a:lnTo>
                    <a:pt x="30480" y="120650"/>
                  </a:lnTo>
                  <a:lnTo>
                    <a:pt x="33019" y="129540"/>
                  </a:lnTo>
                  <a:lnTo>
                    <a:pt x="34290" y="138429"/>
                  </a:lnTo>
                  <a:lnTo>
                    <a:pt x="35559" y="147320"/>
                  </a:lnTo>
                  <a:lnTo>
                    <a:pt x="38100" y="152400"/>
                  </a:lnTo>
                  <a:lnTo>
                    <a:pt x="40640" y="153670"/>
                  </a:lnTo>
                  <a:lnTo>
                    <a:pt x="44450" y="153670"/>
                  </a:lnTo>
                  <a:lnTo>
                    <a:pt x="45719" y="148590"/>
                  </a:lnTo>
                  <a:lnTo>
                    <a:pt x="48259" y="140970"/>
                  </a:lnTo>
                  <a:lnTo>
                    <a:pt x="48259" y="132079"/>
                  </a:lnTo>
                  <a:lnTo>
                    <a:pt x="50800" y="124459"/>
                  </a:lnTo>
                  <a:lnTo>
                    <a:pt x="53340" y="118109"/>
                  </a:lnTo>
                  <a:lnTo>
                    <a:pt x="57150" y="113029"/>
                  </a:lnTo>
                  <a:lnTo>
                    <a:pt x="60959" y="105409"/>
                  </a:lnTo>
                  <a:lnTo>
                    <a:pt x="64769" y="95250"/>
                  </a:lnTo>
                  <a:lnTo>
                    <a:pt x="68580" y="85090"/>
                  </a:lnTo>
                  <a:lnTo>
                    <a:pt x="73660" y="74929"/>
                  </a:lnTo>
                  <a:lnTo>
                    <a:pt x="80010" y="66040"/>
                  </a:lnTo>
                  <a:lnTo>
                    <a:pt x="87630" y="55879"/>
                  </a:lnTo>
                  <a:lnTo>
                    <a:pt x="92710" y="48259"/>
                  </a:lnTo>
                  <a:lnTo>
                    <a:pt x="95250" y="41909"/>
                  </a:lnTo>
                  <a:lnTo>
                    <a:pt x="97789" y="36829"/>
                  </a:lnTo>
                  <a:lnTo>
                    <a:pt x="101600" y="31750"/>
                  </a:lnTo>
                  <a:lnTo>
                    <a:pt x="106680" y="26670"/>
                  </a:lnTo>
                  <a:lnTo>
                    <a:pt x="114300" y="21590"/>
                  </a:lnTo>
                  <a:lnTo>
                    <a:pt x="119380" y="22859"/>
                  </a:lnTo>
                  <a:lnTo>
                    <a:pt x="124460" y="27940"/>
                  </a:lnTo>
                  <a:lnTo>
                    <a:pt x="129539" y="35559"/>
                  </a:lnTo>
                  <a:lnTo>
                    <a:pt x="133350" y="44450"/>
                  </a:lnTo>
                  <a:lnTo>
                    <a:pt x="135889" y="55879"/>
                  </a:lnTo>
                  <a:lnTo>
                    <a:pt x="137160" y="66040"/>
                  </a:lnTo>
                  <a:lnTo>
                    <a:pt x="139700" y="74929"/>
                  </a:lnTo>
                  <a:lnTo>
                    <a:pt x="142239" y="82550"/>
                  </a:lnTo>
                  <a:lnTo>
                    <a:pt x="146050" y="88900"/>
                  </a:lnTo>
                  <a:lnTo>
                    <a:pt x="147319" y="97790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2300" y="4787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05300" y="3517900"/>
            <a:ext cx="5232400" cy="15696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1. What is the value of x if the following is a right triangle?</a:t>
            </a:r>
          </a:p>
          <a:p>
            <a:endParaRPr lang="en-US" sz="1200" smtClean="0">
              <a:solidFill>
                <a:srgbClr val="000000"/>
              </a:solidFill>
              <a:latin typeface="Arial - 16"/>
            </a:endParaRPr>
          </a:p>
          <a:p>
            <a:endParaRPr lang="en-US" sz="1200" smtClean="0">
              <a:solidFill>
                <a:srgbClr val="000000"/>
              </a:solidFill>
              <a:latin typeface="Arial - 16"/>
            </a:endParaRPr>
          </a:p>
          <a:p>
            <a:endParaRPr lang="en-US" sz="1200" smtClean="0">
              <a:solidFill>
                <a:srgbClr val="000000"/>
              </a:solidFill>
              <a:latin typeface="Arial - 16"/>
            </a:endParaRPr>
          </a:p>
          <a:p>
            <a:endParaRPr lang="en-US" sz="1200" smtClean="0">
              <a:solidFill>
                <a:srgbClr val="000000"/>
              </a:solidFill>
              <a:latin typeface="Arial - 16"/>
            </a:endParaRPr>
          </a:p>
          <a:p>
            <a:endParaRPr lang="en-US" sz="1200" smtClean="0">
              <a:solidFill>
                <a:srgbClr val="000000"/>
              </a:solidFill>
              <a:latin typeface="Arial - 16"/>
            </a:endParaRP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2. Given the three values, would they be considered a Pythagorean Triplet?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7800" y="1816100"/>
            <a:ext cx="90424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Title:  Pythagorean Theorem and the Coordinate Plane                            Date: 9.07.11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852674" y="2554682"/>
            <a:ext cx="1782096" cy="1200261"/>
            <a:chOff x="1852674" y="2554682"/>
            <a:chExt cx="1782096" cy="1200261"/>
          </a:xfrm>
        </p:grpSpPr>
        <p:sp>
          <p:nvSpPr>
            <p:cNvPr id="23" name="Freeform 22"/>
            <p:cNvSpPr/>
            <p:nvPr/>
          </p:nvSpPr>
          <p:spPr>
            <a:xfrm>
              <a:off x="1852674" y="2713511"/>
              <a:ext cx="232009" cy="506299"/>
            </a:xfrm>
            <a:custGeom>
              <a:avLst/>
              <a:gdLst/>
              <a:ahLst/>
              <a:cxnLst/>
              <a:rect l="0" t="0" r="0" b="0"/>
              <a:pathLst>
                <a:path w="232009" h="506299">
                  <a:moveTo>
                    <a:pt x="229465" y="6344"/>
                  </a:moveTo>
                  <a:lnTo>
                    <a:pt x="211928" y="498"/>
                  </a:lnTo>
                  <a:lnTo>
                    <a:pt x="203091" y="0"/>
                  </a:lnTo>
                  <a:lnTo>
                    <a:pt x="193530" y="891"/>
                  </a:lnTo>
                  <a:lnTo>
                    <a:pt x="183485" y="2709"/>
                  </a:lnTo>
                  <a:lnTo>
                    <a:pt x="174342" y="6367"/>
                  </a:lnTo>
                  <a:lnTo>
                    <a:pt x="165799" y="11254"/>
                  </a:lnTo>
                  <a:lnTo>
                    <a:pt x="148558" y="23208"/>
                  </a:lnTo>
                  <a:lnTo>
                    <a:pt x="128661" y="36678"/>
                  </a:lnTo>
                  <a:lnTo>
                    <a:pt x="119439" y="44919"/>
                  </a:lnTo>
                  <a:lnTo>
                    <a:pt x="110845" y="54084"/>
                  </a:lnTo>
                  <a:lnTo>
                    <a:pt x="102668" y="63864"/>
                  </a:lnTo>
                  <a:lnTo>
                    <a:pt x="94770" y="72832"/>
                  </a:lnTo>
                  <a:lnTo>
                    <a:pt x="79469" y="89321"/>
                  </a:lnTo>
                  <a:lnTo>
                    <a:pt x="71962" y="99590"/>
                  </a:lnTo>
                  <a:lnTo>
                    <a:pt x="64512" y="111331"/>
                  </a:lnTo>
                  <a:lnTo>
                    <a:pt x="57097" y="124052"/>
                  </a:lnTo>
                  <a:lnTo>
                    <a:pt x="49707" y="137427"/>
                  </a:lnTo>
                  <a:lnTo>
                    <a:pt x="34971" y="165339"/>
                  </a:lnTo>
                  <a:lnTo>
                    <a:pt x="28839" y="178410"/>
                  </a:lnTo>
                  <a:lnTo>
                    <a:pt x="23527" y="190795"/>
                  </a:lnTo>
                  <a:lnTo>
                    <a:pt x="18763" y="202722"/>
                  </a:lnTo>
                  <a:lnTo>
                    <a:pt x="15586" y="215567"/>
                  </a:lnTo>
                  <a:lnTo>
                    <a:pt x="13469" y="229024"/>
                  </a:lnTo>
                  <a:lnTo>
                    <a:pt x="12057" y="242890"/>
                  </a:lnTo>
                  <a:lnTo>
                    <a:pt x="9892" y="257028"/>
                  </a:lnTo>
                  <a:lnTo>
                    <a:pt x="7226" y="271347"/>
                  </a:lnTo>
                  <a:lnTo>
                    <a:pt x="4225" y="285787"/>
                  </a:lnTo>
                  <a:lnTo>
                    <a:pt x="2224" y="300308"/>
                  </a:lnTo>
                  <a:lnTo>
                    <a:pt x="890" y="314883"/>
                  </a:lnTo>
                  <a:lnTo>
                    <a:pt x="0" y="329493"/>
                  </a:lnTo>
                  <a:lnTo>
                    <a:pt x="631" y="342904"/>
                  </a:lnTo>
                  <a:lnTo>
                    <a:pt x="2275" y="355515"/>
                  </a:lnTo>
                  <a:lnTo>
                    <a:pt x="4595" y="367593"/>
                  </a:lnTo>
                  <a:lnTo>
                    <a:pt x="8588" y="378092"/>
                  </a:lnTo>
                  <a:lnTo>
                    <a:pt x="13697" y="387538"/>
                  </a:lnTo>
                  <a:lnTo>
                    <a:pt x="19550" y="396283"/>
                  </a:lnTo>
                  <a:lnTo>
                    <a:pt x="24676" y="405783"/>
                  </a:lnTo>
                  <a:lnTo>
                    <a:pt x="29317" y="415787"/>
                  </a:lnTo>
                  <a:lnTo>
                    <a:pt x="33634" y="426127"/>
                  </a:lnTo>
                  <a:lnTo>
                    <a:pt x="38959" y="435467"/>
                  </a:lnTo>
                  <a:lnTo>
                    <a:pt x="44956" y="444141"/>
                  </a:lnTo>
                  <a:lnTo>
                    <a:pt x="51401" y="452371"/>
                  </a:lnTo>
                  <a:lnTo>
                    <a:pt x="58145" y="460304"/>
                  </a:lnTo>
                  <a:lnTo>
                    <a:pt x="65088" y="468040"/>
                  </a:lnTo>
                  <a:lnTo>
                    <a:pt x="72163" y="475644"/>
                  </a:lnTo>
                  <a:lnTo>
                    <a:pt x="81774" y="481937"/>
                  </a:lnTo>
                  <a:lnTo>
                    <a:pt x="93076" y="487356"/>
                  </a:lnTo>
                  <a:lnTo>
                    <a:pt x="105504" y="492192"/>
                  </a:lnTo>
                  <a:lnTo>
                    <a:pt x="129101" y="500828"/>
                  </a:lnTo>
                  <a:lnTo>
                    <a:pt x="140533" y="504844"/>
                  </a:lnTo>
                  <a:lnTo>
                    <a:pt x="151824" y="506298"/>
                  </a:lnTo>
                  <a:lnTo>
                    <a:pt x="163022" y="506044"/>
                  </a:lnTo>
                  <a:lnTo>
                    <a:pt x="174158" y="504650"/>
                  </a:lnTo>
                  <a:lnTo>
                    <a:pt x="185253" y="502498"/>
                  </a:lnTo>
                  <a:lnTo>
                    <a:pt x="196320" y="499840"/>
                  </a:lnTo>
                  <a:lnTo>
                    <a:pt x="207368" y="496844"/>
                  </a:lnTo>
                  <a:lnTo>
                    <a:pt x="215957" y="491177"/>
                  </a:lnTo>
                  <a:lnTo>
                    <a:pt x="222907" y="483728"/>
                  </a:lnTo>
                  <a:lnTo>
                    <a:pt x="228763" y="475091"/>
                  </a:lnTo>
                  <a:lnTo>
                    <a:pt x="231444" y="464439"/>
                  </a:lnTo>
                  <a:lnTo>
                    <a:pt x="232008" y="452444"/>
                  </a:lnTo>
                  <a:lnTo>
                    <a:pt x="231160" y="439553"/>
                  </a:lnTo>
                  <a:lnTo>
                    <a:pt x="229372" y="427289"/>
                  </a:lnTo>
                  <a:lnTo>
                    <a:pt x="226956" y="415442"/>
                  </a:lnTo>
                  <a:lnTo>
                    <a:pt x="224122" y="403874"/>
                  </a:lnTo>
                  <a:lnTo>
                    <a:pt x="219785" y="393715"/>
                  </a:lnTo>
                  <a:lnTo>
                    <a:pt x="214447" y="384495"/>
                  </a:lnTo>
                  <a:lnTo>
                    <a:pt x="208442" y="375901"/>
                  </a:lnTo>
                  <a:lnTo>
                    <a:pt x="201991" y="367725"/>
                  </a:lnTo>
                  <a:lnTo>
                    <a:pt x="195243" y="359827"/>
                  </a:lnTo>
                  <a:lnTo>
                    <a:pt x="188298" y="352115"/>
                  </a:lnTo>
                  <a:lnTo>
                    <a:pt x="179997" y="345750"/>
                  </a:lnTo>
                  <a:lnTo>
                    <a:pt x="170793" y="340283"/>
                  </a:lnTo>
                  <a:lnTo>
                    <a:pt x="160986" y="335415"/>
                  </a:lnTo>
                  <a:lnTo>
                    <a:pt x="150778" y="330947"/>
                  </a:lnTo>
                  <a:lnTo>
                    <a:pt x="140302" y="326744"/>
                  </a:lnTo>
                  <a:lnTo>
                    <a:pt x="118873" y="318812"/>
                  </a:lnTo>
                  <a:lnTo>
                    <a:pt x="97115" y="311208"/>
                  </a:lnTo>
                  <a:lnTo>
                    <a:pt x="84950" y="309914"/>
                  </a:lnTo>
                  <a:lnTo>
                    <a:pt x="71946" y="310275"/>
                  </a:lnTo>
                  <a:lnTo>
                    <a:pt x="31257" y="314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49104" y="2554682"/>
              <a:ext cx="176186" cy="253266"/>
            </a:xfrm>
            <a:custGeom>
              <a:avLst/>
              <a:gdLst/>
              <a:ahLst/>
              <a:cxnLst/>
              <a:rect l="0" t="0" r="0" b="0"/>
              <a:pathLst>
                <a:path w="176186" h="253266">
                  <a:moveTo>
                    <a:pt x="176185" y="253265"/>
                  </a:moveTo>
                  <a:lnTo>
                    <a:pt x="158648" y="247420"/>
                  </a:lnTo>
                  <a:lnTo>
                    <a:pt x="149812" y="243251"/>
                  </a:lnTo>
                  <a:lnTo>
                    <a:pt x="140250" y="238025"/>
                  </a:lnTo>
                  <a:lnTo>
                    <a:pt x="130206" y="232093"/>
                  </a:lnTo>
                  <a:lnTo>
                    <a:pt x="119838" y="226916"/>
                  </a:lnTo>
                  <a:lnTo>
                    <a:pt x="109256" y="222240"/>
                  </a:lnTo>
                  <a:lnTo>
                    <a:pt x="98531" y="217900"/>
                  </a:lnTo>
                  <a:lnTo>
                    <a:pt x="88934" y="212559"/>
                  </a:lnTo>
                  <a:lnTo>
                    <a:pt x="80089" y="206552"/>
                  </a:lnTo>
                  <a:lnTo>
                    <a:pt x="71745" y="200100"/>
                  </a:lnTo>
                  <a:lnTo>
                    <a:pt x="69853" y="194575"/>
                  </a:lnTo>
                  <a:lnTo>
                    <a:pt x="72263" y="189669"/>
                  </a:lnTo>
                  <a:lnTo>
                    <a:pt x="77539" y="185174"/>
                  </a:lnTo>
                  <a:lnTo>
                    <a:pt x="83504" y="179730"/>
                  </a:lnTo>
                  <a:lnTo>
                    <a:pt x="96657" y="167157"/>
                  </a:lnTo>
                  <a:lnTo>
                    <a:pt x="103590" y="159155"/>
                  </a:lnTo>
                  <a:lnTo>
                    <a:pt x="110659" y="150149"/>
                  </a:lnTo>
                  <a:lnTo>
                    <a:pt x="117819" y="140475"/>
                  </a:lnTo>
                  <a:lnTo>
                    <a:pt x="122592" y="129132"/>
                  </a:lnTo>
                  <a:lnTo>
                    <a:pt x="125775" y="116675"/>
                  </a:lnTo>
                  <a:lnTo>
                    <a:pt x="127896" y="103477"/>
                  </a:lnTo>
                  <a:lnTo>
                    <a:pt x="126863" y="91008"/>
                  </a:lnTo>
                  <a:lnTo>
                    <a:pt x="123728" y="79024"/>
                  </a:lnTo>
                  <a:lnTo>
                    <a:pt x="119190" y="67365"/>
                  </a:lnTo>
                  <a:lnTo>
                    <a:pt x="111272" y="57145"/>
                  </a:lnTo>
                  <a:lnTo>
                    <a:pt x="101098" y="47884"/>
                  </a:lnTo>
                  <a:lnTo>
                    <a:pt x="89422" y="39264"/>
                  </a:lnTo>
                  <a:lnTo>
                    <a:pt x="66660" y="2316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69335" y="3017167"/>
              <a:ext cx="165175" cy="16337"/>
            </a:xfrm>
            <a:custGeom>
              <a:avLst/>
              <a:gdLst/>
              <a:ahLst/>
              <a:cxnLst/>
              <a:rect l="0" t="0" r="0" b="0"/>
              <a:pathLst>
                <a:path w="165175" h="16337">
                  <a:moveTo>
                    <a:pt x="0" y="0"/>
                  </a:moveTo>
                  <a:lnTo>
                    <a:pt x="45980" y="15327"/>
                  </a:lnTo>
                  <a:lnTo>
                    <a:pt x="56347" y="16336"/>
                  </a:lnTo>
                  <a:lnTo>
                    <a:pt x="66929" y="15784"/>
                  </a:lnTo>
                  <a:lnTo>
                    <a:pt x="77654" y="14193"/>
                  </a:lnTo>
                  <a:lnTo>
                    <a:pt x="89698" y="13133"/>
                  </a:lnTo>
                  <a:lnTo>
                    <a:pt x="102622" y="12426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57562" y="2973121"/>
              <a:ext cx="21890" cy="297313"/>
            </a:xfrm>
            <a:custGeom>
              <a:avLst/>
              <a:gdLst/>
              <a:ahLst/>
              <a:cxnLst/>
              <a:rect l="0" t="0" r="0" b="0"/>
              <a:pathLst>
                <a:path w="21890" h="297313">
                  <a:moveTo>
                    <a:pt x="10877" y="0"/>
                  </a:moveTo>
                  <a:lnTo>
                    <a:pt x="5032" y="17537"/>
                  </a:lnTo>
                  <a:lnTo>
                    <a:pt x="3310" y="28820"/>
                  </a:lnTo>
                  <a:lnTo>
                    <a:pt x="2162" y="42460"/>
                  </a:lnTo>
                  <a:lnTo>
                    <a:pt x="1397" y="57671"/>
                  </a:lnTo>
                  <a:lnTo>
                    <a:pt x="546" y="87623"/>
                  </a:lnTo>
                  <a:lnTo>
                    <a:pt x="0" y="152574"/>
                  </a:lnTo>
                  <a:lnTo>
                    <a:pt x="1179" y="169009"/>
                  </a:lnTo>
                  <a:lnTo>
                    <a:pt x="3188" y="184859"/>
                  </a:lnTo>
                  <a:lnTo>
                    <a:pt x="5751" y="200320"/>
                  </a:lnTo>
                  <a:lnTo>
                    <a:pt x="8684" y="215522"/>
                  </a:lnTo>
                  <a:lnTo>
                    <a:pt x="11862" y="230550"/>
                  </a:lnTo>
                  <a:lnTo>
                    <a:pt x="21889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17278" y="2907052"/>
              <a:ext cx="269602" cy="352370"/>
            </a:xfrm>
            <a:custGeom>
              <a:avLst/>
              <a:gdLst/>
              <a:ahLst/>
              <a:cxnLst/>
              <a:rect l="0" t="0" r="0" b="0"/>
              <a:pathLst>
                <a:path w="269602" h="352370">
                  <a:moveTo>
                    <a:pt x="16335" y="0"/>
                  </a:moveTo>
                  <a:lnTo>
                    <a:pt x="1008" y="45979"/>
                  </a:lnTo>
                  <a:lnTo>
                    <a:pt x="0" y="56346"/>
                  </a:lnTo>
                  <a:lnTo>
                    <a:pt x="551" y="66928"/>
                  </a:lnTo>
                  <a:lnTo>
                    <a:pt x="2142" y="77653"/>
                  </a:lnTo>
                  <a:lnTo>
                    <a:pt x="4426" y="89698"/>
                  </a:lnTo>
                  <a:lnTo>
                    <a:pt x="10226" y="116131"/>
                  </a:lnTo>
                  <a:lnTo>
                    <a:pt x="14709" y="127584"/>
                  </a:lnTo>
                  <a:lnTo>
                    <a:pt x="20145" y="137667"/>
                  </a:lnTo>
                  <a:lnTo>
                    <a:pt x="26216" y="146836"/>
                  </a:lnTo>
                  <a:lnTo>
                    <a:pt x="35157" y="152948"/>
                  </a:lnTo>
                  <a:lnTo>
                    <a:pt x="46012" y="157023"/>
                  </a:lnTo>
                  <a:lnTo>
                    <a:pt x="58143" y="159740"/>
                  </a:lnTo>
                  <a:lnTo>
                    <a:pt x="69901" y="160327"/>
                  </a:lnTo>
                  <a:lnTo>
                    <a:pt x="81410" y="159496"/>
                  </a:lnTo>
                  <a:lnTo>
                    <a:pt x="92753" y="157718"/>
                  </a:lnTo>
                  <a:lnTo>
                    <a:pt x="102762" y="154085"/>
                  </a:lnTo>
                  <a:lnTo>
                    <a:pt x="111881" y="149217"/>
                  </a:lnTo>
                  <a:lnTo>
                    <a:pt x="120408" y="143524"/>
                  </a:lnTo>
                  <a:lnTo>
                    <a:pt x="128540" y="137282"/>
                  </a:lnTo>
                  <a:lnTo>
                    <a:pt x="136408" y="130673"/>
                  </a:lnTo>
                  <a:lnTo>
                    <a:pt x="144100" y="123821"/>
                  </a:lnTo>
                  <a:lnTo>
                    <a:pt x="159173" y="109681"/>
                  </a:lnTo>
                  <a:lnTo>
                    <a:pt x="166618" y="102485"/>
                  </a:lnTo>
                  <a:lnTo>
                    <a:pt x="172805" y="94017"/>
                  </a:lnTo>
                  <a:lnTo>
                    <a:pt x="178153" y="84701"/>
                  </a:lnTo>
                  <a:lnTo>
                    <a:pt x="182942" y="74820"/>
                  </a:lnTo>
                  <a:lnTo>
                    <a:pt x="187358" y="64562"/>
                  </a:lnTo>
                  <a:lnTo>
                    <a:pt x="191526" y="54053"/>
                  </a:lnTo>
                  <a:lnTo>
                    <a:pt x="199419" y="32588"/>
                  </a:lnTo>
                  <a:lnTo>
                    <a:pt x="208294" y="7208"/>
                  </a:lnTo>
                  <a:lnTo>
                    <a:pt x="206464" y="12992"/>
                  </a:lnTo>
                  <a:lnTo>
                    <a:pt x="206710" y="20896"/>
                  </a:lnTo>
                  <a:lnTo>
                    <a:pt x="208097" y="31060"/>
                  </a:lnTo>
                  <a:lnTo>
                    <a:pt x="210246" y="42729"/>
                  </a:lnTo>
                  <a:lnTo>
                    <a:pt x="210455" y="54180"/>
                  </a:lnTo>
                  <a:lnTo>
                    <a:pt x="209370" y="65484"/>
                  </a:lnTo>
                  <a:lnTo>
                    <a:pt x="207424" y="76691"/>
                  </a:lnTo>
                  <a:lnTo>
                    <a:pt x="207350" y="89056"/>
                  </a:lnTo>
                  <a:lnTo>
                    <a:pt x="208524" y="102193"/>
                  </a:lnTo>
                  <a:lnTo>
                    <a:pt x="210530" y="115845"/>
                  </a:lnTo>
                  <a:lnTo>
                    <a:pt x="213091" y="128617"/>
                  </a:lnTo>
                  <a:lnTo>
                    <a:pt x="216022" y="140803"/>
                  </a:lnTo>
                  <a:lnTo>
                    <a:pt x="219200" y="152597"/>
                  </a:lnTo>
                  <a:lnTo>
                    <a:pt x="221318" y="165353"/>
                  </a:lnTo>
                  <a:lnTo>
                    <a:pt x="222730" y="178752"/>
                  </a:lnTo>
                  <a:lnTo>
                    <a:pt x="223672" y="192578"/>
                  </a:lnTo>
                  <a:lnTo>
                    <a:pt x="225523" y="207913"/>
                  </a:lnTo>
                  <a:lnTo>
                    <a:pt x="227980" y="224254"/>
                  </a:lnTo>
                  <a:lnTo>
                    <a:pt x="230842" y="241266"/>
                  </a:lnTo>
                  <a:lnTo>
                    <a:pt x="233974" y="257501"/>
                  </a:lnTo>
                  <a:lnTo>
                    <a:pt x="240716" y="288590"/>
                  </a:lnTo>
                  <a:lnTo>
                    <a:pt x="245450" y="302509"/>
                  </a:lnTo>
                  <a:lnTo>
                    <a:pt x="251053" y="315459"/>
                  </a:lnTo>
                  <a:lnTo>
                    <a:pt x="269601" y="352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20809" y="2730867"/>
              <a:ext cx="143152" cy="220232"/>
            </a:xfrm>
            <a:custGeom>
              <a:avLst/>
              <a:gdLst/>
              <a:ahLst/>
              <a:cxnLst/>
              <a:rect l="0" t="0" r="0" b="0"/>
              <a:pathLst>
                <a:path w="143152" h="220232">
                  <a:moveTo>
                    <a:pt x="143151" y="220231"/>
                  </a:moveTo>
                  <a:lnTo>
                    <a:pt x="125614" y="214385"/>
                  </a:lnTo>
                  <a:lnTo>
                    <a:pt x="118001" y="210216"/>
                  </a:lnTo>
                  <a:lnTo>
                    <a:pt x="110479" y="204990"/>
                  </a:lnTo>
                  <a:lnTo>
                    <a:pt x="103017" y="199059"/>
                  </a:lnTo>
                  <a:lnTo>
                    <a:pt x="94372" y="193881"/>
                  </a:lnTo>
                  <a:lnTo>
                    <a:pt x="84938" y="189206"/>
                  </a:lnTo>
                  <a:lnTo>
                    <a:pt x="74978" y="184865"/>
                  </a:lnTo>
                  <a:lnTo>
                    <a:pt x="65891" y="179525"/>
                  </a:lnTo>
                  <a:lnTo>
                    <a:pt x="57386" y="173517"/>
                  </a:lnTo>
                  <a:lnTo>
                    <a:pt x="49269" y="167065"/>
                  </a:lnTo>
                  <a:lnTo>
                    <a:pt x="46305" y="160317"/>
                  </a:lnTo>
                  <a:lnTo>
                    <a:pt x="46776" y="153371"/>
                  </a:lnTo>
                  <a:lnTo>
                    <a:pt x="49537" y="146294"/>
                  </a:lnTo>
                  <a:lnTo>
                    <a:pt x="53824" y="139128"/>
                  </a:lnTo>
                  <a:lnTo>
                    <a:pt x="59130" y="131904"/>
                  </a:lnTo>
                  <a:lnTo>
                    <a:pt x="65113" y="124641"/>
                  </a:lnTo>
                  <a:lnTo>
                    <a:pt x="69103" y="114905"/>
                  </a:lnTo>
                  <a:lnTo>
                    <a:pt x="71762" y="103521"/>
                  </a:lnTo>
                  <a:lnTo>
                    <a:pt x="73535" y="91037"/>
                  </a:lnTo>
                  <a:lnTo>
                    <a:pt x="72270" y="80267"/>
                  </a:lnTo>
                  <a:lnTo>
                    <a:pt x="68980" y="70640"/>
                  </a:lnTo>
                  <a:lnTo>
                    <a:pt x="64339" y="61776"/>
                  </a:lnTo>
                  <a:lnTo>
                    <a:pt x="57575" y="53419"/>
                  </a:lnTo>
                  <a:lnTo>
                    <a:pt x="49395" y="45400"/>
                  </a:lnTo>
                  <a:lnTo>
                    <a:pt x="40271" y="37608"/>
                  </a:lnTo>
                  <a:lnTo>
                    <a:pt x="31742" y="299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974075" y="2973121"/>
              <a:ext cx="253267" cy="77082"/>
            </a:xfrm>
            <a:custGeom>
              <a:avLst/>
              <a:gdLst/>
              <a:ahLst/>
              <a:cxnLst/>
              <a:rect l="0" t="0" r="0" b="0"/>
              <a:pathLst>
                <a:path w="253267" h="77082">
                  <a:moveTo>
                    <a:pt x="0" y="77081"/>
                  </a:moveTo>
                  <a:lnTo>
                    <a:pt x="17537" y="71235"/>
                  </a:lnTo>
                  <a:lnTo>
                    <a:pt x="26374" y="67066"/>
                  </a:lnTo>
                  <a:lnTo>
                    <a:pt x="35935" y="61840"/>
                  </a:lnTo>
                  <a:lnTo>
                    <a:pt x="45980" y="55909"/>
                  </a:lnTo>
                  <a:lnTo>
                    <a:pt x="56347" y="50731"/>
                  </a:lnTo>
                  <a:lnTo>
                    <a:pt x="66929" y="46056"/>
                  </a:lnTo>
                  <a:lnTo>
                    <a:pt x="77654" y="41715"/>
                  </a:lnTo>
                  <a:lnTo>
                    <a:pt x="90922" y="37598"/>
                  </a:lnTo>
                  <a:lnTo>
                    <a:pt x="105884" y="33630"/>
                  </a:lnTo>
                  <a:lnTo>
                    <a:pt x="121977" y="29761"/>
                  </a:lnTo>
                  <a:lnTo>
                    <a:pt x="136376" y="25958"/>
                  </a:lnTo>
                  <a:lnTo>
                    <a:pt x="162163" y="18470"/>
                  </a:lnTo>
                  <a:lnTo>
                    <a:pt x="185858" y="11064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1156" y="3116271"/>
              <a:ext cx="242255" cy="44047"/>
            </a:xfrm>
            <a:custGeom>
              <a:avLst/>
              <a:gdLst/>
              <a:ahLst/>
              <a:cxnLst/>
              <a:rect l="0" t="0" r="0" b="0"/>
              <a:pathLst>
                <a:path w="242255" h="44047">
                  <a:moveTo>
                    <a:pt x="0" y="44046"/>
                  </a:moveTo>
                  <a:lnTo>
                    <a:pt x="17537" y="38201"/>
                  </a:lnTo>
                  <a:lnTo>
                    <a:pt x="27597" y="36479"/>
                  </a:lnTo>
                  <a:lnTo>
                    <a:pt x="39198" y="35331"/>
                  </a:lnTo>
                  <a:lnTo>
                    <a:pt x="51826" y="34565"/>
                  </a:lnTo>
                  <a:lnTo>
                    <a:pt x="65138" y="32832"/>
                  </a:lnTo>
                  <a:lnTo>
                    <a:pt x="78907" y="30453"/>
                  </a:lnTo>
                  <a:lnTo>
                    <a:pt x="92980" y="27643"/>
                  </a:lnTo>
                  <a:lnTo>
                    <a:pt x="108480" y="25770"/>
                  </a:lnTo>
                  <a:lnTo>
                    <a:pt x="124931" y="24521"/>
                  </a:lnTo>
                  <a:lnTo>
                    <a:pt x="142016" y="23688"/>
                  </a:lnTo>
                  <a:lnTo>
                    <a:pt x="157076" y="21910"/>
                  </a:lnTo>
                  <a:lnTo>
                    <a:pt x="170787" y="19501"/>
                  </a:lnTo>
                  <a:lnTo>
                    <a:pt x="183598" y="16671"/>
                  </a:lnTo>
                  <a:lnTo>
                    <a:pt x="195809" y="13561"/>
                  </a:lnTo>
                  <a:lnTo>
                    <a:pt x="207621" y="10264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370491" y="2885028"/>
              <a:ext cx="198210" cy="286302"/>
            </a:xfrm>
            <a:custGeom>
              <a:avLst/>
              <a:gdLst/>
              <a:ahLst/>
              <a:cxnLst/>
              <a:rect l="0" t="0" r="0" b="0"/>
              <a:pathLst>
                <a:path w="198210" h="286302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3" y="45980"/>
                  </a:lnTo>
                  <a:lnTo>
                    <a:pt x="26350" y="56347"/>
                  </a:lnTo>
                  <a:lnTo>
                    <a:pt x="31026" y="66929"/>
                  </a:lnTo>
                  <a:lnTo>
                    <a:pt x="35366" y="77654"/>
                  </a:lnTo>
                  <a:lnTo>
                    <a:pt x="43451" y="99359"/>
                  </a:lnTo>
                  <a:lnTo>
                    <a:pt x="47320" y="110286"/>
                  </a:lnTo>
                  <a:lnTo>
                    <a:pt x="52346" y="122464"/>
                  </a:lnTo>
                  <a:lnTo>
                    <a:pt x="58145" y="135477"/>
                  </a:lnTo>
                  <a:lnTo>
                    <a:pt x="64457" y="149047"/>
                  </a:lnTo>
                  <a:lnTo>
                    <a:pt x="71112" y="161763"/>
                  </a:lnTo>
                  <a:lnTo>
                    <a:pt x="77996" y="173912"/>
                  </a:lnTo>
                  <a:lnTo>
                    <a:pt x="85032" y="185681"/>
                  </a:lnTo>
                  <a:lnTo>
                    <a:pt x="99376" y="208546"/>
                  </a:lnTo>
                  <a:lnTo>
                    <a:pt x="106626" y="219783"/>
                  </a:lnTo>
                  <a:lnTo>
                    <a:pt x="115131" y="229720"/>
                  </a:lnTo>
                  <a:lnTo>
                    <a:pt x="124471" y="238792"/>
                  </a:lnTo>
                  <a:lnTo>
                    <a:pt x="134368" y="247288"/>
                  </a:lnTo>
                  <a:lnTo>
                    <a:pt x="145860" y="255398"/>
                  </a:lnTo>
                  <a:lnTo>
                    <a:pt x="158416" y="263252"/>
                  </a:lnTo>
                  <a:lnTo>
                    <a:pt x="198209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326445" y="2940086"/>
              <a:ext cx="176186" cy="264279"/>
            </a:xfrm>
            <a:custGeom>
              <a:avLst/>
              <a:gdLst/>
              <a:ahLst/>
              <a:cxnLst/>
              <a:rect l="0" t="0" r="0" b="0"/>
              <a:pathLst>
                <a:path w="176186" h="264279">
                  <a:moveTo>
                    <a:pt x="176185" y="0"/>
                  </a:moveTo>
                  <a:lnTo>
                    <a:pt x="164494" y="11692"/>
                  </a:lnTo>
                  <a:lnTo>
                    <a:pt x="158603" y="18806"/>
                  </a:lnTo>
                  <a:lnTo>
                    <a:pt x="152229" y="27220"/>
                  </a:lnTo>
                  <a:lnTo>
                    <a:pt x="145532" y="36499"/>
                  </a:lnTo>
                  <a:lnTo>
                    <a:pt x="139844" y="47580"/>
                  </a:lnTo>
                  <a:lnTo>
                    <a:pt x="134829" y="59861"/>
                  </a:lnTo>
                  <a:lnTo>
                    <a:pt x="130262" y="72942"/>
                  </a:lnTo>
                  <a:lnTo>
                    <a:pt x="124770" y="86557"/>
                  </a:lnTo>
                  <a:lnTo>
                    <a:pt x="118662" y="100527"/>
                  </a:lnTo>
                  <a:lnTo>
                    <a:pt x="112143" y="114735"/>
                  </a:lnTo>
                  <a:lnTo>
                    <a:pt x="105349" y="126654"/>
                  </a:lnTo>
                  <a:lnTo>
                    <a:pt x="98373" y="137047"/>
                  </a:lnTo>
                  <a:lnTo>
                    <a:pt x="91276" y="146423"/>
                  </a:lnTo>
                  <a:lnTo>
                    <a:pt x="84097" y="157567"/>
                  </a:lnTo>
                  <a:lnTo>
                    <a:pt x="76865" y="169891"/>
                  </a:lnTo>
                  <a:lnTo>
                    <a:pt x="69596" y="183001"/>
                  </a:lnTo>
                  <a:lnTo>
                    <a:pt x="62303" y="195411"/>
                  </a:lnTo>
                  <a:lnTo>
                    <a:pt x="47675" y="218988"/>
                  </a:lnTo>
                  <a:lnTo>
                    <a:pt x="40348" y="229191"/>
                  </a:lnTo>
                  <a:lnTo>
                    <a:pt x="33016" y="238439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58584" y="2653786"/>
              <a:ext cx="176186" cy="275290"/>
            </a:xfrm>
            <a:custGeom>
              <a:avLst/>
              <a:gdLst/>
              <a:ahLst/>
              <a:cxnLst/>
              <a:rect l="0" t="0" r="0" b="0"/>
              <a:pathLst>
                <a:path w="176186" h="275290">
                  <a:moveTo>
                    <a:pt x="176185" y="275289"/>
                  </a:moveTo>
                  <a:lnTo>
                    <a:pt x="130205" y="259962"/>
                  </a:lnTo>
                  <a:lnTo>
                    <a:pt x="118615" y="255283"/>
                  </a:lnTo>
                  <a:lnTo>
                    <a:pt x="105993" y="249717"/>
                  </a:lnTo>
                  <a:lnTo>
                    <a:pt x="92686" y="243559"/>
                  </a:lnTo>
                  <a:lnTo>
                    <a:pt x="80143" y="238230"/>
                  </a:lnTo>
                  <a:lnTo>
                    <a:pt x="68110" y="233454"/>
                  </a:lnTo>
                  <a:lnTo>
                    <a:pt x="56418" y="229046"/>
                  </a:lnTo>
                  <a:lnTo>
                    <a:pt x="49847" y="222437"/>
                  </a:lnTo>
                  <a:lnTo>
                    <a:pt x="46690" y="214361"/>
                  </a:lnTo>
                  <a:lnTo>
                    <a:pt x="45809" y="205306"/>
                  </a:lnTo>
                  <a:lnTo>
                    <a:pt x="47668" y="196822"/>
                  </a:lnTo>
                  <a:lnTo>
                    <a:pt x="51355" y="188720"/>
                  </a:lnTo>
                  <a:lnTo>
                    <a:pt x="56260" y="180871"/>
                  </a:lnTo>
                  <a:lnTo>
                    <a:pt x="61977" y="173191"/>
                  </a:lnTo>
                  <a:lnTo>
                    <a:pt x="68235" y="165624"/>
                  </a:lnTo>
                  <a:lnTo>
                    <a:pt x="74854" y="158133"/>
                  </a:lnTo>
                  <a:lnTo>
                    <a:pt x="80490" y="149468"/>
                  </a:lnTo>
                  <a:lnTo>
                    <a:pt x="85471" y="140021"/>
                  </a:lnTo>
                  <a:lnTo>
                    <a:pt x="90016" y="130052"/>
                  </a:lnTo>
                  <a:lnTo>
                    <a:pt x="90598" y="119736"/>
                  </a:lnTo>
                  <a:lnTo>
                    <a:pt x="88540" y="109188"/>
                  </a:lnTo>
                  <a:lnTo>
                    <a:pt x="84720" y="98486"/>
                  </a:lnTo>
                  <a:lnTo>
                    <a:pt x="79727" y="87680"/>
                  </a:lnTo>
                  <a:lnTo>
                    <a:pt x="73951" y="76806"/>
                  </a:lnTo>
                  <a:lnTo>
                    <a:pt x="67653" y="65886"/>
                  </a:lnTo>
                  <a:lnTo>
                    <a:pt x="59784" y="56159"/>
                  </a:lnTo>
                  <a:lnTo>
                    <a:pt x="50868" y="47227"/>
                  </a:lnTo>
                  <a:lnTo>
                    <a:pt x="41253" y="38826"/>
                  </a:lnTo>
                  <a:lnTo>
                    <a:pt x="32396" y="3077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872919" y="3415114"/>
              <a:ext cx="170737" cy="339829"/>
            </a:xfrm>
            <a:custGeom>
              <a:avLst/>
              <a:gdLst/>
              <a:ahLst/>
              <a:cxnLst/>
              <a:rect l="0" t="0" r="0" b="0"/>
              <a:pathLst>
                <a:path w="170737" h="339829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5" y="0"/>
                  </a:lnTo>
                  <a:lnTo>
                    <a:pt x="65138" y="713"/>
                  </a:lnTo>
                  <a:lnTo>
                    <a:pt x="78907" y="2413"/>
                  </a:lnTo>
                  <a:lnTo>
                    <a:pt x="92980" y="4769"/>
                  </a:lnTo>
                  <a:lnTo>
                    <a:pt x="106033" y="7563"/>
                  </a:lnTo>
                  <a:lnTo>
                    <a:pt x="118406" y="10650"/>
                  </a:lnTo>
                  <a:lnTo>
                    <a:pt x="130324" y="13930"/>
                  </a:lnTo>
                  <a:lnTo>
                    <a:pt x="139494" y="19788"/>
                  </a:lnTo>
                  <a:lnTo>
                    <a:pt x="146830" y="27364"/>
                  </a:lnTo>
                  <a:lnTo>
                    <a:pt x="152945" y="36085"/>
                  </a:lnTo>
                  <a:lnTo>
                    <a:pt x="154574" y="44346"/>
                  </a:lnTo>
                  <a:lnTo>
                    <a:pt x="153213" y="52300"/>
                  </a:lnTo>
                  <a:lnTo>
                    <a:pt x="149859" y="60051"/>
                  </a:lnTo>
                  <a:lnTo>
                    <a:pt x="145176" y="67664"/>
                  </a:lnTo>
                  <a:lnTo>
                    <a:pt x="139606" y="75187"/>
                  </a:lnTo>
                  <a:lnTo>
                    <a:pt x="133447" y="82649"/>
                  </a:lnTo>
                  <a:lnTo>
                    <a:pt x="126893" y="90071"/>
                  </a:lnTo>
                  <a:lnTo>
                    <a:pt x="113086" y="104843"/>
                  </a:lnTo>
                  <a:lnTo>
                    <a:pt x="104755" y="110984"/>
                  </a:lnTo>
                  <a:lnTo>
                    <a:pt x="95530" y="116302"/>
                  </a:lnTo>
                  <a:lnTo>
                    <a:pt x="85710" y="121071"/>
                  </a:lnTo>
                  <a:lnTo>
                    <a:pt x="84057" y="124250"/>
                  </a:lnTo>
                  <a:lnTo>
                    <a:pt x="87849" y="126369"/>
                  </a:lnTo>
                  <a:lnTo>
                    <a:pt x="95272" y="127782"/>
                  </a:lnTo>
                  <a:lnTo>
                    <a:pt x="103890" y="129948"/>
                  </a:lnTo>
                  <a:lnTo>
                    <a:pt x="113306" y="132615"/>
                  </a:lnTo>
                  <a:lnTo>
                    <a:pt x="133557" y="138841"/>
                  </a:lnTo>
                  <a:lnTo>
                    <a:pt x="154792" y="145687"/>
                  </a:lnTo>
                  <a:lnTo>
                    <a:pt x="161923" y="152896"/>
                  </a:lnTo>
                  <a:lnTo>
                    <a:pt x="166677" y="162595"/>
                  </a:lnTo>
                  <a:lnTo>
                    <a:pt x="169847" y="173956"/>
                  </a:lnTo>
                  <a:lnTo>
                    <a:pt x="170736" y="185200"/>
                  </a:lnTo>
                  <a:lnTo>
                    <a:pt x="170105" y="196367"/>
                  </a:lnTo>
                  <a:lnTo>
                    <a:pt x="168461" y="207482"/>
                  </a:lnTo>
                  <a:lnTo>
                    <a:pt x="164918" y="219786"/>
                  </a:lnTo>
                  <a:lnTo>
                    <a:pt x="160109" y="232883"/>
                  </a:lnTo>
                  <a:lnTo>
                    <a:pt x="154456" y="246508"/>
                  </a:lnTo>
                  <a:lnTo>
                    <a:pt x="148241" y="258038"/>
                  </a:lnTo>
                  <a:lnTo>
                    <a:pt x="141650" y="268172"/>
                  </a:lnTo>
                  <a:lnTo>
                    <a:pt x="134809" y="277376"/>
                  </a:lnTo>
                  <a:lnTo>
                    <a:pt x="126578" y="285958"/>
                  </a:lnTo>
                  <a:lnTo>
                    <a:pt x="117420" y="294127"/>
                  </a:lnTo>
                  <a:lnTo>
                    <a:pt x="107644" y="302019"/>
                  </a:lnTo>
                  <a:lnTo>
                    <a:pt x="98680" y="309728"/>
                  </a:lnTo>
                  <a:lnTo>
                    <a:pt x="90257" y="317314"/>
                  </a:lnTo>
                  <a:lnTo>
                    <a:pt x="82194" y="324819"/>
                  </a:lnTo>
                  <a:lnTo>
                    <a:pt x="71926" y="329822"/>
                  </a:lnTo>
                  <a:lnTo>
                    <a:pt x="60185" y="333157"/>
                  </a:lnTo>
                  <a:lnTo>
                    <a:pt x="22023" y="3398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32767" y="3443538"/>
              <a:ext cx="158592" cy="287587"/>
            </a:xfrm>
            <a:custGeom>
              <a:avLst/>
              <a:gdLst/>
              <a:ahLst/>
              <a:cxnLst/>
              <a:rect l="0" t="0" r="0" b="0"/>
              <a:pathLst>
                <a:path w="158592" h="287587">
                  <a:moveTo>
                    <a:pt x="158591" y="25103"/>
                  </a:moveTo>
                  <a:lnTo>
                    <a:pt x="141055" y="13412"/>
                  </a:lnTo>
                  <a:lnTo>
                    <a:pt x="132218" y="8745"/>
                  </a:lnTo>
                  <a:lnTo>
                    <a:pt x="122657" y="4409"/>
                  </a:lnTo>
                  <a:lnTo>
                    <a:pt x="112612" y="295"/>
                  </a:lnTo>
                  <a:lnTo>
                    <a:pt x="102245" y="0"/>
                  </a:lnTo>
                  <a:lnTo>
                    <a:pt x="91663" y="2250"/>
                  </a:lnTo>
                  <a:lnTo>
                    <a:pt x="80938" y="6197"/>
                  </a:lnTo>
                  <a:lnTo>
                    <a:pt x="71341" y="11276"/>
                  </a:lnTo>
                  <a:lnTo>
                    <a:pt x="62496" y="17108"/>
                  </a:lnTo>
                  <a:lnTo>
                    <a:pt x="54152" y="23444"/>
                  </a:lnTo>
                  <a:lnTo>
                    <a:pt x="46142" y="30115"/>
                  </a:lnTo>
                  <a:lnTo>
                    <a:pt x="38356" y="37009"/>
                  </a:lnTo>
                  <a:lnTo>
                    <a:pt x="30717" y="44052"/>
                  </a:lnTo>
                  <a:lnTo>
                    <a:pt x="24402" y="52418"/>
                  </a:lnTo>
                  <a:lnTo>
                    <a:pt x="18968" y="61666"/>
                  </a:lnTo>
                  <a:lnTo>
                    <a:pt x="14122" y="71501"/>
                  </a:lnTo>
                  <a:lnTo>
                    <a:pt x="9668" y="81729"/>
                  </a:lnTo>
                  <a:lnTo>
                    <a:pt x="5475" y="92218"/>
                  </a:lnTo>
                  <a:lnTo>
                    <a:pt x="1456" y="102881"/>
                  </a:lnTo>
                  <a:lnTo>
                    <a:pt x="0" y="116107"/>
                  </a:lnTo>
                  <a:lnTo>
                    <a:pt x="253" y="131042"/>
                  </a:lnTo>
                  <a:lnTo>
                    <a:pt x="1645" y="147117"/>
                  </a:lnTo>
                  <a:lnTo>
                    <a:pt x="3797" y="162727"/>
                  </a:lnTo>
                  <a:lnTo>
                    <a:pt x="6455" y="178028"/>
                  </a:lnTo>
                  <a:lnTo>
                    <a:pt x="9450" y="193122"/>
                  </a:lnTo>
                  <a:lnTo>
                    <a:pt x="12671" y="206856"/>
                  </a:lnTo>
                  <a:lnTo>
                    <a:pt x="16041" y="219682"/>
                  </a:lnTo>
                  <a:lnTo>
                    <a:pt x="19512" y="231903"/>
                  </a:lnTo>
                  <a:lnTo>
                    <a:pt x="24273" y="242498"/>
                  </a:lnTo>
                  <a:lnTo>
                    <a:pt x="29893" y="252008"/>
                  </a:lnTo>
                  <a:lnTo>
                    <a:pt x="36088" y="260795"/>
                  </a:lnTo>
                  <a:lnTo>
                    <a:pt x="43887" y="269100"/>
                  </a:lnTo>
                  <a:lnTo>
                    <a:pt x="52758" y="277084"/>
                  </a:lnTo>
                  <a:lnTo>
                    <a:pt x="62342" y="284853"/>
                  </a:lnTo>
                  <a:lnTo>
                    <a:pt x="71179" y="287586"/>
                  </a:lnTo>
                  <a:lnTo>
                    <a:pt x="79517" y="286961"/>
                  </a:lnTo>
                  <a:lnTo>
                    <a:pt x="87522" y="284097"/>
                  </a:lnTo>
                  <a:lnTo>
                    <a:pt x="95306" y="279740"/>
                  </a:lnTo>
                  <a:lnTo>
                    <a:pt x="102943" y="274389"/>
                  </a:lnTo>
                  <a:lnTo>
                    <a:pt x="110481" y="268375"/>
                  </a:lnTo>
                  <a:lnTo>
                    <a:pt x="114283" y="259471"/>
                  </a:lnTo>
                  <a:lnTo>
                    <a:pt x="115594" y="248642"/>
                  </a:lnTo>
                  <a:lnTo>
                    <a:pt x="115244" y="236528"/>
                  </a:lnTo>
                  <a:lnTo>
                    <a:pt x="113788" y="224781"/>
                  </a:lnTo>
                  <a:lnTo>
                    <a:pt x="111593" y="213280"/>
                  </a:lnTo>
                  <a:lnTo>
                    <a:pt x="108907" y="201942"/>
                  </a:lnTo>
                  <a:lnTo>
                    <a:pt x="103445" y="191936"/>
                  </a:lnTo>
                  <a:lnTo>
                    <a:pt x="96134" y="182818"/>
                  </a:lnTo>
                  <a:lnTo>
                    <a:pt x="87589" y="174293"/>
                  </a:lnTo>
                  <a:lnTo>
                    <a:pt x="78222" y="166162"/>
                  </a:lnTo>
                  <a:lnTo>
                    <a:pt x="68306" y="158295"/>
                  </a:lnTo>
                  <a:lnTo>
                    <a:pt x="37464" y="135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46416" y="3523699"/>
              <a:ext cx="165175" cy="22024"/>
            </a:xfrm>
            <a:custGeom>
              <a:avLst/>
              <a:gdLst/>
              <a:ahLst/>
              <a:cxnLst/>
              <a:rect l="0" t="0" r="0" b="0"/>
              <a:pathLst>
                <a:path w="165175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8" y="13307"/>
                  </a:lnTo>
                  <a:lnTo>
                    <a:pt x="51826" y="12542"/>
                  </a:lnTo>
                  <a:lnTo>
                    <a:pt x="78907" y="11692"/>
                  </a:lnTo>
                  <a:lnTo>
                    <a:pt x="92981" y="11465"/>
                  </a:lnTo>
                  <a:lnTo>
                    <a:pt x="106033" y="10091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25028" y="3413583"/>
              <a:ext cx="20493" cy="264279"/>
            </a:xfrm>
            <a:custGeom>
              <a:avLst/>
              <a:gdLst/>
              <a:ahLst/>
              <a:cxnLst/>
              <a:rect l="0" t="0" r="0" b="0"/>
              <a:pathLst>
                <a:path w="20493" h="264279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713" y="65138"/>
                  </a:lnTo>
                  <a:lnTo>
                    <a:pt x="2412" y="78907"/>
                  </a:lnTo>
                  <a:lnTo>
                    <a:pt x="4769" y="92981"/>
                  </a:lnTo>
                  <a:lnTo>
                    <a:pt x="6339" y="108481"/>
                  </a:lnTo>
                  <a:lnTo>
                    <a:pt x="7386" y="124931"/>
                  </a:lnTo>
                  <a:lnTo>
                    <a:pt x="8550" y="158300"/>
                  </a:lnTo>
                  <a:lnTo>
                    <a:pt x="9067" y="189443"/>
                  </a:lnTo>
                  <a:lnTo>
                    <a:pt x="10428" y="203377"/>
                  </a:lnTo>
                  <a:lnTo>
                    <a:pt x="20492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39188" y="3270433"/>
            <a:ext cx="1362547" cy="891937"/>
            <a:chOff x="2239188" y="3270433"/>
            <a:chExt cx="1362547" cy="891937"/>
          </a:xfrm>
        </p:grpSpPr>
        <p:sp>
          <p:nvSpPr>
            <p:cNvPr id="39" name="Freeform 38"/>
            <p:cNvSpPr/>
            <p:nvPr/>
          </p:nvSpPr>
          <p:spPr>
            <a:xfrm>
              <a:off x="2612359" y="3402572"/>
              <a:ext cx="20359" cy="275290"/>
            </a:xfrm>
            <a:custGeom>
              <a:avLst/>
              <a:gdLst/>
              <a:ahLst/>
              <a:cxnLst/>
              <a:rect l="0" t="0" r="0" b="0"/>
              <a:pathLst>
                <a:path w="20359" h="275290">
                  <a:moveTo>
                    <a:pt x="20358" y="0"/>
                  </a:moveTo>
                  <a:lnTo>
                    <a:pt x="14512" y="29228"/>
                  </a:lnTo>
                  <a:lnTo>
                    <a:pt x="12790" y="42732"/>
                  </a:lnTo>
                  <a:lnTo>
                    <a:pt x="11642" y="56629"/>
                  </a:lnTo>
                  <a:lnTo>
                    <a:pt x="10877" y="70787"/>
                  </a:lnTo>
                  <a:lnTo>
                    <a:pt x="9143" y="86344"/>
                  </a:lnTo>
                  <a:lnTo>
                    <a:pt x="6764" y="102832"/>
                  </a:lnTo>
                  <a:lnTo>
                    <a:pt x="3954" y="119942"/>
                  </a:lnTo>
                  <a:lnTo>
                    <a:pt x="2081" y="136243"/>
                  </a:lnTo>
                  <a:lnTo>
                    <a:pt x="832" y="152004"/>
                  </a:lnTo>
                  <a:lnTo>
                    <a:pt x="0" y="167405"/>
                  </a:lnTo>
                  <a:lnTo>
                    <a:pt x="668" y="181343"/>
                  </a:lnTo>
                  <a:lnTo>
                    <a:pt x="2337" y="194306"/>
                  </a:lnTo>
                  <a:lnTo>
                    <a:pt x="4674" y="206618"/>
                  </a:lnTo>
                  <a:lnTo>
                    <a:pt x="7455" y="218497"/>
                  </a:lnTo>
                  <a:lnTo>
                    <a:pt x="10532" y="230086"/>
                  </a:lnTo>
                  <a:lnTo>
                    <a:pt x="20358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14898" y="3379892"/>
              <a:ext cx="130306" cy="355154"/>
            </a:xfrm>
            <a:custGeom>
              <a:avLst/>
              <a:gdLst/>
              <a:ahLst/>
              <a:cxnLst/>
              <a:rect l="0" t="0" r="0" b="0"/>
              <a:pathLst>
                <a:path w="130306" h="355154">
                  <a:moveTo>
                    <a:pt x="127038" y="22680"/>
                  </a:moveTo>
                  <a:lnTo>
                    <a:pt x="109502" y="16834"/>
                  </a:lnTo>
                  <a:lnTo>
                    <a:pt x="101889" y="12665"/>
                  </a:lnTo>
                  <a:lnTo>
                    <a:pt x="94366" y="7439"/>
                  </a:lnTo>
                  <a:lnTo>
                    <a:pt x="86905" y="1508"/>
                  </a:lnTo>
                  <a:lnTo>
                    <a:pt x="79483" y="0"/>
                  </a:lnTo>
                  <a:lnTo>
                    <a:pt x="72088" y="1443"/>
                  </a:lnTo>
                  <a:lnTo>
                    <a:pt x="64711" y="4851"/>
                  </a:lnTo>
                  <a:lnTo>
                    <a:pt x="58570" y="10794"/>
                  </a:lnTo>
                  <a:lnTo>
                    <a:pt x="53252" y="18426"/>
                  </a:lnTo>
                  <a:lnTo>
                    <a:pt x="48483" y="27186"/>
                  </a:lnTo>
                  <a:lnTo>
                    <a:pt x="44081" y="36695"/>
                  </a:lnTo>
                  <a:lnTo>
                    <a:pt x="39922" y="46706"/>
                  </a:lnTo>
                  <a:lnTo>
                    <a:pt x="35926" y="57050"/>
                  </a:lnTo>
                  <a:lnTo>
                    <a:pt x="28224" y="78331"/>
                  </a:lnTo>
                  <a:lnTo>
                    <a:pt x="13310" y="121901"/>
                  </a:lnTo>
                  <a:lnTo>
                    <a:pt x="10844" y="134097"/>
                  </a:lnTo>
                  <a:lnTo>
                    <a:pt x="9200" y="147122"/>
                  </a:lnTo>
                  <a:lnTo>
                    <a:pt x="8104" y="160699"/>
                  </a:lnTo>
                  <a:lnTo>
                    <a:pt x="6149" y="174644"/>
                  </a:lnTo>
                  <a:lnTo>
                    <a:pt x="3623" y="188835"/>
                  </a:lnTo>
                  <a:lnTo>
                    <a:pt x="715" y="203190"/>
                  </a:lnTo>
                  <a:lnTo>
                    <a:pt x="0" y="216430"/>
                  </a:lnTo>
                  <a:lnTo>
                    <a:pt x="747" y="228928"/>
                  </a:lnTo>
                  <a:lnTo>
                    <a:pt x="2469" y="240930"/>
                  </a:lnTo>
                  <a:lnTo>
                    <a:pt x="7644" y="270579"/>
                  </a:lnTo>
                  <a:lnTo>
                    <a:pt x="10737" y="287050"/>
                  </a:lnTo>
                  <a:lnTo>
                    <a:pt x="15246" y="301701"/>
                  </a:lnTo>
                  <a:lnTo>
                    <a:pt x="20699" y="315139"/>
                  </a:lnTo>
                  <a:lnTo>
                    <a:pt x="26781" y="327768"/>
                  </a:lnTo>
                  <a:lnTo>
                    <a:pt x="34507" y="337411"/>
                  </a:lnTo>
                  <a:lnTo>
                    <a:pt x="43328" y="345063"/>
                  </a:lnTo>
                  <a:lnTo>
                    <a:pt x="52878" y="351388"/>
                  </a:lnTo>
                  <a:lnTo>
                    <a:pt x="62916" y="354382"/>
                  </a:lnTo>
                  <a:lnTo>
                    <a:pt x="73279" y="355153"/>
                  </a:lnTo>
                  <a:lnTo>
                    <a:pt x="83858" y="354444"/>
                  </a:lnTo>
                  <a:lnTo>
                    <a:pt x="93357" y="351525"/>
                  </a:lnTo>
                  <a:lnTo>
                    <a:pt x="102137" y="347131"/>
                  </a:lnTo>
                  <a:lnTo>
                    <a:pt x="110438" y="341756"/>
                  </a:lnTo>
                  <a:lnTo>
                    <a:pt x="117195" y="334501"/>
                  </a:lnTo>
                  <a:lnTo>
                    <a:pt x="122923" y="325994"/>
                  </a:lnTo>
                  <a:lnTo>
                    <a:pt x="127965" y="316652"/>
                  </a:lnTo>
                  <a:lnTo>
                    <a:pt x="130103" y="306754"/>
                  </a:lnTo>
                  <a:lnTo>
                    <a:pt x="130305" y="296485"/>
                  </a:lnTo>
                  <a:lnTo>
                    <a:pt x="129216" y="285968"/>
                  </a:lnTo>
                  <a:lnTo>
                    <a:pt x="127267" y="275286"/>
                  </a:lnTo>
                  <a:lnTo>
                    <a:pt x="124744" y="264494"/>
                  </a:lnTo>
                  <a:lnTo>
                    <a:pt x="121838" y="253630"/>
                  </a:lnTo>
                  <a:lnTo>
                    <a:pt x="115347" y="231769"/>
                  </a:lnTo>
                  <a:lnTo>
                    <a:pt x="111903" y="220801"/>
                  </a:lnTo>
                  <a:lnTo>
                    <a:pt x="107160" y="211042"/>
                  </a:lnTo>
                  <a:lnTo>
                    <a:pt x="101551" y="202089"/>
                  </a:lnTo>
                  <a:lnTo>
                    <a:pt x="95365" y="193673"/>
                  </a:lnTo>
                  <a:lnTo>
                    <a:pt x="88794" y="185616"/>
                  </a:lnTo>
                  <a:lnTo>
                    <a:pt x="81966" y="177797"/>
                  </a:lnTo>
                  <a:lnTo>
                    <a:pt x="49958" y="154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29133" y="3413583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22023"/>
                  </a:moveTo>
                  <a:lnTo>
                    <a:pt x="76633" y="22023"/>
                  </a:lnTo>
                  <a:lnTo>
                    <a:pt x="92688" y="20800"/>
                  </a:lnTo>
                  <a:lnTo>
                    <a:pt x="108285" y="18761"/>
                  </a:lnTo>
                  <a:lnTo>
                    <a:pt x="123578" y="16178"/>
                  </a:lnTo>
                  <a:lnTo>
                    <a:pt x="137443" y="13233"/>
                  </a:lnTo>
                  <a:lnTo>
                    <a:pt x="150357" y="10045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07110" y="3578757"/>
              <a:ext cx="220232" cy="11012"/>
            </a:xfrm>
            <a:custGeom>
              <a:avLst/>
              <a:gdLst/>
              <a:ahLst/>
              <a:cxnLst/>
              <a:rect l="0" t="0" r="0" b="0"/>
              <a:pathLst>
                <a:path w="220232" h="11012">
                  <a:moveTo>
                    <a:pt x="0" y="0"/>
                  </a:moveTo>
                  <a:lnTo>
                    <a:pt x="23383" y="5845"/>
                  </a:lnTo>
                  <a:lnTo>
                    <a:pt x="35164" y="6344"/>
                  </a:lnTo>
                  <a:lnTo>
                    <a:pt x="47913" y="5453"/>
                  </a:lnTo>
                  <a:lnTo>
                    <a:pt x="61306" y="3635"/>
                  </a:lnTo>
                  <a:lnTo>
                    <a:pt x="75129" y="2423"/>
                  </a:lnTo>
                  <a:lnTo>
                    <a:pt x="89238" y="1615"/>
                  </a:lnTo>
                  <a:lnTo>
                    <a:pt x="103538" y="1077"/>
                  </a:lnTo>
                  <a:lnTo>
                    <a:pt x="117966" y="1941"/>
                  </a:lnTo>
                  <a:lnTo>
                    <a:pt x="132478" y="3741"/>
                  </a:lnTo>
                  <a:lnTo>
                    <a:pt x="147047" y="6164"/>
                  </a:lnTo>
                  <a:lnTo>
                    <a:pt x="161654" y="7780"/>
                  </a:lnTo>
                  <a:lnTo>
                    <a:pt x="176286" y="8857"/>
                  </a:lnTo>
                  <a:lnTo>
                    <a:pt x="220231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326445" y="3380549"/>
              <a:ext cx="176186" cy="297313"/>
            </a:xfrm>
            <a:custGeom>
              <a:avLst/>
              <a:gdLst/>
              <a:ahLst/>
              <a:cxnLst/>
              <a:rect l="0" t="0" r="0" b="0"/>
              <a:pathLst>
                <a:path w="176186" h="297313">
                  <a:moveTo>
                    <a:pt x="0" y="0"/>
                  </a:moveTo>
                  <a:lnTo>
                    <a:pt x="11691" y="11691"/>
                  </a:lnTo>
                  <a:lnTo>
                    <a:pt x="16359" y="18805"/>
                  </a:lnTo>
                  <a:lnTo>
                    <a:pt x="20694" y="27219"/>
                  </a:lnTo>
                  <a:lnTo>
                    <a:pt x="24808" y="36498"/>
                  </a:lnTo>
                  <a:lnTo>
                    <a:pt x="28774" y="46355"/>
                  </a:lnTo>
                  <a:lnTo>
                    <a:pt x="36443" y="67095"/>
                  </a:lnTo>
                  <a:lnTo>
                    <a:pt x="40201" y="78989"/>
                  </a:lnTo>
                  <a:lnTo>
                    <a:pt x="47640" y="105254"/>
                  </a:lnTo>
                  <a:lnTo>
                    <a:pt x="58706" y="147555"/>
                  </a:lnTo>
                  <a:lnTo>
                    <a:pt x="63607" y="160769"/>
                  </a:lnTo>
                  <a:lnTo>
                    <a:pt x="69322" y="173248"/>
                  </a:lnTo>
                  <a:lnTo>
                    <a:pt x="75579" y="185239"/>
                  </a:lnTo>
                  <a:lnTo>
                    <a:pt x="80974" y="196903"/>
                  </a:lnTo>
                  <a:lnTo>
                    <a:pt x="85794" y="208349"/>
                  </a:lnTo>
                  <a:lnTo>
                    <a:pt x="90230" y="219651"/>
                  </a:lnTo>
                  <a:lnTo>
                    <a:pt x="95636" y="229632"/>
                  </a:lnTo>
                  <a:lnTo>
                    <a:pt x="101686" y="238734"/>
                  </a:lnTo>
                  <a:lnTo>
                    <a:pt x="108166" y="247248"/>
                  </a:lnTo>
                  <a:lnTo>
                    <a:pt x="114934" y="255372"/>
                  </a:lnTo>
                  <a:lnTo>
                    <a:pt x="121892" y="263234"/>
                  </a:lnTo>
                  <a:lnTo>
                    <a:pt x="128978" y="270923"/>
                  </a:lnTo>
                  <a:lnTo>
                    <a:pt x="137373" y="277272"/>
                  </a:lnTo>
                  <a:lnTo>
                    <a:pt x="146640" y="282728"/>
                  </a:lnTo>
                  <a:lnTo>
                    <a:pt x="176185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04422" y="3413583"/>
              <a:ext cx="165174" cy="297313"/>
            </a:xfrm>
            <a:custGeom>
              <a:avLst/>
              <a:gdLst/>
              <a:ahLst/>
              <a:cxnLst/>
              <a:rect l="0" t="0" r="0" b="0"/>
              <a:pathLst>
                <a:path w="165174" h="297313">
                  <a:moveTo>
                    <a:pt x="165173" y="0"/>
                  </a:moveTo>
                  <a:lnTo>
                    <a:pt x="153482" y="11692"/>
                  </a:lnTo>
                  <a:lnTo>
                    <a:pt x="147591" y="20030"/>
                  </a:lnTo>
                  <a:lnTo>
                    <a:pt x="141217" y="30482"/>
                  </a:lnTo>
                  <a:lnTo>
                    <a:pt x="134520" y="42345"/>
                  </a:lnTo>
                  <a:lnTo>
                    <a:pt x="127609" y="53923"/>
                  </a:lnTo>
                  <a:lnTo>
                    <a:pt x="113404" y="76577"/>
                  </a:lnTo>
                  <a:lnTo>
                    <a:pt x="106191" y="88980"/>
                  </a:lnTo>
                  <a:lnTo>
                    <a:pt x="98934" y="102143"/>
                  </a:lnTo>
                  <a:lnTo>
                    <a:pt x="91650" y="115812"/>
                  </a:lnTo>
                  <a:lnTo>
                    <a:pt x="84347" y="127372"/>
                  </a:lnTo>
                  <a:lnTo>
                    <a:pt x="77031" y="137525"/>
                  </a:lnTo>
                  <a:lnTo>
                    <a:pt x="69707" y="146741"/>
                  </a:lnTo>
                  <a:lnTo>
                    <a:pt x="63600" y="157780"/>
                  </a:lnTo>
                  <a:lnTo>
                    <a:pt x="58306" y="170032"/>
                  </a:lnTo>
                  <a:lnTo>
                    <a:pt x="53553" y="183095"/>
                  </a:lnTo>
                  <a:lnTo>
                    <a:pt x="47937" y="196697"/>
                  </a:lnTo>
                  <a:lnTo>
                    <a:pt x="41746" y="210660"/>
                  </a:lnTo>
                  <a:lnTo>
                    <a:pt x="35172" y="224862"/>
                  </a:lnTo>
                  <a:lnTo>
                    <a:pt x="28342" y="236777"/>
                  </a:lnTo>
                  <a:lnTo>
                    <a:pt x="21342" y="247167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47572" y="3270433"/>
              <a:ext cx="154163" cy="143151"/>
            </a:xfrm>
            <a:custGeom>
              <a:avLst/>
              <a:gdLst/>
              <a:ahLst/>
              <a:cxnLst/>
              <a:rect l="0" t="0" r="0" b="0"/>
              <a:pathLst>
                <a:path w="154163" h="143151">
                  <a:moveTo>
                    <a:pt x="154162" y="143150"/>
                  </a:moveTo>
                  <a:lnTo>
                    <a:pt x="92856" y="127824"/>
                  </a:lnTo>
                  <a:lnTo>
                    <a:pt x="86374" y="123145"/>
                  </a:lnTo>
                  <a:lnTo>
                    <a:pt x="84500" y="117578"/>
                  </a:lnTo>
                  <a:lnTo>
                    <a:pt x="85698" y="111420"/>
                  </a:lnTo>
                  <a:lnTo>
                    <a:pt x="88943" y="104868"/>
                  </a:lnTo>
                  <a:lnTo>
                    <a:pt x="93554" y="98053"/>
                  </a:lnTo>
                  <a:lnTo>
                    <a:pt x="99075" y="91062"/>
                  </a:lnTo>
                  <a:lnTo>
                    <a:pt x="100308" y="82731"/>
                  </a:lnTo>
                  <a:lnTo>
                    <a:pt x="98684" y="73507"/>
                  </a:lnTo>
                  <a:lnTo>
                    <a:pt x="95154" y="63687"/>
                  </a:lnTo>
                  <a:lnTo>
                    <a:pt x="90353" y="54693"/>
                  </a:lnTo>
                  <a:lnTo>
                    <a:pt x="84706" y="46250"/>
                  </a:lnTo>
                  <a:lnTo>
                    <a:pt x="78494" y="38174"/>
                  </a:lnTo>
                  <a:lnTo>
                    <a:pt x="70682" y="31567"/>
                  </a:lnTo>
                  <a:lnTo>
                    <a:pt x="61803" y="25939"/>
                  </a:lnTo>
                  <a:lnTo>
                    <a:pt x="52214" y="20963"/>
                  </a:lnTo>
                  <a:lnTo>
                    <a:pt x="42151" y="16422"/>
                  </a:lnTo>
                  <a:lnTo>
                    <a:pt x="31771" y="1217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39188" y="3843034"/>
              <a:ext cx="178713" cy="319336"/>
            </a:xfrm>
            <a:custGeom>
              <a:avLst/>
              <a:gdLst/>
              <a:ahLst/>
              <a:cxnLst/>
              <a:rect l="0" t="0" r="0" b="0"/>
              <a:pathLst>
                <a:path w="178713" h="319336">
                  <a:moveTo>
                    <a:pt x="173298" y="0"/>
                  </a:moveTo>
                  <a:lnTo>
                    <a:pt x="111992" y="0"/>
                  </a:lnTo>
                  <a:lnTo>
                    <a:pt x="99392" y="2447"/>
                  </a:lnTo>
                  <a:lnTo>
                    <a:pt x="87322" y="6525"/>
                  </a:lnTo>
                  <a:lnTo>
                    <a:pt x="75605" y="11691"/>
                  </a:lnTo>
                  <a:lnTo>
                    <a:pt x="65346" y="17583"/>
                  </a:lnTo>
                  <a:lnTo>
                    <a:pt x="56061" y="23957"/>
                  </a:lnTo>
                  <a:lnTo>
                    <a:pt x="47423" y="30653"/>
                  </a:lnTo>
                  <a:lnTo>
                    <a:pt x="39217" y="38788"/>
                  </a:lnTo>
                  <a:lnTo>
                    <a:pt x="31300" y="47882"/>
                  </a:lnTo>
                  <a:lnTo>
                    <a:pt x="23575" y="57615"/>
                  </a:lnTo>
                  <a:lnTo>
                    <a:pt x="17201" y="68998"/>
                  </a:lnTo>
                  <a:lnTo>
                    <a:pt x="11729" y="81480"/>
                  </a:lnTo>
                  <a:lnTo>
                    <a:pt x="6857" y="94696"/>
                  </a:lnTo>
                  <a:lnTo>
                    <a:pt x="3609" y="108400"/>
                  </a:lnTo>
                  <a:lnTo>
                    <a:pt x="1443" y="122430"/>
                  </a:lnTo>
                  <a:lnTo>
                    <a:pt x="0" y="136678"/>
                  </a:lnTo>
                  <a:lnTo>
                    <a:pt x="3932" y="144953"/>
                  </a:lnTo>
                  <a:lnTo>
                    <a:pt x="11447" y="149247"/>
                  </a:lnTo>
                  <a:lnTo>
                    <a:pt x="21351" y="150885"/>
                  </a:lnTo>
                  <a:lnTo>
                    <a:pt x="32847" y="150754"/>
                  </a:lnTo>
                  <a:lnTo>
                    <a:pt x="45406" y="149443"/>
                  </a:lnTo>
                  <a:lnTo>
                    <a:pt x="58673" y="147346"/>
                  </a:lnTo>
                  <a:lnTo>
                    <a:pt x="71187" y="144724"/>
                  </a:lnTo>
                  <a:lnTo>
                    <a:pt x="83201" y="141753"/>
                  </a:lnTo>
                  <a:lnTo>
                    <a:pt x="94881" y="138548"/>
                  </a:lnTo>
                  <a:lnTo>
                    <a:pt x="106338" y="137635"/>
                  </a:lnTo>
                  <a:lnTo>
                    <a:pt x="117646" y="138250"/>
                  </a:lnTo>
                  <a:lnTo>
                    <a:pt x="128856" y="139884"/>
                  </a:lnTo>
                  <a:lnTo>
                    <a:pt x="139999" y="142196"/>
                  </a:lnTo>
                  <a:lnTo>
                    <a:pt x="151099" y="144961"/>
                  </a:lnTo>
                  <a:lnTo>
                    <a:pt x="162169" y="148028"/>
                  </a:lnTo>
                  <a:lnTo>
                    <a:pt x="169549" y="154967"/>
                  </a:lnTo>
                  <a:lnTo>
                    <a:pt x="174469" y="164487"/>
                  </a:lnTo>
                  <a:lnTo>
                    <a:pt x="177749" y="175727"/>
                  </a:lnTo>
                  <a:lnTo>
                    <a:pt x="178712" y="188115"/>
                  </a:lnTo>
                  <a:lnTo>
                    <a:pt x="178131" y="201267"/>
                  </a:lnTo>
                  <a:lnTo>
                    <a:pt x="176520" y="214930"/>
                  </a:lnTo>
                  <a:lnTo>
                    <a:pt x="172999" y="226485"/>
                  </a:lnTo>
                  <a:lnTo>
                    <a:pt x="168204" y="236635"/>
                  </a:lnTo>
                  <a:lnTo>
                    <a:pt x="162561" y="245850"/>
                  </a:lnTo>
                  <a:lnTo>
                    <a:pt x="156352" y="254439"/>
                  </a:lnTo>
                  <a:lnTo>
                    <a:pt x="149765" y="262613"/>
                  </a:lnTo>
                  <a:lnTo>
                    <a:pt x="142927" y="270509"/>
                  </a:lnTo>
                  <a:lnTo>
                    <a:pt x="134698" y="278220"/>
                  </a:lnTo>
                  <a:lnTo>
                    <a:pt x="125542" y="285808"/>
                  </a:lnTo>
                  <a:lnTo>
                    <a:pt x="115767" y="293313"/>
                  </a:lnTo>
                  <a:lnTo>
                    <a:pt x="105579" y="299540"/>
                  </a:lnTo>
                  <a:lnTo>
                    <a:pt x="95118" y="304915"/>
                  </a:lnTo>
                  <a:lnTo>
                    <a:pt x="41159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596215" y="3821011"/>
              <a:ext cx="102572" cy="264279"/>
            </a:xfrm>
            <a:custGeom>
              <a:avLst/>
              <a:gdLst/>
              <a:ahLst/>
              <a:cxnLst/>
              <a:rect l="0" t="0" r="0" b="0"/>
              <a:pathLst>
                <a:path w="102572" h="264279">
                  <a:moveTo>
                    <a:pt x="102571" y="264278"/>
                  </a:moveTo>
                  <a:lnTo>
                    <a:pt x="79189" y="264278"/>
                  </a:lnTo>
                  <a:lnTo>
                    <a:pt x="68630" y="263054"/>
                  </a:lnTo>
                  <a:lnTo>
                    <a:pt x="57921" y="261015"/>
                  </a:lnTo>
                  <a:lnTo>
                    <a:pt x="8514" y="248951"/>
                  </a:lnTo>
                  <a:lnTo>
                    <a:pt x="1938" y="243048"/>
                  </a:lnTo>
                  <a:lnTo>
                    <a:pt x="0" y="235443"/>
                  </a:lnTo>
                  <a:lnTo>
                    <a:pt x="1156" y="226702"/>
                  </a:lnTo>
                  <a:lnTo>
                    <a:pt x="4374" y="218427"/>
                  </a:lnTo>
                  <a:lnTo>
                    <a:pt x="8966" y="210464"/>
                  </a:lnTo>
                  <a:lnTo>
                    <a:pt x="14474" y="202708"/>
                  </a:lnTo>
                  <a:lnTo>
                    <a:pt x="20593" y="195091"/>
                  </a:lnTo>
                  <a:lnTo>
                    <a:pt x="27120" y="187565"/>
                  </a:lnTo>
                  <a:lnTo>
                    <a:pt x="33917" y="180101"/>
                  </a:lnTo>
                  <a:lnTo>
                    <a:pt x="40896" y="171455"/>
                  </a:lnTo>
                  <a:lnTo>
                    <a:pt x="47996" y="162020"/>
                  </a:lnTo>
                  <a:lnTo>
                    <a:pt x="55176" y="152060"/>
                  </a:lnTo>
                  <a:lnTo>
                    <a:pt x="61186" y="140525"/>
                  </a:lnTo>
                  <a:lnTo>
                    <a:pt x="66417" y="127942"/>
                  </a:lnTo>
                  <a:lnTo>
                    <a:pt x="71127" y="114659"/>
                  </a:lnTo>
                  <a:lnTo>
                    <a:pt x="74268" y="100909"/>
                  </a:lnTo>
                  <a:lnTo>
                    <a:pt x="76361" y="86849"/>
                  </a:lnTo>
                  <a:lnTo>
                    <a:pt x="77757" y="72581"/>
                  </a:lnTo>
                  <a:lnTo>
                    <a:pt x="76240" y="59399"/>
                  </a:lnTo>
                  <a:lnTo>
                    <a:pt x="72782" y="46940"/>
                  </a:lnTo>
                  <a:lnTo>
                    <a:pt x="365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885983" y="3843034"/>
              <a:ext cx="165174" cy="77082"/>
            </a:xfrm>
            <a:custGeom>
              <a:avLst/>
              <a:gdLst/>
              <a:ahLst/>
              <a:cxnLst/>
              <a:rect l="0" t="0" r="0" b="0"/>
              <a:pathLst>
                <a:path w="165174" h="77082">
                  <a:moveTo>
                    <a:pt x="0" y="77081"/>
                  </a:moveTo>
                  <a:lnTo>
                    <a:pt x="45979" y="61755"/>
                  </a:lnTo>
                  <a:lnTo>
                    <a:pt x="56347" y="57076"/>
                  </a:lnTo>
                  <a:lnTo>
                    <a:pt x="66929" y="51509"/>
                  </a:lnTo>
                  <a:lnTo>
                    <a:pt x="77654" y="45351"/>
                  </a:lnTo>
                  <a:lnTo>
                    <a:pt x="88474" y="38799"/>
                  </a:lnTo>
                  <a:lnTo>
                    <a:pt x="110285" y="24993"/>
                  </a:lnTo>
                  <a:lnTo>
                    <a:pt x="121240" y="19109"/>
                  </a:lnTo>
                  <a:lnTo>
                    <a:pt x="132214" y="13963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863960" y="3997196"/>
              <a:ext cx="187197" cy="44047"/>
            </a:xfrm>
            <a:custGeom>
              <a:avLst/>
              <a:gdLst/>
              <a:ahLst/>
              <a:cxnLst/>
              <a:rect l="0" t="0" r="0" b="0"/>
              <a:pathLst>
                <a:path w="187197" h="44047">
                  <a:moveTo>
                    <a:pt x="0" y="44046"/>
                  </a:moveTo>
                  <a:lnTo>
                    <a:pt x="23382" y="44046"/>
                  </a:lnTo>
                  <a:lnTo>
                    <a:pt x="33941" y="42823"/>
                  </a:lnTo>
                  <a:lnTo>
                    <a:pt x="44650" y="40783"/>
                  </a:lnTo>
                  <a:lnTo>
                    <a:pt x="94057" y="28720"/>
                  </a:lnTo>
                  <a:lnTo>
                    <a:pt x="106751" y="25264"/>
                  </a:lnTo>
                  <a:lnTo>
                    <a:pt x="130643" y="18162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83295" y="3688872"/>
            <a:ext cx="308325" cy="341360"/>
            <a:chOff x="3183295" y="3688872"/>
            <a:chExt cx="308325" cy="341360"/>
          </a:xfrm>
        </p:grpSpPr>
        <p:sp>
          <p:nvSpPr>
            <p:cNvPr id="51" name="Freeform 50"/>
            <p:cNvSpPr/>
            <p:nvPr/>
          </p:nvSpPr>
          <p:spPr>
            <a:xfrm>
              <a:off x="3216330" y="3810000"/>
              <a:ext cx="110116" cy="198209"/>
            </a:xfrm>
            <a:custGeom>
              <a:avLst/>
              <a:gdLst/>
              <a:ahLst/>
              <a:cxnLst/>
              <a:rect l="0" t="0" r="0" b="0"/>
              <a:pathLst>
                <a:path w="110116" h="198209">
                  <a:moveTo>
                    <a:pt x="0" y="0"/>
                  </a:moveTo>
                  <a:lnTo>
                    <a:pt x="0" y="23382"/>
                  </a:lnTo>
                  <a:lnTo>
                    <a:pt x="2447" y="33940"/>
                  </a:lnTo>
                  <a:lnTo>
                    <a:pt x="6525" y="44650"/>
                  </a:lnTo>
                  <a:lnTo>
                    <a:pt x="11691" y="55460"/>
                  </a:lnTo>
                  <a:lnTo>
                    <a:pt x="16358" y="67561"/>
                  </a:lnTo>
                  <a:lnTo>
                    <a:pt x="20694" y="80522"/>
                  </a:lnTo>
                  <a:lnTo>
                    <a:pt x="24807" y="94057"/>
                  </a:lnTo>
                  <a:lnTo>
                    <a:pt x="29997" y="106751"/>
                  </a:lnTo>
                  <a:lnTo>
                    <a:pt x="35903" y="118884"/>
                  </a:lnTo>
                  <a:lnTo>
                    <a:pt x="42288" y="130643"/>
                  </a:lnTo>
                  <a:lnTo>
                    <a:pt x="48992" y="142153"/>
                  </a:lnTo>
                  <a:lnTo>
                    <a:pt x="62965" y="164730"/>
                  </a:lnTo>
                  <a:lnTo>
                    <a:pt x="71341" y="173442"/>
                  </a:lnTo>
                  <a:lnTo>
                    <a:pt x="80595" y="180474"/>
                  </a:lnTo>
                  <a:lnTo>
                    <a:pt x="110115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83295" y="3832023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154162" y="0"/>
                  </a:moveTo>
                  <a:lnTo>
                    <a:pt x="142470" y="11691"/>
                  </a:lnTo>
                  <a:lnTo>
                    <a:pt x="136579" y="18805"/>
                  </a:lnTo>
                  <a:lnTo>
                    <a:pt x="130205" y="27219"/>
                  </a:lnTo>
                  <a:lnTo>
                    <a:pt x="116597" y="46355"/>
                  </a:lnTo>
                  <a:lnTo>
                    <a:pt x="102393" y="67095"/>
                  </a:lnTo>
                  <a:lnTo>
                    <a:pt x="93955" y="77765"/>
                  </a:lnTo>
                  <a:lnTo>
                    <a:pt x="84660" y="88548"/>
                  </a:lnTo>
                  <a:lnTo>
                    <a:pt x="74792" y="99408"/>
                  </a:lnTo>
                  <a:lnTo>
                    <a:pt x="65767" y="110318"/>
                  </a:lnTo>
                  <a:lnTo>
                    <a:pt x="57304" y="121262"/>
                  </a:lnTo>
                  <a:lnTo>
                    <a:pt x="49214" y="132229"/>
                  </a:lnTo>
                  <a:lnTo>
                    <a:pt x="41374" y="141987"/>
                  </a:lnTo>
                  <a:lnTo>
                    <a:pt x="33700" y="150939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403526" y="3688872"/>
              <a:ext cx="88094" cy="165175"/>
            </a:xfrm>
            <a:custGeom>
              <a:avLst/>
              <a:gdLst/>
              <a:ahLst/>
              <a:cxnLst/>
              <a:rect l="0" t="0" r="0" b="0"/>
              <a:pathLst>
                <a:path w="88094" h="165175">
                  <a:moveTo>
                    <a:pt x="88093" y="165174"/>
                  </a:moveTo>
                  <a:lnTo>
                    <a:pt x="70556" y="159328"/>
                  </a:lnTo>
                  <a:lnTo>
                    <a:pt x="61719" y="155159"/>
                  </a:lnTo>
                  <a:lnTo>
                    <a:pt x="52158" y="149933"/>
                  </a:lnTo>
                  <a:lnTo>
                    <a:pt x="42113" y="144002"/>
                  </a:lnTo>
                  <a:lnTo>
                    <a:pt x="31746" y="138824"/>
                  </a:lnTo>
                  <a:lnTo>
                    <a:pt x="21164" y="134149"/>
                  </a:lnTo>
                  <a:lnTo>
                    <a:pt x="10439" y="129808"/>
                  </a:lnTo>
                  <a:lnTo>
                    <a:pt x="6959" y="124468"/>
                  </a:lnTo>
                  <a:lnTo>
                    <a:pt x="8310" y="118460"/>
                  </a:lnTo>
                  <a:lnTo>
                    <a:pt x="12881" y="112008"/>
                  </a:lnTo>
                  <a:lnTo>
                    <a:pt x="18375" y="105260"/>
                  </a:lnTo>
                  <a:lnTo>
                    <a:pt x="24486" y="98314"/>
                  </a:lnTo>
                  <a:lnTo>
                    <a:pt x="31006" y="91236"/>
                  </a:lnTo>
                  <a:lnTo>
                    <a:pt x="35353" y="81624"/>
                  </a:lnTo>
                  <a:lnTo>
                    <a:pt x="38251" y="70322"/>
                  </a:lnTo>
                  <a:lnTo>
                    <a:pt x="40183" y="57893"/>
                  </a:lnTo>
                  <a:lnTo>
                    <a:pt x="39023" y="47160"/>
                  </a:lnTo>
                  <a:lnTo>
                    <a:pt x="35803" y="375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95202" y="4349566"/>
            <a:ext cx="715753" cy="473498"/>
            <a:chOff x="3095202" y="4349566"/>
            <a:chExt cx="715753" cy="473498"/>
          </a:xfrm>
        </p:grpSpPr>
        <p:sp>
          <p:nvSpPr>
            <p:cNvPr id="55" name="Freeform 54"/>
            <p:cNvSpPr/>
            <p:nvPr/>
          </p:nvSpPr>
          <p:spPr>
            <a:xfrm>
              <a:off x="3095202" y="4349566"/>
              <a:ext cx="248861" cy="374394"/>
            </a:xfrm>
            <a:custGeom>
              <a:avLst/>
              <a:gdLst/>
              <a:ahLst/>
              <a:cxnLst/>
              <a:rect l="0" t="0" r="0" b="0"/>
              <a:pathLst>
                <a:path w="248861" h="374394">
                  <a:moveTo>
                    <a:pt x="0" y="374393"/>
                  </a:moveTo>
                  <a:lnTo>
                    <a:pt x="5846" y="356856"/>
                  </a:lnTo>
                  <a:lnTo>
                    <a:pt x="10015" y="349243"/>
                  </a:lnTo>
                  <a:lnTo>
                    <a:pt x="15242" y="341721"/>
                  </a:lnTo>
                  <a:lnTo>
                    <a:pt x="21173" y="334259"/>
                  </a:lnTo>
                  <a:lnTo>
                    <a:pt x="27574" y="325614"/>
                  </a:lnTo>
                  <a:lnTo>
                    <a:pt x="41212" y="306220"/>
                  </a:lnTo>
                  <a:lnTo>
                    <a:pt x="49498" y="295910"/>
                  </a:lnTo>
                  <a:lnTo>
                    <a:pt x="58693" y="285366"/>
                  </a:lnTo>
                  <a:lnTo>
                    <a:pt x="68493" y="274666"/>
                  </a:lnTo>
                  <a:lnTo>
                    <a:pt x="89170" y="252989"/>
                  </a:lnTo>
                  <a:lnTo>
                    <a:pt x="238395" y="102965"/>
                  </a:lnTo>
                  <a:lnTo>
                    <a:pt x="243352" y="93113"/>
                  </a:lnTo>
                  <a:lnTo>
                    <a:pt x="246657" y="81652"/>
                  </a:lnTo>
                  <a:lnTo>
                    <a:pt x="248860" y="69117"/>
                  </a:lnTo>
                  <a:lnTo>
                    <a:pt x="246658" y="59536"/>
                  </a:lnTo>
                  <a:lnTo>
                    <a:pt x="241520" y="51926"/>
                  </a:lnTo>
                  <a:lnTo>
                    <a:pt x="234424" y="45629"/>
                  </a:lnTo>
                  <a:lnTo>
                    <a:pt x="224799" y="40207"/>
                  </a:lnTo>
                  <a:lnTo>
                    <a:pt x="213489" y="35369"/>
                  </a:lnTo>
                  <a:lnTo>
                    <a:pt x="201054" y="30921"/>
                  </a:lnTo>
                  <a:lnTo>
                    <a:pt x="187871" y="26731"/>
                  </a:lnTo>
                  <a:lnTo>
                    <a:pt x="134810" y="11217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381503" y="4715938"/>
              <a:ext cx="22024" cy="19034"/>
            </a:xfrm>
            <a:custGeom>
              <a:avLst/>
              <a:gdLst/>
              <a:ahLst/>
              <a:cxnLst/>
              <a:rect l="0" t="0" r="0" b="0"/>
              <a:pathLst>
                <a:path w="22024" h="19034">
                  <a:moveTo>
                    <a:pt x="0" y="19033"/>
                  </a:moveTo>
                  <a:lnTo>
                    <a:pt x="5846" y="1496"/>
                  </a:lnTo>
                  <a:lnTo>
                    <a:pt x="8791" y="0"/>
                  </a:lnTo>
                  <a:lnTo>
                    <a:pt x="11978" y="2674"/>
                  </a:lnTo>
                  <a:lnTo>
                    <a:pt x="22023" y="190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91619" y="4371589"/>
              <a:ext cx="129181" cy="363383"/>
            </a:xfrm>
            <a:custGeom>
              <a:avLst/>
              <a:gdLst/>
              <a:ahLst/>
              <a:cxnLst/>
              <a:rect l="0" t="0" r="0" b="0"/>
              <a:pathLst>
                <a:path w="129181" h="363383">
                  <a:moveTo>
                    <a:pt x="121127" y="363382"/>
                  </a:moveTo>
                  <a:lnTo>
                    <a:pt x="103590" y="357536"/>
                  </a:lnTo>
                  <a:lnTo>
                    <a:pt x="94753" y="353367"/>
                  </a:lnTo>
                  <a:lnTo>
                    <a:pt x="85192" y="348141"/>
                  </a:lnTo>
                  <a:lnTo>
                    <a:pt x="75147" y="342210"/>
                  </a:lnTo>
                  <a:lnTo>
                    <a:pt x="64780" y="337032"/>
                  </a:lnTo>
                  <a:lnTo>
                    <a:pt x="54198" y="332357"/>
                  </a:lnTo>
                  <a:lnTo>
                    <a:pt x="43473" y="328016"/>
                  </a:lnTo>
                  <a:lnTo>
                    <a:pt x="21768" y="319931"/>
                  </a:lnTo>
                  <a:lnTo>
                    <a:pt x="10842" y="316062"/>
                  </a:lnTo>
                  <a:lnTo>
                    <a:pt x="6004" y="309812"/>
                  </a:lnTo>
                  <a:lnTo>
                    <a:pt x="5226" y="301975"/>
                  </a:lnTo>
                  <a:lnTo>
                    <a:pt x="7155" y="293080"/>
                  </a:lnTo>
                  <a:lnTo>
                    <a:pt x="12110" y="285926"/>
                  </a:lnTo>
                  <a:lnTo>
                    <a:pt x="19085" y="279933"/>
                  </a:lnTo>
                  <a:lnTo>
                    <a:pt x="27406" y="274714"/>
                  </a:lnTo>
                  <a:lnTo>
                    <a:pt x="35399" y="268788"/>
                  </a:lnTo>
                  <a:lnTo>
                    <a:pt x="43176" y="262391"/>
                  </a:lnTo>
                  <a:lnTo>
                    <a:pt x="50807" y="255679"/>
                  </a:lnTo>
                  <a:lnTo>
                    <a:pt x="59565" y="248757"/>
                  </a:lnTo>
                  <a:lnTo>
                    <a:pt x="69074" y="241696"/>
                  </a:lnTo>
                  <a:lnTo>
                    <a:pt x="79084" y="234541"/>
                  </a:lnTo>
                  <a:lnTo>
                    <a:pt x="88204" y="227324"/>
                  </a:lnTo>
                  <a:lnTo>
                    <a:pt x="96731" y="220066"/>
                  </a:lnTo>
                  <a:lnTo>
                    <a:pt x="104863" y="212780"/>
                  </a:lnTo>
                  <a:lnTo>
                    <a:pt x="111508" y="204252"/>
                  </a:lnTo>
                  <a:lnTo>
                    <a:pt x="117161" y="194896"/>
                  </a:lnTo>
                  <a:lnTo>
                    <a:pt x="122153" y="184989"/>
                  </a:lnTo>
                  <a:lnTo>
                    <a:pt x="125482" y="173490"/>
                  </a:lnTo>
                  <a:lnTo>
                    <a:pt x="127701" y="160930"/>
                  </a:lnTo>
                  <a:lnTo>
                    <a:pt x="129180" y="147662"/>
                  </a:lnTo>
                  <a:lnTo>
                    <a:pt x="128942" y="135147"/>
                  </a:lnTo>
                  <a:lnTo>
                    <a:pt x="127561" y="123133"/>
                  </a:lnTo>
                  <a:lnTo>
                    <a:pt x="125416" y="111452"/>
                  </a:lnTo>
                  <a:lnTo>
                    <a:pt x="121539" y="101219"/>
                  </a:lnTo>
                  <a:lnTo>
                    <a:pt x="116508" y="91949"/>
                  </a:lnTo>
                  <a:lnTo>
                    <a:pt x="110706" y="83323"/>
                  </a:lnTo>
                  <a:lnTo>
                    <a:pt x="103168" y="75125"/>
                  </a:lnTo>
                  <a:lnTo>
                    <a:pt x="94472" y="67212"/>
                  </a:lnTo>
                  <a:lnTo>
                    <a:pt x="85005" y="59490"/>
                  </a:lnTo>
                  <a:lnTo>
                    <a:pt x="76246" y="51896"/>
                  </a:lnTo>
                  <a:lnTo>
                    <a:pt x="67960" y="44385"/>
                  </a:lnTo>
                  <a:lnTo>
                    <a:pt x="59989" y="36931"/>
                  </a:lnTo>
                  <a:lnTo>
                    <a:pt x="51004" y="29515"/>
                  </a:lnTo>
                  <a:lnTo>
                    <a:pt x="41344" y="2212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44884" y="4426647"/>
              <a:ext cx="66071" cy="396417"/>
            </a:xfrm>
            <a:custGeom>
              <a:avLst/>
              <a:gdLst/>
              <a:ahLst/>
              <a:cxnLst/>
              <a:rect l="0" t="0" r="0" b="0"/>
              <a:pathLst>
                <a:path w="66071" h="396417">
                  <a:moveTo>
                    <a:pt x="66070" y="0"/>
                  </a:moveTo>
                  <a:lnTo>
                    <a:pt x="50743" y="45980"/>
                  </a:lnTo>
                  <a:lnTo>
                    <a:pt x="47288" y="60017"/>
                  </a:lnTo>
                  <a:lnTo>
                    <a:pt x="43760" y="76716"/>
                  </a:lnTo>
                  <a:lnTo>
                    <a:pt x="40185" y="95190"/>
                  </a:lnTo>
                  <a:lnTo>
                    <a:pt x="32950" y="138556"/>
                  </a:lnTo>
                  <a:lnTo>
                    <a:pt x="29308" y="162110"/>
                  </a:lnTo>
                  <a:lnTo>
                    <a:pt x="25656" y="181484"/>
                  </a:lnTo>
                  <a:lnTo>
                    <a:pt x="21998" y="198070"/>
                  </a:lnTo>
                  <a:lnTo>
                    <a:pt x="18337" y="212798"/>
                  </a:lnTo>
                  <a:lnTo>
                    <a:pt x="14672" y="231182"/>
                  </a:lnTo>
                  <a:lnTo>
                    <a:pt x="7336" y="274446"/>
                  </a:lnTo>
                  <a:lnTo>
                    <a:pt x="4891" y="295527"/>
                  </a:lnTo>
                  <a:lnTo>
                    <a:pt x="3261" y="315698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43989" y="4393612"/>
            <a:ext cx="352370" cy="552268"/>
            <a:chOff x="3843989" y="4393612"/>
            <a:chExt cx="352370" cy="552268"/>
          </a:xfrm>
        </p:grpSpPr>
        <p:sp>
          <p:nvSpPr>
            <p:cNvPr id="60" name="Freeform 59"/>
            <p:cNvSpPr/>
            <p:nvPr/>
          </p:nvSpPr>
          <p:spPr>
            <a:xfrm>
              <a:off x="3998150" y="4393612"/>
              <a:ext cx="110117" cy="539568"/>
            </a:xfrm>
            <a:custGeom>
              <a:avLst/>
              <a:gdLst/>
              <a:ahLst/>
              <a:cxnLst/>
              <a:rect l="0" t="0" r="0" b="0"/>
              <a:pathLst>
                <a:path w="110117" h="539568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7"/>
                  </a:lnTo>
                  <a:lnTo>
                    <a:pt x="7568" y="75129"/>
                  </a:lnTo>
                  <a:lnTo>
                    <a:pt x="8716" y="89238"/>
                  </a:lnTo>
                  <a:lnTo>
                    <a:pt x="9481" y="103539"/>
                  </a:lnTo>
                  <a:lnTo>
                    <a:pt x="11215" y="119190"/>
                  </a:lnTo>
                  <a:lnTo>
                    <a:pt x="13594" y="135741"/>
                  </a:lnTo>
                  <a:lnTo>
                    <a:pt x="16404" y="152893"/>
                  </a:lnTo>
                  <a:lnTo>
                    <a:pt x="18277" y="171669"/>
                  </a:lnTo>
                  <a:lnTo>
                    <a:pt x="19526" y="191527"/>
                  </a:lnTo>
                  <a:lnTo>
                    <a:pt x="20913" y="231944"/>
                  </a:lnTo>
                  <a:lnTo>
                    <a:pt x="21530" y="270299"/>
                  </a:lnTo>
                  <a:lnTo>
                    <a:pt x="22918" y="286644"/>
                  </a:lnTo>
                  <a:lnTo>
                    <a:pt x="25067" y="301212"/>
                  </a:lnTo>
                  <a:lnTo>
                    <a:pt x="27723" y="314594"/>
                  </a:lnTo>
                  <a:lnTo>
                    <a:pt x="30717" y="327186"/>
                  </a:lnTo>
                  <a:lnTo>
                    <a:pt x="33937" y="339251"/>
                  </a:lnTo>
                  <a:lnTo>
                    <a:pt x="37307" y="350965"/>
                  </a:lnTo>
                  <a:lnTo>
                    <a:pt x="40777" y="364892"/>
                  </a:lnTo>
                  <a:lnTo>
                    <a:pt x="58781" y="443124"/>
                  </a:lnTo>
                  <a:lnTo>
                    <a:pt x="63658" y="456919"/>
                  </a:lnTo>
                  <a:lnTo>
                    <a:pt x="69356" y="469786"/>
                  </a:lnTo>
                  <a:lnTo>
                    <a:pt x="75602" y="482035"/>
                  </a:lnTo>
                  <a:lnTo>
                    <a:pt x="82212" y="493871"/>
                  </a:lnTo>
                  <a:lnTo>
                    <a:pt x="89067" y="505433"/>
                  </a:lnTo>
                  <a:lnTo>
                    <a:pt x="110116" y="539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108266" y="49331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66012" y="4470693"/>
              <a:ext cx="330347" cy="429452"/>
            </a:xfrm>
            <a:custGeom>
              <a:avLst/>
              <a:gdLst/>
              <a:ahLst/>
              <a:cxnLst/>
              <a:rect l="0" t="0" r="0" b="0"/>
              <a:pathLst>
                <a:path w="330347" h="429452">
                  <a:moveTo>
                    <a:pt x="330346" y="0"/>
                  </a:moveTo>
                  <a:lnTo>
                    <a:pt x="312810" y="11692"/>
                  </a:lnTo>
                  <a:lnTo>
                    <a:pt x="305197" y="17583"/>
                  </a:lnTo>
                  <a:lnTo>
                    <a:pt x="297674" y="23957"/>
                  </a:lnTo>
                  <a:lnTo>
                    <a:pt x="290212" y="30653"/>
                  </a:lnTo>
                  <a:lnTo>
                    <a:pt x="275396" y="44619"/>
                  </a:lnTo>
                  <a:lnTo>
                    <a:pt x="231252" y="88143"/>
                  </a:lnTo>
                  <a:lnTo>
                    <a:pt x="223908" y="95467"/>
                  </a:lnTo>
                  <a:lnTo>
                    <a:pt x="216564" y="104021"/>
                  </a:lnTo>
                  <a:lnTo>
                    <a:pt x="209222" y="113393"/>
                  </a:lnTo>
                  <a:lnTo>
                    <a:pt x="201880" y="123313"/>
                  </a:lnTo>
                  <a:lnTo>
                    <a:pt x="194538" y="132372"/>
                  </a:lnTo>
                  <a:lnTo>
                    <a:pt x="187197" y="140859"/>
                  </a:lnTo>
                  <a:lnTo>
                    <a:pt x="179856" y="148964"/>
                  </a:lnTo>
                  <a:lnTo>
                    <a:pt x="172515" y="158038"/>
                  </a:lnTo>
                  <a:lnTo>
                    <a:pt x="165174" y="167757"/>
                  </a:lnTo>
                  <a:lnTo>
                    <a:pt x="150492" y="188345"/>
                  </a:lnTo>
                  <a:lnTo>
                    <a:pt x="113786" y="242406"/>
                  </a:lnTo>
                  <a:lnTo>
                    <a:pt x="91763" y="275334"/>
                  </a:lnTo>
                  <a:lnTo>
                    <a:pt x="84422" y="285107"/>
                  </a:lnTo>
                  <a:lnTo>
                    <a:pt x="77081" y="294070"/>
                  </a:lnTo>
                  <a:lnTo>
                    <a:pt x="69740" y="302492"/>
                  </a:lnTo>
                  <a:lnTo>
                    <a:pt x="63622" y="311777"/>
                  </a:lnTo>
                  <a:lnTo>
                    <a:pt x="58320" y="321637"/>
                  </a:lnTo>
                  <a:lnTo>
                    <a:pt x="53562" y="331882"/>
                  </a:lnTo>
                  <a:lnTo>
                    <a:pt x="47943" y="341158"/>
                  </a:lnTo>
                  <a:lnTo>
                    <a:pt x="41750" y="349789"/>
                  </a:lnTo>
                  <a:lnTo>
                    <a:pt x="35174" y="357991"/>
                  </a:lnTo>
                  <a:lnTo>
                    <a:pt x="29567" y="367129"/>
                  </a:lnTo>
                  <a:lnTo>
                    <a:pt x="24605" y="376891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77023" y="4558786"/>
              <a:ext cx="55059" cy="11012"/>
            </a:xfrm>
            <a:custGeom>
              <a:avLst/>
              <a:gdLst/>
              <a:ahLst/>
              <a:cxnLst/>
              <a:rect l="0" t="0" r="0" b="0"/>
              <a:pathLst>
                <a:path w="55059" h="11012">
                  <a:moveTo>
                    <a:pt x="0" y="0"/>
                  </a:moveTo>
                  <a:lnTo>
                    <a:pt x="9788" y="3262"/>
                  </a:lnTo>
                  <a:lnTo>
                    <a:pt x="55058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43989" y="4657890"/>
              <a:ext cx="55058" cy="11012"/>
            </a:xfrm>
            <a:custGeom>
              <a:avLst/>
              <a:gdLst/>
              <a:ahLst/>
              <a:cxnLst/>
              <a:rect l="0" t="0" r="0" b="0"/>
              <a:pathLst>
                <a:path w="55058" h="11012">
                  <a:moveTo>
                    <a:pt x="0" y="0"/>
                  </a:moveTo>
                  <a:lnTo>
                    <a:pt x="9788" y="3262"/>
                  </a:lnTo>
                  <a:lnTo>
                    <a:pt x="5505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475383" y="5387354"/>
            <a:ext cx="1661063" cy="1395768"/>
            <a:chOff x="5475383" y="5387354"/>
            <a:chExt cx="1661063" cy="1395768"/>
          </a:xfrm>
        </p:grpSpPr>
        <p:sp>
          <p:nvSpPr>
            <p:cNvPr id="66" name="Freeform 65"/>
            <p:cNvSpPr/>
            <p:nvPr/>
          </p:nvSpPr>
          <p:spPr>
            <a:xfrm>
              <a:off x="5475383" y="5651796"/>
              <a:ext cx="769127" cy="1131326"/>
            </a:xfrm>
            <a:custGeom>
              <a:avLst/>
              <a:gdLst/>
              <a:ahLst/>
              <a:cxnLst/>
              <a:rect l="0" t="0" r="0" b="0"/>
              <a:pathLst>
                <a:path w="769127" h="1131326">
                  <a:moveTo>
                    <a:pt x="86409" y="1131325"/>
                  </a:moveTo>
                  <a:lnTo>
                    <a:pt x="62453" y="1104105"/>
                  </a:lnTo>
                  <a:lnTo>
                    <a:pt x="55756" y="1094826"/>
                  </a:lnTo>
                  <a:lnTo>
                    <a:pt x="45053" y="1071465"/>
                  </a:lnTo>
                  <a:lnTo>
                    <a:pt x="28212" y="1022436"/>
                  </a:lnTo>
                  <a:lnTo>
                    <a:pt x="23839" y="989943"/>
                  </a:lnTo>
                  <a:lnTo>
                    <a:pt x="20671" y="954703"/>
                  </a:lnTo>
                  <a:lnTo>
                    <a:pt x="15185" y="926805"/>
                  </a:lnTo>
                  <a:lnTo>
                    <a:pt x="11932" y="898908"/>
                  </a:lnTo>
                  <a:lnTo>
                    <a:pt x="9262" y="867749"/>
                  </a:lnTo>
                  <a:lnTo>
                    <a:pt x="3997" y="829431"/>
                  </a:lnTo>
                  <a:lnTo>
                    <a:pt x="2103" y="807712"/>
                  </a:lnTo>
                  <a:lnTo>
                    <a:pt x="841" y="784667"/>
                  </a:lnTo>
                  <a:lnTo>
                    <a:pt x="0" y="760740"/>
                  </a:lnTo>
                  <a:lnTo>
                    <a:pt x="662" y="741118"/>
                  </a:lnTo>
                  <a:lnTo>
                    <a:pt x="6217" y="694741"/>
                  </a:lnTo>
                  <a:lnTo>
                    <a:pt x="7945" y="665262"/>
                  </a:lnTo>
                  <a:lnTo>
                    <a:pt x="9630" y="646878"/>
                  </a:lnTo>
                  <a:lnTo>
                    <a:pt x="14764" y="603614"/>
                  </a:lnTo>
                  <a:lnTo>
                    <a:pt x="16623" y="583756"/>
                  </a:lnTo>
                  <a:lnTo>
                    <a:pt x="18688" y="548642"/>
                  </a:lnTo>
                  <a:lnTo>
                    <a:pt x="22868" y="516722"/>
                  </a:lnTo>
                  <a:lnTo>
                    <a:pt x="28805" y="486222"/>
                  </a:lnTo>
                  <a:lnTo>
                    <a:pt x="35521" y="456353"/>
                  </a:lnTo>
                  <a:lnTo>
                    <a:pt x="57089" y="367892"/>
                  </a:lnTo>
                  <a:lnTo>
                    <a:pt x="64405" y="341771"/>
                  </a:lnTo>
                  <a:lnTo>
                    <a:pt x="71736" y="316703"/>
                  </a:lnTo>
                  <a:lnTo>
                    <a:pt x="86411" y="260733"/>
                  </a:lnTo>
                  <a:lnTo>
                    <a:pt x="94974" y="232969"/>
                  </a:lnTo>
                  <a:lnTo>
                    <a:pt x="106937" y="208395"/>
                  </a:lnTo>
                  <a:lnTo>
                    <a:pt x="127430" y="168078"/>
                  </a:lnTo>
                  <a:lnTo>
                    <a:pt x="138491" y="142849"/>
                  </a:lnTo>
                  <a:lnTo>
                    <a:pt x="143153" y="130983"/>
                  </a:lnTo>
                  <a:lnTo>
                    <a:pt x="158122" y="111273"/>
                  </a:lnTo>
                  <a:lnTo>
                    <a:pt x="175786" y="93132"/>
                  </a:lnTo>
                  <a:lnTo>
                    <a:pt x="199488" y="63507"/>
                  </a:lnTo>
                  <a:lnTo>
                    <a:pt x="214563" y="46617"/>
                  </a:lnTo>
                  <a:lnTo>
                    <a:pt x="235945" y="30954"/>
                  </a:lnTo>
                  <a:lnTo>
                    <a:pt x="248499" y="23351"/>
                  </a:lnTo>
                  <a:lnTo>
                    <a:pt x="261762" y="17059"/>
                  </a:lnTo>
                  <a:lnTo>
                    <a:pt x="275498" y="11641"/>
                  </a:lnTo>
                  <a:lnTo>
                    <a:pt x="289549" y="6805"/>
                  </a:lnTo>
                  <a:lnTo>
                    <a:pt x="305034" y="3582"/>
                  </a:lnTo>
                  <a:lnTo>
                    <a:pt x="321475" y="1432"/>
                  </a:lnTo>
                  <a:lnTo>
                    <a:pt x="338553" y="0"/>
                  </a:lnTo>
                  <a:lnTo>
                    <a:pt x="354833" y="2715"/>
                  </a:lnTo>
                  <a:lnTo>
                    <a:pt x="370580" y="8196"/>
                  </a:lnTo>
                  <a:lnTo>
                    <a:pt x="385972" y="15520"/>
                  </a:lnTo>
                  <a:lnTo>
                    <a:pt x="399904" y="21627"/>
                  </a:lnTo>
                  <a:lnTo>
                    <a:pt x="412862" y="26921"/>
                  </a:lnTo>
                  <a:lnTo>
                    <a:pt x="435825" y="37290"/>
                  </a:lnTo>
                  <a:lnTo>
                    <a:pt x="454188" y="50055"/>
                  </a:lnTo>
                  <a:lnTo>
                    <a:pt x="470506" y="67148"/>
                  </a:lnTo>
                  <a:lnTo>
                    <a:pt x="493449" y="94144"/>
                  </a:lnTo>
                  <a:lnTo>
                    <a:pt x="508347" y="112437"/>
                  </a:lnTo>
                  <a:lnTo>
                    <a:pt x="523124" y="136880"/>
                  </a:lnTo>
                  <a:lnTo>
                    <a:pt x="537849" y="160795"/>
                  </a:lnTo>
                  <a:lnTo>
                    <a:pt x="567240" y="206055"/>
                  </a:lnTo>
                  <a:lnTo>
                    <a:pt x="581927" y="231508"/>
                  </a:lnTo>
                  <a:lnTo>
                    <a:pt x="596610" y="259133"/>
                  </a:lnTo>
                  <a:lnTo>
                    <a:pt x="611293" y="287724"/>
                  </a:lnTo>
                  <a:lnTo>
                    <a:pt x="622712" y="320007"/>
                  </a:lnTo>
                  <a:lnTo>
                    <a:pt x="636020" y="369313"/>
                  </a:lnTo>
                  <a:lnTo>
                    <a:pt x="645122" y="399907"/>
                  </a:lnTo>
                  <a:lnTo>
                    <a:pt x="657324" y="429818"/>
                  </a:lnTo>
                  <a:lnTo>
                    <a:pt x="667641" y="462688"/>
                  </a:lnTo>
                  <a:lnTo>
                    <a:pt x="676305" y="497689"/>
                  </a:lnTo>
                  <a:lnTo>
                    <a:pt x="684234" y="533636"/>
                  </a:lnTo>
                  <a:lnTo>
                    <a:pt x="695099" y="566742"/>
                  </a:lnTo>
                  <a:lnTo>
                    <a:pt x="706861" y="598993"/>
                  </a:lnTo>
                  <a:lnTo>
                    <a:pt x="716167" y="633718"/>
                  </a:lnTo>
                  <a:lnTo>
                    <a:pt x="728284" y="681816"/>
                  </a:lnTo>
                  <a:lnTo>
                    <a:pt x="732621" y="712128"/>
                  </a:lnTo>
                  <a:lnTo>
                    <a:pt x="735773" y="743137"/>
                  </a:lnTo>
                  <a:lnTo>
                    <a:pt x="754739" y="864231"/>
                  </a:lnTo>
                  <a:lnTo>
                    <a:pt x="761916" y="904541"/>
                  </a:lnTo>
                  <a:lnTo>
                    <a:pt x="764319" y="923854"/>
                  </a:lnTo>
                  <a:lnTo>
                    <a:pt x="765922" y="942847"/>
                  </a:lnTo>
                  <a:lnTo>
                    <a:pt x="769126" y="9991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489170" y="5387354"/>
              <a:ext cx="647276" cy="1183845"/>
            </a:xfrm>
            <a:custGeom>
              <a:avLst/>
              <a:gdLst/>
              <a:ahLst/>
              <a:cxnLst/>
              <a:rect l="0" t="0" r="0" b="0"/>
              <a:pathLst>
                <a:path w="647276" h="1183845">
                  <a:moveTo>
                    <a:pt x="647275" y="140449"/>
                  </a:moveTo>
                  <a:lnTo>
                    <a:pt x="637260" y="106508"/>
                  </a:lnTo>
                  <a:lnTo>
                    <a:pt x="626103" y="84989"/>
                  </a:lnTo>
                  <a:lnTo>
                    <a:pt x="609725" y="66452"/>
                  </a:lnTo>
                  <a:lnTo>
                    <a:pt x="600218" y="58083"/>
                  </a:lnTo>
                  <a:lnTo>
                    <a:pt x="588987" y="51280"/>
                  </a:lnTo>
                  <a:lnTo>
                    <a:pt x="576605" y="45522"/>
                  </a:lnTo>
                  <a:lnTo>
                    <a:pt x="563456" y="40459"/>
                  </a:lnTo>
                  <a:lnTo>
                    <a:pt x="551021" y="34637"/>
                  </a:lnTo>
                  <a:lnTo>
                    <a:pt x="539059" y="28308"/>
                  </a:lnTo>
                  <a:lnTo>
                    <a:pt x="527414" y="21642"/>
                  </a:lnTo>
                  <a:lnTo>
                    <a:pt x="513534" y="15975"/>
                  </a:lnTo>
                  <a:lnTo>
                    <a:pt x="498163" y="10973"/>
                  </a:lnTo>
                  <a:lnTo>
                    <a:pt x="481797" y="6415"/>
                  </a:lnTo>
                  <a:lnTo>
                    <a:pt x="464769" y="3377"/>
                  </a:lnTo>
                  <a:lnTo>
                    <a:pt x="447301" y="1351"/>
                  </a:lnTo>
                  <a:lnTo>
                    <a:pt x="429537" y="0"/>
                  </a:lnTo>
                  <a:lnTo>
                    <a:pt x="411577" y="323"/>
                  </a:lnTo>
                  <a:lnTo>
                    <a:pt x="393486" y="1762"/>
                  </a:lnTo>
                  <a:lnTo>
                    <a:pt x="375308" y="3945"/>
                  </a:lnTo>
                  <a:lnTo>
                    <a:pt x="359518" y="6624"/>
                  </a:lnTo>
                  <a:lnTo>
                    <a:pt x="345322" y="9633"/>
                  </a:lnTo>
                  <a:lnTo>
                    <a:pt x="290318" y="23254"/>
                  </a:lnTo>
                  <a:lnTo>
                    <a:pt x="277165" y="28061"/>
                  </a:lnTo>
                  <a:lnTo>
                    <a:pt x="264727" y="33712"/>
                  </a:lnTo>
                  <a:lnTo>
                    <a:pt x="252763" y="39927"/>
                  </a:lnTo>
                  <a:lnTo>
                    <a:pt x="241116" y="47741"/>
                  </a:lnTo>
                  <a:lnTo>
                    <a:pt x="229682" y="56621"/>
                  </a:lnTo>
                  <a:lnTo>
                    <a:pt x="218388" y="66211"/>
                  </a:lnTo>
                  <a:lnTo>
                    <a:pt x="207189" y="75051"/>
                  </a:lnTo>
                  <a:lnTo>
                    <a:pt x="196052" y="83392"/>
                  </a:lnTo>
                  <a:lnTo>
                    <a:pt x="184957" y="91399"/>
                  </a:lnTo>
                  <a:lnTo>
                    <a:pt x="173889" y="100408"/>
                  </a:lnTo>
                  <a:lnTo>
                    <a:pt x="162841" y="110085"/>
                  </a:lnTo>
                  <a:lnTo>
                    <a:pt x="151805" y="120206"/>
                  </a:lnTo>
                  <a:lnTo>
                    <a:pt x="133017" y="144503"/>
                  </a:lnTo>
                  <a:lnTo>
                    <a:pt x="115286" y="170392"/>
                  </a:lnTo>
                  <a:lnTo>
                    <a:pt x="95171" y="194133"/>
                  </a:lnTo>
                  <a:lnTo>
                    <a:pt x="80522" y="220182"/>
                  </a:lnTo>
                  <a:lnTo>
                    <a:pt x="68708" y="248073"/>
                  </a:lnTo>
                  <a:lnTo>
                    <a:pt x="48300" y="292513"/>
                  </a:lnTo>
                  <a:lnTo>
                    <a:pt x="33996" y="326305"/>
                  </a:lnTo>
                  <a:lnTo>
                    <a:pt x="22745" y="358453"/>
                  </a:lnTo>
                  <a:lnTo>
                    <a:pt x="14889" y="390278"/>
                  </a:lnTo>
                  <a:lnTo>
                    <a:pt x="9243" y="442588"/>
                  </a:lnTo>
                  <a:lnTo>
                    <a:pt x="3586" y="478651"/>
                  </a:lnTo>
                  <a:lnTo>
                    <a:pt x="257" y="515070"/>
                  </a:lnTo>
                  <a:lnTo>
                    <a:pt x="0" y="551649"/>
                  </a:lnTo>
                  <a:lnTo>
                    <a:pt x="3965" y="588297"/>
                  </a:lnTo>
                  <a:lnTo>
                    <a:pt x="9806" y="624978"/>
                  </a:lnTo>
                  <a:lnTo>
                    <a:pt x="19972" y="680022"/>
                  </a:lnTo>
                  <a:lnTo>
                    <a:pt x="34369" y="753427"/>
                  </a:lnTo>
                  <a:lnTo>
                    <a:pt x="44933" y="786869"/>
                  </a:lnTo>
                  <a:lnTo>
                    <a:pt x="59009" y="819269"/>
                  </a:lnTo>
                  <a:lnTo>
                    <a:pt x="102701" y="902196"/>
                  </a:lnTo>
                  <a:lnTo>
                    <a:pt x="121389" y="932516"/>
                  </a:lnTo>
                  <a:lnTo>
                    <a:pt x="131511" y="947453"/>
                  </a:lnTo>
                  <a:lnTo>
                    <a:pt x="152546" y="977101"/>
                  </a:lnTo>
                  <a:lnTo>
                    <a:pt x="163294" y="991859"/>
                  </a:lnTo>
                  <a:lnTo>
                    <a:pt x="174130" y="1005368"/>
                  </a:lnTo>
                  <a:lnTo>
                    <a:pt x="185024" y="1018044"/>
                  </a:lnTo>
                  <a:lnTo>
                    <a:pt x="195958" y="1030165"/>
                  </a:lnTo>
                  <a:lnTo>
                    <a:pt x="214631" y="1053422"/>
                  </a:lnTo>
                  <a:lnTo>
                    <a:pt x="233534" y="1075993"/>
                  </a:lnTo>
                  <a:lnTo>
                    <a:pt x="245426" y="1087151"/>
                  </a:lnTo>
                  <a:lnTo>
                    <a:pt x="258249" y="1098260"/>
                  </a:lnTo>
                  <a:lnTo>
                    <a:pt x="270467" y="1108113"/>
                  </a:lnTo>
                  <a:lnTo>
                    <a:pt x="282284" y="1117128"/>
                  </a:lnTo>
                  <a:lnTo>
                    <a:pt x="293832" y="1125586"/>
                  </a:lnTo>
                  <a:lnTo>
                    <a:pt x="305202" y="1132448"/>
                  </a:lnTo>
                  <a:lnTo>
                    <a:pt x="316451" y="1138246"/>
                  </a:lnTo>
                  <a:lnTo>
                    <a:pt x="327622" y="1143335"/>
                  </a:lnTo>
                  <a:lnTo>
                    <a:pt x="338740" y="1149174"/>
                  </a:lnTo>
                  <a:lnTo>
                    <a:pt x="349822" y="1155514"/>
                  </a:lnTo>
                  <a:lnTo>
                    <a:pt x="360880" y="1162188"/>
                  </a:lnTo>
                  <a:lnTo>
                    <a:pt x="371924" y="1167861"/>
                  </a:lnTo>
                  <a:lnTo>
                    <a:pt x="382957" y="1172866"/>
                  </a:lnTo>
                  <a:lnTo>
                    <a:pt x="393982" y="1177426"/>
                  </a:lnTo>
                  <a:lnTo>
                    <a:pt x="407450" y="1180466"/>
                  </a:lnTo>
                  <a:lnTo>
                    <a:pt x="422546" y="1182493"/>
                  </a:lnTo>
                  <a:lnTo>
                    <a:pt x="438728" y="1183844"/>
                  </a:lnTo>
                  <a:lnTo>
                    <a:pt x="454410" y="1182299"/>
                  </a:lnTo>
                  <a:lnTo>
                    <a:pt x="469757" y="1178821"/>
                  </a:lnTo>
                  <a:lnTo>
                    <a:pt x="484884" y="1174056"/>
                  </a:lnTo>
                  <a:lnTo>
                    <a:pt x="497415" y="1168431"/>
                  </a:lnTo>
                  <a:lnTo>
                    <a:pt x="508216" y="1162235"/>
                  </a:lnTo>
                  <a:lnTo>
                    <a:pt x="526743" y="1148825"/>
                  </a:lnTo>
                  <a:lnTo>
                    <a:pt x="543134" y="1134708"/>
                  </a:lnTo>
                  <a:lnTo>
                    <a:pt x="558575" y="1110489"/>
                  </a:lnTo>
                  <a:lnTo>
                    <a:pt x="572371" y="1080557"/>
                  </a:lnTo>
                  <a:lnTo>
                    <a:pt x="582582" y="1050940"/>
                  </a:lnTo>
                  <a:lnTo>
                    <a:pt x="595208" y="1012597"/>
                  </a:lnTo>
                  <a:lnTo>
                    <a:pt x="599664" y="986069"/>
                  </a:lnTo>
                  <a:lnTo>
                    <a:pt x="602868" y="957966"/>
                  </a:lnTo>
                  <a:lnTo>
                    <a:pt x="608371" y="929163"/>
                  </a:lnTo>
                  <a:lnTo>
                    <a:pt x="611632" y="896785"/>
                  </a:lnTo>
                  <a:lnTo>
                    <a:pt x="611857" y="862003"/>
                  </a:lnTo>
                  <a:lnTo>
                    <a:pt x="606330" y="809251"/>
                  </a:lnTo>
                  <a:lnTo>
                    <a:pt x="604607" y="777422"/>
                  </a:lnTo>
                  <a:lnTo>
                    <a:pt x="603842" y="743699"/>
                  </a:lnTo>
                  <a:lnTo>
                    <a:pt x="603350" y="666358"/>
                  </a:lnTo>
                  <a:lnTo>
                    <a:pt x="602086" y="646440"/>
                  </a:lnTo>
                  <a:lnTo>
                    <a:pt x="600020" y="627044"/>
                  </a:lnTo>
                  <a:lnTo>
                    <a:pt x="597419" y="607996"/>
                  </a:lnTo>
                  <a:lnTo>
                    <a:pt x="595685" y="589180"/>
                  </a:lnTo>
                  <a:lnTo>
                    <a:pt x="594530" y="570518"/>
                  </a:lnTo>
                  <a:lnTo>
                    <a:pt x="593245" y="533469"/>
                  </a:lnTo>
                  <a:lnTo>
                    <a:pt x="592674" y="496612"/>
                  </a:lnTo>
                  <a:lnTo>
                    <a:pt x="589158" y="459839"/>
                  </a:lnTo>
                  <a:lnTo>
                    <a:pt x="584740" y="423103"/>
                  </a:lnTo>
                  <a:lnTo>
                    <a:pt x="582777" y="386385"/>
                  </a:lnTo>
                  <a:lnTo>
                    <a:pt x="578641" y="352936"/>
                  </a:lnTo>
                  <a:lnTo>
                    <a:pt x="572725" y="321757"/>
                  </a:lnTo>
                  <a:lnTo>
                    <a:pt x="566017" y="291586"/>
                  </a:lnTo>
                  <a:lnTo>
                    <a:pt x="558957" y="265126"/>
                  </a:lnTo>
                  <a:lnTo>
                    <a:pt x="548105" y="229593"/>
                  </a:lnTo>
                  <a:lnTo>
                    <a:pt x="533476" y="184703"/>
                  </a:lnTo>
                  <a:lnTo>
                    <a:pt x="526142" y="159302"/>
                  </a:lnTo>
                  <a:lnTo>
                    <a:pt x="515137" y="107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Freeform 68"/>
          <p:cNvSpPr/>
          <p:nvPr/>
        </p:nvSpPr>
        <p:spPr>
          <a:xfrm>
            <a:off x="3810954" y="7344711"/>
            <a:ext cx="11012" cy="33035"/>
          </a:xfrm>
          <a:custGeom>
            <a:avLst/>
            <a:gdLst/>
            <a:ahLst/>
            <a:cxnLst/>
            <a:rect l="0" t="0" r="0" b="0"/>
            <a:pathLst>
              <a:path w="11012" h="33035">
                <a:moveTo>
                  <a:pt x="11011" y="0"/>
                </a:moveTo>
                <a:lnTo>
                  <a:pt x="0" y="330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16663" y="564650"/>
            <a:ext cx="3747885" cy="2013744"/>
            <a:chOff x="616663" y="564650"/>
            <a:chExt cx="3747885" cy="2013744"/>
          </a:xfrm>
        </p:grpSpPr>
        <p:sp>
          <p:nvSpPr>
            <p:cNvPr id="2" name="Freeform 1"/>
            <p:cNvSpPr/>
            <p:nvPr/>
          </p:nvSpPr>
          <p:spPr>
            <a:xfrm>
              <a:off x="1476503" y="1057109"/>
              <a:ext cx="88093" cy="1123181"/>
            </a:xfrm>
            <a:custGeom>
              <a:avLst/>
              <a:gdLst/>
              <a:ahLst/>
              <a:cxnLst/>
              <a:rect l="0" t="0" r="0" b="0"/>
              <a:pathLst>
                <a:path w="88093" h="1123181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3920"/>
                  </a:lnTo>
                  <a:lnTo>
                    <a:pt x="9481" y="118865"/>
                  </a:lnTo>
                  <a:lnTo>
                    <a:pt x="11215" y="136748"/>
                  </a:lnTo>
                  <a:lnTo>
                    <a:pt x="13594" y="154788"/>
                  </a:lnTo>
                  <a:lnTo>
                    <a:pt x="16404" y="172932"/>
                  </a:lnTo>
                  <a:lnTo>
                    <a:pt x="18277" y="191146"/>
                  </a:lnTo>
                  <a:lnTo>
                    <a:pt x="19526" y="209405"/>
                  </a:lnTo>
                  <a:lnTo>
                    <a:pt x="20358" y="227696"/>
                  </a:lnTo>
                  <a:lnTo>
                    <a:pt x="22137" y="248455"/>
                  </a:lnTo>
                  <a:lnTo>
                    <a:pt x="27375" y="294358"/>
                  </a:lnTo>
                  <a:lnTo>
                    <a:pt x="33782" y="340046"/>
                  </a:lnTo>
                  <a:lnTo>
                    <a:pt x="40708" y="387269"/>
                  </a:lnTo>
                  <a:lnTo>
                    <a:pt x="58772" y="520251"/>
                  </a:lnTo>
                  <a:lnTo>
                    <a:pt x="61204" y="547489"/>
                  </a:lnTo>
                  <a:lnTo>
                    <a:pt x="62826" y="575436"/>
                  </a:lnTo>
                  <a:lnTo>
                    <a:pt x="63907" y="603855"/>
                  </a:lnTo>
                  <a:lnTo>
                    <a:pt x="65851" y="631366"/>
                  </a:lnTo>
                  <a:lnTo>
                    <a:pt x="68371" y="658271"/>
                  </a:lnTo>
                  <a:lnTo>
                    <a:pt x="71274" y="684773"/>
                  </a:lnTo>
                  <a:lnTo>
                    <a:pt x="73210" y="711004"/>
                  </a:lnTo>
                  <a:lnTo>
                    <a:pt x="74500" y="737057"/>
                  </a:lnTo>
                  <a:lnTo>
                    <a:pt x="75934" y="787620"/>
                  </a:lnTo>
                  <a:lnTo>
                    <a:pt x="76980" y="922067"/>
                  </a:lnTo>
                  <a:lnTo>
                    <a:pt x="77068" y="1004374"/>
                  </a:lnTo>
                  <a:lnTo>
                    <a:pt x="78295" y="1019505"/>
                  </a:lnTo>
                  <a:lnTo>
                    <a:pt x="80338" y="1034487"/>
                  </a:lnTo>
                  <a:lnTo>
                    <a:pt x="82923" y="1049369"/>
                  </a:lnTo>
                  <a:lnTo>
                    <a:pt x="84646" y="1064185"/>
                  </a:lnTo>
                  <a:lnTo>
                    <a:pt x="85795" y="1078956"/>
                  </a:lnTo>
                  <a:lnTo>
                    <a:pt x="88092" y="1123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355376" y="1057563"/>
              <a:ext cx="3009172" cy="1342958"/>
            </a:xfrm>
            <a:custGeom>
              <a:avLst/>
              <a:gdLst/>
              <a:ahLst/>
              <a:cxnLst/>
              <a:rect l="0" t="0" r="0" b="0"/>
              <a:pathLst>
                <a:path w="3009172" h="1342958">
                  <a:moveTo>
                    <a:pt x="0" y="10558"/>
                  </a:moveTo>
                  <a:lnTo>
                    <a:pt x="90264" y="2990"/>
                  </a:lnTo>
                  <a:lnTo>
                    <a:pt x="174009" y="0"/>
                  </a:lnTo>
                  <a:lnTo>
                    <a:pt x="255011" y="859"/>
                  </a:lnTo>
                  <a:lnTo>
                    <a:pt x="344966" y="8280"/>
                  </a:lnTo>
                  <a:lnTo>
                    <a:pt x="422771" y="9883"/>
                  </a:lnTo>
                  <a:lnTo>
                    <a:pt x="624242" y="10518"/>
                  </a:lnTo>
                  <a:lnTo>
                    <a:pt x="782821" y="19268"/>
                  </a:lnTo>
                  <a:lnTo>
                    <a:pt x="884484" y="20888"/>
                  </a:lnTo>
                  <a:lnTo>
                    <a:pt x="1128589" y="21530"/>
                  </a:lnTo>
                  <a:lnTo>
                    <a:pt x="1201033" y="24814"/>
                  </a:lnTo>
                  <a:lnTo>
                    <a:pt x="1274014" y="29129"/>
                  </a:lnTo>
                  <a:lnTo>
                    <a:pt x="1347234" y="31047"/>
                  </a:lnTo>
                  <a:lnTo>
                    <a:pt x="1457242" y="32126"/>
                  </a:lnTo>
                  <a:lnTo>
                    <a:pt x="1533890" y="35642"/>
                  </a:lnTo>
                  <a:lnTo>
                    <a:pt x="1611594" y="41282"/>
                  </a:lnTo>
                  <a:lnTo>
                    <a:pt x="1908536" y="69339"/>
                  </a:lnTo>
                  <a:lnTo>
                    <a:pt x="2233168" y="102322"/>
                  </a:lnTo>
                  <a:lnTo>
                    <a:pt x="2297185" y="112925"/>
                  </a:lnTo>
                  <a:lnTo>
                    <a:pt x="2388255" y="126127"/>
                  </a:lnTo>
                  <a:lnTo>
                    <a:pt x="2477229" y="133301"/>
                  </a:lnTo>
                  <a:lnTo>
                    <a:pt x="2562321" y="143175"/>
                  </a:lnTo>
                  <a:lnTo>
                    <a:pt x="2667802" y="157473"/>
                  </a:lnTo>
                  <a:lnTo>
                    <a:pt x="2762320" y="172079"/>
                  </a:lnTo>
                  <a:lnTo>
                    <a:pt x="2848419" y="186747"/>
                  </a:lnTo>
                  <a:lnTo>
                    <a:pt x="2946555" y="200051"/>
                  </a:lnTo>
                  <a:lnTo>
                    <a:pt x="2986050" y="206184"/>
                  </a:lnTo>
                  <a:lnTo>
                    <a:pt x="3000093" y="207044"/>
                  </a:lnTo>
                  <a:lnTo>
                    <a:pt x="3007008" y="211289"/>
                  </a:lnTo>
                  <a:lnTo>
                    <a:pt x="3009171" y="217789"/>
                  </a:lnTo>
                  <a:lnTo>
                    <a:pt x="3008166" y="225793"/>
                  </a:lnTo>
                  <a:lnTo>
                    <a:pt x="3003826" y="232352"/>
                  </a:lnTo>
                  <a:lnTo>
                    <a:pt x="2997261" y="237949"/>
                  </a:lnTo>
                  <a:lnTo>
                    <a:pt x="2978956" y="247430"/>
                  </a:lnTo>
                  <a:lnTo>
                    <a:pt x="2890143" y="279806"/>
                  </a:lnTo>
                  <a:lnTo>
                    <a:pt x="2815257" y="308127"/>
                  </a:lnTo>
                  <a:lnTo>
                    <a:pt x="2724290" y="343131"/>
                  </a:lnTo>
                  <a:lnTo>
                    <a:pt x="2622624" y="385391"/>
                  </a:lnTo>
                  <a:lnTo>
                    <a:pt x="2537156" y="419339"/>
                  </a:lnTo>
                  <a:lnTo>
                    <a:pt x="2474706" y="445912"/>
                  </a:lnTo>
                  <a:lnTo>
                    <a:pt x="2410245" y="477299"/>
                  </a:lnTo>
                  <a:lnTo>
                    <a:pt x="2344890" y="510416"/>
                  </a:lnTo>
                  <a:lnTo>
                    <a:pt x="2279138" y="541449"/>
                  </a:lnTo>
                  <a:lnTo>
                    <a:pt x="2209948" y="571554"/>
                  </a:lnTo>
                  <a:lnTo>
                    <a:pt x="2137189" y="602472"/>
                  </a:lnTo>
                  <a:lnTo>
                    <a:pt x="2059991" y="636604"/>
                  </a:lnTo>
                  <a:lnTo>
                    <a:pt x="1980818" y="668904"/>
                  </a:lnTo>
                  <a:lnTo>
                    <a:pt x="1900768" y="700796"/>
                  </a:lnTo>
                  <a:lnTo>
                    <a:pt x="1780036" y="753144"/>
                  </a:lnTo>
                  <a:lnTo>
                    <a:pt x="1699377" y="789215"/>
                  </a:lnTo>
                  <a:lnTo>
                    <a:pt x="1618666" y="822376"/>
                  </a:lnTo>
                  <a:lnTo>
                    <a:pt x="1494300" y="871822"/>
                  </a:lnTo>
                  <a:lnTo>
                    <a:pt x="1409249" y="907215"/>
                  </a:lnTo>
                  <a:lnTo>
                    <a:pt x="1326587" y="943337"/>
                  </a:lnTo>
                  <a:lnTo>
                    <a:pt x="1241723" y="976520"/>
                  </a:lnTo>
                  <a:lnTo>
                    <a:pt x="1156289" y="1008805"/>
                  </a:lnTo>
                  <a:lnTo>
                    <a:pt x="1032526" y="1060151"/>
                  </a:lnTo>
                  <a:lnTo>
                    <a:pt x="910618" y="1106904"/>
                  </a:lnTo>
                  <a:lnTo>
                    <a:pt x="788036" y="1151752"/>
                  </a:lnTo>
                  <a:lnTo>
                    <a:pt x="702608" y="1181304"/>
                  </a:lnTo>
                  <a:lnTo>
                    <a:pt x="622225" y="1207489"/>
                  </a:lnTo>
                  <a:lnTo>
                    <a:pt x="546939" y="1232585"/>
                  </a:lnTo>
                  <a:lnTo>
                    <a:pt x="445094" y="1271782"/>
                  </a:lnTo>
                  <a:lnTo>
                    <a:pt x="339237" y="1308188"/>
                  </a:lnTo>
                  <a:lnTo>
                    <a:pt x="284448" y="1328169"/>
                  </a:lnTo>
                  <a:lnTo>
                    <a:pt x="242254" y="1342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542572" y="2103208"/>
              <a:ext cx="11013" cy="341359"/>
            </a:xfrm>
            <a:custGeom>
              <a:avLst/>
              <a:gdLst/>
              <a:ahLst/>
              <a:cxnLst/>
              <a:rect l="0" t="0" r="0" b="0"/>
              <a:pathLst>
                <a:path w="11013" h="341359">
                  <a:moveTo>
                    <a:pt x="0" y="0"/>
                  </a:moveTo>
                  <a:lnTo>
                    <a:pt x="0" y="67151"/>
                  </a:lnTo>
                  <a:lnTo>
                    <a:pt x="1224" y="83920"/>
                  </a:lnTo>
                  <a:lnTo>
                    <a:pt x="3263" y="101216"/>
                  </a:lnTo>
                  <a:lnTo>
                    <a:pt x="5846" y="118865"/>
                  </a:lnTo>
                  <a:lnTo>
                    <a:pt x="7568" y="135524"/>
                  </a:lnTo>
                  <a:lnTo>
                    <a:pt x="8716" y="151525"/>
                  </a:lnTo>
                  <a:lnTo>
                    <a:pt x="9481" y="167086"/>
                  </a:lnTo>
                  <a:lnTo>
                    <a:pt x="8768" y="183577"/>
                  </a:lnTo>
                  <a:lnTo>
                    <a:pt x="7069" y="200689"/>
                  </a:lnTo>
                  <a:lnTo>
                    <a:pt x="4713" y="218215"/>
                  </a:lnTo>
                  <a:lnTo>
                    <a:pt x="3142" y="234792"/>
                  </a:lnTo>
                  <a:lnTo>
                    <a:pt x="2095" y="250738"/>
                  </a:lnTo>
                  <a:lnTo>
                    <a:pt x="1397" y="266263"/>
                  </a:lnTo>
                  <a:lnTo>
                    <a:pt x="2155" y="280283"/>
                  </a:lnTo>
                  <a:lnTo>
                    <a:pt x="3884" y="293300"/>
                  </a:lnTo>
                  <a:lnTo>
                    <a:pt x="11012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16663" y="1662745"/>
              <a:ext cx="177124" cy="346532"/>
            </a:xfrm>
            <a:custGeom>
              <a:avLst/>
              <a:gdLst/>
              <a:ahLst/>
              <a:cxnLst/>
              <a:rect l="0" t="0" r="0" b="0"/>
              <a:pathLst>
                <a:path w="177124" h="346532">
                  <a:moveTo>
                    <a:pt x="177123" y="0"/>
                  </a:moveTo>
                  <a:lnTo>
                    <a:pt x="153741" y="0"/>
                  </a:lnTo>
                  <a:lnTo>
                    <a:pt x="143182" y="1224"/>
                  </a:lnTo>
                  <a:lnTo>
                    <a:pt x="132473" y="3263"/>
                  </a:lnTo>
                  <a:lnTo>
                    <a:pt x="121663" y="5846"/>
                  </a:lnTo>
                  <a:lnTo>
                    <a:pt x="110785" y="8791"/>
                  </a:lnTo>
                  <a:lnTo>
                    <a:pt x="88911" y="15327"/>
                  </a:lnTo>
                  <a:lnTo>
                    <a:pt x="55961" y="25885"/>
                  </a:lnTo>
                  <a:lnTo>
                    <a:pt x="46184" y="30715"/>
                  </a:lnTo>
                  <a:lnTo>
                    <a:pt x="37220" y="36383"/>
                  </a:lnTo>
                  <a:lnTo>
                    <a:pt x="28797" y="42608"/>
                  </a:lnTo>
                  <a:lnTo>
                    <a:pt x="20734" y="50428"/>
                  </a:lnTo>
                  <a:lnTo>
                    <a:pt x="12912" y="59313"/>
                  </a:lnTo>
                  <a:lnTo>
                    <a:pt x="5250" y="68906"/>
                  </a:lnTo>
                  <a:lnTo>
                    <a:pt x="1366" y="78972"/>
                  </a:lnTo>
                  <a:lnTo>
                    <a:pt x="0" y="89353"/>
                  </a:lnTo>
                  <a:lnTo>
                    <a:pt x="313" y="99945"/>
                  </a:lnTo>
                  <a:lnTo>
                    <a:pt x="2968" y="109453"/>
                  </a:lnTo>
                  <a:lnTo>
                    <a:pt x="7186" y="118238"/>
                  </a:lnTo>
                  <a:lnTo>
                    <a:pt x="12444" y="126542"/>
                  </a:lnTo>
                  <a:lnTo>
                    <a:pt x="22067" y="135749"/>
                  </a:lnTo>
                  <a:lnTo>
                    <a:pt x="34600" y="145557"/>
                  </a:lnTo>
                  <a:lnTo>
                    <a:pt x="74942" y="173636"/>
                  </a:lnTo>
                  <a:lnTo>
                    <a:pt x="86980" y="181826"/>
                  </a:lnTo>
                  <a:lnTo>
                    <a:pt x="97451" y="189734"/>
                  </a:lnTo>
                  <a:lnTo>
                    <a:pt x="106880" y="197453"/>
                  </a:lnTo>
                  <a:lnTo>
                    <a:pt x="115612" y="205046"/>
                  </a:lnTo>
                  <a:lnTo>
                    <a:pt x="125104" y="212555"/>
                  </a:lnTo>
                  <a:lnTo>
                    <a:pt x="135103" y="220008"/>
                  </a:lnTo>
                  <a:lnTo>
                    <a:pt x="145439" y="227423"/>
                  </a:lnTo>
                  <a:lnTo>
                    <a:pt x="153553" y="236038"/>
                  </a:lnTo>
                  <a:lnTo>
                    <a:pt x="160187" y="245451"/>
                  </a:lnTo>
                  <a:lnTo>
                    <a:pt x="165832" y="255397"/>
                  </a:lnTo>
                  <a:lnTo>
                    <a:pt x="168372" y="266922"/>
                  </a:lnTo>
                  <a:lnTo>
                    <a:pt x="168842" y="279499"/>
                  </a:lnTo>
                  <a:lnTo>
                    <a:pt x="167932" y="292778"/>
                  </a:lnTo>
                  <a:lnTo>
                    <a:pt x="162431" y="305301"/>
                  </a:lnTo>
                  <a:lnTo>
                    <a:pt x="153870" y="317320"/>
                  </a:lnTo>
                  <a:lnTo>
                    <a:pt x="143268" y="329003"/>
                  </a:lnTo>
                  <a:lnTo>
                    <a:pt x="131307" y="336792"/>
                  </a:lnTo>
                  <a:lnTo>
                    <a:pt x="118438" y="341985"/>
                  </a:lnTo>
                  <a:lnTo>
                    <a:pt x="104965" y="345447"/>
                  </a:lnTo>
                  <a:lnTo>
                    <a:pt x="92313" y="346531"/>
                  </a:lnTo>
                  <a:lnTo>
                    <a:pt x="80207" y="346030"/>
                  </a:lnTo>
                  <a:lnTo>
                    <a:pt x="68466" y="344473"/>
                  </a:lnTo>
                  <a:lnTo>
                    <a:pt x="61863" y="338541"/>
                  </a:lnTo>
                  <a:lnTo>
                    <a:pt x="58684" y="329692"/>
                  </a:lnTo>
                  <a:lnTo>
                    <a:pt x="57788" y="318899"/>
                  </a:lnTo>
                  <a:lnTo>
                    <a:pt x="58414" y="308033"/>
                  </a:lnTo>
                  <a:lnTo>
                    <a:pt x="60055" y="297118"/>
                  </a:lnTo>
                  <a:lnTo>
                    <a:pt x="62373" y="286171"/>
                  </a:lnTo>
                  <a:lnTo>
                    <a:pt x="67588" y="276426"/>
                  </a:lnTo>
                  <a:lnTo>
                    <a:pt x="74736" y="267483"/>
                  </a:lnTo>
                  <a:lnTo>
                    <a:pt x="83171" y="259073"/>
                  </a:lnTo>
                  <a:lnTo>
                    <a:pt x="90018" y="249796"/>
                  </a:lnTo>
                  <a:lnTo>
                    <a:pt x="95807" y="239941"/>
                  </a:lnTo>
                  <a:lnTo>
                    <a:pt x="100889" y="229701"/>
                  </a:lnTo>
                  <a:lnTo>
                    <a:pt x="106724" y="219203"/>
                  </a:lnTo>
                  <a:lnTo>
                    <a:pt x="113062" y="208534"/>
                  </a:lnTo>
                  <a:lnTo>
                    <a:pt x="119733" y="197751"/>
                  </a:lnTo>
                  <a:lnTo>
                    <a:pt x="126628" y="188116"/>
                  </a:lnTo>
                  <a:lnTo>
                    <a:pt x="133672" y="179245"/>
                  </a:lnTo>
                  <a:lnTo>
                    <a:pt x="140815" y="170884"/>
                  </a:lnTo>
                  <a:lnTo>
                    <a:pt x="148023" y="160416"/>
                  </a:lnTo>
                  <a:lnTo>
                    <a:pt x="155276" y="148543"/>
                  </a:lnTo>
                  <a:lnTo>
                    <a:pt x="162559" y="135734"/>
                  </a:lnTo>
                  <a:lnTo>
                    <a:pt x="164967" y="123524"/>
                  </a:lnTo>
                  <a:lnTo>
                    <a:pt x="164125" y="111714"/>
                  </a:lnTo>
                  <a:lnTo>
                    <a:pt x="161117" y="100169"/>
                  </a:lnTo>
                  <a:lnTo>
                    <a:pt x="156664" y="90026"/>
                  </a:lnTo>
                  <a:lnTo>
                    <a:pt x="151249" y="80817"/>
                  </a:lnTo>
                  <a:lnTo>
                    <a:pt x="122065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81879" y="1697764"/>
              <a:ext cx="179623" cy="295329"/>
            </a:xfrm>
            <a:custGeom>
              <a:avLst/>
              <a:gdLst/>
              <a:ahLst/>
              <a:cxnLst/>
              <a:rect l="0" t="0" r="0" b="0"/>
              <a:pathLst>
                <a:path w="179623" h="295329">
                  <a:moveTo>
                    <a:pt x="0" y="20039"/>
                  </a:moveTo>
                  <a:lnTo>
                    <a:pt x="23382" y="14193"/>
                  </a:lnTo>
                  <a:lnTo>
                    <a:pt x="51176" y="8061"/>
                  </a:lnTo>
                  <a:lnTo>
                    <a:pt x="67152" y="4712"/>
                  </a:lnTo>
                  <a:lnTo>
                    <a:pt x="83920" y="2480"/>
                  </a:lnTo>
                  <a:lnTo>
                    <a:pt x="101216" y="992"/>
                  </a:lnTo>
                  <a:lnTo>
                    <a:pt x="118865" y="0"/>
                  </a:lnTo>
                  <a:lnTo>
                    <a:pt x="134301" y="562"/>
                  </a:lnTo>
                  <a:lnTo>
                    <a:pt x="148262" y="2160"/>
                  </a:lnTo>
                  <a:lnTo>
                    <a:pt x="161240" y="4449"/>
                  </a:lnTo>
                  <a:lnTo>
                    <a:pt x="169892" y="12093"/>
                  </a:lnTo>
                  <a:lnTo>
                    <a:pt x="175660" y="23306"/>
                  </a:lnTo>
                  <a:lnTo>
                    <a:pt x="179506" y="36899"/>
                  </a:lnTo>
                  <a:lnTo>
                    <a:pt x="179622" y="52079"/>
                  </a:lnTo>
                  <a:lnTo>
                    <a:pt x="177253" y="68316"/>
                  </a:lnTo>
                  <a:lnTo>
                    <a:pt x="173226" y="85258"/>
                  </a:lnTo>
                  <a:lnTo>
                    <a:pt x="169318" y="100224"/>
                  </a:lnTo>
                  <a:lnTo>
                    <a:pt x="161713" y="126640"/>
                  </a:lnTo>
                  <a:lnTo>
                    <a:pt x="156749" y="137600"/>
                  </a:lnTo>
                  <a:lnTo>
                    <a:pt x="150993" y="147353"/>
                  </a:lnTo>
                  <a:lnTo>
                    <a:pt x="144708" y="156302"/>
                  </a:lnTo>
                  <a:lnTo>
                    <a:pt x="139295" y="165939"/>
                  </a:lnTo>
                  <a:lnTo>
                    <a:pt x="134462" y="176034"/>
                  </a:lnTo>
                  <a:lnTo>
                    <a:pt x="130017" y="186434"/>
                  </a:lnTo>
                  <a:lnTo>
                    <a:pt x="125830" y="198262"/>
                  </a:lnTo>
                  <a:lnTo>
                    <a:pt x="121815" y="211041"/>
                  </a:lnTo>
                  <a:lnTo>
                    <a:pt x="114092" y="237068"/>
                  </a:lnTo>
                  <a:lnTo>
                    <a:pt x="110319" y="249147"/>
                  </a:lnTo>
                  <a:lnTo>
                    <a:pt x="99104" y="295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958960" y="1849942"/>
              <a:ext cx="132139" cy="22024"/>
            </a:xfrm>
            <a:custGeom>
              <a:avLst/>
              <a:gdLst/>
              <a:ahLst/>
              <a:cxnLst/>
              <a:rect l="0" t="0" r="0" b="0"/>
              <a:pathLst>
                <a:path w="132139" h="22024">
                  <a:moveTo>
                    <a:pt x="0" y="22023"/>
                  </a:moveTo>
                  <a:lnTo>
                    <a:pt x="23382" y="16177"/>
                  </a:lnTo>
                  <a:lnTo>
                    <a:pt x="51175" y="10045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42885" y="616647"/>
              <a:ext cx="16336" cy="319336"/>
            </a:xfrm>
            <a:custGeom>
              <a:avLst/>
              <a:gdLst/>
              <a:ahLst/>
              <a:cxnLst/>
              <a:rect l="0" t="0" r="0" b="0"/>
              <a:pathLst>
                <a:path w="16336" h="319336">
                  <a:moveTo>
                    <a:pt x="16335" y="0"/>
                  </a:moveTo>
                  <a:lnTo>
                    <a:pt x="16335" y="82478"/>
                  </a:lnTo>
                  <a:lnTo>
                    <a:pt x="15111" y="100255"/>
                  </a:lnTo>
                  <a:lnTo>
                    <a:pt x="13072" y="117001"/>
                  </a:lnTo>
                  <a:lnTo>
                    <a:pt x="1008" y="190732"/>
                  </a:lnTo>
                  <a:lnTo>
                    <a:pt x="0" y="210353"/>
                  </a:lnTo>
                  <a:lnTo>
                    <a:pt x="551" y="229551"/>
                  </a:lnTo>
                  <a:lnTo>
                    <a:pt x="5323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91358" y="641108"/>
              <a:ext cx="222548" cy="327910"/>
            </a:xfrm>
            <a:custGeom>
              <a:avLst/>
              <a:gdLst/>
              <a:ahLst/>
              <a:cxnLst/>
              <a:rect l="0" t="0" r="0" b="0"/>
              <a:pathLst>
                <a:path w="222548" h="327910">
                  <a:moveTo>
                    <a:pt x="0" y="30597"/>
                  </a:moveTo>
                  <a:lnTo>
                    <a:pt x="23383" y="18905"/>
                  </a:lnTo>
                  <a:lnTo>
                    <a:pt x="33941" y="14238"/>
                  </a:lnTo>
                  <a:lnTo>
                    <a:pt x="44651" y="9903"/>
                  </a:lnTo>
                  <a:lnTo>
                    <a:pt x="55461" y="5789"/>
                  </a:lnTo>
                  <a:lnTo>
                    <a:pt x="71232" y="3047"/>
                  </a:lnTo>
                  <a:lnTo>
                    <a:pt x="90311" y="1219"/>
                  </a:lnTo>
                  <a:lnTo>
                    <a:pt x="111595" y="0"/>
                  </a:lnTo>
                  <a:lnTo>
                    <a:pt x="129455" y="411"/>
                  </a:lnTo>
                  <a:lnTo>
                    <a:pt x="145032" y="1908"/>
                  </a:lnTo>
                  <a:lnTo>
                    <a:pt x="159087" y="4130"/>
                  </a:lnTo>
                  <a:lnTo>
                    <a:pt x="172127" y="6835"/>
                  </a:lnTo>
                  <a:lnTo>
                    <a:pt x="184492" y="9861"/>
                  </a:lnTo>
                  <a:lnTo>
                    <a:pt x="196405" y="13103"/>
                  </a:lnTo>
                  <a:lnTo>
                    <a:pt x="205571" y="20157"/>
                  </a:lnTo>
                  <a:lnTo>
                    <a:pt x="212905" y="29755"/>
                  </a:lnTo>
                  <a:lnTo>
                    <a:pt x="219018" y="41047"/>
                  </a:lnTo>
                  <a:lnTo>
                    <a:pt x="221869" y="52246"/>
                  </a:lnTo>
                  <a:lnTo>
                    <a:pt x="222547" y="63382"/>
                  </a:lnTo>
                  <a:lnTo>
                    <a:pt x="221775" y="74477"/>
                  </a:lnTo>
                  <a:lnTo>
                    <a:pt x="218814" y="84320"/>
                  </a:lnTo>
                  <a:lnTo>
                    <a:pt x="214392" y="93330"/>
                  </a:lnTo>
                  <a:lnTo>
                    <a:pt x="208998" y="101783"/>
                  </a:lnTo>
                  <a:lnTo>
                    <a:pt x="204178" y="111089"/>
                  </a:lnTo>
                  <a:lnTo>
                    <a:pt x="199741" y="120963"/>
                  </a:lnTo>
                  <a:lnTo>
                    <a:pt x="195560" y="131217"/>
                  </a:lnTo>
                  <a:lnTo>
                    <a:pt x="191549" y="141723"/>
                  </a:lnTo>
                  <a:lnTo>
                    <a:pt x="178834" y="176494"/>
                  </a:lnTo>
                  <a:lnTo>
                    <a:pt x="166759" y="207595"/>
                  </a:lnTo>
                  <a:lnTo>
                    <a:pt x="161337" y="223229"/>
                  </a:lnTo>
                  <a:lnTo>
                    <a:pt x="156498" y="238546"/>
                  </a:lnTo>
                  <a:lnTo>
                    <a:pt x="152049" y="253652"/>
                  </a:lnTo>
                  <a:lnTo>
                    <a:pt x="149083" y="268616"/>
                  </a:lnTo>
                  <a:lnTo>
                    <a:pt x="147106" y="283486"/>
                  </a:lnTo>
                  <a:lnTo>
                    <a:pt x="143151" y="3279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24393" y="759797"/>
              <a:ext cx="198209" cy="66071"/>
            </a:xfrm>
            <a:custGeom>
              <a:avLst/>
              <a:gdLst/>
              <a:ahLst/>
              <a:cxnLst/>
              <a:rect l="0" t="0" r="0" b="0"/>
              <a:pathLst>
                <a:path w="198209" h="66071">
                  <a:moveTo>
                    <a:pt x="0" y="66070"/>
                  </a:moveTo>
                  <a:lnTo>
                    <a:pt x="11692" y="54378"/>
                  </a:lnTo>
                  <a:lnTo>
                    <a:pt x="20029" y="48487"/>
                  </a:lnTo>
                  <a:lnTo>
                    <a:pt x="30482" y="42113"/>
                  </a:lnTo>
                  <a:lnTo>
                    <a:pt x="42345" y="35416"/>
                  </a:lnTo>
                  <a:lnTo>
                    <a:pt x="58817" y="29729"/>
                  </a:lnTo>
                  <a:lnTo>
                    <a:pt x="78364" y="24713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21952" y="634367"/>
              <a:ext cx="158199" cy="257570"/>
            </a:xfrm>
            <a:custGeom>
              <a:avLst/>
              <a:gdLst/>
              <a:ahLst/>
              <a:cxnLst/>
              <a:rect l="0" t="0" r="0" b="0"/>
              <a:pathLst>
                <a:path w="158199" h="257570">
                  <a:moveTo>
                    <a:pt x="21776" y="26326"/>
                  </a:moveTo>
                  <a:lnTo>
                    <a:pt x="33468" y="14635"/>
                  </a:lnTo>
                  <a:lnTo>
                    <a:pt x="41806" y="9967"/>
                  </a:lnTo>
                  <a:lnTo>
                    <a:pt x="52258" y="5632"/>
                  </a:lnTo>
                  <a:lnTo>
                    <a:pt x="64121" y="1519"/>
                  </a:lnTo>
                  <a:lnTo>
                    <a:pt x="78147" y="0"/>
                  </a:lnTo>
                  <a:lnTo>
                    <a:pt x="93615" y="211"/>
                  </a:lnTo>
                  <a:lnTo>
                    <a:pt x="110045" y="1575"/>
                  </a:lnTo>
                  <a:lnTo>
                    <a:pt x="124668" y="3708"/>
                  </a:lnTo>
                  <a:lnTo>
                    <a:pt x="138088" y="6353"/>
                  </a:lnTo>
                  <a:lnTo>
                    <a:pt x="150705" y="9340"/>
                  </a:lnTo>
                  <a:lnTo>
                    <a:pt x="156669" y="13779"/>
                  </a:lnTo>
                  <a:lnTo>
                    <a:pt x="158198" y="19185"/>
                  </a:lnTo>
                  <a:lnTo>
                    <a:pt x="156771" y="25236"/>
                  </a:lnTo>
                  <a:lnTo>
                    <a:pt x="150925" y="31717"/>
                  </a:lnTo>
                  <a:lnTo>
                    <a:pt x="142133" y="38484"/>
                  </a:lnTo>
                  <a:lnTo>
                    <a:pt x="131378" y="45443"/>
                  </a:lnTo>
                  <a:lnTo>
                    <a:pt x="118091" y="52529"/>
                  </a:lnTo>
                  <a:lnTo>
                    <a:pt x="103115" y="59701"/>
                  </a:lnTo>
                  <a:lnTo>
                    <a:pt x="87014" y="66928"/>
                  </a:lnTo>
                  <a:lnTo>
                    <a:pt x="72609" y="72970"/>
                  </a:lnTo>
                  <a:lnTo>
                    <a:pt x="59336" y="78222"/>
                  </a:lnTo>
                  <a:lnTo>
                    <a:pt x="46816" y="82946"/>
                  </a:lnTo>
                  <a:lnTo>
                    <a:pt x="33575" y="87320"/>
                  </a:lnTo>
                  <a:lnTo>
                    <a:pt x="19854" y="91459"/>
                  </a:lnTo>
                  <a:lnTo>
                    <a:pt x="5813" y="95441"/>
                  </a:lnTo>
                  <a:lnTo>
                    <a:pt x="123" y="99320"/>
                  </a:lnTo>
                  <a:lnTo>
                    <a:pt x="0" y="103130"/>
                  </a:lnTo>
                  <a:lnTo>
                    <a:pt x="3588" y="106893"/>
                  </a:lnTo>
                  <a:lnTo>
                    <a:pt x="12098" y="109401"/>
                  </a:lnTo>
                  <a:lnTo>
                    <a:pt x="23889" y="111074"/>
                  </a:lnTo>
                  <a:lnTo>
                    <a:pt x="37867" y="112189"/>
                  </a:lnTo>
                  <a:lnTo>
                    <a:pt x="50856" y="114156"/>
                  </a:lnTo>
                  <a:lnTo>
                    <a:pt x="63186" y="116690"/>
                  </a:lnTo>
                  <a:lnTo>
                    <a:pt x="115194" y="129549"/>
                  </a:lnTo>
                  <a:lnTo>
                    <a:pt x="126877" y="134294"/>
                  </a:lnTo>
                  <a:lnTo>
                    <a:pt x="137114" y="139904"/>
                  </a:lnTo>
                  <a:lnTo>
                    <a:pt x="146385" y="146091"/>
                  </a:lnTo>
                  <a:lnTo>
                    <a:pt x="151342" y="153886"/>
                  </a:lnTo>
                  <a:lnTo>
                    <a:pt x="153423" y="162753"/>
                  </a:lnTo>
                  <a:lnTo>
                    <a:pt x="153587" y="172335"/>
                  </a:lnTo>
                  <a:lnTo>
                    <a:pt x="150026" y="181171"/>
                  </a:lnTo>
                  <a:lnTo>
                    <a:pt x="143981" y="189508"/>
                  </a:lnTo>
                  <a:lnTo>
                    <a:pt x="136281" y="197513"/>
                  </a:lnTo>
                  <a:lnTo>
                    <a:pt x="125030" y="205296"/>
                  </a:lnTo>
                  <a:lnTo>
                    <a:pt x="111412" y="212932"/>
                  </a:lnTo>
                  <a:lnTo>
                    <a:pt x="21776" y="257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67543" y="2389508"/>
              <a:ext cx="44048" cy="165175"/>
            </a:xfrm>
            <a:custGeom>
              <a:avLst/>
              <a:gdLst/>
              <a:ahLst/>
              <a:cxnLst/>
              <a:rect l="0" t="0" r="0" b="0"/>
              <a:pathLst>
                <a:path w="44048" h="165175">
                  <a:moveTo>
                    <a:pt x="44047" y="0"/>
                  </a:moveTo>
                  <a:lnTo>
                    <a:pt x="38201" y="29228"/>
                  </a:lnTo>
                  <a:lnTo>
                    <a:pt x="35256" y="41509"/>
                  </a:lnTo>
                  <a:lnTo>
                    <a:pt x="32069" y="53366"/>
                  </a:lnTo>
                  <a:lnTo>
                    <a:pt x="25265" y="77553"/>
                  </a:lnTo>
                  <a:lnTo>
                    <a:pt x="18162" y="104616"/>
                  </a:lnTo>
                  <a:lnTo>
                    <a:pt x="14555" y="117461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67543" y="25656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79458" y="2269912"/>
              <a:ext cx="154873" cy="240724"/>
            </a:xfrm>
            <a:custGeom>
              <a:avLst/>
              <a:gdLst/>
              <a:ahLst/>
              <a:cxnLst/>
              <a:rect l="0" t="0" r="0" b="0"/>
              <a:pathLst>
                <a:path w="154873" h="240724">
                  <a:moveTo>
                    <a:pt x="152363" y="9481"/>
                  </a:moveTo>
                  <a:lnTo>
                    <a:pt x="134826" y="3635"/>
                  </a:lnTo>
                  <a:lnTo>
                    <a:pt x="123543" y="1913"/>
                  </a:lnTo>
                  <a:lnTo>
                    <a:pt x="109903" y="765"/>
                  </a:lnTo>
                  <a:lnTo>
                    <a:pt x="94692" y="0"/>
                  </a:lnTo>
                  <a:lnTo>
                    <a:pt x="80881" y="713"/>
                  </a:lnTo>
                  <a:lnTo>
                    <a:pt x="68003" y="2412"/>
                  </a:lnTo>
                  <a:lnTo>
                    <a:pt x="55747" y="4768"/>
                  </a:lnTo>
                  <a:lnTo>
                    <a:pt x="45130" y="8786"/>
                  </a:lnTo>
                  <a:lnTo>
                    <a:pt x="35604" y="13912"/>
                  </a:lnTo>
                  <a:lnTo>
                    <a:pt x="26807" y="19776"/>
                  </a:lnTo>
                  <a:lnTo>
                    <a:pt x="18495" y="26132"/>
                  </a:lnTo>
                  <a:lnTo>
                    <a:pt x="10507" y="32817"/>
                  </a:lnTo>
                  <a:lnTo>
                    <a:pt x="2734" y="39720"/>
                  </a:lnTo>
                  <a:lnTo>
                    <a:pt x="0" y="46769"/>
                  </a:lnTo>
                  <a:lnTo>
                    <a:pt x="624" y="53916"/>
                  </a:lnTo>
                  <a:lnTo>
                    <a:pt x="3487" y="61127"/>
                  </a:lnTo>
                  <a:lnTo>
                    <a:pt x="9066" y="63488"/>
                  </a:lnTo>
                  <a:lnTo>
                    <a:pt x="16456" y="62615"/>
                  </a:lnTo>
                  <a:lnTo>
                    <a:pt x="25053" y="59585"/>
                  </a:lnTo>
                  <a:lnTo>
                    <a:pt x="35679" y="56342"/>
                  </a:lnTo>
                  <a:lnTo>
                    <a:pt x="72792" y="45933"/>
                  </a:lnTo>
                  <a:lnTo>
                    <a:pt x="96199" y="38732"/>
                  </a:lnTo>
                  <a:lnTo>
                    <a:pt x="107579" y="37546"/>
                  </a:lnTo>
                  <a:lnTo>
                    <a:pt x="118836" y="37979"/>
                  </a:lnTo>
                  <a:lnTo>
                    <a:pt x="130012" y="39491"/>
                  </a:lnTo>
                  <a:lnTo>
                    <a:pt x="138686" y="44170"/>
                  </a:lnTo>
                  <a:lnTo>
                    <a:pt x="145692" y="50959"/>
                  </a:lnTo>
                  <a:lnTo>
                    <a:pt x="151586" y="59156"/>
                  </a:lnTo>
                  <a:lnTo>
                    <a:pt x="154292" y="69515"/>
                  </a:lnTo>
                  <a:lnTo>
                    <a:pt x="154872" y="81315"/>
                  </a:lnTo>
                  <a:lnTo>
                    <a:pt x="154036" y="94075"/>
                  </a:lnTo>
                  <a:lnTo>
                    <a:pt x="152255" y="108700"/>
                  </a:lnTo>
                  <a:lnTo>
                    <a:pt x="149844" y="124567"/>
                  </a:lnTo>
                  <a:lnTo>
                    <a:pt x="147013" y="141263"/>
                  </a:lnTo>
                  <a:lnTo>
                    <a:pt x="142679" y="156064"/>
                  </a:lnTo>
                  <a:lnTo>
                    <a:pt x="137342" y="169601"/>
                  </a:lnTo>
                  <a:lnTo>
                    <a:pt x="131338" y="182297"/>
                  </a:lnTo>
                  <a:lnTo>
                    <a:pt x="126111" y="194432"/>
                  </a:lnTo>
                  <a:lnTo>
                    <a:pt x="121403" y="206192"/>
                  </a:lnTo>
                  <a:lnTo>
                    <a:pt x="108317" y="240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13324" y="2279393"/>
              <a:ext cx="153111" cy="201262"/>
            </a:xfrm>
            <a:custGeom>
              <a:avLst/>
              <a:gdLst/>
              <a:ahLst/>
              <a:cxnLst/>
              <a:rect l="0" t="0" r="0" b="0"/>
              <a:pathLst>
                <a:path w="153111" h="201262">
                  <a:moveTo>
                    <a:pt x="50636" y="66069"/>
                  </a:moveTo>
                  <a:lnTo>
                    <a:pt x="33099" y="83606"/>
                  </a:lnTo>
                  <a:lnTo>
                    <a:pt x="25486" y="92442"/>
                  </a:lnTo>
                  <a:lnTo>
                    <a:pt x="17964" y="102004"/>
                  </a:lnTo>
                  <a:lnTo>
                    <a:pt x="10502" y="112049"/>
                  </a:lnTo>
                  <a:lnTo>
                    <a:pt x="5527" y="123639"/>
                  </a:lnTo>
                  <a:lnTo>
                    <a:pt x="2211" y="136260"/>
                  </a:lnTo>
                  <a:lnTo>
                    <a:pt x="0" y="149568"/>
                  </a:lnTo>
                  <a:lnTo>
                    <a:pt x="973" y="160887"/>
                  </a:lnTo>
                  <a:lnTo>
                    <a:pt x="4069" y="170881"/>
                  </a:lnTo>
                  <a:lnTo>
                    <a:pt x="8579" y="179990"/>
                  </a:lnTo>
                  <a:lnTo>
                    <a:pt x="16480" y="187286"/>
                  </a:lnTo>
                  <a:lnTo>
                    <a:pt x="26642" y="193373"/>
                  </a:lnTo>
                  <a:lnTo>
                    <a:pt x="38311" y="198655"/>
                  </a:lnTo>
                  <a:lnTo>
                    <a:pt x="50983" y="200953"/>
                  </a:lnTo>
                  <a:lnTo>
                    <a:pt x="64326" y="201261"/>
                  </a:lnTo>
                  <a:lnTo>
                    <a:pt x="78115" y="200244"/>
                  </a:lnTo>
                  <a:lnTo>
                    <a:pt x="89755" y="197118"/>
                  </a:lnTo>
                  <a:lnTo>
                    <a:pt x="99962" y="192587"/>
                  </a:lnTo>
                  <a:lnTo>
                    <a:pt x="109214" y="187120"/>
                  </a:lnTo>
                  <a:lnTo>
                    <a:pt x="117828" y="181027"/>
                  </a:lnTo>
                  <a:lnTo>
                    <a:pt x="126019" y="174519"/>
                  </a:lnTo>
                  <a:lnTo>
                    <a:pt x="133926" y="167733"/>
                  </a:lnTo>
                  <a:lnTo>
                    <a:pt x="140421" y="158315"/>
                  </a:lnTo>
                  <a:lnTo>
                    <a:pt x="145974" y="147143"/>
                  </a:lnTo>
                  <a:lnTo>
                    <a:pt x="150900" y="134800"/>
                  </a:lnTo>
                  <a:lnTo>
                    <a:pt x="152960" y="122901"/>
                  </a:lnTo>
                  <a:lnTo>
                    <a:pt x="153110" y="111298"/>
                  </a:lnTo>
                  <a:lnTo>
                    <a:pt x="151987" y="99892"/>
                  </a:lnTo>
                  <a:lnTo>
                    <a:pt x="147567" y="87394"/>
                  </a:lnTo>
                  <a:lnTo>
                    <a:pt x="140950" y="74168"/>
                  </a:lnTo>
                  <a:lnTo>
                    <a:pt x="132869" y="60457"/>
                  </a:lnTo>
                  <a:lnTo>
                    <a:pt x="125034" y="48869"/>
                  </a:lnTo>
                  <a:lnTo>
                    <a:pt x="117363" y="38697"/>
                  </a:lnTo>
                  <a:lnTo>
                    <a:pt x="109803" y="29468"/>
                  </a:lnTo>
                  <a:lnTo>
                    <a:pt x="101092" y="22092"/>
                  </a:lnTo>
                  <a:lnTo>
                    <a:pt x="91614" y="15952"/>
                  </a:lnTo>
                  <a:lnTo>
                    <a:pt x="286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205318" y="2162234"/>
              <a:ext cx="231244" cy="249298"/>
            </a:xfrm>
            <a:custGeom>
              <a:avLst/>
              <a:gdLst/>
              <a:ahLst/>
              <a:cxnLst/>
              <a:rect l="0" t="0" r="0" b="0"/>
              <a:pathLst>
                <a:path w="231244" h="249298">
                  <a:moveTo>
                    <a:pt x="231243" y="40078"/>
                  </a:moveTo>
                  <a:lnTo>
                    <a:pt x="207860" y="28386"/>
                  </a:lnTo>
                  <a:lnTo>
                    <a:pt x="197302" y="22496"/>
                  </a:lnTo>
                  <a:lnTo>
                    <a:pt x="186593" y="16121"/>
                  </a:lnTo>
                  <a:lnTo>
                    <a:pt x="175782" y="9424"/>
                  </a:lnTo>
                  <a:lnTo>
                    <a:pt x="163682" y="4960"/>
                  </a:lnTo>
                  <a:lnTo>
                    <a:pt x="150720" y="1984"/>
                  </a:lnTo>
                  <a:lnTo>
                    <a:pt x="137185" y="0"/>
                  </a:lnTo>
                  <a:lnTo>
                    <a:pt x="123268" y="2347"/>
                  </a:lnTo>
                  <a:lnTo>
                    <a:pt x="109096" y="7583"/>
                  </a:lnTo>
                  <a:lnTo>
                    <a:pt x="94754" y="14744"/>
                  </a:lnTo>
                  <a:lnTo>
                    <a:pt x="83969" y="25636"/>
                  </a:lnTo>
                  <a:lnTo>
                    <a:pt x="75556" y="39014"/>
                  </a:lnTo>
                  <a:lnTo>
                    <a:pt x="68723" y="54051"/>
                  </a:lnTo>
                  <a:lnTo>
                    <a:pt x="62944" y="67746"/>
                  </a:lnTo>
                  <a:lnTo>
                    <a:pt x="57869" y="80546"/>
                  </a:lnTo>
                  <a:lnTo>
                    <a:pt x="53261" y="92750"/>
                  </a:lnTo>
                  <a:lnTo>
                    <a:pt x="48966" y="107004"/>
                  </a:lnTo>
                  <a:lnTo>
                    <a:pt x="44879" y="122624"/>
                  </a:lnTo>
                  <a:lnTo>
                    <a:pt x="37075" y="156293"/>
                  </a:lnTo>
                  <a:lnTo>
                    <a:pt x="29529" y="191649"/>
                  </a:lnTo>
                  <a:lnTo>
                    <a:pt x="24580" y="205971"/>
                  </a:lnTo>
                  <a:lnTo>
                    <a:pt x="18834" y="217966"/>
                  </a:lnTo>
                  <a:lnTo>
                    <a:pt x="0" y="249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06214" y="2301416"/>
              <a:ext cx="154163" cy="33035"/>
            </a:xfrm>
            <a:custGeom>
              <a:avLst/>
              <a:gdLst/>
              <a:ahLst/>
              <a:cxnLst/>
              <a:rect l="0" t="0" r="0" b="0"/>
              <a:pathLst>
                <a:path w="154163" h="33035">
                  <a:moveTo>
                    <a:pt x="0" y="33034"/>
                  </a:moveTo>
                  <a:lnTo>
                    <a:pt x="11691" y="21343"/>
                  </a:lnTo>
                  <a:lnTo>
                    <a:pt x="21253" y="17899"/>
                  </a:lnTo>
                  <a:lnTo>
                    <a:pt x="33745" y="15603"/>
                  </a:lnTo>
                  <a:lnTo>
                    <a:pt x="48190" y="14073"/>
                  </a:lnTo>
                  <a:lnTo>
                    <a:pt x="61491" y="11829"/>
                  </a:lnTo>
                  <a:lnTo>
                    <a:pt x="74029" y="9109"/>
                  </a:lnTo>
                  <a:lnTo>
                    <a:pt x="86058" y="6073"/>
                  </a:lnTo>
                  <a:lnTo>
                    <a:pt x="98971" y="4048"/>
                  </a:lnTo>
                  <a:lnTo>
                    <a:pt x="112474" y="2699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58584" y="2257369"/>
              <a:ext cx="55059" cy="143152"/>
            </a:xfrm>
            <a:custGeom>
              <a:avLst/>
              <a:gdLst/>
              <a:ahLst/>
              <a:cxnLst/>
              <a:rect l="0" t="0" r="0" b="0"/>
              <a:pathLst>
                <a:path w="55059" h="143152">
                  <a:moveTo>
                    <a:pt x="55058" y="0"/>
                  </a:moveTo>
                  <a:lnTo>
                    <a:pt x="43366" y="17537"/>
                  </a:lnTo>
                  <a:lnTo>
                    <a:pt x="38699" y="27597"/>
                  </a:lnTo>
                  <a:lnTo>
                    <a:pt x="34364" y="39198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81503" y="2312427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72998" y="11012"/>
                  </a:lnTo>
                  <a:lnTo>
                    <a:pt x="89041" y="9788"/>
                  </a:lnTo>
                  <a:lnTo>
                    <a:pt x="103407" y="7749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96098" y="564650"/>
              <a:ext cx="154163" cy="360322"/>
            </a:xfrm>
            <a:custGeom>
              <a:avLst/>
              <a:gdLst/>
              <a:ahLst/>
              <a:cxnLst/>
              <a:rect l="0" t="0" r="0" b="0"/>
              <a:pathLst>
                <a:path w="154163" h="360322">
                  <a:moveTo>
                    <a:pt x="154162" y="18962"/>
                  </a:moveTo>
                  <a:lnTo>
                    <a:pt x="142471" y="7271"/>
                  </a:lnTo>
                  <a:lnTo>
                    <a:pt x="134133" y="3827"/>
                  </a:lnTo>
                  <a:lnTo>
                    <a:pt x="123680" y="1531"/>
                  </a:lnTo>
                  <a:lnTo>
                    <a:pt x="111818" y="0"/>
                  </a:lnTo>
                  <a:lnTo>
                    <a:pt x="100239" y="2650"/>
                  </a:lnTo>
                  <a:lnTo>
                    <a:pt x="88849" y="8088"/>
                  </a:lnTo>
                  <a:lnTo>
                    <a:pt x="77586" y="15383"/>
                  </a:lnTo>
                  <a:lnTo>
                    <a:pt x="67630" y="22694"/>
                  </a:lnTo>
                  <a:lnTo>
                    <a:pt x="58545" y="30014"/>
                  </a:lnTo>
                  <a:lnTo>
                    <a:pt x="50042" y="37342"/>
                  </a:lnTo>
                  <a:lnTo>
                    <a:pt x="43149" y="45897"/>
                  </a:lnTo>
                  <a:lnTo>
                    <a:pt x="37331" y="55272"/>
                  </a:lnTo>
                  <a:lnTo>
                    <a:pt x="32228" y="65192"/>
                  </a:lnTo>
                  <a:lnTo>
                    <a:pt x="28827" y="79146"/>
                  </a:lnTo>
                  <a:lnTo>
                    <a:pt x="26559" y="95790"/>
                  </a:lnTo>
                  <a:lnTo>
                    <a:pt x="25047" y="114227"/>
                  </a:lnTo>
                  <a:lnTo>
                    <a:pt x="24039" y="133859"/>
                  </a:lnTo>
                  <a:lnTo>
                    <a:pt x="22920" y="175249"/>
                  </a:lnTo>
                  <a:lnTo>
                    <a:pt x="23844" y="192893"/>
                  </a:lnTo>
                  <a:lnTo>
                    <a:pt x="25684" y="208327"/>
                  </a:lnTo>
                  <a:lnTo>
                    <a:pt x="28135" y="222286"/>
                  </a:lnTo>
                  <a:lnTo>
                    <a:pt x="29768" y="237710"/>
                  </a:lnTo>
                  <a:lnTo>
                    <a:pt x="30857" y="254110"/>
                  </a:lnTo>
                  <a:lnTo>
                    <a:pt x="31583" y="271161"/>
                  </a:lnTo>
                  <a:lnTo>
                    <a:pt x="30844" y="286199"/>
                  </a:lnTo>
                  <a:lnTo>
                    <a:pt x="29127" y="299895"/>
                  </a:lnTo>
                  <a:lnTo>
                    <a:pt x="26759" y="312695"/>
                  </a:lnTo>
                  <a:lnTo>
                    <a:pt x="22734" y="323676"/>
                  </a:lnTo>
                  <a:lnTo>
                    <a:pt x="17603" y="333444"/>
                  </a:lnTo>
                  <a:lnTo>
                    <a:pt x="0" y="360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85983" y="793420"/>
              <a:ext cx="220232" cy="21436"/>
            </a:xfrm>
            <a:custGeom>
              <a:avLst/>
              <a:gdLst/>
              <a:ahLst/>
              <a:cxnLst/>
              <a:rect l="0" t="0" r="0" b="0"/>
              <a:pathLst>
                <a:path w="220232" h="21436">
                  <a:moveTo>
                    <a:pt x="0" y="21435"/>
                  </a:moveTo>
                  <a:lnTo>
                    <a:pt x="45979" y="6108"/>
                  </a:lnTo>
                  <a:lnTo>
                    <a:pt x="57570" y="3876"/>
                  </a:lnTo>
                  <a:lnTo>
                    <a:pt x="70191" y="2388"/>
                  </a:lnTo>
                  <a:lnTo>
                    <a:pt x="83499" y="1396"/>
                  </a:lnTo>
                  <a:lnTo>
                    <a:pt x="97265" y="735"/>
                  </a:lnTo>
                  <a:lnTo>
                    <a:pt x="125612" y="0"/>
                  </a:lnTo>
                  <a:lnTo>
                    <a:pt x="142469" y="1027"/>
                  </a:lnTo>
                  <a:lnTo>
                    <a:pt x="161049" y="2936"/>
                  </a:lnTo>
                  <a:lnTo>
                    <a:pt x="220231" y="10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27341" y="682716"/>
              <a:ext cx="27046" cy="220232"/>
            </a:xfrm>
            <a:custGeom>
              <a:avLst/>
              <a:gdLst/>
              <a:ahLst/>
              <a:cxnLst/>
              <a:rect l="0" t="0" r="0" b="0"/>
              <a:pathLst>
                <a:path w="27046" h="220232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15327" y="109384"/>
                  </a:lnTo>
                  <a:lnTo>
                    <a:pt x="22310" y="141194"/>
                  </a:lnTo>
                  <a:lnTo>
                    <a:pt x="25885" y="156528"/>
                  </a:lnTo>
                  <a:lnTo>
                    <a:pt x="27045" y="170422"/>
                  </a:lnTo>
                  <a:lnTo>
                    <a:pt x="26595" y="183354"/>
                  </a:lnTo>
                  <a:lnTo>
                    <a:pt x="22023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28237" y="781820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157168" y="1541618"/>
              <a:ext cx="132139" cy="396417"/>
            </a:xfrm>
            <a:custGeom>
              <a:avLst/>
              <a:gdLst/>
              <a:ahLst/>
              <a:cxnLst/>
              <a:rect l="0" t="0" r="0" b="0"/>
              <a:pathLst>
                <a:path w="132139" h="396417">
                  <a:moveTo>
                    <a:pt x="132138" y="0"/>
                  </a:moveTo>
                  <a:lnTo>
                    <a:pt x="108756" y="5846"/>
                  </a:lnTo>
                  <a:lnTo>
                    <a:pt x="98197" y="11238"/>
                  </a:lnTo>
                  <a:lnTo>
                    <a:pt x="87488" y="18504"/>
                  </a:lnTo>
                  <a:lnTo>
                    <a:pt x="76678" y="27018"/>
                  </a:lnTo>
                  <a:lnTo>
                    <a:pt x="65801" y="37588"/>
                  </a:lnTo>
                  <a:lnTo>
                    <a:pt x="54879" y="49529"/>
                  </a:lnTo>
                  <a:lnTo>
                    <a:pt x="43927" y="62383"/>
                  </a:lnTo>
                  <a:lnTo>
                    <a:pt x="35402" y="77071"/>
                  </a:lnTo>
                  <a:lnTo>
                    <a:pt x="28495" y="92980"/>
                  </a:lnTo>
                  <a:lnTo>
                    <a:pt x="8619" y="150777"/>
                  </a:lnTo>
                  <a:lnTo>
                    <a:pt x="5746" y="166587"/>
                  </a:lnTo>
                  <a:lnTo>
                    <a:pt x="3831" y="184469"/>
                  </a:lnTo>
                  <a:lnTo>
                    <a:pt x="2554" y="203731"/>
                  </a:lnTo>
                  <a:lnTo>
                    <a:pt x="2926" y="222689"/>
                  </a:lnTo>
                  <a:lnTo>
                    <a:pt x="4397" y="241446"/>
                  </a:lnTo>
                  <a:lnTo>
                    <a:pt x="6602" y="260068"/>
                  </a:lnTo>
                  <a:lnTo>
                    <a:pt x="9295" y="278600"/>
                  </a:lnTo>
                  <a:lnTo>
                    <a:pt x="15551" y="315505"/>
                  </a:lnTo>
                  <a:lnTo>
                    <a:pt x="16484" y="331464"/>
                  </a:lnTo>
                  <a:lnTo>
                    <a:pt x="15884" y="345774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24133" y="1805895"/>
              <a:ext cx="110117" cy="22025"/>
            </a:xfrm>
            <a:custGeom>
              <a:avLst/>
              <a:gdLst/>
              <a:ahLst/>
              <a:cxnLst/>
              <a:rect l="0" t="0" r="0" b="0"/>
              <a:pathLst>
                <a:path w="110117" h="22025">
                  <a:moveTo>
                    <a:pt x="0" y="22024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5" y="12543"/>
                  </a:lnTo>
                  <a:lnTo>
                    <a:pt x="63914" y="10809"/>
                  </a:lnTo>
                  <a:lnTo>
                    <a:pt x="75644" y="8430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33353" y="1739826"/>
              <a:ext cx="16336" cy="198209"/>
            </a:xfrm>
            <a:custGeom>
              <a:avLst/>
              <a:gdLst/>
              <a:ahLst/>
              <a:cxnLst/>
              <a:rect l="0" t="0" r="0" b="0"/>
              <a:pathLst>
                <a:path w="16336" h="198209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3"/>
                  </a:lnTo>
                  <a:lnTo>
                    <a:pt x="5845" y="61306"/>
                  </a:lnTo>
                  <a:lnTo>
                    <a:pt x="11978" y="89238"/>
                  </a:lnTo>
                  <a:lnTo>
                    <a:pt x="15326" y="103539"/>
                  </a:lnTo>
                  <a:lnTo>
                    <a:pt x="16335" y="117966"/>
                  </a:lnTo>
                  <a:lnTo>
                    <a:pt x="15784" y="132478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78295" y="1843598"/>
              <a:ext cx="110116" cy="6345"/>
            </a:xfrm>
            <a:custGeom>
              <a:avLst/>
              <a:gdLst/>
              <a:ahLst/>
              <a:cxnLst/>
              <a:rect l="0" t="0" r="0" b="0"/>
              <a:pathLst>
                <a:path w="110116" h="6345">
                  <a:moveTo>
                    <a:pt x="0" y="6344"/>
                  </a:moveTo>
                  <a:lnTo>
                    <a:pt x="23383" y="498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110115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705" y="3032846"/>
            <a:ext cx="3611793" cy="556923"/>
            <a:chOff x="716705" y="3032846"/>
            <a:chExt cx="3611793" cy="556923"/>
          </a:xfrm>
        </p:grpSpPr>
        <p:sp>
          <p:nvSpPr>
            <p:cNvPr id="29" name="Freeform 28"/>
            <p:cNvSpPr/>
            <p:nvPr/>
          </p:nvSpPr>
          <p:spPr>
            <a:xfrm>
              <a:off x="716705" y="3182341"/>
              <a:ext cx="22024" cy="352370"/>
            </a:xfrm>
            <a:custGeom>
              <a:avLst/>
              <a:gdLst/>
              <a:ahLst/>
              <a:cxnLst/>
              <a:rect l="0" t="0" r="0" b="0"/>
              <a:pathLst>
                <a:path w="22024" h="352370">
                  <a:moveTo>
                    <a:pt x="22023" y="0"/>
                  </a:moveTo>
                  <a:lnTo>
                    <a:pt x="16178" y="29228"/>
                  </a:lnTo>
                  <a:lnTo>
                    <a:pt x="15679" y="45179"/>
                  </a:lnTo>
                  <a:lnTo>
                    <a:pt x="16570" y="63154"/>
                  </a:lnTo>
                  <a:lnTo>
                    <a:pt x="18388" y="82478"/>
                  </a:lnTo>
                  <a:lnTo>
                    <a:pt x="19600" y="100255"/>
                  </a:lnTo>
                  <a:lnTo>
                    <a:pt x="20408" y="117000"/>
                  </a:lnTo>
                  <a:lnTo>
                    <a:pt x="21305" y="148657"/>
                  </a:lnTo>
                  <a:lnTo>
                    <a:pt x="21929" y="229506"/>
                  </a:lnTo>
                  <a:lnTo>
                    <a:pt x="20737" y="244766"/>
                  </a:lnTo>
                  <a:lnTo>
                    <a:pt x="18719" y="258611"/>
                  </a:lnTo>
                  <a:lnTo>
                    <a:pt x="16150" y="271511"/>
                  </a:lnTo>
                  <a:lnTo>
                    <a:pt x="13214" y="283782"/>
                  </a:lnTo>
                  <a:lnTo>
                    <a:pt x="10033" y="295633"/>
                  </a:lnTo>
                  <a:lnTo>
                    <a:pt x="0" y="352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6821" y="3148190"/>
              <a:ext cx="170219" cy="441579"/>
            </a:xfrm>
            <a:custGeom>
              <a:avLst/>
              <a:gdLst/>
              <a:ahLst/>
              <a:cxnLst/>
              <a:rect l="0" t="0" r="0" b="0"/>
              <a:pathLst>
                <a:path w="170219" h="441579">
                  <a:moveTo>
                    <a:pt x="0" y="45162"/>
                  </a:moveTo>
                  <a:lnTo>
                    <a:pt x="5846" y="27625"/>
                  </a:lnTo>
                  <a:lnTo>
                    <a:pt x="12462" y="20012"/>
                  </a:lnTo>
                  <a:lnTo>
                    <a:pt x="21766" y="12490"/>
                  </a:lnTo>
                  <a:lnTo>
                    <a:pt x="32863" y="5028"/>
                  </a:lnTo>
                  <a:lnTo>
                    <a:pt x="45156" y="1277"/>
                  </a:lnTo>
                  <a:lnTo>
                    <a:pt x="58244" y="0"/>
                  </a:lnTo>
                  <a:lnTo>
                    <a:pt x="71864" y="372"/>
                  </a:lnTo>
                  <a:lnTo>
                    <a:pt x="85838" y="3067"/>
                  </a:lnTo>
                  <a:lnTo>
                    <a:pt x="100048" y="7311"/>
                  </a:lnTo>
                  <a:lnTo>
                    <a:pt x="114416" y="12587"/>
                  </a:lnTo>
                  <a:lnTo>
                    <a:pt x="127664" y="20998"/>
                  </a:lnTo>
                  <a:lnTo>
                    <a:pt x="140167" y="31500"/>
                  </a:lnTo>
                  <a:lnTo>
                    <a:pt x="152173" y="43395"/>
                  </a:lnTo>
                  <a:lnTo>
                    <a:pt x="160177" y="57443"/>
                  </a:lnTo>
                  <a:lnTo>
                    <a:pt x="165513" y="72925"/>
                  </a:lnTo>
                  <a:lnTo>
                    <a:pt x="169070" y="89365"/>
                  </a:lnTo>
                  <a:lnTo>
                    <a:pt x="170218" y="107665"/>
                  </a:lnTo>
                  <a:lnTo>
                    <a:pt x="169760" y="127206"/>
                  </a:lnTo>
                  <a:lnTo>
                    <a:pt x="168231" y="147575"/>
                  </a:lnTo>
                  <a:lnTo>
                    <a:pt x="167212" y="166048"/>
                  </a:lnTo>
                  <a:lnTo>
                    <a:pt x="166079" y="199625"/>
                  </a:lnTo>
                  <a:lnTo>
                    <a:pt x="164554" y="219100"/>
                  </a:lnTo>
                  <a:lnTo>
                    <a:pt x="162313" y="240649"/>
                  </a:lnTo>
                  <a:lnTo>
                    <a:pt x="159596" y="263579"/>
                  </a:lnTo>
                  <a:lnTo>
                    <a:pt x="156561" y="282537"/>
                  </a:lnTo>
                  <a:lnTo>
                    <a:pt x="153314" y="298845"/>
                  </a:lnTo>
                  <a:lnTo>
                    <a:pt x="149926" y="313388"/>
                  </a:lnTo>
                  <a:lnTo>
                    <a:pt x="146444" y="326754"/>
                  </a:lnTo>
                  <a:lnTo>
                    <a:pt x="142899" y="339335"/>
                  </a:lnTo>
                  <a:lnTo>
                    <a:pt x="135698" y="363102"/>
                  </a:lnTo>
                  <a:lnTo>
                    <a:pt x="132064" y="374579"/>
                  </a:lnTo>
                  <a:lnTo>
                    <a:pt x="121127" y="441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69075" y="3160317"/>
              <a:ext cx="266164" cy="371361"/>
            </a:xfrm>
            <a:custGeom>
              <a:avLst/>
              <a:gdLst/>
              <a:ahLst/>
              <a:cxnLst/>
              <a:rect l="0" t="0" r="0" b="0"/>
              <a:pathLst>
                <a:path w="266164" h="371361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6"/>
                  </a:lnTo>
                  <a:lnTo>
                    <a:pt x="83897" y="11239"/>
                  </a:lnTo>
                  <a:lnTo>
                    <a:pt x="96307" y="18504"/>
                  </a:lnTo>
                  <a:lnTo>
                    <a:pt x="108251" y="27018"/>
                  </a:lnTo>
                  <a:lnTo>
                    <a:pt x="117437" y="36365"/>
                  </a:lnTo>
                  <a:lnTo>
                    <a:pt x="124785" y="46267"/>
                  </a:lnTo>
                  <a:lnTo>
                    <a:pt x="130907" y="56538"/>
                  </a:lnTo>
                  <a:lnTo>
                    <a:pt x="132541" y="65833"/>
                  </a:lnTo>
                  <a:lnTo>
                    <a:pt x="131183" y="74477"/>
                  </a:lnTo>
                  <a:lnTo>
                    <a:pt x="127831" y="82686"/>
                  </a:lnTo>
                  <a:lnTo>
                    <a:pt x="120703" y="90606"/>
                  </a:lnTo>
                  <a:lnTo>
                    <a:pt x="111056" y="98333"/>
                  </a:lnTo>
                  <a:lnTo>
                    <a:pt x="99731" y="105931"/>
                  </a:lnTo>
                  <a:lnTo>
                    <a:pt x="88511" y="112220"/>
                  </a:lnTo>
                  <a:lnTo>
                    <a:pt x="77360" y="117636"/>
                  </a:lnTo>
                  <a:lnTo>
                    <a:pt x="66255" y="122471"/>
                  </a:lnTo>
                  <a:lnTo>
                    <a:pt x="62523" y="128141"/>
                  </a:lnTo>
                  <a:lnTo>
                    <a:pt x="63705" y="134367"/>
                  </a:lnTo>
                  <a:lnTo>
                    <a:pt x="68164" y="140966"/>
                  </a:lnTo>
                  <a:lnTo>
                    <a:pt x="77254" y="146588"/>
                  </a:lnTo>
                  <a:lnTo>
                    <a:pt x="89431" y="151560"/>
                  </a:lnTo>
                  <a:lnTo>
                    <a:pt x="103667" y="156098"/>
                  </a:lnTo>
                  <a:lnTo>
                    <a:pt x="115605" y="161570"/>
                  </a:lnTo>
                  <a:lnTo>
                    <a:pt x="126010" y="167665"/>
                  </a:lnTo>
                  <a:lnTo>
                    <a:pt x="135394" y="174176"/>
                  </a:lnTo>
                  <a:lnTo>
                    <a:pt x="145321" y="179740"/>
                  </a:lnTo>
                  <a:lnTo>
                    <a:pt x="155609" y="184673"/>
                  </a:lnTo>
                  <a:lnTo>
                    <a:pt x="166138" y="189185"/>
                  </a:lnTo>
                  <a:lnTo>
                    <a:pt x="175605" y="194640"/>
                  </a:lnTo>
                  <a:lnTo>
                    <a:pt x="184363" y="200723"/>
                  </a:lnTo>
                  <a:lnTo>
                    <a:pt x="192648" y="207226"/>
                  </a:lnTo>
                  <a:lnTo>
                    <a:pt x="201843" y="214008"/>
                  </a:lnTo>
                  <a:lnTo>
                    <a:pt x="221847" y="228069"/>
                  </a:lnTo>
                  <a:lnTo>
                    <a:pt x="231096" y="235245"/>
                  </a:lnTo>
                  <a:lnTo>
                    <a:pt x="239710" y="242475"/>
                  </a:lnTo>
                  <a:lnTo>
                    <a:pt x="247899" y="249743"/>
                  </a:lnTo>
                  <a:lnTo>
                    <a:pt x="254582" y="259482"/>
                  </a:lnTo>
                  <a:lnTo>
                    <a:pt x="260261" y="270869"/>
                  </a:lnTo>
                  <a:lnTo>
                    <a:pt x="265270" y="283354"/>
                  </a:lnTo>
                  <a:lnTo>
                    <a:pt x="266163" y="295348"/>
                  </a:lnTo>
                  <a:lnTo>
                    <a:pt x="264311" y="307014"/>
                  </a:lnTo>
                  <a:lnTo>
                    <a:pt x="260629" y="318463"/>
                  </a:lnTo>
                  <a:lnTo>
                    <a:pt x="255728" y="328542"/>
                  </a:lnTo>
                  <a:lnTo>
                    <a:pt x="250013" y="337708"/>
                  </a:lnTo>
                  <a:lnTo>
                    <a:pt x="243757" y="346266"/>
                  </a:lnTo>
                  <a:lnTo>
                    <a:pt x="234691" y="353195"/>
                  </a:lnTo>
                  <a:lnTo>
                    <a:pt x="223754" y="359038"/>
                  </a:lnTo>
                  <a:lnTo>
                    <a:pt x="211568" y="364156"/>
                  </a:lnTo>
                  <a:lnTo>
                    <a:pt x="198550" y="367569"/>
                  </a:lnTo>
                  <a:lnTo>
                    <a:pt x="184978" y="369844"/>
                  </a:lnTo>
                  <a:lnTo>
                    <a:pt x="171035" y="371360"/>
                  </a:lnTo>
                  <a:lnTo>
                    <a:pt x="156846" y="371148"/>
                  </a:lnTo>
                  <a:lnTo>
                    <a:pt x="142493" y="369783"/>
                  </a:lnTo>
                  <a:lnTo>
                    <a:pt x="128030" y="367649"/>
                  </a:lnTo>
                  <a:lnTo>
                    <a:pt x="114718" y="363780"/>
                  </a:lnTo>
                  <a:lnTo>
                    <a:pt x="102172" y="358753"/>
                  </a:lnTo>
                  <a:lnTo>
                    <a:pt x="6607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322341" y="3032846"/>
              <a:ext cx="198209" cy="171519"/>
            </a:xfrm>
            <a:custGeom>
              <a:avLst/>
              <a:gdLst/>
              <a:ahLst/>
              <a:cxnLst/>
              <a:rect l="0" t="0" r="0" b="0"/>
              <a:pathLst>
                <a:path w="198209" h="171519">
                  <a:moveTo>
                    <a:pt x="0" y="6344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3" y="892"/>
                  </a:lnTo>
                  <a:lnTo>
                    <a:pt x="61306" y="2709"/>
                  </a:lnTo>
                  <a:lnTo>
                    <a:pt x="75129" y="7591"/>
                  </a:lnTo>
                  <a:lnTo>
                    <a:pt x="89238" y="14517"/>
                  </a:lnTo>
                  <a:lnTo>
                    <a:pt x="103539" y="22804"/>
                  </a:lnTo>
                  <a:lnTo>
                    <a:pt x="115519" y="30776"/>
                  </a:lnTo>
                  <a:lnTo>
                    <a:pt x="125953" y="38538"/>
                  </a:lnTo>
                  <a:lnTo>
                    <a:pt x="135356" y="46159"/>
                  </a:lnTo>
                  <a:lnTo>
                    <a:pt x="140401" y="54911"/>
                  </a:lnTo>
                  <a:lnTo>
                    <a:pt x="142541" y="64416"/>
                  </a:lnTo>
                  <a:lnTo>
                    <a:pt x="142744" y="74423"/>
                  </a:lnTo>
                  <a:lnTo>
                    <a:pt x="139209" y="84765"/>
                  </a:lnTo>
                  <a:lnTo>
                    <a:pt x="133182" y="95330"/>
                  </a:lnTo>
                  <a:lnTo>
                    <a:pt x="125493" y="106044"/>
                  </a:lnTo>
                  <a:lnTo>
                    <a:pt x="116697" y="115633"/>
                  </a:lnTo>
                  <a:lnTo>
                    <a:pt x="107162" y="124473"/>
                  </a:lnTo>
                  <a:lnTo>
                    <a:pt x="97135" y="132814"/>
                  </a:lnTo>
                  <a:lnTo>
                    <a:pt x="92897" y="140821"/>
                  </a:lnTo>
                  <a:lnTo>
                    <a:pt x="92519" y="148606"/>
                  </a:lnTo>
                  <a:lnTo>
                    <a:pt x="94714" y="156243"/>
                  </a:lnTo>
                  <a:lnTo>
                    <a:pt x="102295" y="161335"/>
                  </a:lnTo>
                  <a:lnTo>
                    <a:pt x="113467" y="164729"/>
                  </a:lnTo>
                  <a:lnTo>
                    <a:pt x="127032" y="166992"/>
                  </a:lnTo>
                  <a:lnTo>
                    <a:pt x="140969" y="168501"/>
                  </a:lnTo>
                  <a:lnTo>
                    <a:pt x="155155" y="169506"/>
                  </a:lnTo>
                  <a:lnTo>
                    <a:pt x="198208" y="171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23425" y="3226387"/>
              <a:ext cx="39380" cy="242255"/>
            </a:xfrm>
            <a:custGeom>
              <a:avLst/>
              <a:gdLst/>
              <a:ahLst/>
              <a:cxnLst/>
              <a:rect l="0" t="0" r="0" b="0"/>
              <a:pathLst>
                <a:path w="39380" h="242255">
                  <a:moveTo>
                    <a:pt x="6344" y="0"/>
                  </a:moveTo>
                  <a:lnTo>
                    <a:pt x="498" y="23382"/>
                  </a:lnTo>
                  <a:lnTo>
                    <a:pt x="0" y="35164"/>
                  </a:lnTo>
                  <a:lnTo>
                    <a:pt x="891" y="47913"/>
                  </a:lnTo>
                  <a:lnTo>
                    <a:pt x="2709" y="61306"/>
                  </a:lnTo>
                  <a:lnTo>
                    <a:pt x="5144" y="75129"/>
                  </a:lnTo>
                  <a:lnTo>
                    <a:pt x="7991" y="89238"/>
                  </a:lnTo>
                  <a:lnTo>
                    <a:pt x="11112" y="103538"/>
                  </a:lnTo>
                  <a:lnTo>
                    <a:pt x="15640" y="120413"/>
                  </a:lnTo>
                  <a:lnTo>
                    <a:pt x="27197" y="158738"/>
                  </a:lnTo>
                  <a:lnTo>
                    <a:pt x="31258" y="176789"/>
                  </a:lnTo>
                  <a:lnTo>
                    <a:pt x="33964" y="193717"/>
                  </a:lnTo>
                  <a:lnTo>
                    <a:pt x="39379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30665" y="3363193"/>
              <a:ext cx="242255" cy="6345"/>
            </a:xfrm>
            <a:custGeom>
              <a:avLst/>
              <a:gdLst/>
              <a:ahLst/>
              <a:cxnLst/>
              <a:rect l="0" t="0" r="0" b="0"/>
              <a:pathLst>
                <a:path w="242255" h="6345">
                  <a:moveTo>
                    <a:pt x="0" y="6344"/>
                  </a:moveTo>
                  <a:lnTo>
                    <a:pt x="29228" y="498"/>
                  </a:lnTo>
                  <a:lnTo>
                    <a:pt x="41508" y="0"/>
                  </a:lnTo>
                  <a:lnTo>
                    <a:pt x="53366" y="891"/>
                  </a:lnTo>
                  <a:lnTo>
                    <a:pt x="64941" y="2709"/>
                  </a:lnTo>
                  <a:lnTo>
                    <a:pt x="77552" y="3921"/>
                  </a:lnTo>
                  <a:lnTo>
                    <a:pt x="90854" y="4728"/>
                  </a:lnTo>
                  <a:lnTo>
                    <a:pt x="104615" y="5267"/>
                  </a:lnTo>
                  <a:lnTo>
                    <a:pt x="159057" y="6025"/>
                  </a:lnTo>
                  <a:lnTo>
                    <a:pt x="242254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046977" y="3223230"/>
              <a:ext cx="142835" cy="341614"/>
            </a:xfrm>
            <a:custGeom>
              <a:avLst/>
              <a:gdLst/>
              <a:ahLst/>
              <a:cxnLst/>
              <a:rect l="0" t="0" r="0" b="0"/>
              <a:pathLst>
                <a:path w="142835" h="341614">
                  <a:moveTo>
                    <a:pt x="79208" y="14168"/>
                  </a:moveTo>
                  <a:lnTo>
                    <a:pt x="61671" y="2477"/>
                  </a:lnTo>
                  <a:lnTo>
                    <a:pt x="51611" y="257"/>
                  </a:lnTo>
                  <a:lnTo>
                    <a:pt x="40011" y="0"/>
                  </a:lnTo>
                  <a:lnTo>
                    <a:pt x="27383" y="1052"/>
                  </a:lnTo>
                  <a:lnTo>
                    <a:pt x="17741" y="5424"/>
                  </a:lnTo>
                  <a:lnTo>
                    <a:pt x="10089" y="12009"/>
                  </a:lnTo>
                  <a:lnTo>
                    <a:pt x="3765" y="20070"/>
                  </a:lnTo>
                  <a:lnTo>
                    <a:pt x="772" y="29114"/>
                  </a:lnTo>
                  <a:lnTo>
                    <a:pt x="0" y="38815"/>
                  </a:lnTo>
                  <a:lnTo>
                    <a:pt x="709" y="48952"/>
                  </a:lnTo>
                  <a:lnTo>
                    <a:pt x="2405" y="59380"/>
                  </a:lnTo>
                  <a:lnTo>
                    <a:pt x="4760" y="70003"/>
                  </a:lnTo>
                  <a:lnTo>
                    <a:pt x="7553" y="80756"/>
                  </a:lnTo>
                  <a:lnTo>
                    <a:pt x="11862" y="91595"/>
                  </a:lnTo>
                  <a:lnTo>
                    <a:pt x="17181" y="102491"/>
                  </a:lnTo>
                  <a:lnTo>
                    <a:pt x="23175" y="113426"/>
                  </a:lnTo>
                  <a:lnTo>
                    <a:pt x="29618" y="124386"/>
                  </a:lnTo>
                  <a:lnTo>
                    <a:pt x="43302" y="146353"/>
                  </a:lnTo>
                  <a:lnTo>
                    <a:pt x="52823" y="158572"/>
                  </a:lnTo>
                  <a:lnTo>
                    <a:pt x="64065" y="171613"/>
                  </a:lnTo>
                  <a:lnTo>
                    <a:pt x="76454" y="185201"/>
                  </a:lnTo>
                  <a:lnTo>
                    <a:pt x="87160" y="197930"/>
                  </a:lnTo>
                  <a:lnTo>
                    <a:pt x="96745" y="210087"/>
                  </a:lnTo>
                  <a:lnTo>
                    <a:pt x="105581" y="221862"/>
                  </a:lnTo>
                  <a:lnTo>
                    <a:pt x="112696" y="233382"/>
                  </a:lnTo>
                  <a:lnTo>
                    <a:pt x="118662" y="244733"/>
                  </a:lnTo>
                  <a:lnTo>
                    <a:pt x="123863" y="255971"/>
                  </a:lnTo>
                  <a:lnTo>
                    <a:pt x="128554" y="267133"/>
                  </a:lnTo>
                  <a:lnTo>
                    <a:pt x="132905" y="278245"/>
                  </a:lnTo>
                  <a:lnTo>
                    <a:pt x="137029" y="289324"/>
                  </a:lnTo>
                  <a:lnTo>
                    <a:pt x="139779" y="301603"/>
                  </a:lnTo>
                  <a:lnTo>
                    <a:pt x="141612" y="314684"/>
                  </a:lnTo>
                  <a:lnTo>
                    <a:pt x="142834" y="328298"/>
                  </a:lnTo>
                  <a:lnTo>
                    <a:pt x="138754" y="336151"/>
                  </a:lnTo>
                  <a:lnTo>
                    <a:pt x="131141" y="340162"/>
                  </a:lnTo>
                  <a:lnTo>
                    <a:pt x="121171" y="341613"/>
                  </a:lnTo>
                  <a:lnTo>
                    <a:pt x="112077" y="340133"/>
                  </a:lnTo>
                  <a:lnTo>
                    <a:pt x="103568" y="336700"/>
                  </a:lnTo>
                  <a:lnTo>
                    <a:pt x="95448" y="331964"/>
                  </a:lnTo>
                  <a:lnTo>
                    <a:pt x="86364" y="323913"/>
                  </a:lnTo>
                  <a:lnTo>
                    <a:pt x="76638" y="313651"/>
                  </a:lnTo>
                  <a:lnTo>
                    <a:pt x="66483" y="301916"/>
                  </a:lnTo>
                  <a:lnTo>
                    <a:pt x="57266" y="289199"/>
                  </a:lnTo>
                  <a:lnTo>
                    <a:pt x="48675" y="275826"/>
                  </a:lnTo>
                  <a:lnTo>
                    <a:pt x="40500" y="262018"/>
                  </a:lnTo>
                  <a:lnTo>
                    <a:pt x="37497" y="246694"/>
                  </a:lnTo>
                  <a:lnTo>
                    <a:pt x="37942" y="230361"/>
                  </a:lnTo>
                  <a:lnTo>
                    <a:pt x="40686" y="213354"/>
                  </a:lnTo>
                  <a:lnTo>
                    <a:pt x="44962" y="199569"/>
                  </a:lnTo>
                  <a:lnTo>
                    <a:pt x="50260" y="187933"/>
                  </a:lnTo>
                  <a:lnTo>
                    <a:pt x="56239" y="177728"/>
                  </a:lnTo>
                  <a:lnTo>
                    <a:pt x="65119" y="168478"/>
                  </a:lnTo>
                  <a:lnTo>
                    <a:pt x="75933" y="159864"/>
                  </a:lnTo>
                  <a:lnTo>
                    <a:pt x="88036" y="151675"/>
                  </a:lnTo>
                  <a:lnTo>
                    <a:pt x="98552" y="143768"/>
                  </a:lnTo>
                  <a:lnTo>
                    <a:pt x="108010" y="136050"/>
                  </a:lnTo>
                  <a:lnTo>
                    <a:pt x="116762" y="128457"/>
                  </a:lnTo>
                  <a:lnTo>
                    <a:pt x="121373" y="119725"/>
                  </a:lnTo>
                  <a:lnTo>
                    <a:pt x="123224" y="110233"/>
                  </a:lnTo>
                  <a:lnTo>
                    <a:pt x="123234" y="100235"/>
                  </a:lnTo>
                  <a:lnTo>
                    <a:pt x="120794" y="89899"/>
                  </a:lnTo>
                  <a:lnTo>
                    <a:pt x="116720" y="79337"/>
                  </a:lnTo>
                  <a:lnTo>
                    <a:pt x="90220" y="25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269335" y="3204364"/>
              <a:ext cx="200537" cy="297313"/>
            </a:xfrm>
            <a:custGeom>
              <a:avLst/>
              <a:gdLst/>
              <a:ahLst/>
              <a:cxnLst/>
              <a:rect l="0" t="0" r="0" b="0"/>
              <a:pathLst>
                <a:path w="200537" h="297313">
                  <a:moveTo>
                    <a:pt x="0" y="0"/>
                  </a:moveTo>
                  <a:lnTo>
                    <a:pt x="23383" y="0"/>
                  </a:lnTo>
                  <a:lnTo>
                    <a:pt x="37612" y="1223"/>
                  </a:lnTo>
                  <a:lnTo>
                    <a:pt x="54439" y="3263"/>
                  </a:lnTo>
                  <a:lnTo>
                    <a:pt x="72998" y="5846"/>
                  </a:lnTo>
                  <a:lnTo>
                    <a:pt x="109932" y="11978"/>
                  </a:lnTo>
                  <a:lnTo>
                    <a:pt x="128346" y="15326"/>
                  </a:lnTo>
                  <a:lnTo>
                    <a:pt x="145516" y="17558"/>
                  </a:lnTo>
                  <a:lnTo>
                    <a:pt x="161857" y="19047"/>
                  </a:lnTo>
                  <a:lnTo>
                    <a:pt x="177644" y="20039"/>
                  </a:lnTo>
                  <a:lnTo>
                    <a:pt x="188170" y="25594"/>
                  </a:lnTo>
                  <a:lnTo>
                    <a:pt x="195186" y="34192"/>
                  </a:lnTo>
                  <a:lnTo>
                    <a:pt x="199864" y="44817"/>
                  </a:lnTo>
                  <a:lnTo>
                    <a:pt x="200536" y="56795"/>
                  </a:lnTo>
                  <a:lnTo>
                    <a:pt x="198537" y="69675"/>
                  </a:lnTo>
                  <a:lnTo>
                    <a:pt x="194757" y="83155"/>
                  </a:lnTo>
                  <a:lnTo>
                    <a:pt x="187294" y="107921"/>
                  </a:lnTo>
                  <a:lnTo>
                    <a:pt x="172534" y="153728"/>
                  </a:lnTo>
                  <a:lnTo>
                    <a:pt x="172528" y="163661"/>
                  </a:lnTo>
                  <a:lnTo>
                    <a:pt x="174970" y="172729"/>
                  </a:lnTo>
                  <a:lnTo>
                    <a:pt x="179046" y="181222"/>
                  </a:lnTo>
                  <a:lnTo>
                    <a:pt x="180539" y="190554"/>
                  </a:lnTo>
                  <a:lnTo>
                    <a:pt x="180311" y="200446"/>
                  </a:lnTo>
                  <a:lnTo>
                    <a:pt x="178936" y="210712"/>
                  </a:lnTo>
                  <a:lnTo>
                    <a:pt x="176796" y="222450"/>
                  </a:lnTo>
                  <a:lnTo>
                    <a:pt x="174145" y="235169"/>
                  </a:lnTo>
                  <a:lnTo>
                    <a:pt x="165174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57428" y="3358526"/>
              <a:ext cx="143151" cy="44047"/>
            </a:xfrm>
            <a:custGeom>
              <a:avLst/>
              <a:gdLst/>
              <a:ahLst/>
              <a:cxnLst/>
              <a:rect l="0" t="0" r="0" b="0"/>
              <a:pathLst>
                <a:path w="143151" h="44047">
                  <a:moveTo>
                    <a:pt x="0" y="44046"/>
                  </a:moveTo>
                  <a:lnTo>
                    <a:pt x="23382" y="32355"/>
                  </a:lnTo>
                  <a:lnTo>
                    <a:pt x="37611" y="27687"/>
                  </a:lnTo>
                  <a:lnTo>
                    <a:pt x="54438" y="23352"/>
                  </a:lnTo>
                  <a:lnTo>
                    <a:pt x="72997" y="19238"/>
                  </a:lnTo>
                  <a:lnTo>
                    <a:pt x="89041" y="15272"/>
                  </a:lnTo>
                  <a:lnTo>
                    <a:pt x="103407" y="11405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77659" y="3083236"/>
              <a:ext cx="209221" cy="157282"/>
            </a:xfrm>
            <a:custGeom>
              <a:avLst/>
              <a:gdLst/>
              <a:ahLst/>
              <a:cxnLst/>
              <a:rect l="0" t="0" r="0" b="0"/>
              <a:pathLst>
                <a:path w="209221" h="157282">
                  <a:moveTo>
                    <a:pt x="0" y="0"/>
                  </a:moveTo>
                  <a:lnTo>
                    <a:pt x="35074" y="1"/>
                  </a:lnTo>
                  <a:lnTo>
                    <a:pt x="51523" y="1224"/>
                  </a:lnTo>
                  <a:lnTo>
                    <a:pt x="68607" y="3263"/>
                  </a:lnTo>
                  <a:lnTo>
                    <a:pt x="86114" y="5846"/>
                  </a:lnTo>
                  <a:lnTo>
                    <a:pt x="121879" y="11979"/>
                  </a:lnTo>
                  <a:lnTo>
                    <a:pt x="139981" y="15327"/>
                  </a:lnTo>
                  <a:lnTo>
                    <a:pt x="149602" y="20006"/>
                  </a:lnTo>
                  <a:lnTo>
                    <a:pt x="153569" y="25573"/>
                  </a:lnTo>
                  <a:lnTo>
                    <a:pt x="153767" y="31731"/>
                  </a:lnTo>
                  <a:lnTo>
                    <a:pt x="150228" y="38283"/>
                  </a:lnTo>
                  <a:lnTo>
                    <a:pt x="144198" y="45098"/>
                  </a:lnTo>
                  <a:lnTo>
                    <a:pt x="136508" y="52089"/>
                  </a:lnTo>
                  <a:lnTo>
                    <a:pt x="127710" y="59196"/>
                  </a:lnTo>
                  <a:lnTo>
                    <a:pt x="118175" y="66381"/>
                  </a:lnTo>
                  <a:lnTo>
                    <a:pt x="108147" y="73619"/>
                  </a:lnTo>
                  <a:lnTo>
                    <a:pt x="101463" y="83337"/>
                  </a:lnTo>
                  <a:lnTo>
                    <a:pt x="97006" y="94711"/>
                  </a:lnTo>
                  <a:lnTo>
                    <a:pt x="94035" y="107187"/>
                  </a:lnTo>
                  <a:lnTo>
                    <a:pt x="95725" y="117951"/>
                  </a:lnTo>
                  <a:lnTo>
                    <a:pt x="100522" y="127575"/>
                  </a:lnTo>
                  <a:lnTo>
                    <a:pt x="107390" y="136438"/>
                  </a:lnTo>
                  <a:lnTo>
                    <a:pt x="115640" y="143569"/>
                  </a:lnTo>
                  <a:lnTo>
                    <a:pt x="124810" y="149547"/>
                  </a:lnTo>
                  <a:lnTo>
                    <a:pt x="134594" y="154756"/>
                  </a:lnTo>
                  <a:lnTo>
                    <a:pt x="146011" y="157005"/>
                  </a:lnTo>
                  <a:lnTo>
                    <a:pt x="158516" y="157281"/>
                  </a:lnTo>
                  <a:lnTo>
                    <a:pt x="20922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974075" y="3391560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96098" y="3490664"/>
              <a:ext cx="121129" cy="11013"/>
            </a:xfrm>
            <a:custGeom>
              <a:avLst/>
              <a:gdLst/>
              <a:ahLst/>
              <a:cxnLst/>
              <a:rect l="0" t="0" r="0" b="0"/>
              <a:pathLst>
                <a:path w="121129" h="11013">
                  <a:moveTo>
                    <a:pt x="0" y="0"/>
                  </a:moveTo>
                  <a:lnTo>
                    <a:pt x="17538" y="5846"/>
                  </a:lnTo>
                  <a:lnTo>
                    <a:pt x="28821" y="7568"/>
                  </a:lnTo>
                  <a:lnTo>
                    <a:pt x="42461" y="8716"/>
                  </a:lnTo>
                  <a:lnTo>
                    <a:pt x="12112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81879" y="3369537"/>
              <a:ext cx="132139" cy="22024"/>
            </a:xfrm>
            <a:custGeom>
              <a:avLst/>
              <a:gdLst/>
              <a:ahLst/>
              <a:cxnLst/>
              <a:rect l="0" t="0" r="0" b="0"/>
              <a:pathLst>
                <a:path w="132139" h="22024">
                  <a:moveTo>
                    <a:pt x="0" y="22023"/>
                  </a:moveTo>
                  <a:lnTo>
                    <a:pt x="23382" y="10332"/>
                  </a:lnTo>
                  <a:lnTo>
                    <a:pt x="40058" y="6888"/>
                  </a:lnTo>
                  <a:lnTo>
                    <a:pt x="60964" y="4592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42426" y="3215375"/>
              <a:ext cx="17055" cy="352371"/>
            </a:xfrm>
            <a:custGeom>
              <a:avLst/>
              <a:gdLst/>
              <a:ahLst/>
              <a:cxnLst/>
              <a:rect l="0" t="0" r="0" b="0"/>
              <a:pathLst>
                <a:path w="17055" h="352371">
                  <a:moveTo>
                    <a:pt x="17054" y="0"/>
                  </a:moveTo>
                  <a:lnTo>
                    <a:pt x="11208" y="29229"/>
                  </a:lnTo>
                  <a:lnTo>
                    <a:pt x="9486" y="43956"/>
                  </a:lnTo>
                  <a:lnTo>
                    <a:pt x="8338" y="59892"/>
                  </a:lnTo>
                  <a:lnTo>
                    <a:pt x="7573" y="76633"/>
                  </a:lnTo>
                  <a:lnTo>
                    <a:pt x="5839" y="92688"/>
                  </a:lnTo>
                  <a:lnTo>
                    <a:pt x="3460" y="108286"/>
                  </a:lnTo>
                  <a:lnTo>
                    <a:pt x="650" y="123578"/>
                  </a:lnTo>
                  <a:lnTo>
                    <a:pt x="0" y="138667"/>
                  </a:lnTo>
                  <a:lnTo>
                    <a:pt x="791" y="153620"/>
                  </a:lnTo>
                  <a:lnTo>
                    <a:pt x="2541" y="168483"/>
                  </a:lnTo>
                  <a:lnTo>
                    <a:pt x="3708" y="183285"/>
                  </a:lnTo>
                  <a:lnTo>
                    <a:pt x="4487" y="198048"/>
                  </a:lnTo>
                  <a:lnTo>
                    <a:pt x="5351" y="228725"/>
                  </a:lnTo>
                  <a:lnTo>
                    <a:pt x="6042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50509" y="3141353"/>
              <a:ext cx="195272" cy="382347"/>
            </a:xfrm>
            <a:custGeom>
              <a:avLst/>
              <a:gdLst/>
              <a:ahLst/>
              <a:cxnLst/>
              <a:rect l="0" t="0" r="0" b="0"/>
              <a:pathLst>
                <a:path w="195272" h="382347">
                  <a:moveTo>
                    <a:pt x="195271" y="162115"/>
                  </a:moveTo>
                  <a:lnTo>
                    <a:pt x="189426" y="132887"/>
                  </a:lnTo>
                  <a:lnTo>
                    <a:pt x="185257" y="119383"/>
                  </a:lnTo>
                  <a:lnTo>
                    <a:pt x="180031" y="105486"/>
                  </a:lnTo>
                  <a:lnTo>
                    <a:pt x="174099" y="91328"/>
                  </a:lnTo>
                  <a:lnTo>
                    <a:pt x="167698" y="78218"/>
                  </a:lnTo>
                  <a:lnTo>
                    <a:pt x="160984" y="65808"/>
                  </a:lnTo>
                  <a:lnTo>
                    <a:pt x="154060" y="53864"/>
                  </a:lnTo>
                  <a:lnTo>
                    <a:pt x="146998" y="43454"/>
                  </a:lnTo>
                  <a:lnTo>
                    <a:pt x="139842" y="34067"/>
                  </a:lnTo>
                  <a:lnTo>
                    <a:pt x="132625" y="25363"/>
                  </a:lnTo>
                  <a:lnTo>
                    <a:pt x="124143" y="18336"/>
                  </a:lnTo>
                  <a:lnTo>
                    <a:pt x="114818" y="12428"/>
                  </a:lnTo>
                  <a:lnTo>
                    <a:pt x="104930" y="7266"/>
                  </a:lnTo>
                  <a:lnTo>
                    <a:pt x="93445" y="3824"/>
                  </a:lnTo>
                  <a:lnTo>
                    <a:pt x="80894" y="1530"/>
                  </a:lnTo>
                  <a:lnTo>
                    <a:pt x="67632" y="0"/>
                  </a:lnTo>
                  <a:lnTo>
                    <a:pt x="55121" y="1428"/>
                  </a:lnTo>
                  <a:lnTo>
                    <a:pt x="43109" y="4826"/>
                  </a:lnTo>
                  <a:lnTo>
                    <a:pt x="31431" y="9539"/>
                  </a:lnTo>
                  <a:lnTo>
                    <a:pt x="21199" y="17575"/>
                  </a:lnTo>
                  <a:lnTo>
                    <a:pt x="11930" y="27826"/>
                  </a:lnTo>
                  <a:lnTo>
                    <a:pt x="3304" y="39554"/>
                  </a:lnTo>
                  <a:lnTo>
                    <a:pt x="0" y="51044"/>
                  </a:lnTo>
                  <a:lnTo>
                    <a:pt x="245" y="62374"/>
                  </a:lnTo>
                  <a:lnTo>
                    <a:pt x="2855" y="73598"/>
                  </a:lnTo>
                  <a:lnTo>
                    <a:pt x="9489" y="83527"/>
                  </a:lnTo>
                  <a:lnTo>
                    <a:pt x="18806" y="92594"/>
                  </a:lnTo>
                  <a:lnTo>
                    <a:pt x="29911" y="101086"/>
                  </a:lnTo>
                  <a:lnTo>
                    <a:pt x="44655" y="105523"/>
                  </a:lnTo>
                  <a:lnTo>
                    <a:pt x="61826" y="107258"/>
                  </a:lnTo>
                  <a:lnTo>
                    <a:pt x="80614" y="107191"/>
                  </a:lnTo>
                  <a:lnTo>
                    <a:pt x="98034" y="105923"/>
                  </a:lnTo>
                  <a:lnTo>
                    <a:pt x="114541" y="103854"/>
                  </a:lnTo>
                  <a:lnTo>
                    <a:pt x="130439" y="101251"/>
                  </a:lnTo>
                  <a:lnTo>
                    <a:pt x="143485" y="97069"/>
                  </a:lnTo>
                  <a:lnTo>
                    <a:pt x="154630" y="91834"/>
                  </a:lnTo>
                  <a:lnTo>
                    <a:pt x="164507" y="85897"/>
                  </a:lnTo>
                  <a:lnTo>
                    <a:pt x="169868" y="86833"/>
                  </a:lnTo>
                  <a:lnTo>
                    <a:pt x="172218" y="92351"/>
                  </a:lnTo>
                  <a:lnTo>
                    <a:pt x="172562" y="100923"/>
                  </a:lnTo>
                  <a:lnTo>
                    <a:pt x="171567" y="112756"/>
                  </a:lnTo>
                  <a:lnTo>
                    <a:pt x="169680" y="126762"/>
                  </a:lnTo>
                  <a:lnTo>
                    <a:pt x="157862" y="199042"/>
                  </a:lnTo>
                  <a:lnTo>
                    <a:pt x="158097" y="216097"/>
                  </a:lnTo>
                  <a:lnTo>
                    <a:pt x="160700" y="231138"/>
                  </a:lnTo>
                  <a:lnTo>
                    <a:pt x="164883" y="244835"/>
                  </a:lnTo>
                  <a:lnTo>
                    <a:pt x="167671" y="261308"/>
                  </a:lnTo>
                  <a:lnTo>
                    <a:pt x="169530" y="279631"/>
                  </a:lnTo>
                  <a:lnTo>
                    <a:pt x="170770" y="299187"/>
                  </a:lnTo>
                  <a:lnTo>
                    <a:pt x="172147" y="333967"/>
                  </a:lnTo>
                  <a:lnTo>
                    <a:pt x="184260" y="382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721468" y="3248410"/>
              <a:ext cx="208232" cy="334662"/>
            </a:xfrm>
            <a:custGeom>
              <a:avLst/>
              <a:gdLst/>
              <a:ahLst/>
              <a:cxnLst/>
              <a:rect l="0" t="0" r="0" b="0"/>
              <a:pathLst>
                <a:path w="208232" h="334662">
                  <a:moveTo>
                    <a:pt x="56451" y="66069"/>
                  </a:moveTo>
                  <a:lnTo>
                    <a:pt x="4682" y="117839"/>
                  </a:lnTo>
                  <a:lnTo>
                    <a:pt x="1139" y="126276"/>
                  </a:lnTo>
                  <a:lnTo>
                    <a:pt x="0" y="135571"/>
                  </a:lnTo>
                  <a:lnTo>
                    <a:pt x="465" y="145439"/>
                  </a:lnTo>
                  <a:lnTo>
                    <a:pt x="981" y="175979"/>
                  </a:lnTo>
                  <a:lnTo>
                    <a:pt x="1118" y="194400"/>
                  </a:lnTo>
                  <a:lnTo>
                    <a:pt x="2433" y="210351"/>
                  </a:lnTo>
                  <a:lnTo>
                    <a:pt x="4534" y="224656"/>
                  </a:lnTo>
                  <a:lnTo>
                    <a:pt x="7158" y="237863"/>
                  </a:lnTo>
                  <a:lnTo>
                    <a:pt x="10130" y="250338"/>
                  </a:lnTo>
                  <a:lnTo>
                    <a:pt x="13335" y="262326"/>
                  </a:lnTo>
                  <a:lnTo>
                    <a:pt x="16696" y="273988"/>
                  </a:lnTo>
                  <a:lnTo>
                    <a:pt x="21383" y="284210"/>
                  </a:lnTo>
                  <a:lnTo>
                    <a:pt x="26955" y="293471"/>
                  </a:lnTo>
                  <a:lnTo>
                    <a:pt x="33116" y="302093"/>
                  </a:lnTo>
                  <a:lnTo>
                    <a:pt x="40894" y="309063"/>
                  </a:lnTo>
                  <a:lnTo>
                    <a:pt x="49751" y="314934"/>
                  </a:lnTo>
                  <a:lnTo>
                    <a:pt x="59325" y="320072"/>
                  </a:lnTo>
                  <a:lnTo>
                    <a:pt x="69379" y="324720"/>
                  </a:lnTo>
                  <a:lnTo>
                    <a:pt x="79752" y="329043"/>
                  </a:lnTo>
                  <a:lnTo>
                    <a:pt x="90338" y="333148"/>
                  </a:lnTo>
                  <a:lnTo>
                    <a:pt x="101065" y="334661"/>
                  </a:lnTo>
                  <a:lnTo>
                    <a:pt x="111887" y="334446"/>
                  </a:lnTo>
                  <a:lnTo>
                    <a:pt x="122773" y="333080"/>
                  </a:lnTo>
                  <a:lnTo>
                    <a:pt x="132477" y="329722"/>
                  </a:lnTo>
                  <a:lnTo>
                    <a:pt x="141393" y="325036"/>
                  </a:lnTo>
                  <a:lnTo>
                    <a:pt x="149784" y="319465"/>
                  </a:lnTo>
                  <a:lnTo>
                    <a:pt x="157826" y="312081"/>
                  </a:lnTo>
                  <a:lnTo>
                    <a:pt x="165633" y="303487"/>
                  </a:lnTo>
                  <a:lnTo>
                    <a:pt x="173286" y="294088"/>
                  </a:lnTo>
                  <a:lnTo>
                    <a:pt x="179611" y="284151"/>
                  </a:lnTo>
                  <a:lnTo>
                    <a:pt x="185051" y="273856"/>
                  </a:lnTo>
                  <a:lnTo>
                    <a:pt x="189901" y="263322"/>
                  </a:lnTo>
                  <a:lnTo>
                    <a:pt x="194358" y="251406"/>
                  </a:lnTo>
                  <a:lnTo>
                    <a:pt x="198553" y="238567"/>
                  </a:lnTo>
                  <a:lnTo>
                    <a:pt x="202573" y="225114"/>
                  </a:lnTo>
                  <a:lnTo>
                    <a:pt x="205253" y="211251"/>
                  </a:lnTo>
                  <a:lnTo>
                    <a:pt x="207040" y="197115"/>
                  </a:lnTo>
                  <a:lnTo>
                    <a:pt x="208231" y="182798"/>
                  </a:lnTo>
                  <a:lnTo>
                    <a:pt x="206578" y="168358"/>
                  </a:lnTo>
                  <a:lnTo>
                    <a:pt x="203029" y="153838"/>
                  </a:lnTo>
                  <a:lnTo>
                    <a:pt x="198216" y="139264"/>
                  </a:lnTo>
                  <a:lnTo>
                    <a:pt x="192560" y="125877"/>
                  </a:lnTo>
                  <a:lnTo>
                    <a:pt x="186343" y="113282"/>
                  </a:lnTo>
                  <a:lnTo>
                    <a:pt x="179751" y="101215"/>
                  </a:lnTo>
                  <a:lnTo>
                    <a:pt x="172909" y="89500"/>
                  </a:lnTo>
                  <a:lnTo>
                    <a:pt x="158782" y="66695"/>
                  </a:lnTo>
                  <a:lnTo>
                    <a:pt x="151589" y="56698"/>
                  </a:lnTo>
                  <a:lnTo>
                    <a:pt x="144347" y="47587"/>
                  </a:lnTo>
                  <a:lnTo>
                    <a:pt x="137071" y="39066"/>
                  </a:lnTo>
                  <a:lnTo>
                    <a:pt x="128550" y="30938"/>
                  </a:lnTo>
                  <a:lnTo>
                    <a:pt x="119199" y="23072"/>
                  </a:lnTo>
                  <a:lnTo>
                    <a:pt x="784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86243" y="3164985"/>
              <a:ext cx="242255" cy="204553"/>
            </a:xfrm>
            <a:custGeom>
              <a:avLst/>
              <a:gdLst/>
              <a:ahLst/>
              <a:cxnLst/>
              <a:rect l="0" t="0" r="0" b="0"/>
              <a:pathLst>
                <a:path w="242255" h="204553">
                  <a:moveTo>
                    <a:pt x="0" y="6344"/>
                  </a:moveTo>
                  <a:lnTo>
                    <a:pt x="29228" y="498"/>
                  </a:lnTo>
                  <a:lnTo>
                    <a:pt x="43956" y="0"/>
                  </a:lnTo>
                  <a:lnTo>
                    <a:pt x="59891" y="891"/>
                  </a:lnTo>
                  <a:lnTo>
                    <a:pt x="76633" y="2709"/>
                  </a:lnTo>
                  <a:lnTo>
                    <a:pt x="91464" y="6368"/>
                  </a:lnTo>
                  <a:lnTo>
                    <a:pt x="105022" y="11254"/>
                  </a:lnTo>
                  <a:lnTo>
                    <a:pt x="117732" y="16958"/>
                  </a:lnTo>
                  <a:lnTo>
                    <a:pt x="129875" y="24432"/>
                  </a:lnTo>
                  <a:lnTo>
                    <a:pt x="141641" y="33085"/>
                  </a:lnTo>
                  <a:lnTo>
                    <a:pt x="153156" y="42524"/>
                  </a:lnTo>
                  <a:lnTo>
                    <a:pt x="159609" y="54934"/>
                  </a:lnTo>
                  <a:lnTo>
                    <a:pt x="162687" y="69325"/>
                  </a:lnTo>
                  <a:lnTo>
                    <a:pt x="163516" y="85036"/>
                  </a:lnTo>
                  <a:lnTo>
                    <a:pt x="160398" y="99182"/>
                  </a:lnTo>
                  <a:lnTo>
                    <a:pt x="154649" y="112282"/>
                  </a:lnTo>
                  <a:lnTo>
                    <a:pt x="147145" y="124686"/>
                  </a:lnTo>
                  <a:lnTo>
                    <a:pt x="138473" y="135403"/>
                  </a:lnTo>
                  <a:lnTo>
                    <a:pt x="129020" y="144994"/>
                  </a:lnTo>
                  <a:lnTo>
                    <a:pt x="119048" y="153835"/>
                  </a:lnTo>
                  <a:lnTo>
                    <a:pt x="108730" y="160953"/>
                  </a:lnTo>
                  <a:lnTo>
                    <a:pt x="98180" y="166921"/>
                  </a:lnTo>
                  <a:lnTo>
                    <a:pt x="87477" y="172124"/>
                  </a:lnTo>
                  <a:lnTo>
                    <a:pt x="86458" y="175592"/>
                  </a:lnTo>
                  <a:lnTo>
                    <a:pt x="91897" y="177905"/>
                  </a:lnTo>
                  <a:lnTo>
                    <a:pt x="101640" y="179446"/>
                  </a:lnTo>
                  <a:lnTo>
                    <a:pt x="144582" y="187461"/>
                  </a:lnTo>
                  <a:lnTo>
                    <a:pt x="160010" y="189488"/>
                  </a:lnTo>
                  <a:lnTo>
                    <a:pt x="175190" y="190839"/>
                  </a:lnTo>
                  <a:lnTo>
                    <a:pt x="242254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70867" y="3821011"/>
            <a:ext cx="1574654" cy="484510"/>
            <a:chOff x="870867" y="3821011"/>
            <a:chExt cx="1574654" cy="484510"/>
          </a:xfrm>
        </p:grpSpPr>
        <p:sp>
          <p:nvSpPr>
            <p:cNvPr id="47" name="Freeform 46"/>
            <p:cNvSpPr/>
            <p:nvPr/>
          </p:nvSpPr>
          <p:spPr>
            <a:xfrm>
              <a:off x="870867" y="3837800"/>
              <a:ext cx="195025" cy="313559"/>
            </a:xfrm>
            <a:custGeom>
              <a:avLst/>
              <a:gdLst/>
              <a:ahLst/>
              <a:cxnLst/>
              <a:rect l="0" t="0" r="0" b="0"/>
              <a:pathLst>
                <a:path w="195025" h="313559">
                  <a:moveTo>
                    <a:pt x="0" y="27257"/>
                  </a:moveTo>
                  <a:lnTo>
                    <a:pt x="17537" y="21412"/>
                  </a:lnTo>
                  <a:lnTo>
                    <a:pt x="27597" y="19690"/>
                  </a:lnTo>
                  <a:lnTo>
                    <a:pt x="39198" y="18542"/>
                  </a:lnTo>
                  <a:lnTo>
                    <a:pt x="51826" y="17776"/>
                  </a:lnTo>
                  <a:lnTo>
                    <a:pt x="66362" y="16043"/>
                  </a:lnTo>
                  <a:lnTo>
                    <a:pt x="82170" y="13663"/>
                  </a:lnTo>
                  <a:lnTo>
                    <a:pt x="98826" y="10854"/>
                  </a:lnTo>
                  <a:lnTo>
                    <a:pt x="113601" y="7757"/>
                  </a:lnTo>
                  <a:lnTo>
                    <a:pt x="127121" y="4469"/>
                  </a:lnTo>
                  <a:lnTo>
                    <a:pt x="139805" y="1054"/>
                  </a:lnTo>
                  <a:lnTo>
                    <a:pt x="153155" y="0"/>
                  </a:lnTo>
                  <a:lnTo>
                    <a:pt x="166949" y="521"/>
                  </a:lnTo>
                  <a:lnTo>
                    <a:pt x="181040" y="2092"/>
                  </a:lnTo>
                  <a:lnTo>
                    <a:pt x="189209" y="6810"/>
                  </a:lnTo>
                  <a:lnTo>
                    <a:pt x="193433" y="13626"/>
                  </a:lnTo>
                  <a:lnTo>
                    <a:pt x="195024" y="21840"/>
                  </a:lnTo>
                  <a:lnTo>
                    <a:pt x="194862" y="33434"/>
                  </a:lnTo>
                  <a:lnTo>
                    <a:pt x="193531" y="47281"/>
                  </a:lnTo>
                  <a:lnTo>
                    <a:pt x="191419" y="62630"/>
                  </a:lnTo>
                  <a:lnTo>
                    <a:pt x="188788" y="76532"/>
                  </a:lnTo>
                  <a:lnTo>
                    <a:pt x="185811" y="89471"/>
                  </a:lnTo>
                  <a:lnTo>
                    <a:pt x="182602" y="101768"/>
                  </a:lnTo>
                  <a:lnTo>
                    <a:pt x="179240" y="117307"/>
                  </a:lnTo>
                  <a:lnTo>
                    <a:pt x="161422" y="210316"/>
                  </a:lnTo>
                  <a:lnTo>
                    <a:pt x="159002" y="227601"/>
                  </a:lnTo>
                  <a:lnTo>
                    <a:pt x="157389" y="244018"/>
                  </a:lnTo>
                  <a:lnTo>
                    <a:pt x="143150" y="313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14913" y="3934188"/>
              <a:ext cx="209221" cy="29974"/>
            </a:xfrm>
            <a:custGeom>
              <a:avLst/>
              <a:gdLst/>
              <a:ahLst/>
              <a:cxnLst/>
              <a:rect l="0" t="0" r="0" b="0"/>
              <a:pathLst>
                <a:path w="209221" h="29974">
                  <a:moveTo>
                    <a:pt x="0" y="18962"/>
                  </a:moveTo>
                  <a:lnTo>
                    <a:pt x="11692" y="7271"/>
                  </a:lnTo>
                  <a:lnTo>
                    <a:pt x="20030" y="3827"/>
                  </a:lnTo>
                  <a:lnTo>
                    <a:pt x="30482" y="1531"/>
                  </a:lnTo>
                  <a:lnTo>
                    <a:pt x="42345" y="0"/>
                  </a:lnTo>
                  <a:lnTo>
                    <a:pt x="53924" y="203"/>
                  </a:lnTo>
                  <a:lnTo>
                    <a:pt x="65313" y="1562"/>
                  </a:lnTo>
                  <a:lnTo>
                    <a:pt x="76577" y="3691"/>
                  </a:lnTo>
                  <a:lnTo>
                    <a:pt x="87757" y="6335"/>
                  </a:lnTo>
                  <a:lnTo>
                    <a:pt x="98880" y="9320"/>
                  </a:lnTo>
                  <a:lnTo>
                    <a:pt x="121028" y="15900"/>
                  </a:lnTo>
                  <a:lnTo>
                    <a:pt x="143106" y="22903"/>
                  </a:lnTo>
                  <a:lnTo>
                    <a:pt x="155356" y="25260"/>
                  </a:lnTo>
                  <a:lnTo>
                    <a:pt x="168417" y="26831"/>
                  </a:lnTo>
                  <a:lnTo>
                    <a:pt x="209220" y="29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79191" y="4239450"/>
              <a:ext cx="121128" cy="66071"/>
            </a:xfrm>
            <a:custGeom>
              <a:avLst/>
              <a:gdLst/>
              <a:ahLst/>
              <a:cxnLst/>
              <a:rect l="0" t="0" r="0" b="0"/>
              <a:pathLst>
                <a:path w="121128" h="66071">
                  <a:moveTo>
                    <a:pt x="121127" y="0"/>
                  </a:moveTo>
                  <a:lnTo>
                    <a:pt x="103590" y="11692"/>
                  </a:lnTo>
                  <a:lnTo>
                    <a:pt x="95977" y="17583"/>
                  </a:lnTo>
                  <a:lnTo>
                    <a:pt x="88455" y="23957"/>
                  </a:lnTo>
                  <a:lnTo>
                    <a:pt x="80993" y="30653"/>
                  </a:lnTo>
                  <a:lnTo>
                    <a:pt x="71124" y="36341"/>
                  </a:lnTo>
                  <a:lnTo>
                    <a:pt x="59651" y="41357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395695" y="3821011"/>
              <a:ext cx="171696" cy="317585"/>
            </a:xfrm>
            <a:custGeom>
              <a:avLst/>
              <a:gdLst/>
              <a:ahLst/>
              <a:cxnLst/>
              <a:rect l="0" t="0" r="0" b="0"/>
              <a:pathLst>
                <a:path w="171696" h="317585">
                  <a:moveTo>
                    <a:pt x="36762" y="0"/>
                  </a:moveTo>
                  <a:lnTo>
                    <a:pt x="10877" y="103538"/>
                  </a:lnTo>
                  <a:lnTo>
                    <a:pt x="7270" y="116743"/>
                  </a:lnTo>
                  <a:lnTo>
                    <a:pt x="0" y="141202"/>
                  </a:lnTo>
                  <a:lnTo>
                    <a:pt x="3689" y="149192"/>
                  </a:lnTo>
                  <a:lnTo>
                    <a:pt x="12266" y="154519"/>
                  </a:lnTo>
                  <a:lnTo>
                    <a:pt x="24102" y="158070"/>
                  </a:lnTo>
                  <a:lnTo>
                    <a:pt x="50304" y="165280"/>
                  </a:lnTo>
                  <a:lnTo>
                    <a:pt x="64142" y="168915"/>
                  </a:lnTo>
                  <a:lnTo>
                    <a:pt x="75815" y="173785"/>
                  </a:lnTo>
                  <a:lnTo>
                    <a:pt x="86044" y="179479"/>
                  </a:lnTo>
                  <a:lnTo>
                    <a:pt x="95310" y="185722"/>
                  </a:lnTo>
                  <a:lnTo>
                    <a:pt x="103935" y="192331"/>
                  </a:lnTo>
                  <a:lnTo>
                    <a:pt x="112131" y="199185"/>
                  </a:lnTo>
                  <a:lnTo>
                    <a:pt x="120043" y="206200"/>
                  </a:lnTo>
                  <a:lnTo>
                    <a:pt x="138622" y="223783"/>
                  </a:lnTo>
                  <a:lnTo>
                    <a:pt x="148714" y="233611"/>
                  </a:lnTo>
                  <a:lnTo>
                    <a:pt x="156667" y="245057"/>
                  </a:lnTo>
                  <a:lnTo>
                    <a:pt x="163192" y="257581"/>
                  </a:lnTo>
                  <a:lnTo>
                    <a:pt x="168765" y="270825"/>
                  </a:lnTo>
                  <a:lnTo>
                    <a:pt x="171257" y="283324"/>
                  </a:lnTo>
                  <a:lnTo>
                    <a:pt x="171695" y="295328"/>
                  </a:lnTo>
                  <a:lnTo>
                    <a:pt x="170764" y="307001"/>
                  </a:lnTo>
                  <a:lnTo>
                    <a:pt x="164025" y="313560"/>
                  </a:lnTo>
                  <a:lnTo>
                    <a:pt x="153415" y="316708"/>
                  </a:lnTo>
                  <a:lnTo>
                    <a:pt x="140224" y="317584"/>
                  </a:lnTo>
                  <a:lnTo>
                    <a:pt x="127760" y="316944"/>
                  </a:lnTo>
                  <a:lnTo>
                    <a:pt x="115780" y="315295"/>
                  </a:lnTo>
                  <a:lnTo>
                    <a:pt x="80808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99422" y="3838731"/>
              <a:ext cx="231244" cy="26327"/>
            </a:xfrm>
            <a:custGeom>
              <a:avLst/>
              <a:gdLst/>
              <a:ahLst/>
              <a:cxnLst/>
              <a:rect l="0" t="0" r="0" b="0"/>
              <a:pathLst>
                <a:path w="231244" h="26327">
                  <a:moveTo>
                    <a:pt x="0" y="26326"/>
                  </a:moveTo>
                  <a:lnTo>
                    <a:pt x="11691" y="14635"/>
                  </a:lnTo>
                  <a:lnTo>
                    <a:pt x="21253" y="9968"/>
                  </a:lnTo>
                  <a:lnTo>
                    <a:pt x="33745" y="5632"/>
                  </a:lnTo>
                  <a:lnTo>
                    <a:pt x="48190" y="1519"/>
                  </a:lnTo>
                  <a:lnTo>
                    <a:pt x="63938" y="0"/>
                  </a:lnTo>
                  <a:lnTo>
                    <a:pt x="80554" y="211"/>
                  </a:lnTo>
                  <a:lnTo>
                    <a:pt x="97749" y="1575"/>
                  </a:lnTo>
                  <a:lnTo>
                    <a:pt x="116553" y="2484"/>
                  </a:lnTo>
                  <a:lnTo>
                    <a:pt x="136431" y="3091"/>
                  </a:lnTo>
                  <a:lnTo>
                    <a:pt x="231243" y="43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09999" y="3832023"/>
              <a:ext cx="99524" cy="256395"/>
            </a:xfrm>
            <a:custGeom>
              <a:avLst/>
              <a:gdLst/>
              <a:ahLst/>
              <a:cxnLst/>
              <a:rect l="0" t="0" r="0" b="0"/>
              <a:pathLst>
                <a:path w="99524" h="256395">
                  <a:moveTo>
                    <a:pt x="41793" y="0"/>
                  </a:moveTo>
                  <a:lnTo>
                    <a:pt x="30102" y="23382"/>
                  </a:lnTo>
                  <a:lnTo>
                    <a:pt x="25434" y="36388"/>
                  </a:lnTo>
                  <a:lnTo>
                    <a:pt x="21099" y="51176"/>
                  </a:lnTo>
                  <a:lnTo>
                    <a:pt x="16986" y="67152"/>
                  </a:lnTo>
                  <a:lnTo>
                    <a:pt x="9152" y="101216"/>
                  </a:lnTo>
                  <a:lnTo>
                    <a:pt x="5350" y="118864"/>
                  </a:lnTo>
                  <a:lnTo>
                    <a:pt x="2816" y="135524"/>
                  </a:lnTo>
                  <a:lnTo>
                    <a:pt x="1126" y="151524"/>
                  </a:lnTo>
                  <a:lnTo>
                    <a:pt x="0" y="167085"/>
                  </a:lnTo>
                  <a:lnTo>
                    <a:pt x="472" y="181130"/>
                  </a:lnTo>
                  <a:lnTo>
                    <a:pt x="2011" y="194164"/>
                  </a:lnTo>
                  <a:lnTo>
                    <a:pt x="4260" y="206523"/>
                  </a:lnTo>
                  <a:lnTo>
                    <a:pt x="8206" y="217210"/>
                  </a:lnTo>
                  <a:lnTo>
                    <a:pt x="13284" y="226781"/>
                  </a:lnTo>
                  <a:lnTo>
                    <a:pt x="19117" y="235610"/>
                  </a:lnTo>
                  <a:lnTo>
                    <a:pt x="26676" y="242718"/>
                  </a:lnTo>
                  <a:lnTo>
                    <a:pt x="35385" y="248681"/>
                  </a:lnTo>
                  <a:lnTo>
                    <a:pt x="44862" y="253880"/>
                  </a:lnTo>
                  <a:lnTo>
                    <a:pt x="54851" y="256122"/>
                  </a:lnTo>
                  <a:lnTo>
                    <a:pt x="65180" y="256394"/>
                  </a:lnTo>
                  <a:lnTo>
                    <a:pt x="75737" y="255351"/>
                  </a:lnTo>
                  <a:lnTo>
                    <a:pt x="83999" y="250985"/>
                  </a:lnTo>
                  <a:lnTo>
                    <a:pt x="90730" y="244404"/>
                  </a:lnTo>
                  <a:lnTo>
                    <a:pt x="96441" y="236347"/>
                  </a:lnTo>
                  <a:lnTo>
                    <a:pt x="99024" y="227304"/>
                  </a:lnTo>
                  <a:lnTo>
                    <a:pt x="99523" y="217606"/>
                  </a:lnTo>
                  <a:lnTo>
                    <a:pt x="98633" y="207469"/>
                  </a:lnTo>
                  <a:lnTo>
                    <a:pt x="95592" y="198265"/>
                  </a:lnTo>
                  <a:lnTo>
                    <a:pt x="91117" y="189681"/>
                  </a:lnTo>
                  <a:lnTo>
                    <a:pt x="85688" y="181512"/>
                  </a:lnTo>
                  <a:lnTo>
                    <a:pt x="77174" y="176066"/>
                  </a:lnTo>
                  <a:lnTo>
                    <a:pt x="66603" y="172435"/>
                  </a:lnTo>
                  <a:lnTo>
                    <a:pt x="54663" y="170014"/>
                  </a:lnTo>
                  <a:lnTo>
                    <a:pt x="44255" y="172071"/>
                  </a:lnTo>
                  <a:lnTo>
                    <a:pt x="34870" y="177113"/>
                  </a:lnTo>
                  <a:lnTo>
                    <a:pt x="8758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17025" y="3825433"/>
              <a:ext cx="143092" cy="336937"/>
            </a:xfrm>
            <a:custGeom>
              <a:avLst/>
              <a:gdLst/>
              <a:ahLst/>
              <a:cxnLst/>
              <a:rect l="0" t="0" r="0" b="0"/>
              <a:pathLst>
                <a:path w="143092" h="336937">
                  <a:moveTo>
                    <a:pt x="143091" y="50636"/>
                  </a:moveTo>
                  <a:lnTo>
                    <a:pt x="137245" y="33099"/>
                  </a:lnTo>
                  <a:lnTo>
                    <a:pt x="131853" y="25486"/>
                  </a:lnTo>
                  <a:lnTo>
                    <a:pt x="124587" y="17964"/>
                  </a:lnTo>
                  <a:lnTo>
                    <a:pt x="116073" y="10502"/>
                  </a:lnTo>
                  <a:lnTo>
                    <a:pt x="104279" y="5528"/>
                  </a:lnTo>
                  <a:lnTo>
                    <a:pt x="90299" y="2211"/>
                  </a:lnTo>
                  <a:lnTo>
                    <a:pt x="74862" y="0"/>
                  </a:lnTo>
                  <a:lnTo>
                    <a:pt x="60900" y="2197"/>
                  </a:lnTo>
                  <a:lnTo>
                    <a:pt x="47921" y="7332"/>
                  </a:lnTo>
                  <a:lnTo>
                    <a:pt x="35598" y="14426"/>
                  </a:lnTo>
                  <a:lnTo>
                    <a:pt x="24936" y="24049"/>
                  </a:lnTo>
                  <a:lnTo>
                    <a:pt x="15380" y="35358"/>
                  </a:lnTo>
                  <a:lnTo>
                    <a:pt x="6563" y="47792"/>
                  </a:lnTo>
                  <a:lnTo>
                    <a:pt x="1909" y="59751"/>
                  </a:lnTo>
                  <a:lnTo>
                    <a:pt x="29" y="71395"/>
                  </a:lnTo>
                  <a:lnTo>
                    <a:pt x="0" y="82828"/>
                  </a:lnTo>
                  <a:lnTo>
                    <a:pt x="2427" y="94120"/>
                  </a:lnTo>
                  <a:lnTo>
                    <a:pt x="6492" y="105319"/>
                  </a:lnTo>
                  <a:lnTo>
                    <a:pt x="11649" y="116456"/>
                  </a:lnTo>
                  <a:lnTo>
                    <a:pt x="21205" y="122657"/>
                  </a:lnTo>
                  <a:lnTo>
                    <a:pt x="33693" y="125567"/>
                  </a:lnTo>
                  <a:lnTo>
                    <a:pt x="48136" y="126283"/>
                  </a:lnTo>
                  <a:lnTo>
                    <a:pt x="61435" y="123091"/>
                  </a:lnTo>
                  <a:lnTo>
                    <a:pt x="73971" y="117292"/>
                  </a:lnTo>
                  <a:lnTo>
                    <a:pt x="86000" y="109755"/>
                  </a:lnTo>
                  <a:lnTo>
                    <a:pt x="96465" y="102284"/>
                  </a:lnTo>
                  <a:lnTo>
                    <a:pt x="105890" y="94856"/>
                  </a:lnTo>
                  <a:lnTo>
                    <a:pt x="114619" y="87457"/>
                  </a:lnTo>
                  <a:lnTo>
                    <a:pt x="120439" y="87418"/>
                  </a:lnTo>
                  <a:lnTo>
                    <a:pt x="124319" y="92287"/>
                  </a:lnTo>
                  <a:lnTo>
                    <a:pt x="126906" y="100426"/>
                  </a:lnTo>
                  <a:lnTo>
                    <a:pt x="127407" y="113194"/>
                  </a:lnTo>
                  <a:lnTo>
                    <a:pt x="126517" y="129046"/>
                  </a:lnTo>
                  <a:lnTo>
                    <a:pt x="124701" y="146956"/>
                  </a:lnTo>
                  <a:lnTo>
                    <a:pt x="123490" y="166236"/>
                  </a:lnTo>
                  <a:lnTo>
                    <a:pt x="122144" y="207235"/>
                  </a:lnTo>
                  <a:lnTo>
                    <a:pt x="121068" y="336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291358" y="3898092"/>
              <a:ext cx="8717" cy="220232"/>
            </a:xfrm>
            <a:custGeom>
              <a:avLst/>
              <a:gdLst/>
              <a:ahLst/>
              <a:cxnLst/>
              <a:rect l="0" t="0" r="0" b="0"/>
              <a:pathLst>
                <a:path w="8717" h="220232">
                  <a:moveTo>
                    <a:pt x="0" y="0"/>
                  </a:moveTo>
                  <a:lnTo>
                    <a:pt x="0" y="67152"/>
                  </a:lnTo>
                  <a:lnTo>
                    <a:pt x="1224" y="83920"/>
                  </a:lnTo>
                  <a:lnTo>
                    <a:pt x="3263" y="101217"/>
                  </a:lnTo>
                  <a:lnTo>
                    <a:pt x="5846" y="118865"/>
                  </a:lnTo>
                  <a:lnTo>
                    <a:pt x="7568" y="135525"/>
                  </a:lnTo>
                  <a:lnTo>
                    <a:pt x="8716" y="15152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25289" y="3990852"/>
              <a:ext cx="220232" cy="17357"/>
            </a:xfrm>
            <a:custGeom>
              <a:avLst/>
              <a:gdLst/>
              <a:ahLst/>
              <a:cxnLst/>
              <a:rect l="0" t="0" r="0" b="0"/>
              <a:pathLst>
                <a:path w="220232" h="17357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60017" y="3921"/>
                  </a:lnTo>
                  <a:lnTo>
                    <a:pt x="76717" y="4728"/>
                  </a:lnTo>
                  <a:lnTo>
                    <a:pt x="95191" y="5267"/>
                  </a:lnTo>
                  <a:lnTo>
                    <a:pt x="117295" y="6850"/>
                  </a:lnTo>
                  <a:lnTo>
                    <a:pt x="220231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2557660" y="3841238"/>
            <a:ext cx="201799" cy="310121"/>
          </a:xfrm>
          <a:custGeom>
            <a:avLst/>
            <a:gdLst/>
            <a:ahLst/>
            <a:cxnLst/>
            <a:rect l="0" t="0" r="0" b="0"/>
            <a:pathLst>
              <a:path w="201799" h="310121">
                <a:moveTo>
                  <a:pt x="75057" y="34831"/>
                </a:moveTo>
                <a:lnTo>
                  <a:pt x="121037" y="4178"/>
                </a:lnTo>
                <a:lnTo>
                  <a:pt x="132627" y="937"/>
                </a:lnTo>
                <a:lnTo>
                  <a:pt x="145248" y="0"/>
                </a:lnTo>
                <a:lnTo>
                  <a:pt x="158556" y="599"/>
                </a:lnTo>
                <a:lnTo>
                  <a:pt x="169875" y="5892"/>
                </a:lnTo>
                <a:lnTo>
                  <a:pt x="179869" y="14315"/>
                </a:lnTo>
                <a:lnTo>
                  <a:pt x="188978" y="24824"/>
                </a:lnTo>
                <a:lnTo>
                  <a:pt x="195050" y="37948"/>
                </a:lnTo>
                <a:lnTo>
                  <a:pt x="199099" y="52814"/>
                </a:lnTo>
                <a:lnTo>
                  <a:pt x="201798" y="68843"/>
                </a:lnTo>
                <a:lnTo>
                  <a:pt x="201150" y="85646"/>
                </a:lnTo>
                <a:lnTo>
                  <a:pt x="198271" y="102966"/>
                </a:lnTo>
                <a:lnTo>
                  <a:pt x="193905" y="120630"/>
                </a:lnTo>
                <a:lnTo>
                  <a:pt x="188547" y="136076"/>
                </a:lnTo>
                <a:lnTo>
                  <a:pt x="182528" y="150045"/>
                </a:lnTo>
                <a:lnTo>
                  <a:pt x="176069" y="163028"/>
                </a:lnTo>
                <a:lnTo>
                  <a:pt x="169315" y="174130"/>
                </a:lnTo>
                <a:lnTo>
                  <a:pt x="162366" y="183978"/>
                </a:lnTo>
                <a:lnTo>
                  <a:pt x="155286" y="192991"/>
                </a:lnTo>
                <a:lnTo>
                  <a:pt x="148119" y="201446"/>
                </a:lnTo>
                <a:lnTo>
                  <a:pt x="140894" y="209530"/>
                </a:lnTo>
                <a:lnTo>
                  <a:pt x="133630" y="217366"/>
                </a:lnTo>
                <a:lnTo>
                  <a:pt x="122670" y="225038"/>
                </a:lnTo>
                <a:lnTo>
                  <a:pt x="109246" y="232599"/>
                </a:lnTo>
                <a:lnTo>
                  <a:pt x="94179" y="240087"/>
                </a:lnTo>
                <a:lnTo>
                  <a:pt x="79241" y="246302"/>
                </a:lnTo>
                <a:lnTo>
                  <a:pt x="64388" y="251669"/>
                </a:lnTo>
                <a:lnTo>
                  <a:pt x="49591" y="256471"/>
                </a:lnTo>
                <a:lnTo>
                  <a:pt x="36057" y="258448"/>
                </a:lnTo>
                <a:lnTo>
                  <a:pt x="23363" y="258543"/>
                </a:lnTo>
                <a:lnTo>
                  <a:pt x="11230" y="257383"/>
                </a:lnTo>
                <a:lnTo>
                  <a:pt x="4365" y="252939"/>
                </a:lnTo>
                <a:lnTo>
                  <a:pt x="1012" y="246306"/>
                </a:lnTo>
                <a:lnTo>
                  <a:pt x="0" y="238213"/>
                </a:lnTo>
                <a:lnTo>
                  <a:pt x="2996" y="231594"/>
                </a:lnTo>
                <a:lnTo>
                  <a:pt x="8664" y="225958"/>
                </a:lnTo>
                <a:lnTo>
                  <a:pt x="16113" y="220978"/>
                </a:lnTo>
                <a:lnTo>
                  <a:pt x="27196" y="218880"/>
                </a:lnTo>
                <a:lnTo>
                  <a:pt x="40703" y="218706"/>
                </a:lnTo>
                <a:lnTo>
                  <a:pt x="55825" y="219813"/>
                </a:lnTo>
                <a:lnTo>
                  <a:pt x="69576" y="222998"/>
                </a:lnTo>
                <a:lnTo>
                  <a:pt x="82415" y="227569"/>
                </a:lnTo>
                <a:lnTo>
                  <a:pt x="94644" y="233062"/>
                </a:lnTo>
                <a:lnTo>
                  <a:pt x="106468" y="239172"/>
                </a:lnTo>
                <a:lnTo>
                  <a:pt x="118021" y="245692"/>
                </a:lnTo>
                <a:lnTo>
                  <a:pt x="129393" y="252486"/>
                </a:lnTo>
                <a:lnTo>
                  <a:pt x="139422" y="260686"/>
                </a:lnTo>
                <a:lnTo>
                  <a:pt x="148554" y="269823"/>
                </a:lnTo>
                <a:lnTo>
                  <a:pt x="185172" y="310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932541" y="3844343"/>
            <a:ext cx="1473038" cy="384097"/>
            <a:chOff x="2932541" y="3844343"/>
            <a:chExt cx="1473038" cy="384097"/>
          </a:xfrm>
        </p:grpSpPr>
        <p:sp>
          <p:nvSpPr>
            <p:cNvPr id="58" name="Freeform 57"/>
            <p:cNvSpPr/>
            <p:nvPr/>
          </p:nvSpPr>
          <p:spPr>
            <a:xfrm>
              <a:off x="2932541" y="3844343"/>
              <a:ext cx="173674" cy="384097"/>
            </a:xfrm>
            <a:custGeom>
              <a:avLst/>
              <a:gdLst/>
              <a:ahLst/>
              <a:cxnLst/>
              <a:rect l="0" t="0" r="0" b="0"/>
              <a:pathLst>
                <a:path w="173674" h="384097">
                  <a:moveTo>
                    <a:pt x="107604" y="119818"/>
                  </a:moveTo>
                  <a:lnTo>
                    <a:pt x="133488" y="42165"/>
                  </a:lnTo>
                  <a:lnTo>
                    <a:pt x="132201" y="31344"/>
                  </a:lnTo>
                  <a:lnTo>
                    <a:pt x="127672" y="20460"/>
                  </a:lnTo>
                  <a:lnTo>
                    <a:pt x="120983" y="9533"/>
                  </a:lnTo>
                  <a:lnTo>
                    <a:pt x="112853" y="3472"/>
                  </a:lnTo>
                  <a:lnTo>
                    <a:pt x="103762" y="655"/>
                  </a:lnTo>
                  <a:lnTo>
                    <a:pt x="94031" y="0"/>
                  </a:lnTo>
                  <a:lnTo>
                    <a:pt x="85097" y="2011"/>
                  </a:lnTo>
                  <a:lnTo>
                    <a:pt x="76694" y="5798"/>
                  </a:lnTo>
                  <a:lnTo>
                    <a:pt x="68644" y="10770"/>
                  </a:lnTo>
                  <a:lnTo>
                    <a:pt x="59608" y="17756"/>
                  </a:lnTo>
                  <a:lnTo>
                    <a:pt x="49913" y="26083"/>
                  </a:lnTo>
                  <a:lnTo>
                    <a:pt x="39779" y="35305"/>
                  </a:lnTo>
                  <a:lnTo>
                    <a:pt x="31799" y="45124"/>
                  </a:lnTo>
                  <a:lnTo>
                    <a:pt x="25256" y="55340"/>
                  </a:lnTo>
                  <a:lnTo>
                    <a:pt x="19671" y="65821"/>
                  </a:lnTo>
                  <a:lnTo>
                    <a:pt x="14724" y="76479"/>
                  </a:lnTo>
                  <a:lnTo>
                    <a:pt x="10202" y="87255"/>
                  </a:lnTo>
                  <a:lnTo>
                    <a:pt x="5964" y="98109"/>
                  </a:lnTo>
                  <a:lnTo>
                    <a:pt x="3139" y="111463"/>
                  </a:lnTo>
                  <a:lnTo>
                    <a:pt x="1255" y="126484"/>
                  </a:lnTo>
                  <a:lnTo>
                    <a:pt x="0" y="142615"/>
                  </a:lnTo>
                  <a:lnTo>
                    <a:pt x="1609" y="158263"/>
                  </a:lnTo>
                  <a:lnTo>
                    <a:pt x="5130" y="173588"/>
                  </a:lnTo>
                  <a:lnTo>
                    <a:pt x="9923" y="188700"/>
                  </a:lnTo>
                  <a:lnTo>
                    <a:pt x="16790" y="201221"/>
                  </a:lnTo>
                  <a:lnTo>
                    <a:pt x="25038" y="212015"/>
                  </a:lnTo>
                  <a:lnTo>
                    <a:pt x="34207" y="221659"/>
                  </a:lnTo>
                  <a:lnTo>
                    <a:pt x="46438" y="226864"/>
                  </a:lnTo>
                  <a:lnTo>
                    <a:pt x="60709" y="229111"/>
                  </a:lnTo>
                  <a:lnTo>
                    <a:pt x="76341" y="229385"/>
                  </a:lnTo>
                  <a:lnTo>
                    <a:pt x="90432" y="225898"/>
                  </a:lnTo>
                  <a:lnTo>
                    <a:pt x="103497" y="219902"/>
                  </a:lnTo>
                  <a:lnTo>
                    <a:pt x="115877" y="212234"/>
                  </a:lnTo>
                  <a:lnTo>
                    <a:pt x="126578" y="202229"/>
                  </a:lnTo>
                  <a:lnTo>
                    <a:pt x="136159" y="190664"/>
                  </a:lnTo>
                  <a:lnTo>
                    <a:pt x="144993" y="178061"/>
                  </a:lnTo>
                  <a:lnTo>
                    <a:pt x="152106" y="165988"/>
                  </a:lnTo>
                  <a:lnTo>
                    <a:pt x="158072" y="154269"/>
                  </a:lnTo>
                  <a:lnTo>
                    <a:pt x="163272" y="142785"/>
                  </a:lnTo>
                  <a:lnTo>
                    <a:pt x="166739" y="130236"/>
                  </a:lnTo>
                  <a:lnTo>
                    <a:pt x="169050" y="116975"/>
                  </a:lnTo>
                  <a:lnTo>
                    <a:pt x="170591" y="103241"/>
                  </a:lnTo>
                  <a:lnTo>
                    <a:pt x="170395" y="98979"/>
                  </a:lnTo>
                  <a:lnTo>
                    <a:pt x="169041" y="101031"/>
                  </a:lnTo>
                  <a:lnTo>
                    <a:pt x="166914" y="107294"/>
                  </a:lnTo>
                  <a:lnTo>
                    <a:pt x="165497" y="116362"/>
                  </a:lnTo>
                  <a:lnTo>
                    <a:pt x="164552" y="127302"/>
                  </a:lnTo>
                  <a:lnTo>
                    <a:pt x="163922" y="139490"/>
                  </a:lnTo>
                  <a:lnTo>
                    <a:pt x="163222" y="169345"/>
                  </a:lnTo>
                  <a:lnTo>
                    <a:pt x="162694" y="302135"/>
                  </a:lnTo>
                  <a:lnTo>
                    <a:pt x="163907" y="318443"/>
                  </a:lnTo>
                  <a:lnTo>
                    <a:pt x="173673" y="3840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60283" y="3869551"/>
              <a:ext cx="165267" cy="325854"/>
            </a:xfrm>
            <a:custGeom>
              <a:avLst/>
              <a:gdLst/>
              <a:ahLst/>
              <a:cxnLst/>
              <a:rect l="0" t="0" r="0" b="0"/>
              <a:pathLst>
                <a:path w="165267" h="325854">
                  <a:moveTo>
                    <a:pt x="132232" y="105622"/>
                  </a:moveTo>
                  <a:lnTo>
                    <a:pt x="143923" y="93931"/>
                  </a:lnTo>
                  <a:lnTo>
                    <a:pt x="146143" y="86816"/>
                  </a:lnTo>
                  <a:lnTo>
                    <a:pt x="146400" y="78403"/>
                  </a:lnTo>
                  <a:lnTo>
                    <a:pt x="145348" y="69123"/>
                  </a:lnTo>
                  <a:lnTo>
                    <a:pt x="142199" y="59266"/>
                  </a:lnTo>
                  <a:lnTo>
                    <a:pt x="137653" y="49024"/>
                  </a:lnTo>
                  <a:lnTo>
                    <a:pt x="132176" y="38526"/>
                  </a:lnTo>
                  <a:lnTo>
                    <a:pt x="124853" y="29080"/>
                  </a:lnTo>
                  <a:lnTo>
                    <a:pt x="116301" y="20336"/>
                  </a:lnTo>
                  <a:lnTo>
                    <a:pt x="106929" y="12059"/>
                  </a:lnTo>
                  <a:lnTo>
                    <a:pt x="95787" y="6542"/>
                  </a:lnTo>
                  <a:lnTo>
                    <a:pt x="83465" y="2863"/>
                  </a:lnTo>
                  <a:lnTo>
                    <a:pt x="70357" y="411"/>
                  </a:lnTo>
                  <a:lnTo>
                    <a:pt x="57947" y="0"/>
                  </a:lnTo>
                  <a:lnTo>
                    <a:pt x="46003" y="949"/>
                  </a:lnTo>
                  <a:lnTo>
                    <a:pt x="34370" y="2805"/>
                  </a:lnTo>
                  <a:lnTo>
                    <a:pt x="24168" y="7713"/>
                  </a:lnTo>
                  <a:lnTo>
                    <a:pt x="14920" y="14656"/>
                  </a:lnTo>
                  <a:lnTo>
                    <a:pt x="6307" y="22955"/>
                  </a:lnTo>
                  <a:lnTo>
                    <a:pt x="1788" y="34605"/>
                  </a:lnTo>
                  <a:lnTo>
                    <a:pt x="0" y="48489"/>
                  </a:lnTo>
                  <a:lnTo>
                    <a:pt x="31" y="63863"/>
                  </a:lnTo>
                  <a:lnTo>
                    <a:pt x="2499" y="77783"/>
                  </a:lnTo>
                  <a:lnTo>
                    <a:pt x="6591" y="90733"/>
                  </a:lnTo>
                  <a:lnTo>
                    <a:pt x="11766" y="103037"/>
                  </a:lnTo>
                  <a:lnTo>
                    <a:pt x="18886" y="112463"/>
                  </a:lnTo>
                  <a:lnTo>
                    <a:pt x="27304" y="119971"/>
                  </a:lnTo>
                  <a:lnTo>
                    <a:pt x="36586" y="126200"/>
                  </a:lnTo>
                  <a:lnTo>
                    <a:pt x="46445" y="129128"/>
                  </a:lnTo>
                  <a:lnTo>
                    <a:pt x="56688" y="129857"/>
                  </a:lnTo>
                  <a:lnTo>
                    <a:pt x="67187" y="129120"/>
                  </a:lnTo>
                  <a:lnTo>
                    <a:pt x="76633" y="126181"/>
                  </a:lnTo>
                  <a:lnTo>
                    <a:pt x="85378" y="121775"/>
                  </a:lnTo>
                  <a:lnTo>
                    <a:pt x="93655" y="116391"/>
                  </a:lnTo>
                  <a:lnTo>
                    <a:pt x="101620" y="110354"/>
                  </a:lnTo>
                  <a:lnTo>
                    <a:pt x="109377" y="103883"/>
                  </a:lnTo>
                  <a:lnTo>
                    <a:pt x="116995" y="97121"/>
                  </a:lnTo>
                  <a:lnTo>
                    <a:pt x="122074" y="98731"/>
                  </a:lnTo>
                  <a:lnTo>
                    <a:pt x="125460" y="105922"/>
                  </a:lnTo>
                  <a:lnTo>
                    <a:pt x="127717" y="116834"/>
                  </a:lnTo>
                  <a:lnTo>
                    <a:pt x="129222" y="130226"/>
                  </a:lnTo>
                  <a:lnTo>
                    <a:pt x="130225" y="145271"/>
                  </a:lnTo>
                  <a:lnTo>
                    <a:pt x="130894" y="161419"/>
                  </a:lnTo>
                  <a:lnTo>
                    <a:pt x="132563" y="175854"/>
                  </a:lnTo>
                  <a:lnTo>
                    <a:pt x="134900" y="189149"/>
                  </a:lnTo>
                  <a:lnTo>
                    <a:pt x="137681" y="201683"/>
                  </a:lnTo>
                  <a:lnTo>
                    <a:pt x="139535" y="216156"/>
                  </a:lnTo>
                  <a:lnTo>
                    <a:pt x="140771" y="231922"/>
                  </a:lnTo>
                  <a:lnTo>
                    <a:pt x="141595" y="248550"/>
                  </a:lnTo>
                  <a:lnTo>
                    <a:pt x="144591" y="264530"/>
                  </a:lnTo>
                  <a:lnTo>
                    <a:pt x="149036" y="280077"/>
                  </a:lnTo>
                  <a:lnTo>
                    <a:pt x="165266" y="3258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513407" y="3931127"/>
              <a:ext cx="220467" cy="253267"/>
            </a:xfrm>
            <a:custGeom>
              <a:avLst/>
              <a:gdLst/>
              <a:ahLst/>
              <a:cxnLst/>
              <a:rect l="0" t="0" r="0" b="0"/>
              <a:pathLst>
                <a:path w="220467" h="253267">
                  <a:moveTo>
                    <a:pt x="55293" y="0"/>
                  </a:moveTo>
                  <a:lnTo>
                    <a:pt x="78675" y="5845"/>
                  </a:lnTo>
                  <a:lnTo>
                    <a:pt x="89233" y="11238"/>
                  </a:lnTo>
                  <a:lnTo>
                    <a:pt x="99943" y="18504"/>
                  </a:lnTo>
                  <a:lnTo>
                    <a:pt x="110753" y="27018"/>
                  </a:lnTo>
                  <a:lnTo>
                    <a:pt x="119184" y="38812"/>
                  </a:lnTo>
                  <a:lnTo>
                    <a:pt x="126027" y="52791"/>
                  </a:lnTo>
                  <a:lnTo>
                    <a:pt x="136894" y="82191"/>
                  </a:lnTo>
                  <a:lnTo>
                    <a:pt x="145802" y="107492"/>
                  </a:lnTo>
                  <a:lnTo>
                    <a:pt x="147443" y="121825"/>
                  </a:lnTo>
                  <a:lnTo>
                    <a:pt x="147314" y="137498"/>
                  </a:lnTo>
                  <a:lnTo>
                    <a:pt x="146004" y="154064"/>
                  </a:lnTo>
                  <a:lnTo>
                    <a:pt x="142684" y="170002"/>
                  </a:lnTo>
                  <a:lnTo>
                    <a:pt x="138024" y="185522"/>
                  </a:lnTo>
                  <a:lnTo>
                    <a:pt x="132470" y="200762"/>
                  </a:lnTo>
                  <a:lnTo>
                    <a:pt x="123874" y="213369"/>
                  </a:lnTo>
                  <a:lnTo>
                    <a:pt x="113248" y="224221"/>
                  </a:lnTo>
                  <a:lnTo>
                    <a:pt x="101271" y="233902"/>
                  </a:lnTo>
                  <a:lnTo>
                    <a:pt x="89615" y="239133"/>
                  </a:lnTo>
                  <a:lnTo>
                    <a:pt x="78174" y="241397"/>
                  </a:lnTo>
                  <a:lnTo>
                    <a:pt x="66877" y="241683"/>
                  </a:lnTo>
                  <a:lnTo>
                    <a:pt x="55674" y="239426"/>
                  </a:lnTo>
                  <a:lnTo>
                    <a:pt x="44535" y="235475"/>
                  </a:lnTo>
                  <a:lnTo>
                    <a:pt x="33439" y="230394"/>
                  </a:lnTo>
                  <a:lnTo>
                    <a:pt x="23594" y="223336"/>
                  </a:lnTo>
                  <a:lnTo>
                    <a:pt x="14584" y="214960"/>
                  </a:lnTo>
                  <a:lnTo>
                    <a:pt x="6130" y="205705"/>
                  </a:lnTo>
                  <a:lnTo>
                    <a:pt x="1718" y="194642"/>
                  </a:lnTo>
                  <a:lnTo>
                    <a:pt x="0" y="182372"/>
                  </a:lnTo>
                  <a:lnTo>
                    <a:pt x="78" y="169298"/>
                  </a:lnTo>
                  <a:lnTo>
                    <a:pt x="5025" y="159358"/>
                  </a:lnTo>
                  <a:lnTo>
                    <a:pt x="13216" y="151509"/>
                  </a:lnTo>
                  <a:lnTo>
                    <a:pt x="23571" y="145052"/>
                  </a:lnTo>
                  <a:lnTo>
                    <a:pt x="34145" y="143194"/>
                  </a:lnTo>
                  <a:lnTo>
                    <a:pt x="44865" y="144403"/>
                  </a:lnTo>
                  <a:lnTo>
                    <a:pt x="55682" y="147656"/>
                  </a:lnTo>
                  <a:lnTo>
                    <a:pt x="67787" y="153495"/>
                  </a:lnTo>
                  <a:lnTo>
                    <a:pt x="80751" y="161058"/>
                  </a:lnTo>
                  <a:lnTo>
                    <a:pt x="94288" y="169771"/>
                  </a:lnTo>
                  <a:lnTo>
                    <a:pt x="105760" y="178026"/>
                  </a:lnTo>
                  <a:lnTo>
                    <a:pt x="115855" y="185977"/>
                  </a:lnTo>
                  <a:lnTo>
                    <a:pt x="125032" y="193724"/>
                  </a:lnTo>
                  <a:lnTo>
                    <a:pt x="136043" y="201337"/>
                  </a:lnTo>
                  <a:lnTo>
                    <a:pt x="148279" y="208858"/>
                  </a:lnTo>
                  <a:lnTo>
                    <a:pt x="161329" y="216319"/>
                  </a:lnTo>
                  <a:lnTo>
                    <a:pt x="173701" y="223741"/>
                  </a:lnTo>
                  <a:lnTo>
                    <a:pt x="220466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77391" y="3906498"/>
              <a:ext cx="187726" cy="288907"/>
            </a:xfrm>
            <a:custGeom>
              <a:avLst/>
              <a:gdLst/>
              <a:ahLst/>
              <a:cxnLst/>
              <a:rect l="0" t="0" r="0" b="0"/>
              <a:pathLst>
                <a:path w="187726" h="288907">
                  <a:moveTo>
                    <a:pt x="132667" y="79686"/>
                  </a:moveTo>
                  <a:lnTo>
                    <a:pt x="132667" y="56304"/>
                  </a:lnTo>
                  <a:lnTo>
                    <a:pt x="130220" y="45746"/>
                  </a:lnTo>
                  <a:lnTo>
                    <a:pt x="126142" y="35036"/>
                  </a:lnTo>
                  <a:lnTo>
                    <a:pt x="120976" y="24226"/>
                  </a:lnTo>
                  <a:lnTo>
                    <a:pt x="113861" y="15795"/>
                  </a:lnTo>
                  <a:lnTo>
                    <a:pt x="105448" y="8952"/>
                  </a:lnTo>
                  <a:lnTo>
                    <a:pt x="96168" y="3166"/>
                  </a:lnTo>
                  <a:lnTo>
                    <a:pt x="85088" y="532"/>
                  </a:lnTo>
                  <a:lnTo>
                    <a:pt x="72807" y="0"/>
                  </a:lnTo>
                  <a:lnTo>
                    <a:pt x="59726" y="868"/>
                  </a:lnTo>
                  <a:lnTo>
                    <a:pt x="47334" y="3895"/>
                  </a:lnTo>
                  <a:lnTo>
                    <a:pt x="35403" y="8359"/>
                  </a:lnTo>
                  <a:lnTo>
                    <a:pt x="23778" y="13782"/>
                  </a:lnTo>
                  <a:lnTo>
                    <a:pt x="14805" y="21068"/>
                  </a:lnTo>
                  <a:lnTo>
                    <a:pt x="7599" y="29596"/>
                  </a:lnTo>
                  <a:lnTo>
                    <a:pt x="1571" y="38952"/>
                  </a:lnTo>
                  <a:lnTo>
                    <a:pt x="0" y="48860"/>
                  </a:lnTo>
                  <a:lnTo>
                    <a:pt x="1400" y="59135"/>
                  </a:lnTo>
                  <a:lnTo>
                    <a:pt x="4780" y="69656"/>
                  </a:lnTo>
                  <a:lnTo>
                    <a:pt x="10704" y="79118"/>
                  </a:lnTo>
                  <a:lnTo>
                    <a:pt x="18323" y="87872"/>
                  </a:lnTo>
                  <a:lnTo>
                    <a:pt x="27074" y="96155"/>
                  </a:lnTo>
                  <a:lnTo>
                    <a:pt x="39025" y="101677"/>
                  </a:lnTo>
                  <a:lnTo>
                    <a:pt x="53110" y="105359"/>
                  </a:lnTo>
                  <a:lnTo>
                    <a:pt x="68617" y="107813"/>
                  </a:lnTo>
                  <a:lnTo>
                    <a:pt x="82626" y="108225"/>
                  </a:lnTo>
                  <a:lnTo>
                    <a:pt x="95636" y="107277"/>
                  </a:lnTo>
                  <a:lnTo>
                    <a:pt x="107979" y="105421"/>
                  </a:lnTo>
                  <a:lnTo>
                    <a:pt x="119879" y="101737"/>
                  </a:lnTo>
                  <a:lnTo>
                    <a:pt x="131483" y="96834"/>
                  </a:lnTo>
                  <a:lnTo>
                    <a:pt x="142889" y="91118"/>
                  </a:lnTo>
                  <a:lnTo>
                    <a:pt x="150493" y="92202"/>
                  </a:lnTo>
                  <a:lnTo>
                    <a:pt x="155563" y="97818"/>
                  </a:lnTo>
                  <a:lnTo>
                    <a:pt x="158942" y="106456"/>
                  </a:lnTo>
                  <a:lnTo>
                    <a:pt x="161195" y="118333"/>
                  </a:lnTo>
                  <a:lnTo>
                    <a:pt x="162697" y="132368"/>
                  </a:lnTo>
                  <a:lnTo>
                    <a:pt x="163699" y="147842"/>
                  </a:lnTo>
                  <a:lnTo>
                    <a:pt x="164366" y="163052"/>
                  </a:lnTo>
                  <a:lnTo>
                    <a:pt x="165108" y="193003"/>
                  </a:lnTo>
                  <a:lnTo>
                    <a:pt x="166529" y="206618"/>
                  </a:lnTo>
                  <a:lnTo>
                    <a:pt x="168701" y="219366"/>
                  </a:lnTo>
                  <a:lnTo>
                    <a:pt x="171371" y="231534"/>
                  </a:lnTo>
                  <a:lnTo>
                    <a:pt x="174375" y="243317"/>
                  </a:lnTo>
                  <a:lnTo>
                    <a:pt x="177602" y="254843"/>
                  </a:lnTo>
                  <a:lnTo>
                    <a:pt x="187725" y="288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207370" y="4052254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262428" y="4154334"/>
              <a:ext cx="143151" cy="19048"/>
            </a:xfrm>
            <a:custGeom>
              <a:avLst/>
              <a:gdLst/>
              <a:ahLst/>
              <a:cxnLst/>
              <a:rect l="0" t="0" r="0" b="0"/>
              <a:pathLst>
                <a:path w="143151" h="19048">
                  <a:moveTo>
                    <a:pt x="0" y="19047"/>
                  </a:moveTo>
                  <a:lnTo>
                    <a:pt x="17537" y="13201"/>
                  </a:lnTo>
                  <a:lnTo>
                    <a:pt x="27597" y="10256"/>
                  </a:lnTo>
                  <a:lnTo>
                    <a:pt x="51825" y="3721"/>
                  </a:lnTo>
                  <a:lnTo>
                    <a:pt x="65138" y="1489"/>
                  </a:lnTo>
                  <a:lnTo>
                    <a:pt x="78907" y="0"/>
                  </a:lnTo>
                  <a:lnTo>
                    <a:pt x="143150" y="8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92775" y="3773133"/>
            <a:ext cx="1298579" cy="499353"/>
            <a:chOff x="4592775" y="3773133"/>
            <a:chExt cx="1298579" cy="499353"/>
          </a:xfrm>
        </p:grpSpPr>
        <p:sp>
          <p:nvSpPr>
            <p:cNvPr id="65" name="Freeform 64"/>
            <p:cNvSpPr/>
            <p:nvPr/>
          </p:nvSpPr>
          <p:spPr>
            <a:xfrm>
              <a:off x="4592775" y="3795831"/>
              <a:ext cx="128867" cy="360939"/>
            </a:xfrm>
            <a:custGeom>
              <a:avLst/>
              <a:gdLst/>
              <a:ahLst/>
              <a:cxnLst/>
              <a:rect l="0" t="0" r="0" b="0"/>
              <a:pathLst>
                <a:path w="128867" h="360939">
                  <a:moveTo>
                    <a:pt x="22023" y="14169"/>
                  </a:moveTo>
                  <a:lnTo>
                    <a:pt x="39560" y="2477"/>
                  </a:lnTo>
                  <a:lnTo>
                    <a:pt x="48396" y="257"/>
                  </a:lnTo>
                  <a:lnTo>
                    <a:pt x="57958" y="0"/>
                  </a:lnTo>
                  <a:lnTo>
                    <a:pt x="68002" y="1053"/>
                  </a:lnTo>
                  <a:lnTo>
                    <a:pt x="77146" y="4201"/>
                  </a:lnTo>
                  <a:lnTo>
                    <a:pt x="85689" y="8747"/>
                  </a:lnTo>
                  <a:lnTo>
                    <a:pt x="93831" y="14225"/>
                  </a:lnTo>
                  <a:lnTo>
                    <a:pt x="100483" y="21547"/>
                  </a:lnTo>
                  <a:lnTo>
                    <a:pt x="106141" y="30099"/>
                  </a:lnTo>
                  <a:lnTo>
                    <a:pt x="111136" y="39471"/>
                  </a:lnTo>
                  <a:lnTo>
                    <a:pt x="113243" y="51836"/>
                  </a:lnTo>
                  <a:lnTo>
                    <a:pt x="113424" y="66198"/>
                  </a:lnTo>
                  <a:lnTo>
                    <a:pt x="112321" y="81889"/>
                  </a:lnTo>
                  <a:lnTo>
                    <a:pt x="107915" y="97244"/>
                  </a:lnTo>
                  <a:lnTo>
                    <a:pt x="101308" y="112375"/>
                  </a:lnTo>
                  <a:lnTo>
                    <a:pt x="93232" y="127357"/>
                  </a:lnTo>
                  <a:lnTo>
                    <a:pt x="84177" y="141015"/>
                  </a:lnTo>
                  <a:lnTo>
                    <a:pt x="74471" y="153790"/>
                  </a:lnTo>
                  <a:lnTo>
                    <a:pt x="64329" y="165978"/>
                  </a:lnTo>
                  <a:lnTo>
                    <a:pt x="62462" y="174103"/>
                  </a:lnTo>
                  <a:lnTo>
                    <a:pt x="66111" y="179520"/>
                  </a:lnTo>
                  <a:lnTo>
                    <a:pt x="73439" y="183131"/>
                  </a:lnTo>
                  <a:lnTo>
                    <a:pt x="81993" y="187985"/>
                  </a:lnTo>
                  <a:lnTo>
                    <a:pt x="91368" y="193669"/>
                  </a:lnTo>
                  <a:lnTo>
                    <a:pt x="101287" y="199905"/>
                  </a:lnTo>
                  <a:lnTo>
                    <a:pt x="109124" y="208956"/>
                  </a:lnTo>
                  <a:lnTo>
                    <a:pt x="115572" y="219885"/>
                  </a:lnTo>
                  <a:lnTo>
                    <a:pt x="121094" y="232064"/>
                  </a:lnTo>
                  <a:lnTo>
                    <a:pt x="124776" y="245078"/>
                  </a:lnTo>
                  <a:lnTo>
                    <a:pt x="127230" y="258648"/>
                  </a:lnTo>
                  <a:lnTo>
                    <a:pt x="128866" y="272588"/>
                  </a:lnTo>
                  <a:lnTo>
                    <a:pt x="127510" y="286776"/>
                  </a:lnTo>
                  <a:lnTo>
                    <a:pt x="124159" y="301129"/>
                  </a:lnTo>
                  <a:lnTo>
                    <a:pt x="119478" y="315591"/>
                  </a:lnTo>
                  <a:lnTo>
                    <a:pt x="113910" y="327679"/>
                  </a:lnTo>
                  <a:lnTo>
                    <a:pt x="107751" y="338185"/>
                  </a:lnTo>
                  <a:lnTo>
                    <a:pt x="101198" y="347636"/>
                  </a:lnTo>
                  <a:lnTo>
                    <a:pt x="91935" y="353937"/>
                  </a:lnTo>
                  <a:lnTo>
                    <a:pt x="80866" y="358137"/>
                  </a:lnTo>
                  <a:lnTo>
                    <a:pt x="68593" y="360938"/>
                  </a:lnTo>
                  <a:lnTo>
                    <a:pt x="56740" y="360358"/>
                  </a:lnTo>
                  <a:lnTo>
                    <a:pt x="45168" y="357524"/>
                  </a:lnTo>
                  <a:lnTo>
                    <a:pt x="0" y="344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68064" y="3798988"/>
              <a:ext cx="127625" cy="341359"/>
            </a:xfrm>
            <a:custGeom>
              <a:avLst/>
              <a:gdLst/>
              <a:ahLst/>
              <a:cxnLst/>
              <a:rect l="0" t="0" r="0" b="0"/>
              <a:pathLst>
                <a:path w="127625" h="341359">
                  <a:moveTo>
                    <a:pt x="33034" y="0"/>
                  </a:moveTo>
                  <a:lnTo>
                    <a:pt x="17708" y="45980"/>
                  </a:lnTo>
                  <a:lnTo>
                    <a:pt x="15476" y="57570"/>
                  </a:lnTo>
                  <a:lnTo>
                    <a:pt x="13988" y="70191"/>
                  </a:lnTo>
                  <a:lnTo>
                    <a:pt x="12995" y="83499"/>
                  </a:lnTo>
                  <a:lnTo>
                    <a:pt x="11111" y="97266"/>
                  </a:lnTo>
                  <a:lnTo>
                    <a:pt x="8630" y="111337"/>
                  </a:lnTo>
                  <a:lnTo>
                    <a:pt x="5754" y="125612"/>
                  </a:lnTo>
                  <a:lnTo>
                    <a:pt x="3835" y="141246"/>
                  </a:lnTo>
                  <a:lnTo>
                    <a:pt x="2557" y="157786"/>
                  </a:lnTo>
                  <a:lnTo>
                    <a:pt x="1704" y="174931"/>
                  </a:lnTo>
                  <a:lnTo>
                    <a:pt x="757" y="207031"/>
                  </a:lnTo>
                  <a:lnTo>
                    <a:pt x="149" y="267516"/>
                  </a:lnTo>
                  <a:lnTo>
                    <a:pt x="2546" y="282342"/>
                  </a:lnTo>
                  <a:lnTo>
                    <a:pt x="6591" y="297120"/>
                  </a:lnTo>
                  <a:lnTo>
                    <a:pt x="11735" y="311866"/>
                  </a:lnTo>
                  <a:lnTo>
                    <a:pt x="18835" y="322920"/>
                  </a:lnTo>
                  <a:lnTo>
                    <a:pt x="27239" y="331514"/>
                  </a:lnTo>
                  <a:lnTo>
                    <a:pt x="36512" y="338466"/>
                  </a:lnTo>
                  <a:lnTo>
                    <a:pt x="46364" y="339430"/>
                  </a:lnTo>
                  <a:lnTo>
                    <a:pt x="56603" y="336402"/>
                  </a:lnTo>
                  <a:lnTo>
                    <a:pt x="67099" y="330713"/>
                  </a:lnTo>
                  <a:lnTo>
                    <a:pt x="76544" y="322027"/>
                  </a:lnTo>
                  <a:lnTo>
                    <a:pt x="85287" y="311342"/>
                  </a:lnTo>
                  <a:lnTo>
                    <a:pt x="93564" y="299324"/>
                  </a:lnTo>
                  <a:lnTo>
                    <a:pt x="101528" y="285195"/>
                  </a:lnTo>
                  <a:lnTo>
                    <a:pt x="109284" y="269658"/>
                  </a:lnTo>
                  <a:lnTo>
                    <a:pt x="116903" y="253182"/>
                  </a:lnTo>
                  <a:lnTo>
                    <a:pt x="121981" y="237305"/>
                  </a:lnTo>
                  <a:lnTo>
                    <a:pt x="125367" y="221825"/>
                  </a:lnTo>
                  <a:lnTo>
                    <a:pt x="127624" y="206612"/>
                  </a:lnTo>
                  <a:lnTo>
                    <a:pt x="125458" y="195246"/>
                  </a:lnTo>
                  <a:lnTo>
                    <a:pt x="120344" y="186445"/>
                  </a:lnTo>
                  <a:lnTo>
                    <a:pt x="113264" y="179355"/>
                  </a:lnTo>
                  <a:lnTo>
                    <a:pt x="106097" y="177075"/>
                  </a:lnTo>
                  <a:lnTo>
                    <a:pt x="98872" y="178001"/>
                  </a:lnTo>
                  <a:lnTo>
                    <a:pt x="91608" y="181067"/>
                  </a:lnTo>
                  <a:lnTo>
                    <a:pt x="83095" y="189227"/>
                  </a:lnTo>
                  <a:lnTo>
                    <a:pt x="73749" y="200785"/>
                  </a:lnTo>
                  <a:lnTo>
                    <a:pt x="54801" y="227494"/>
                  </a:lnTo>
                  <a:lnTo>
                    <a:pt x="38222" y="251600"/>
                  </a:lnTo>
                  <a:lnTo>
                    <a:pt x="31599" y="263167"/>
                  </a:lnTo>
                  <a:lnTo>
                    <a:pt x="25960" y="274549"/>
                  </a:lnTo>
                  <a:lnTo>
                    <a:pt x="20977" y="285807"/>
                  </a:lnTo>
                  <a:lnTo>
                    <a:pt x="16432" y="296983"/>
                  </a:lnTo>
                  <a:lnTo>
                    <a:pt x="12178" y="308104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088295" y="4107312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11011" y="0"/>
                  </a:moveTo>
                  <a:lnTo>
                    <a:pt x="11011" y="23382"/>
                  </a:lnTo>
                  <a:lnTo>
                    <a:pt x="9788" y="37611"/>
                  </a:lnTo>
                  <a:lnTo>
                    <a:pt x="7749" y="54438"/>
                  </a:lnTo>
                  <a:lnTo>
                    <a:pt x="5166" y="72997"/>
                  </a:lnTo>
                  <a:lnTo>
                    <a:pt x="3444" y="91488"/>
                  </a:lnTo>
                  <a:lnTo>
                    <a:pt x="2296" y="10993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86503" y="3798988"/>
              <a:ext cx="1" cy="286302"/>
            </a:xfrm>
            <a:custGeom>
              <a:avLst/>
              <a:gdLst/>
              <a:ahLst/>
              <a:cxnLst/>
              <a:rect l="0" t="0" r="0" b="0"/>
              <a:pathLst>
                <a:path w="1" h="286302">
                  <a:moveTo>
                    <a:pt x="0" y="0"/>
                  </a:move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440800" y="3811545"/>
              <a:ext cx="120779" cy="302035"/>
            </a:xfrm>
            <a:custGeom>
              <a:avLst/>
              <a:gdLst/>
              <a:ahLst/>
              <a:cxnLst/>
              <a:rect l="0" t="0" r="0" b="0"/>
              <a:pathLst>
                <a:path w="120779" h="302035">
                  <a:moveTo>
                    <a:pt x="10876" y="20478"/>
                  </a:moveTo>
                  <a:lnTo>
                    <a:pt x="5031" y="49706"/>
                  </a:lnTo>
                  <a:lnTo>
                    <a:pt x="3309" y="65657"/>
                  </a:lnTo>
                  <a:lnTo>
                    <a:pt x="2161" y="83632"/>
                  </a:lnTo>
                  <a:lnTo>
                    <a:pt x="886" y="121957"/>
                  </a:lnTo>
                  <a:lnTo>
                    <a:pt x="0" y="208999"/>
                  </a:lnTo>
                  <a:lnTo>
                    <a:pt x="1178" y="225687"/>
                  </a:lnTo>
                  <a:lnTo>
                    <a:pt x="3188" y="242929"/>
                  </a:lnTo>
                  <a:lnTo>
                    <a:pt x="5750" y="260542"/>
                  </a:lnTo>
                  <a:lnTo>
                    <a:pt x="9906" y="274730"/>
                  </a:lnTo>
                  <a:lnTo>
                    <a:pt x="15123" y="286637"/>
                  </a:lnTo>
                  <a:lnTo>
                    <a:pt x="21049" y="297021"/>
                  </a:lnTo>
                  <a:lnTo>
                    <a:pt x="29893" y="301497"/>
                  </a:lnTo>
                  <a:lnTo>
                    <a:pt x="40684" y="302034"/>
                  </a:lnTo>
                  <a:lnTo>
                    <a:pt x="52771" y="299945"/>
                  </a:lnTo>
                  <a:lnTo>
                    <a:pt x="63276" y="293658"/>
                  </a:lnTo>
                  <a:lnTo>
                    <a:pt x="72727" y="284573"/>
                  </a:lnTo>
                  <a:lnTo>
                    <a:pt x="81474" y="273622"/>
                  </a:lnTo>
                  <a:lnTo>
                    <a:pt x="88529" y="262651"/>
                  </a:lnTo>
                  <a:lnTo>
                    <a:pt x="94456" y="251666"/>
                  </a:lnTo>
                  <a:lnTo>
                    <a:pt x="99631" y="240673"/>
                  </a:lnTo>
                  <a:lnTo>
                    <a:pt x="104304" y="229673"/>
                  </a:lnTo>
                  <a:lnTo>
                    <a:pt x="108643" y="218670"/>
                  </a:lnTo>
                  <a:lnTo>
                    <a:pt x="112760" y="207664"/>
                  </a:lnTo>
                  <a:lnTo>
                    <a:pt x="115504" y="195432"/>
                  </a:lnTo>
                  <a:lnTo>
                    <a:pt x="117333" y="182384"/>
                  </a:lnTo>
                  <a:lnTo>
                    <a:pt x="118553" y="168791"/>
                  </a:lnTo>
                  <a:lnTo>
                    <a:pt x="119366" y="154835"/>
                  </a:lnTo>
                  <a:lnTo>
                    <a:pt x="120269" y="126278"/>
                  </a:lnTo>
                  <a:lnTo>
                    <a:pt x="120778" y="82685"/>
                  </a:lnTo>
                  <a:lnTo>
                    <a:pt x="119626" y="69290"/>
                  </a:lnTo>
                  <a:lnTo>
                    <a:pt x="117634" y="56690"/>
                  </a:lnTo>
                  <a:lnTo>
                    <a:pt x="115083" y="44619"/>
                  </a:lnTo>
                  <a:lnTo>
                    <a:pt x="112159" y="32902"/>
                  </a:lnTo>
                  <a:lnTo>
                    <a:pt x="108986" y="21419"/>
                  </a:lnTo>
                  <a:lnTo>
                    <a:pt x="105647" y="10094"/>
                  </a:lnTo>
                  <a:lnTo>
                    <a:pt x="98527" y="3767"/>
                  </a:lnTo>
                  <a:lnTo>
                    <a:pt x="88886" y="773"/>
                  </a:lnTo>
                  <a:lnTo>
                    <a:pt x="77565" y="0"/>
                  </a:lnTo>
                  <a:lnTo>
                    <a:pt x="67571" y="4379"/>
                  </a:lnTo>
                  <a:lnTo>
                    <a:pt x="58460" y="12192"/>
                  </a:lnTo>
                  <a:lnTo>
                    <a:pt x="21888" y="53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682919" y="3773133"/>
              <a:ext cx="208435" cy="324927"/>
            </a:xfrm>
            <a:custGeom>
              <a:avLst/>
              <a:gdLst/>
              <a:ahLst/>
              <a:cxnLst/>
              <a:rect l="0" t="0" r="0" b="0"/>
              <a:pathLst>
                <a:path w="208435" h="324927">
                  <a:moveTo>
                    <a:pt x="0" y="135971"/>
                  </a:moveTo>
                  <a:lnTo>
                    <a:pt x="0" y="206758"/>
                  </a:lnTo>
                  <a:lnTo>
                    <a:pt x="1224" y="219867"/>
                  </a:lnTo>
                  <a:lnTo>
                    <a:pt x="3263" y="232277"/>
                  </a:lnTo>
                  <a:lnTo>
                    <a:pt x="5846" y="244221"/>
                  </a:lnTo>
                  <a:lnTo>
                    <a:pt x="8792" y="255855"/>
                  </a:lnTo>
                  <a:lnTo>
                    <a:pt x="11979" y="267281"/>
                  </a:lnTo>
                  <a:lnTo>
                    <a:pt x="15327" y="278568"/>
                  </a:lnTo>
                  <a:lnTo>
                    <a:pt x="20006" y="288541"/>
                  </a:lnTo>
                  <a:lnTo>
                    <a:pt x="25572" y="297636"/>
                  </a:lnTo>
                  <a:lnTo>
                    <a:pt x="31731" y="306147"/>
                  </a:lnTo>
                  <a:lnTo>
                    <a:pt x="40730" y="313043"/>
                  </a:lnTo>
                  <a:lnTo>
                    <a:pt x="51623" y="318865"/>
                  </a:lnTo>
                  <a:lnTo>
                    <a:pt x="63780" y="323970"/>
                  </a:lnTo>
                  <a:lnTo>
                    <a:pt x="76778" y="324926"/>
                  </a:lnTo>
                  <a:lnTo>
                    <a:pt x="90338" y="323116"/>
                  </a:lnTo>
                  <a:lnTo>
                    <a:pt x="104271" y="319462"/>
                  </a:lnTo>
                  <a:lnTo>
                    <a:pt x="116008" y="314580"/>
                  </a:lnTo>
                  <a:lnTo>
                    <a:pt x="126279" y="308878"/>
                  </a:lnTo>
                  <a:lnTo>
                    <a:pt x="135573" y="302629"/>
                  </a:lnTo>
                  <a:lnTo>
                    <a:pt x="142993" y="294793"/>
                  </a:lnTo>
                  <a:lnTo>
                    <a:pt x="149163" y="285899"/>
                  </a:lnTo>
                  <a:lnTo>
                    <a:pt x="154500" y="276298"/>
                  </a:lnTo>
                  <a:lnTo>
                    <a:pt x="159282" y="265004"/>
                  </a:lnTo>
                  <a:lnTo>
                    <a:pt x="163693" y="252580"/>
                  </a:lnTo>
                  <a:lnTo>
                    <a:pt x="167857" y="239404"/>
                  </a:lnTo>
                  <a:lnTo>
                    <a:pt x="173080" y="224502"/>
                  </a:lnTo>
                  <a:lnTo>
                    <a:pt x="185409" y="191631"/>
                  </a:lnTo>
                  <a:lnTo>
                    <a:pt x="190899" y="175525"/>
                  </a:lnTo>
                  <a:lnTo>
                    <a:pt x="195783" y="159893"/>
                  </a:lnTo>
                  <a:lnTo>
                    <a:pt x="200262" y="144578"/>
                  </a:lnTo>
                  <a:lnTo>
                    <a:pt x="203248" y="129474"/>
                  </a:lnTo>
                  <a:lnTo>
                    <a:pt x="205239" y="114510"/>
                  </a:lnTo>
                  <a:lnTo>
                    <a:pt x="206566" y="99641"/>
                  </a:lnTo>
                  <a:lnTo>
                    <a:pt x="207451" y="84833"/>
                  </a:lnTo>
                  <a:lnTo>
                    <a:pt x="208434" y="55330"/>
                  </a:lnTo>
                  <a:lnTo>
                    <a:pt x="206249" y="41835"/>
                  </a:lnTo>
                  <a:lnTo>
                    <a:pt x="202345" y="29167"/>
                  </a:lnTo>
                  <a:lnTo>
                    <a:pt x="197296" y="17051"/>
                  </a:lnTo>
                  <a:lnTo>
                    <a:pt x="189036" y="8974"/>
                  </a:lnTo>
                  <a:lnTo>
                    <a:pt x="178635" y="3589"/>
                  </a:lnTo>
                  <a:lnTo>
                    <a:pt x="166807" y="0"/>
                  </a:lnTo>
                  <a:lnTo>
                    <a:pt x="155251" y="54"/>
                  </a:lnTo>
                  <a:lnTo>
                    <a:pt x="143877" y="2536"/>
                  </a:lnTo>
                  <a:lnTo>
                    <a:pt x="132623" y="6639"/>
                  </a:lnTo>
                  <a:lnTo>
                    <a:pt x="122674" y="13044"/>
                  </a:lnTo>
                  <a:lnTo>
                    <a:pt x="113593" y="20985"/>
                  </a:lnTo>
                  <a:lnTo>
                    <a:pt x="105093" y="29949"/>
                  </a:lnTo>
                  <a:lnTo>
                    <a:pt x="95756" y="38373"/>
                  </a:lnTo>
                  <a:lnTo>
                    <a:pt x="85861" y="46435"/>
                  </a:lnTo>
                  <a:lnTo>
                    <a:pt x="75593" y="54257"/>
                  </a:lnTo>
                  <a:lnTo>
                    <a:pt x="66301" y="63142"/>
                  </a:lnTo>
                  <a:lnTo>
                    <a:pt x="57660" y="72736"/>
                  </a:lnTo>
                  <a:lnTo>
                    <a:pt x="49452" y="82803"/>
                  </a:lnTo>
                  <a:lnTo>
                    <a:pt x="41532" y="93185"/>
                  </a:lnTo>
                  <a:lnTo>
                    <a:pt x="33806" y="103776"/>
                  </a:lnTo>
                  <a:lnTo>
                    <a:pt x="11012" y="135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3788931" y="432754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2071127" y="4481705"/>
            <a:ext cx="825868" cy="484509"/>
            <a:chOff x="2071127" y="4481705"/>
            <a:chExt cx="825868" cy="484509"/>
          </a:xfrm>
        </p:grpSpPr>
        <p:sp>
          <p:nvSpPr>
            <p:cNvPr id="73" name="Freeform 72"/>
            <p:cNvSpPr/>
            <p:nvPr/>
          </p:nvSpPr>
          <p:spPr>
            <a:xfrm>
              <a:off x="2071127" y="4512925"/>
              <a:ext cx="172494" cy="390582"/>
            </a:xfrm>
            <a:custGeom>
              <a:avLst/>
              <a:gdLst/>
              <a:ahLst/>
              <a:cxnLst/>
              <a:rect l="0" t="0" r="0" b="0"/>
              <a:pathLst>
                <a:path w="172494" h="390582">
                  <a:moveTo>
                    <a:pt x="0" y="100918"/>
                  </a:moveTo>
                  <a:lnTo>
                    <a:pt x="0" y="77536"/>
                  </a:lnTo>
                  <a:lnTo>
                    <a:pt x="2447" y="66978"/>
                  </a:lnTo>
                  <a:lnTo>
                    <a:pt x="6526" y="56268"/>
                  </a:lnTo>
                  <a:lnTo>
                    <a:pt x="11692" y="45458"/>
                  </a:lnTo>
                  <a:lnTo>
                    <a:pt x="20030" y="35804"/>
                  </a:lnTo>
                  <a:lnTo>
                    <a:pt x="30482" y="26921"/>
                  </a:lnTo>
                  <a:lnTo>
                    <a:pt x="42345" y="18552"/>
                  </a:lnTo>
                  <a:lnTo>
                    <a:pt x="53924" y="11749"/>
                  </a:lnTo>
                  <a:lnTo>
                    <a:pt x="65313" y="5991"/>
                  </a:lnTo>
                  <a:lnTo>
                    <a:pt x="76577" y="928"/>
                  </a:lnTo>
                  <a:lnTo>
                    <a:pt x="86533" y="0"/>
                  </a:lnTo>
                  <a:lnTo>
                    <a:pt x="95618" y="1828"/>
                  </a:lnTo>
                  <a:lnTo>
                    <a:pt x="104121" y="5494"/>
                  </a:lnTo>
                  <a:lnTo>
                    <a:pt x="108566" y="14056"/>
                  </a:lnTo>
                  <a:lnTo>
                    <a:pt x="110306" y="25881"/>
                  </a:lnTo>
                  <a:lnTo>
                    <a:pt x="110243" y="39882"/>
                  </a:lnTo>
                  <a:lnTo>
                    <a:pt x="106530" y="54110"/>
                  </a:lnTo>
                  <a:lnTo>
                    <a:pt x="100384" y="68489"/>
                  </a:lnTo>
                  <a:lnTo>
                    <a:pt x="92617" y="82970"/>
                  </a:lnTo>
                  <a:lnTo>
                    <a:pt x="84991" y="96294"/>
                  </a:lnTo>
                  <a:lnTo>
                    <a:pt x="77460" y="108847"/>
                  </a:lnTo>
                  <a:lnTo>
                    <a:pt x="69993" y="120886"/>
                  </a:lnTo>
                  <a:lnTo>
                    <a:pt x="61344" y="130136"/>
                  </a:lnTo>
                  <a:lnTo>
                    <a:pt x="51908" y="137526"/>
                  </a:lnTo>
                  <a:lnTo>
                    <a:pt x="41946" y="143676"/>
                  </a:lnTo>
                  <a:lnTo>
                    <a:pt x="37752" y="145329"/>
                  </a:lnTo>
                  <a:lnTo>
                    <a:pt x="37403" y="143984"/>
                  </a:lnTo>
                  <a:lnTo>
                    <a:pt x="39618" y="140641"/>
                  </a:lnTo>
                  <a:lnTo>
                    <a:pt x="44764" y="137188"/>
                  </a:lnTo>
                  <a:lnTo>
                    <a:pt x="51866" y="133663"/>
                  </a:lnTo>
                  <a:lnTo>
                    <a:pt x="60271" y="130089"/>
                  </a:lnTo>
                  <a:lnTo>
                    <a:pt x="71992" y="128930"/>
                  </a:lnTo>
                  <a:lnTo>
                    <a:pt x="85924" y="129381"/>
                  </a:lnTo>
                  <a:lnTo>
                    <a:pt x="101329" y="130905"/>
                  </a:lnTo>
                  <a:lnTo>
                    <a:pt x="115269" y="134368"/>
                  </a:lnTo>
                  <a:lnTo>
                    <a:pt x="128234" y="139124"/>
                  </a:lnTo>
                  <a:lnTo>
                    <a:pt x="140547" y="144741"/>
                  </a:lnTo>
                  <a:lnTo>
                    <a:pt x="149979" y="153380"/>
                  </a:lnTo>
                  <a:lnTo>
                    <a:pt x="157491" y="164034"/>
                  </a:lnTo>
                  <a:lnTo>
                    <a:pt x="163723" y="176030"/>
                  </a:lnTo>
                  <a:lnTo>
                    <a:pt x="167877" y="190145"/>
                  </a:lnTo>
                  <a:lnTo>
                    <a:pt x="170646" y="205673"/>
                  </a:lnTo>
                  <a:lnTo>
                    <a:pt x="172493" y="222142"/>
                  </a:lnTo>
                  <a:lnTo>
                    <a:pt x="171277" y="239239"/>
                  </a:lnTo>
                  <a:lnTo>
                    <a:pt x="168019" y="256754"/>
                  </a:lnTo>
                  <a:lnTo>
                    <a:pt x="163400" y="274549"/>
                  </a:lnTo>
                  <a:lnTo>
                    <a:pt x="157873" y="290082"/>
                  </a:lnTo>
                  <a:lnTo>
                    <a:pt x="151742" y="304109"/>
                  </a:lnTo>
                  <a:lnTo>
                    <a:pt x="145208" y="317130"/>
                  </a:lnTo>
                  <a:lnTo>
                    <a:pt x="137181" y="329482"/>
                  </a:lnTo>
                  <a:lnTo>
                    <a:pt x="128159" y="341387"/>
                  </a:lnTo>
                  <a:lnTo>
                    <a:pt x="118475" y="352994"/>
                  </a:lnTo>
                  <a:lnTo>
                    <a:pt x="108347" y="363178"/>
                  </a:lnTo>
                  <a:lnTo>
                    <a:pt x="97925" y="372415"/>
                  </a:lnTo>
                  <a:lnTo>
                    <a:pt x="87307" y="381020"/>
                  </a:lnTo>
                  <a:lnTo>
                    <a:pt x="75334" y="386757"/>
                  </a:lnTo>
                  <a:lnTo>
                    <a:pt x="62458" y="390581"/>
                  </a:lnTo>
                  <a:lnTo>
                    <a:pt x="22023" y="387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302370" y="4528189"/>
              <a:ext cx="187617" cy="305887"/>
            </a:xfrm>
            <a:custGeom>
              <a:avLst/>
              <a:gdLst/>
              <a:ahLst/>
              <a:cxnLst/>
              <a:rect l="0" t="0" r="0" b="0"/>
              <a:pathLst>
                <a:path w="187617" h="305887">
                  <a:moveTo>
                    <a:pt x="0" y="30597"/>
                  </a:moveTo>
                  <a:lnTo>
                    <a:pt x="23383" y="18905"/>
                  </a:lnTo>
                  <a:lnTo>
                    <a:pt x="36388" y="14238"/>
                  </a:lnTo>
                  <a:lnTo>
                    <a:pt x="51176" y="9903"/>
                  </a:lnTo>
                  <a:lnTo>
                    <a:pt x="67152" y="5789"/>
                  </a:lnTo>
                  <a:lnTo>
                    <a:pt x="83920" y="3047"/>
                  </a:lnTo>
                  <a:lnTo>
                    <a:pt x="101217" y="1219"/>
                  </a:lnTo>
                  <a:lnTo>
                    <a:pt x="118865" y="0"/>
                  </a:lnTo>
                  <a:lnTo>
                    <a:pt x="133078" y="2858"/>
                  </a:lnTo>
                  <a:lnTo>
                    <a:pt x="145000" y="8434"/>
                  </a:lnTo>
                  <a:lnTo>
                    <a:pt x="155395" y="15821"/>
                  </a:lnTo>
                  <a:lnTo>
                    <a:pt x="164772" y="26864"/>
                  </a:lnTo>
                  <a:lnTo>
                    <a:pt x="173470" y="40343"/>
                  </a:lnTo>
                  <a:lnTo>
                    <a:pt x="181716" y="55447"/>
                  </a:lnTo>
                  <a:lnTo>
                    <a:pt x="185990" y="74081"/>
                  </a:lnTo>
                  <a:lnTo>
                    <a:pt x="187616" y="95068"/>
                  </a:lnTo>
                  <a:lnTo>
                    <a:pt x="187279" y="172751"/>
                  </a:lnTo>
                  <a:lnTo>
                    <a:pt x="186028" y="187765"/>
                  </a:lnTo>
                  <a:lnTo>
                    <a:pt x="183971" y="201445"/>
                  </a:lnTo>
                  <a:lnTo>
                    <a:pt x="181376" y="214236"/>
                  </a:lnTo>
                  <a:lnTo>
                    <a:pt x="179645" y="228880"/>
                  </a:lnTo>
                  <a:lnTo>
                    <a:pt x="178492" y="244761"/>
                  </a:lnTo>
                  <a:lnTo>
                    <a:pt x="176185" y="3058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357428" y="4624855"/>
              <a:ext cx="198209" cy="88093"/>
            </a:xfrm>
            <a:custGeom>
              <a:avLst/>
              <a:gdLst/>
              <a:ahLst/>
              <a:cxnLst/>
              <a:rect l="0" t="0" r="0" b="0"/>
              <a:pathLst>
                <a:path w="198209" h="88093">
                  <a:moveTo>
                    <a:pt x="0" y="88092"/>
                  </a:moveTo>
                  <a:lnTo>
                    <a:pt x="23382" y="76401"/>
                  </a:lnTo>
                  <a:lnTo>
                    <a:pt x="36388" y="70510"/>
                  </a:lnTo>
                  <a:lnTo>
                    <a:pt x="67152" y="57440"/>
                  </a:lnTo>
                  <a:lnTo>
                    <a:pt x="81473" y="51752"/>
                  </a:lnTo>
                  <a:lnTo>
                    <a:pt x="107174" y="42169"/>
                  </a:lnTo>
                  <a:lnTo>
                    <a:pt x="122836" y="35453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687775" y="4801040"/>
              <a:ext cx="33035" cy="165174"/>
            </a:xfrm>
            <a:custGeom>
              <a:avLst/>
              <a:gdLst/>
              <a:ahLst/>
              <a:cxnLst/>
              <a:rect l="0" t="0" r="0" b="0"/>
              <a:pathLst>
                <a:path w="33035" h="165174">
                  <a:moveTo>
                    <a:pt x="33034" y="0"/>
                  </a:moveTo>
                  <a:lnTo>
                    <a:pt x="27189" y="23383"/>
                  </a:lnTo>
                  <a:lnTo>
                    <a:pt x="24243" y="33941"/>
                  </a:lnTo>
                  <a:lnTo>
                    <a:pt x="17708" y="55461"/>
                  </a:lnTo>
                  <a:lnTo>
                    <a:pt x="14252" y="68785"/>
                  </a:lnTo>
                  <a:lnTo>
                    <a:pt x="10725" y="83785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885983" y="4481705"/>
              <a:ext cx="11012" cy="330348"/>
            </a:xfrm>
            <a:custGeom>
              <a:avLst/>
              <a:gdLst/>
              <a:ahLst/>
              <a:cxnLst/>
              <a:rect l="0" t="0" r="0" b="0"/>
              <a:pathLst>
                <a:path w="11012" h="330348">
                  <a:moveTo>
                    <a:pt x="11011" y="0"/>
                  </a:moveTo>
                  <a:lnTo>
                    <a:pt x="5166" y="17537"/>
                  </a:lnTo>
                  <a:lnTo>
                    <a:pt x="3444" y="27596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0" y="78907"/>
                  </a:lnTo>
                  <a:lnTo>
                    <a:pt x="60" y="16533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14068" y="4360578"/>
            <a:ext cx="2470203" cy="517544"/>
            <a:chOff x="2814068" y="4360578"/>
            <a:chExt cx="2470203" cy="517544"/>
          </a:xfrm>
        </p:grpSpPr>
        <p:sp>
          <p:nvSpPr>
            <p:cNvPr id="79" name="Freeform 78"/>
            <p:cNvSpPr/>
            <p:nvPr/>
          </p:nvSpPr>
          <p:spPr>
            <a:xfrm>
              <a:off x="2998083" y="4536763"/>
              <a:ext cx="20039" cy="80270"/>
            </a:xfrm>
            <a:custGeom>
              <a:avLst/>
              <a:gdLst/>
              <a:ahLst/>
              <a:cxnLst/>
              <a:rect l="0" t="0" r="0" b="0"/>
              <a:pathLst>
                <a:path w="20039" h="80270">
                  <a:moveTo>
                    <a:pt x="20038" y="0"/>
                  </a:moveTo>
                  <a:lnTo>
                    <a:pt x="20038" y="23382"/>
                  </a:lnTo>
                  <a:lnTo>
                    <a:pt x="18815" y="33940"/>
                  </a:lnTo>
                  <a:lnTo>
                    <a:pt x="16776" y="44650"/>
                  </a:lnTo>
                  <a:lnTo>
                    <a:pt x="14193" y="55460"/>
                  </a:lnTo>
                  <a:lnTo>
                    <a:pt x="11247" y="62667"/>
                  </a:lnTo>
                  <a:lnTo>
                    <a:pt x="8060" y="67472"/>
                  </a:lnTo>
                  <a:lnTo>
                    <a:pt x="0" y="75183"/>
                  </a:lnTo>
                  <a:lnTo>
                    <a:pt x="562" y="75815"/>
                  </a:lnTo>
                  <a:lnTo>
                    <a:pt x="2160" y="76237"/>
                  </a:lnTo>
                  <a:lnTo>
                    <a:pt x="7671" y="76914"/>
                  </a:lnTo>
                  <a:lnTo>
                    <a:pt x="8123" y="78193"/>
                  </a:lnTo>
                  <a:lnTo>
                    <a:pt x="8424" y="80269"/>
                  </a:lnTo>
                  <a:lnTo>
                    <a:pt x="20038" y="7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814068" y="4404624"/>
              <a:ext cx="93939" cy="169925"/>
            </a:xfrm>
            <a:custGeom>
              <a:avLst/>
              <a:gdLst/>
              <a:ahLst/>
              <a:cxnLst/>
              <a:rect l="0" t="0" r="0" b="0"/>
              <a:pathLst>
                <a:path w="93939" h="169925">
                  <a:moveTo>
                    <a:pt x="5845" y="0"/>
                  </a:moveTo>
                  <a:lnTo>
                    <a:pt x="5845" y="109384"/>
                  </a:lnTo>
                  <a:lnTo>
                    <a:pt x="4622" y="124310"/>
                  </a:lnTo>
                  <a:lnTo>
                    <a:pt x="2583" y="137931"/>
                  </a:lnTo>
                  <a:lnTo>
                    <a:pt x="0" y="150682"/>
                  </a:lnTo>
                  <a:lnTo>
                    <a:pt x="3172" y="159183"/>
                  </a:lnTo>
                  <a:lnTo>
                    <a:pt x="10181" y="164850"/>
                  </a:lnTo>
                  <a:lnTo>
                    <a:pt x="19747" y="168629"/>
                  </a:lnTo>
                  <a:lnTo>
                    <a:pt x="29795" y="169924"/>
                  </a:lnTo>
                  <a:lnTo>
                    <a:pt x="40164" y="169564"/>
                  </a:lnTo>
                  <a:lnTo>
                    <a:pt x="93938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91791" y="4401467"/>
              <a:ext cx="108270" cy="388562"/>
            </a:xfrm>
            <a:custGeom>
              <a:avLst/>
              <a:gdLst/>
              <a:ahLst/>
              <a:cxnLst/>
              <a:rect l="0" t="0" r="0" b="0"/>
              <a:pathLst>
                <a:path w="108270" h="388562">
                  <a:moveTo>
                    <a:pt x="103411" y="14168"/>
                  </a:moveTo>
                  <a:lnTo>
                    <a:pt x="91720" y="2477"/>
                  </a:lnTo>
                  <a:lnTo>
                    <a:pt x="83382" y="257"/>
                  </a:lnTo>
                  <a:lnTo>
                    <a:pt x="72930" y="0"/>
                  </a:lnTo>
                  <a:lnTo>
                    <a:pt x="61067" y="1052"/>
                  </a:lnTo>
                  <a:lnTo>
                    <a:pt x="50712" y="6648"/>
                  </a:lnTo>
                  <a:lnTo>
                    <a:pt x="41361" y="15272"/>
                  </a:lnTo>
                  <a:lnTo>
                    <a:pt x="32680" y="25916"/>
                  </a:lnTo>
                  <a:lnTo>
                    <a:pt x="25670" y="39129"/>
                  </a:lnTo>
                  <a:lnTo>
                    <a:pt x="19773" y="54056"/>
                  </a:lnTo>
                  <a:lnTo>
                    <a:pt x="14617" y="70124"/>
                  </a:lnTo>
                  <a:lnTo>
                    <a:pt x="9957" y="85730"/>
                  </a:lnTo>
                  <a:lnTo>
                    <a:pt x="1516" y="116121"/>
                  </a:lnTo>
                  <a:lnTo>
                    <a:pt x="0" y="129854"/>
                  </a:lnTo>
                  <a:lnTo>
                    <a:pt x="212" y="142680"/>
                  </a:lnTo>
                  <a:lnTo>
                    <a:pt x="1577" y="154901"/>
                  </a:lnTo>
                  <a:lnTo>
                    <a:pt x="4934" y="165494"/>
                  </a:lnTo>
                  <a:lnTo>
                    <a:pt x="9619" y="175004"/>
                  </a:lnTo>
                  <a:lnTo>
                    <a:pt x="15190" y="183791"/>
                  </a:lnTo>
                  <a:lnTo>
                    <a:pt x="21350" y="187202"/>
                  </a:lnTo>
                  <a:lnTo>
                    <a:pt x="27905" y="187029"/>
                  </a:lnTo>
                  <a:lnTo>
                    <a:pt x="34721" y="184467"/>
                  </a:lnTo>
                  <a:lnTo>
                    <a:pt x="41712" y="179088"/>
                  </a:lnTo>
                  <a:lnTo>
                    <a:pt x="48820" y="171832"/>
                  </a:lnTo>
                  <a:lnTo>
                    <a:pt x="56006" y="163324"/>
                  </a:lnTo>
                  <a:lnTo>
                    <a:pt x="62020" y="152757"/>
                  </a:lnTo>
                  <a:lnTo>
                    <a:pt x="67252" y="140819"/>
                  </a:lnTo>
                  <a:lnTo>
                    <a:pt x="76329" y="115727"/>
                  </a:lnTo>
                  <a:lnTo>
                    <a:pt x="84442" y="92341"/>
                  </a:lnTo>
                  <a:lnTo>
                    <a:pt x="88318" y="79742"/>
                  </a:lnTo>
                  <a:lnTo>
                    <a:pt x="95888" y="52692"/>
                  </a:lnTo>
                  <a:lnTo>
                    <a:pt x="99619" y="49639"/>
                  </a:lnTo>
                  <a:lnTo>
                    <a:pt x="103330" y="53721"/>
                  </a:lnTo>
                  <a:lnTo>
                    <a:pt x="107028" y="62560"/>
                  </a:lnTo>
                  <a:lnTo>
                    <a:pt x="108269" y="74570"/>
                  </a:lnTo>
                  <a:lnTo>
                    <a:pt x="107874" y="88694"/>
                  </a:lnTo>
                  <a:lnTo>
                    <a:pt x="106386" y="104228"/>
                  </a:lnTo>
                  <a:lnTo>
                    <a:pt x="105395" y="119478"/>
                  </a:lnTo>
                  <a:lnTo>
                    <a:pt x="104734" y="134539"/>
                  </a:lnTo>
                  <a:lnTo>
                    <a:pt x="103999" y="167994"/>
                  </a:lnTo>
                  <a:lnTo>
                    <a:pt x="103411" y="388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207540" y="4360578"/>
              <a:ext cx="99556" cy="370127"/>
            </a:xfrm>
            <a:custGeom>
              <a:avLst/>
              <a:gdLst/>
              <a:ahLst/>
              <a:cxnLst/>
              <a:rect l="0" t="0" r="0" b="0"/>
              <a:pathLst>
                <a:path w="99556" h="370127">
                  <a:moveTo>
                    <a:pt x="74859" y="0"/>
                  </a:moveTo>
                  <a:lnTo>
                    <a:pt x="44206" y="30653"/>
                  </a:lnTo>
                  <a:lnTo>
                    <a:pt x="38518" y="38787"/>
                  </a:lnTo>
                  <a:lnTo>
                    <a:pt x="33503" y="47881"/>
                  </a:lnTo>
                  <a:lnTo>
                    <a:pt x="28936" y="57614"/>
                  </a:lnTo>
                  <a:lnTo>
                    <a:pt x="24667" y="67774"/>
                  </a:lnTo>
                  <a:lnTo>
                    <a:pt x="20598" y="78217"/>
                  </a:lnTo>
                  <a:lnTo>
                    <a:pt x="12814" y="99609"/>
                  </a:lnTo>
                  <a:lnTo>
                    <a:pt x="5276" y="121351"/>
                  </a:lnTo>
                  <a:lnTo>
                    <a:pt x="2777" y="133512"/>
                  </a:lnTo>
                  <a:lnTo>
                    <a:pt x="1111" y="146512"/>
                  </a:lnTo>
                  <a:lnTo>
                    <a:pt x="0" y="160074"/>
                  </a:lnTo>
                  <a:lnTo>
                    <a:pt x="483" y="172785"/>
                  </a:lnTo>
                  <a:lnTo>
                    <a:pt x="2028" y="184930"/>
                  </a:lnTo>
                  <a:lnTo>
                    <a:pt x="4282" y="196697"/>
                  </a:lnTo>
                  <a:lnTo>
                    <a:pt x="8232" y="206988"/>
                  </a:lnTo>
                  <a:lnTo>
                    <a:pt x="13312" y="216297"/>
                  </a:lnTo>
                  <a:lnTo>
                    <a:pt x="19145" y="224949"/>
                  </a:lnTo>
                  <a:lnTo>
                    <a:pt x="26705" y="231941"/>
                  </a:lnTo>
                  <a:lnTo>
                    <a:pt x="35415" y="237826"/>
                  </a:lnTo>
                  <a:lnTo>
                    <a:pt x="44893" y="242972"/>
                  </a:lnTo>
                  <a:lnTo>
                    <a:pt x="54881" y="248851"/>
                  </a:lnTo>
                  <a:lnTo>
                    <a:pt x="75768" y="261907"/>
                  </a:lnTo>
                  <a:lnTo>
                    <a:pt x="84030" y="270038"/>
                  </a:lnTo>
                  <a:lnTo>
                    <a:pt x="90761" y="279129"/>
                  </a:lnTo>
                  <a:lnTo>
                    <a:pt x="96472" y="288861"/>
                  </a:lnTo>
                  <a:lnTo>
                    <a:pt x="99056" y="301466"/>
                  </a:lnTo>
                  <a:lnTo>
                    <a:pt x="99555" y="315987"/>
                  </a:lnTo>
                  <a:lnTo>
                    <a:pt x="98664" y="331785"/>
                  </a:lnTo>
                  <a:lnTo>
                    <a:pt x="93176" y="344764"/>
                  </a:lnTo>
                  <a:lnTo>
                    <a:pt x="84623" y="355864"/>
                  </a:lnTo>
                  <a:lnTo>
                    <a:pt x="74028" y="365711"/>
                  </a:lnTo>
                  <a:lnTo>
                    <a:pt x="64517" y="369828"/>
                  </a:lnTo>
                  <a:lnTo>
                    <a:pt x="55729" y="370126"/>
                  </a:lnTo>
                  <a:lnTo>
                    <a:pt x="47424" y="367878"/>
                  </a:lnTo>
                  <a:lnTo>
                    <a:pt x="40663" y="362708"/>
                  </a:lnTo>
                  <a:lnTo>
                    <a:pt x="34933" y="355591"/>
                  </a:lnTo>
                  <a:lnTo>
                    <a:pt x="29889" y="347176"/>
                  </a:lnTo>
                  <a:lnTo>
                    <a:pt x="27750" y="335449"/>
                  </a:lnTo>
                  <a:lnTo>
                    <a:pt x="27547" y="321513"/>
                  </a:lnTo>
                  <a:lnTo>
                    <a:pt x="28636" y="306105"/>
                  </a:lnTo>
                  <a:lnTo>
                    <a:pt x="30585" y="289715"/>
                  </a:lnTo>
                  <a:lnTo>
                    <a:pt x="33108" y="272671"/>
                  </a:lnTo>
                  <a:lnTo>
                    <a:pt x="36013" y="255191"/>
                  </a:lnTo>
                  <a:lnTo>
                    <a:pt x="39174" y="239867"/>
                  </a:lnTo>
                  <a:lnTo>
                    <a:pt x="42504" y="225981"/>
                  </a:lnTo>
                  <a:lnTo>
                    <a:pt x="45948" y="213053"/>
                  </a:lnTo>
                  <a:lnTo>
                    <a:pt x="50691" y="198316"/>
                  </a:lnTo>
                  <a:lnTo>
                    <a:pt x="56300" y="182374"/>
                  </a:lnTo>
                  <a:lnTo>
                    <a:pt x="62487" y="165629"/>
                  </a:lnTo>
                  <a:lnTo>
                    <a:pt x="67834" y="149571"/>
                  </a:lnTo>
                  <a:lnTo>
                    <a:pt x="72623" y="133973"/>
                  </a:lnTo>
                  <a:lnTo>
                    <a:pt x="77039" y="118679"/>
                  </a:lnTo>
                  <a:lnTo>
                    <a:pt x="79982" y="103589"/>
                  </a:lnTo>
                  <a:lnTo>
                    <a:pt x="81945" y="88636"/>
                  </a:lnTo>
                  <a:lnTo>
                    <a:pt x="83254" y="73773"/>
                  </a:lnTo>
                  <a:lnTo>
                    <a:pt x="80455" y="62640"/>
                  </a:lnTo>
                  <a:lnTo>
                    <a:pt x="74920" y="53995"/>
                  </a:lnTo>
                  <a:lnTo>
                    <a:pt x="52836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89827" y="4547774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0"/>
                  </a:moveTo>
                  <a:lnTo>
                    <a:pt x="13050" y="3263"/>
                  </a:lnTo>
                  <a:lnTo>
                    <a:pt x="7708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56792" y="4690924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053208" y="4463966"/>
              <a:ext cx="211772" cy="351448"/>
            </a:xfrm>
            <a:custGeom>
              <a:avLst/>
              <a:gdLst/>
              <a:ahLst/>
              <a:cxnLst/>
              <a:rect l="0" t="0" r="0" b="0"/>
              <a:pathLst>
                <a:path w="211772" h="351448">
                  <a:moveTo>
                    <a:pt x="55058" y="28750"/>
                  </a:moveTo>
                  <a:lnTo>
                    <a:pt x="72595" y="11213"/>
                  </a:lnTo>
                  <a:lnTo>
                    <a:pt x="83879" y="6047"/>
                  </a:lnTo>
                  <a:lnTo>
                    <a:pt x="97518" y="2603"/>
                  </a:lnTo>
                  <a:lnTo>
                    <a:pt x="112729" y="307"/>
                  </a:lnTo>
                  <a:lnTo>
                    <a:pt x="126540" y="0"/>
                  </a:lnTo>
                  <a:lnTo>
                    <a:pt x="139418" y="1019"/>
                  </a:lnTo>
                  <a:lnTo>
                    <a:pt x="151674" y="2922"/>
                  </a:lnTo>
                  <a:lnTo>
                    <a:pt x="161068" y="9085"/>
                  </a:lnTo>
                  <a:lnTo>
                    <a:pt x="168554" y="18087"/>
                  </a:lnTo>
                  <a:lnTo>
                    <a:pt x="174768" y="28982"/>
                  </a:lnTo>
                  <a:lnTo>
                    <a:pt x="177688" y="42363"/>
                  </a:lnTo>
                  <a:lnTo>
                    <a:pt x="178410" y="57402"/>
                  </a:lnTo>
                  <a:lnTo>
                    <a:pt x="177669" y="73545"/>
                  </a:lnTo>
                  <a:lnTo>
                    <a:pt x="175951" y="87978"/>
                  </a:lnTo>
                  <a:lnTo>
                    <a:pt x="173582" y="101270"/>
                  </a:lnTo>
                  <a:lnTo>
                    <a:pt x="170779" y="113802"/>
                  </a:lnTo>
                  <a:lnTo>
                    <a:pt x="166463" y="125827"/>
                  </a:lnTo>
                  <a:lnTo>
                    <a:pt x="161140" y="137515"/>
                  </a:lnTo>
                  <a:lnTo>
                    <a:pt x="155143" y="148976"/>
                  </a:lnTo>
                  <a:lnTo>
                    <a:pt x="147475" y="159065"/>
                  </a:lnTo>
                  <a:lnTo>
                    <a:pt x="138692" y="168237"/>
                  </a:lnTo>
                  <a:lnTo>
                    <a:pt x="129167" y="176799"/>
                  </a:lnTo>
                  <a:lnTo>
                    <a:pt x="125264" y="180060"/>
                  </a:lnTo>
                  <a:lnTo>
                    <a:pt x="125109" y="179787"/>
                  </a:lnTo>
                  <a:lnTo>
                    <a:pt x="127452" y="177158"/>
                  </a:lnTo>
                  <a:lnTo>
                    <a:pt x="133908" y="174182"/>
                  </a:lnTo>
                  <a:lnTo>
                    <a:pt x="143107" y="170975"/>
                  </a:lnTo>
                  <a:lnTo>
                    <a:pt x="154133" y="167613"/>
                  </a:lnTo>
                  <a:lnTo>
                    <a:pt x="165154" y="167819"/>
                  </a:lnTo>
                  <a:lnTo>
                    <a:pt x="176172" y="170403"/>
                  </a:lnTo>
                  <a:lnTo>
                    <a:pt x="187188" y="174572"/>
                  </a:lnTo>
                  <a:lnTo>
                    <a:pt x="195756" y="181023"/>
                  </a:lnTo>
                  <a:lnTo>
                    <a:pt x="202691" y="188994"/>
                  </a:lnTo>
                  <a:lnTo>
                    <a:pt x="208538" y="197978"/>
                  </a:lnTo>
                  <a:lnTo>
                    <a:pt x="211212" y="208862"/>
                  </a:lnTo>
                  <a:lnTo>
                    <a:pt x="211771" y="221011"/>
                  </a:lnTo>
                  <a:lnTo>
                    <a:pt x="210921" y="234006"/>
                  </a:lnTo>
                  <a:lnTo>
                    <a:pt x="206683" y="247562"/>
                  </a:lnTo>
                  <a:lnTo>
                    <a:pt x="200188" y="261494"/>
                  </a:lnTo>
                  <a:lnTo>
                    <a:pt x="192187" y="275676"/>
                  </a:lnTo>
                  <a:lnTo>
                    <a:pt x="184406" y="287577"/>
                  </a:lnTo>
                  <a:lnTo>
                    <a:pt x="176772" y="297959"/>
                  </a:lnTo>
                  <a:lnTo>
                    <a:pt x="169235" y="307327"/>
                  </a:lnTo>
                  <a:lnTo>
                    <a:pt x="159317" y="316019"/>
                  </a:lnTo>
                  <a:lnTo>
                    <a:pt x="147811" y="324261"/>
                  </a:lnTo>
                  <a:lnTo>
                    <a:pt x="135246" y="332202"/>
                  </a:lnTo>
                  <a:lnTo>
                    <a:pt x="123199" y="338720"/>
                  </a:lnTo>
                  <a:lnTo>
                    <a:pt x="111497" y="344289"/>
                  </a:lnTo>
                  <a:lnTo>
                    <a:pt x="100025" y="349225"/>
                  </a:lnTo>
                  <a:lnTo>
                    <a:pt x="87483" y="351292"/>
                  </a:lnTo>
                  <a:lnTo>
                    <a:pt x="74228" y="351447"/>
                  </a:lnTo>
                  <a:lnTo>
                    <a:pt x="60497" y="350326"/>
                  </a:lnTo>
                  <a:lnTo>
                    <a:pt x="47673" y="348356"/>
                  </a:lnTo>
                  <a:lnTo>
                    <a:pt x="35452" y="345819"/>
                  </a:lnTo>
                  <a:lnTo>
                    <a:pt x="0" y="337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317486" y="4382601"/>
              <a:ext cx="139896" cy="415185"/>
            </a:xfrm>
            <a:custGeom>
              <a:avLst/>
              <a:gdLst/>
              <a:ahLst/>
              <a:cxnLst/>
              <a:rect l="0" t="0" r="0" b="0"/>
              <a:pathLst>
                <a:path w="139896" h="415185">
                  <a:moveTo>
                    <a:pt x="0" y="0"/>
                  </a:moveTo>
                  <a:lnTo>
                    <a:pt x="5845" y="23382"/>
                  </a:lnTo>
                  <a:lnTo>
                    <a:pt x="7567" y="37611"/>
                  </a:lnTo>
                  <a:lnTo>
                    <a:pt x="8715" y="54438"/>
                  </a:lnTo>
                  <a:lnTo>
                    <a:pt x="9481" y="72997"/>
                  </a:lnTo>
                  <a:lnTo>
                    <a:pt x="11214" y="90264"/>
                  </a:lnTo>
                  <a:lnTo>
                    <a:pt x="13594" y="106669"/>
                  </a:lnTo>
                  <a:lnTo>
                    <a:pt x="16404" y="122500"/>
                  </a:lnTo>
                  <a:lnTo>
                    <a:pt x="18277" y="139171"/>
                  </a:lnTo>
                  <a:lnTo>
                    <a:pt x="19526" y="156403"/>
                  </a:lnTo>
                  <a:lnTo>
                    <a:pt x="20358" y="174009"/>
                  </a:lnTo>
                  <a:lnTo>
                    <a:pt x="22137" y="193087"/>
                  </a:lnTo>
                  <a:lnTo>
                    <a:pt x="24546" y="213146"/>
                  </a:lnTo>
                  <a:lnTo>
                    <a:pt x="27375" y="233861"/>
                  </a:lnTo>
                  <a:lnTo>
                    <a:pt x="29262" y="253787"/>
                  </a:lnTo>
                  <a:lnTo>
                    <a:pt x="30519" y="273190"/>
                  </a:lnTo>
                  <a:lnTo>
                    <a:pt x="31358" y="292242"/>
                  </a:lnTo>
                  <a:lnTo>
                    <a:pt x="33140" y="309837"/>
                  </a:lnTo>
                  <a:lnTo>
                    <a:pt x="35552" y="326461"/>
                  </a:lnTo>
                  <a:lnTo>
                    <a:pt x="38383" y="342439"/>
                  </a:lnTo>
                  <a:lnTo>
                    <a:pt x="41494" y="356761"/>
                  </a:lnTo>
                  <a:lnTo>
                    <a:pt x="44792" y="369979"/>
                  </a:lnTo>
                  <a:lnTo>
                    <a:pt x="48214" y="382462"/>
                  </a:lnTo>
                  <a:lnTo>
                    <a:pt x="52942" y="393231"/>
                  </a:lnTo>
                  <a:lnTo>
                    <a:pt x="58541" y="402857"/>
                  </a:lnTo>
                  <a:lnTo>
                    <a:pt x="64721" y="411721"/>
                  </a:lnTo>
                  <a:lnTo>
                    <a:pt x="71288" y="415184"/>
                  </a:lnTo>
                  <a:lnTo>
                    <a:pt x="78113" y="415046"/>
                  </a:lnTo>
                  <a:lnTo>
                    <a:pt x="85109" y="412506"/>
                  </a:lnTo>
                  <a:lnTo>
                    <a:pt x="93445" y="405919"/>
                  </a:lnTo>
                  <a:lnTo>
                    <a:pt x="102672" y="396634"/>
                  </a:lnTo>
                  <a:lnTo>
                    <a:pt x="112494" y="385550"/>
                  </a:lnTo>
                  <a:lnTo>
                    <a:pt x="120266" y="374490"/>
                  </a:lnTo>
                  <a:lnTo>
                    <a:pt x="126671" y="363446"/>
                  </a:lnTo>
                  <a:lnTo>
                    <a:pt x="132164" y="352413"/>
                  </a:lnTo>
                  <a:lnTo>
                    <a:pt x="135826" y="340163"/>
                  </a:lnTo>
                  <a:lnTo>
                    <a:pt x="138267" y="327103"/>
                  </a:lnTo>
                  <a:lnTo>
                    <a:pt x="139895" y="313502"/>
                  </a:lnTo>
                  <a:lnTo>
                    <a:pt x="137309" y="305658"/>
                  </a:lnTo>
                  <a:lnTo>
                    <a:pt x="131915" y="301653"/>
                  </a:lnTo>
                  <a:lnTo>
                    <a:pt x="124649" y="300206"/>
                  </a:lnTo>
                  <a:lnTo>
                    <a:pt x="117357" y="304135"/>
                  </a:lnTo>
                  <a:lnTo>
                    <a:pt x="110049" y="311649"/>
                  </a:lnTo>
                  <a:lnTo>
                    <a:pt x="102730" y="321552"/>
                  </a:lnTo>
                  <a:lnTo>
                    <a:pt x="96627" y="331825"/>
                  </a:lnTo>
                  <a:lnTo>
                    <a:pt x="91335" y="342343"/>
                  </a:lnTo>
                  <a:lnTo>
                    <a:pt x="77081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581763" y="4712947"/>
              <a:ext cx="1" cy="165175"/>
            </a:xfrm>
            <a:custGeom>
              <a:avLst/>
              <a:gdLst/>
              <a:ahLst/>
              <a:cxnLst/>
              <a:rect l="0" t="0" r="0" b="0"/>
              <a:pathLst>
                <a:path w="1" h="165175">
                  <a:moveTo>
                    <a:pt x="0" y="0"/>
                  </a:move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713902" y="4481705"/>
              <a:ext cx="22024" cy="330348"/>
            </a:xfrm>
            <a:custGeom>
              <a:avLst/>
              <a:gdLst/>
              <a:ahLst/>
              <a:cxnLst/>
              <a:rect l="0" t="0" r="0" b="0"/>
              <a:pathLst>
                <a:path w="22024" h="330348">
                  <a:moveTo>
                    <a:pt x="22023" y="0"/>
                  </a:moveTo>
                  <a:lnTo>
                    <a:pt x="16177" y="29228"/>
                  </a:lnTo>
                  <a:lnTo>
                    <a:pt x="6697" y="82478"/>
                  </a:lnTo>
                  <a:lnTo>
                    <a:pt x="4464" y="101479"/>
                  </a:lnTo>
                  <a:lnTo>
                    <a:pt x="2976" y="120263"/>
                  </a:lnTo>
                  <a:lnTo>
                    <a:pt x="1984" y="138904"/>
                  </a:lnTo>
                  <a:lnTo>
                    <a:pt x="882" y="172666"/>
                  </a:lnTo>
                  <a:lnTo>
                    <a:pt x="174" y="240064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848025" y="4515291"/>
              <a:ext cx="168374" cy="282029"/>
            </a:xfrm>
            <a:custGeom>
              <a:avLst/>
              <a:gdLst/>
              <a:ahLst/>
              <a:cxnLst/>
              <a:rect l="0" t="0" r="0" b="0"/>
              <a:pathLst>
                <a:path w="168374" h="282029">
                  <a:moveTo>
                    <a:pt x="20039" y="76529"/>
                  </a:moveTo>
                  <a:lnTo>
                    <a:pt x="14193" y="117449"/>
                  </a:lnTo>
                  <a:lnTo>
                    <a:pt x="8061" y="153852"/>
                  </a:lnTo>
                  <a:lnTo>
                    <a:pt x="4712" y="172124"/>
                  </a:lnTo>
                  <a:lnTo>
                    <a:pt x="2480" y="189200"/>
                  </a:lnTo>
                  <a:lnTo>
                    <a:pt x="992" y="205477"/>
                  </a:lnTo>
                  <a:lnTo>
                    <a:pt x="0" y="221223"/>
                  </a:lnTo>
                  <a:lnTo>
                    <a:pt x="3009" y="236614"/>
                  </a:lnTo>
                  <a:lnTo>
                    <a:pt x="8685" y="251769"/>
                  </a:lnTo>
                  <a:lnTo>
                    <a:pt x="16140" y="266766"/>
                  </a:lnTo>
                  <a:lnTo>
                    <a:pt x="28451" y="275541"/>
                  </a:lnTo>
                  <a:lnTo>
                    <a:pt x="44000" y="280167"/>
                  </a:lnTo>
                  <a:lnTo>
                    <a:pt x="61706" y="282028"/>
                  </a:lnTo>
                  <a:lnTo>
                    <a:pt x="74734" y="279598"/>
                  </a:lnTo>
                  <a:lnTo>
                    <a:pt x="84643" y="274307"/>
                  </a:lnTo>
                  <a:lnTo>
                    <a:pt x="100139" y="259864"/>
                  </a:lnTo>
                  <a:lnTo>
                    <a:pt x="115183" y="245288"/>
                  </a:lnTo>
                  <a:lnTo>
                    <a:pt x="121397" y="235529"/>
                  </a:lnTo>
                  <a:lnTo>
                    <a:pt x="126763" y="224128"/>
                  </a:lnTo>
                  <a:lnTo>
                    <a:pt x="131564" y="211634"/>
                  </a:lnTo>
                  <a:lnTo>
                    <a:pt x="135988" y="198410"/>
                  </a:lnTo>
                  <a:lnTo>
                    <a:pt x="140161" y="184700"/>
                  </a:lnTo>
                  <a:lnTo>
                    <a:pt x="148060" y="157640"/>
                  </a:lnTo>
                  <a:lnTo>
                    <a:pt x="155650" y="133378"/>
                  </a:lnTo>
                  <a:lnTo>
                    <a:pt x="158163" y="120546"/>
                  </a:lnTo>
                  <a:lnTo>
                    <a:pt x="159838" y="107098"/>
                  </a:lnTo>
                  <a:lnTo>
                    <a:pt x="160955" y="93238"/>
                  </a:lnTo>
                  <a:lnTo>
                    <a:pt x="162923" y="80327"/>
                  </a:lnTo>
                  <a:lnTo>
                    <a:pt x="165459" y="68050"/>
                  </a:lnTo>
                  <a:lnTo>
                    <a:pt x="168373" y="56194"/>
                  </a:lnTo>
                  <a:lnTo>
                    <a:pt x="167868" y="44620"/>
                  </a:lnTo>
                  <a:lnTo>
                    <a:pt x="165085" y="33233"/>
                  </a:lnTo>
                  <a:lnTo>
                    <a:pt x="160782" y="21971"/>
                  </a:lnTo>
                  <a:lnTo>
                    <a:pt x="154244" y="13240"/>
                  </a:lnTo>
                  <a:lnTo>
                    <a:pt x="146214" y="6196"/>
                  </a:lnTo>
                  <a:lnTo>
                    <a:pt x="137190" y="276"/>
                  </a:lnTo>
                  <a:lnTo>
                    <a:pt x="126281" y="0"/>
                  </a:lnTo>
                  <a:lnTo>
                    <a:pt x="114113" y="3487"/>
                  </a:lnTo>
                  <a:lnTo>
                    <a:pt x="101108" y="9482"/>
                  </a:lnTo>
                  <a:lnTo>
                    <a:pt x="89990" y="15925"/>
                  </a:lnTo>
                  <a:lnTo>
                    <a:pt x="80131" y="22668"/>
                  </a:lnTo>
                  <a:lnTo>
                    <a:pt x="71112" y="29610"/>
                  </a:lnTo>
                  <a:lnTo>
                    <a:pt x="61429" y="39132"/>
                  </a:lnTo>
                  <a:lnTo>
                    <a:pt x="51303" y="50374"/>
                  </a:lnTo>
                  <a:lnTo>
                    <a:pt x="20039" y="87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077283" y="4528277"/>
              <a:ext cx="206988" cy="331108"/>
            </a:xfrm>
            <a:custGeom>
              <a:avLst/>
              <a:gdLst/>
              <a:ahLst/>
              <a:cxnLst/>
              <a:rect l="0" t="0" r="0" b="0"/>
              <a:pathLst>
                <a:path w="206988" h="331108">
                  <a:moveTo>
                    <a:pt x="0" y="261751"/>
                  </a:moveTo>
                  <a:lnTo>
                    <a:pt x="0" y="285134"/>
                  </a:lnTo>
                  <a:lnTo>
                    <a:pt x="2448" y="294469"/>
                  </a:lnTo>
                  <a:lnTo>
                    <a:pt x="6526" y="303139"/>
                  </a:lnTo>
                  <a:lnTo>
                    <a:pt x="11692" y="311367"/>
                  </a:lnTo>
                  <a:lnTo>
                    <a:pt x="21253" y="318075"/>
                  </a:lnTo>
                  <a:lnTo>
                    <a:pt x="33745" y="323771"/>
                  </a:lnTo>
                  <a:lnTo>
                    <a:pt x="48190" y="328791"/>
                  </a:lnTo>
                  <a:lnTo>
                    <a:pt x="61491" y="330915"/>
                  </a:lnTo>
                  <a:lnTo>
                    <a:pt x="74029" y="331107"/>
                  </a:lnTo>
                  <a:lnTo>
                    <a:pt x="86058" y="330012"/>
                  </a:lnTo>
                  <a:lnTo>
                    <a:pt x="96524" y="326834"/>
                  </a:lnTo>
                  <a:lnTo>
                    <a:pt x="105949" y="322269"/>
                  </a:lnTo>
                  <a:lnTo>
                    <a:pt x="114679" y="316779"/>
                  </a:lnTo>
                  <a:lnTo>
                    <a:pt x="122946" y="310671"/>
                  </a:lnTo>
                  <a:lnTo>
                    <a:pt x="130904" y="304153"/>
                  </a:lnTo>
                  <a:lnTo>
                    <a:pt x="138657" y="297360"/>
                  </a:lnTo>
                  <a:lnTo>
                    <a:pt x="146272" y="289161"/>
                  </a:lnTo>
                  <a:lnTo>
                    <a:pt x="153796" y="280025"/>
                  </a:lnTo>
                  <a:lnTo>
                    <a:pt x="161259" y="270263"/>
                  </a:lnTo>
                  <a:lnTo>
                    <a:pt x="167458" y="260085"/>
                  </a:lnTo>
                  <a:lnTo>
                    <a:pt x="172814" y="249629"/>
                  </a:lnTo>
                  <a:lnTo>
                    <a:pt x="177609" y="238988"/>
                  </a:lnTo>
                  <a:lnTo>
                    <a:pt x="182028" y="228223"/>
                  </a:lnTo>
                  <a:lnTo>
                    <a:pt x="186198" y="217376"/>
                  </a:lnTo>
                  <a:lnTo>
                    <a:pt x="194094" y="195536"/>
                  </a:lnTo>
                  <a:lnTo>
                    <a:pt x="201682" y="173594"/>
                  </a:lnTo>
                  <a:lnTo>
                    <a:pt x="204195" y="158934"/>
                  </a:lnTo>
                  <a:lnTo>
                    <a:pt x="205870" y="141819"/>
                  </a:lnTo>
                  <a:lnTo>
                    <a:pt x="206987" y="123068"/>
                  </a:lnTo>
                  <a:lnTo>
                    <a:pt x="206508" y="104450"/>
                  </a:lnTo>
                  <a:lnTo>
                    <a:pt x="204965" y="85920"/>
                  </a:lnTo>
                  <a:lnTo>
                    <a:pt x="202713" y="67450"/>
                  </a:lnTo>
                  <a:lnTo>
                    <a:pt x="198764" y="52689"/>
                  </a:lnTo>
                  <a:lnTo>
                    <a:pt x="193685" y="40401"/>
                  </a:lnTo>
                  <a:lnTo>
                    <a:pt x="187852" y="29763"/>
                  </a:lnTo>
                  <a:lnTo>
                    <a:pt x="180292" y="20223"/>
                  </a:lnTo>
                  <a:lnTo>
                    <a:pt x="171582" y="11416"/>
                  </a:lnTo>
                  <a:lnTo>
                    <a:pt x="162105" y="3098"/>
                  </a:lnTo>
                  <a:lnTo>
                    <a:pt x="149670" y="0"/>
                  </a:lnTo>
                  <a:lnTo>
                    <a:pt x="135262" y="381"/>
                  </a:lnTo>
                  <a:lnTo>
                    <a:pt x="119539" y="3083"/>
                  </a:lnTo>
                  <a:lnTo>
                    <a:pt x="106610" y="8554"/>
                  </a:lnTo>
                  <a:lnTo>
                    <a:pt x="95543" y="15872"/>
                  </a:lnTo>
                  <a:lnTo>
                    <a:pt x="85719" y="24422"/>
                  </a:lnTo>
                  <a:lnTo>
                    <a:pt x="76722" y="33792"/>
                  </a:lnTo>
                  <a:lnTo>
                    <a:pt x="68277" y="43709"/>
                  </a:lnTo>
                  <a:lnTo>
                    <a:pt x="60201" y="53991"/>
                  </a:lnTo>
                  <a:lnTo>
                    <a:pt x="52369" y="66963"/>
                  </a:lnTo>
                  <a:lnTo>
                    <a:pt x="44701" y="81729"/>
                  </a:lnTo>
                  <a:lnTo>
                    <a:pt x="37142" y="97690"/>
                  </a:lnTo>
                  <a:lnTo>
                    <a:pt x="29655" y="115672"/>
                  </a:lnTo>
                  <a:lnTo>
                    <a:pt x="22218" y="135001"/>
                  </a:lnTo>
                  <a:lnTo>
                    <a:pt x="0" y="1956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3414538" y="4393612"/>
            <a:ext cx="495521" cy="572602"/>
          </a:xfrm>
          <a:custGeom>
            <a:avLst/>
            <a:gdLst/>
            <a:ahLst/>
            <a:cxnLst/>
            <a:rect l="0" t="0" r="0" b="0"/>
            <a:pathLst>
              <a:path w="495521" h="572602">
                <a:moveTo>
                  <a:pt x="495520" y="0"/>
                </a:moveTo>
                <a:lnTo>
                  <a:pt x="472137" y="23383"/>
                </a:lnTo>
                <a:lnTo>
                  <a:pt x="460356" y="36388"/>
                </a:lnTo>
                <a:lnTo>
                  <a:pt x="434214" y="67152"/>
                </a:lnTo>
                <a:lnTo>
                  <a:pt x="391982" y="118866"/>
                </a:lnTo>
                <a:lnTo>
                  <a:pt x="377554" y="135525"/>
                </a:lnTo>
                <a:lnTo>
                  <a:pt x="363042" y="151526"/>
                </a:lnTo>
                <a:lnTo>
                  <a:pt x="348473" y="167086"/>
                </a:lnTo>
                <a:lnTo>
                  <a:pt x="333866" y="183578"/>
                </a:lnTo>
                <a:lnTo>
                  <a:pt x="304586" y="218215"/>
                </a:lnTo>
                <a:lnTo>
                  <a:pt x="289926" y="234793"/>
                </a:lnTo>
                <a:lnTo>
                  <a:pt x="260587" y="266264"/>
                </a:lnTo>
                <a:lnTo>
                  <a:pt x="210709" y="317341"/>
                </a:lnTo>
                <a:lnTo>
                  <a:pt x="194307" y="335135"/>
                </a:lnTo>
                <a:lnTo>
                  <a:pt x="178478" y="353115"/>
                </a:lnTo>
                <a:lnTo>
                  <a:pt x="147840" y="389406"/>
                </a:lnTo>
                <a:lnTo>
                  <a:pt x="73545" y="480882"/>
                </a:lnTo>
                <a:lnTo>
                  <a:pt x="61265" y="496773"/>
                </a:lnTo>
                <a:lnTo>
                  <a:pt x="50631" y="511038"/>
                </a:lnTo>
                <a:lnTo>
                  <a:pt x="41095" y="524218"/>
                </a:lnTo>
                <a:lnTo>
                  <a:pt x="32291" y="535452"/>
                </a:lnTo>
                <a:lnTo>
                  <a:pt x="23974" y="545388"/>
                </a:lnTo>
                <a:lnTo>
                  <a:pt x="0" y="5726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2698786" y="5681965"/>
            <a:ext cx="935984" cy="473498"/>
            <a:chOff x="2698786" y="5681965"/>
            <a:chExt cx="935984" cy="473498"/>
          </a:xfrm>
        </p:grpSpPr>
        <p:sp>
          <p:nvSpPr>
            <p:cNvPr id="93" name="Freeform 92"/>
            <p:cNvSpPr/>
            <p:nvPr/>
          </p:nvSpPr>
          <p:spPr>
            <a:xfrm>
              <a:off x="2709799" y="5759046"/>
              <a:ext cx="11011" cy="396417"/>
            </a:xfrm>
            <a:custGeom>
              <a:avLst/>
              <a:gdLst/>
              <a:ahLst/>
              <a:cxnLst/>
              <a:rect l="0" t="0" r="0" b="0"/>
              <a:pathLst>
                <a:path w="11011" h="396417">
                  <a:moveTo>
                    <a:pt x="11010" y="0"/>
                  </a:moveTo>
                  <a:lnTo>
                    <a:pt x="5165" y="29228"/>
                  </a:lnTo>
                  <a:lnTo>
                    <a:pt x="3443" y="43956"/>
                  </a:lnTo>
                  <a:lnTo>
                    <a:pt x="2295" y="59891"/>
                  </a:lnTo>
                  <a:lnTo>
                    <a:pt x="1019" y="92687"/>
                  </a:lnTo>
                  <a:lnTo>
                    <a:pt x="301" y="138666"/>
                  </a:lnTo>
                  <a:lnTo>
                    <a:pt x="0" y="341152"/>
                  </a:lnTo>
                  <a:lnTo>
                    <a:pt x="1101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698786" y="5692976"/>
              <a:ext cx="352371" cy="419641"/>
            </a:xfrm>
            <a:custGeom>
              <a:avLst/>
              <a:gdLst/>
              <a:ahLst/>
              <a:cxnLst/>
              <a:rect l="0" t="0" r="0" b="0"/>
              <a:pathLst>
                <a:path w="352371" h="419641">
                  <a:moveTo>
                    <a:pt x="0" y="154162"/>
                  </a:moveTo>
                  <a:lnTo>
                    <a:pt x="11692" y="165854"/>
                  </a:lnTo>
                  <a:lnTo>
                    <a:pt x="20030" y="171745"/>
                  </a:lnTo>
                  <a:lnTo>
                    <a:pt x="30482" y="178119"/>
                  </a:lnTo>
                  <a:lnTo>
                    <a:pt x="42345" y="184815"/>
                  </a:lnTo>
                  <a:lnTo>
                    <a:pt x="52700" y="191727"/>
                  </a:lnTo>
                  <a:lnTo>
                    <a:pt x="62051" y="198781"/>
                  </a:lnTo>
                  <a:lnTo>
                    <a:pt x="70731" y="205931"/>
                  </a:lnTo>
                  <a:lnTo>
                    <a:pt x="80189" y="214368"/>
                  </a:lnTo>
                  <a:lnTo>
                    <a:pt x="100486" y="233532"/>
                  </a:lnTo>
                  <a:lnTo>
                    <a:pt x="145628" y="277887"/>
                  </a:lnTo>
                  <a:lnTo>
                    <a:pt x="260429" y="392569"/>
                  </a:lnTo>
                  <a:lnTo>
                    <a:pt x="269053" y="399969"/>
                  </a:lnTo>
                  <a:lnTo>
                    <a:pt x="278473" y="407349"/>
                  </a:lnTo>
                  <a:lnTo>
                    <a:pt x="288423" y="414717"/>
                  </a:lnTo>
                  <a:lnTo>
                    <a:pt x="298727" y="418405"/>
                  </a:lnTo>
                  <a:lnTo>
                    <a:pt x="309267" y="419640"/>
                  </a:lnTo>
                  <a:lnTo>
                    <a:pt x="319964" y="419240"/>
                  </a:lnTo>
                  <a:lnTo>
                    <a:pt x="328319" y="415303"/>
                  </a:lnTo>
                  <a:lnTo>
                    <a:pt x="335113" y="409008"/>
                  </a:lnTo>
                  <a:lnTo>
                    <a:pt x="340865" y="401140"/>
                  </a:lnTo>
                  <a:lnTo>
                    <a:pt x="343477" y="392225"/>
                  </a:lnTo>
                  <a:lnTo>
                    <a:pt x="343994" y="382611"/>
                  </a:lnTo>
                  <a:lnTo>
                    <a:pt x="343116" y="372530"/>
                  </a:lnTo>
                  <a:lnTo>
                    <a:pt x="342530" y="360916"/>
                  </a:lnTo>
                  <a:lnTo>
                    <a:pt x="341879" y="334961"/>
                  </a:lnTo>
                  <a:lnTo>
                    <a:pt x="341360" y="111605"/>
                  </a:lnTo>
                  <a:lnTo>
                    <a:pt x="342583" y="93980"/>
                  </a:lnTo>
                  <a:lnTo>
                    <a:pt x="3523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60376" y="5931270"/>
              <a:ext cx="94720" cy="180147"/>
            </a:xfrm>
            <a:custGeom>
              <a:avLst/>
              <a:gdLst/>
              <a:ahLst/>
              <a:cxnLst/>
              <a:rect l="0" t="0" r="0" b="0"/>
              <a:pathLst>
                <a:path w="94720" h="180147">
                  <a:moveTo>
                    <a:pt x="0" y="81042"/>
                  </a:moveTo>
                  <a:lnTo>
                    <a:pt x="5845" y="104425"/>
                  </a:lnTo>
                  <a:lnTo>
                    <a:pt x="8791" y="114983"/>
                  </a:lnTo>
                  <a:lnTo>
                    <a:pt x="15326" y="136503"/>
                  </a:lnTo>
                  <a:lnTo>
                    <a:pt x="20005" y="146156"/>
                  </a:lnTo>
                  <a:lnTo>
                    <a:pt x="25572" y="155039"/>
                  </a:lnTo>
                  <a:lnTo>
                    <a:pt x="31730" y="163408"/>
                  </a:lnTo>
                  <a:lnTo>
                    <a:pt x="39506" y="167764"/>
                  </a:lnTo>
                  <a:lnTo>
                    <a:pt x="48360" y="169444"/>
                  </a:lnTo>
                  <a:lnTo>
                    <a:pt x="57934" y="169341"/>
                  </a:lnTo>
                  <a:lnTo>
                    <a:pt x="66763" y="164378"/>
                  </a:lnTo>
                  <a:lnTo>
                    <a:pt x="75096" y="156175"/>
                  </a:lnTo>
                  <a:lnTo>
                    <a:pt x="83099" y="145813"/>
                  </a:lnTo>
                  <a:lnTo>
                    <a:pt x="88434" y="132787"/>
                  </a:lnTo>
                  <a:lnTo>
                    <a:pt x="91991" y="117986"/>
                  </a:lnTo>
                  <a:lnTo>
                    <a:pt x="94362" y="102000"/>
                  </a:lnTo>
                  <a:lnTo>
                    <a:pt x="94719" y="85226"/>
                  </a:lnTo>
                  <a:lnTo>
                    <a:pt x="93733" y="67926"/>
                  </a:lnTo>
                  <a:lnTo>
                    <a:pt x="91853" y="50275"/>
                  </a:lnTo>
                  <a:lnTo>
                    <a:pt x="88152" y="34837"/>
                  </a:lnTo>
                  <a:lnTo>
                    <a:pt x="83238" y="20874"/>
                  </a:lnTo>
                  <a:lnTo>
                    <a:pt x="77515" y="7895"/>
                  </a:lnTo>
                  <a:lnTo>
                    <a:pt x="70030" y="1690"/>
                  </a:lnTo>
                  <a:lnTo>
                    <a:pt x="61368" y="0"/>
                  </a:lnTo>
                  <a:lnTo>
                    <a:pt x="51924" y="1320"/>
                  </a:lnTo>
                  <a:lnTo>
                    <a:pt x="43180" y="7094"/>
                  </a:lnTo>
                  <a:lnTo>
                    <a:pt x="34905" y="15838"/>
                  </a:lnTo>
                  <a:lnTo>
                    <a:pt x="26940" y="26561"/>
                  </a:lnTo>
                  <a:lnTo>
                    <a:pt x="21631" y="42274"/>
                  </a:lnTo>
                  <a:lnTo>
                    <a:pt x="18091" y="61314"/>
                  </a:lnTo>
                  <a:lnTo>
                    <a:pt x="15731" y="82572"/>
                  </a:lnTo>
                  <a:lnTo>
                    <a:pt x="14158" y="102862"/>
                  </a:lnTo>
                  <a:lnTo>
                    <a:pt x="13109" y="122506"/>
                  </a:lnTo>
                  <a:lnTo>
                    <a:pt x="11011" y="1801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529321" y="5681965"/>
              <a:ext cx="39380" cy="242255"/>
            </a:xfrm>
            <a:custGeom>
              <a:avLst/>
              <a:gdLst/>
              <a:ahLst/>
              <a:cxnLst/>
              <a:rect l="0" t="0" r="0" b="0"/>
              <a:pathLst>
                <a:path w="39380" h="242255">
                  <a:moveTo>
                    <a:pt x="6344" y="0"/>
                  </a:moveTo>
                  <a:lnTo>
                    <a:pt x="498" y="17537"/>
                  </a:lnTo>
                  <a:lnTo>
                    <a:pt x="0" y="28820"/>
                  </a:lnTo>
                  <a:lnTo>
                    <a:pt x="891" y="42460"/>
                  </a:lnTo>
                  <a:lnTo>
                    <a:pt x="5144" y="76376"/>
                  </a:lnTo>
                  <a:lnTo>
                    <a:pt x="11112" y="119998"/>
                  </a:lnTo>
                  <a:lnTo>
                    <a:pt x="14417" y="138727"/>
                  </a:lnTo>
                  <a:lnTo>
                    <a:pt x="17843" y="154883"/>
                  </a:lnTo>
                  <a:lnTo>
                    <a:pt x="39379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634769" y="6111416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254000" y="1689100"/>
            <a:ext cx="4737100" cy="4711700"/>
            <a:chOff x="254000" y="16891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419100" y="1828800"/>
              <a:ext cx="4436237" cy="4431666"/>
              <a:chOff x="419100" y="1828800"/>
              <a:chExt cx="4436237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419100" y="18387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419100" y="18288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34594" y="2050288"/>
                <a:ext cx="4411727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2988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641730" y="18398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860933" y="1838705"/>
                <a:ext cx="22987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7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1083310" y="18398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299336" y="18387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521713" y="18398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744345" y="18409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964689" y="1839848"/>
                <a:ext cx="24132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7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185923" y="18418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400680" y="18398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624582" y="18409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846958" y="1840992"/>
                <a:ext cx="25275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4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3067304" y="18409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288791" y="18418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503548" y="18398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727069" y="18409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949446" y="18418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4169790" y="1840992"/>
                <a:ext cx="26545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390135" y="18409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606163" y="18409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4823205" y="18375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32180" y="22715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33323" y="24909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31291" y="2706623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35737" y="3812794"/>
                <a:ext cx="4414902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130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33323" y="35935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33323" y="3372103"/>
                <a:ext cx="4407410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2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35737" y="3150870"/>
                <a:ext cx="441401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2" h="22988">
                    <a:moveTo>
                      <a:pt x="0" y="0"/>
                    </a:moveTo>
                    <a:lnTo>
                      <a:pt x="4414011" y="0"/>
                    </a:lnTo>
                    <a:lnTo>
                      <a:pt x="441401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34594" y="29314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32180" y="4030726"/>
                <a:ext cx="4406267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7" h="23115">
                    <a:moveTo>
                      <a:pt x="0" y="0"/>
                    </a:moveTo>
                    <a:lnTo>
                      <a:pt x="4406266" y="0"/>
                    </a:lnTo>
                    <a:lnTo>
                      <a:pt x="4406266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31291" y="42523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30148" y="44738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31291" y="4693030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30148" y="49089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33323" y="60104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33323" y="5794375"/>
                <a:ext cx="4416173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3" h="26543">
                    <a:moveTo>
                      <a:pt x="0" y="0"/>
                    </a:moveTo>
                    <a:lnTo>
                      <a:pt x="4416172" y="0"/>
                    </a:lnTo>
                    <a:lnTo>
                      <a:pt x="4416172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30148" y="55740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31291" y="5352796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31291" y="5133721"/>
                <a:ext cx="4409442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1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19100" y="62339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2616200" y="16891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54000" y="40132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920239" y="3552190"/>
            <a:ext cx="1860552" cy="104140"/>
            <a:chOff x="1920239" y="3552190"/>
            <a:chExt cx="1860552" cy="104140"/>
          </a:xfrm>
        </p:grpSpPr>
        <p:sp>
          <p:nvSpPr>
            <p:cNvPr id="48" name="Freeform 47"/>
            <p:cNvSpPr/>
            <p:nvPr/>
          </p:nvSpPr>
          <p:spPr>
            <a:xfrm>
              <a:off x="1920239" y="3559809"/>
              <a:ext cx="95251" cy="93982"/>
            </a:xfrm>
            <a:custGeom>
              <a:avLst/>
              <a:gdLst/>
              <a:ahLst/>
              <a:cxnLst/>
              <a:rect l="0" t="0" r="0" b="0"/>
              <a:pathLst>
                <a:path w="95251" h="93982">
                  <a:moveTo>
                    <a:pt x="35561" y="59691"/>
                  </a:moveTo>
                  <a:lnTo>
                    <a:pt x="49531" y="66041"/>
                  </a:lnTo>
                  <a:lnTo>
                    <a:pt x="55881" y="67311"/>
                  </a:lnTo>
                  <a:lnTo>
                    <a:pt x="63500" y="66041"/>
                  </a:lnTo>
                  <a:lnTo>
                    <a:pt x="71121" y="63500"/>
                  </a:lnTo>
                  <a:lnTo>
                    <a:pt x="74931" y="60961"/>
                  </a:lnTo>
                  <a:lnTo>
                    <a:pt x="76200" y="58420"/>
                  </a:lnTo>
                  <a:lnTo>
                    <a:pt x="74931" y="54611"/>
                  </a:lnTo>
                  <a:lnTo>
                    <a:pt x="72390" y="50800"/>
                  </a:lnTo>
                  <a:lnTo>
                    <a:pt x="67311" y="46991"/>
                  </a:lnTo>
                  <a:lnTo>
                    <a:pt x="60961" y="41911"/>
                  </a:lnTo>
                  <a:lnTo>
                    <a:pt x="54611" y="40641"/>
                  </a:lnTo>
                  <a:lnTo>
                    <a:pt x="49531" y="41911"/>
                  </a:lnTo>
                  <a:lnTo>
                    <a:pt x="45721" y="43181"/>
                  </a:lnTo>
                  <a:lnTo>
                    <a:pt x="41911" y="46991"/>
                  </a:lnTo>
                  <a:lnTo>
                    <a:pt x="39371" y="53341"/>
                  </a:lnTo>
                  <a:lnTo>
                    <a:pt x="38100" y="59691"/>
                  </a:lnTo>
                  <a:lnTo>
                    <a:pt x="39371" y="64770"/>
                  </a:lnTo>
                  <a:lnTo>
                    <a:pt x="40640" y="69850"/>
                  </a:lnTo>
                  <a:lnTo>
                    <a:pt x="43181" y="74931"/>
                  </a:lnTo>
                  <a:lnTo>
                    <a:pt x="49531" y="78741"/>
                  </a:lnTo>
                  <a:lnTo>
                    <a:pt x="57150" y="81281"/>
                  </a:lnTo>
                  <a:lnTo>
                    <a:pt x="67311" y="82550"/>
                  </a:lnTo>
                  <a:lnTo>
                    <a:pt x="74931" y="80011"/>
                  </a:lnTo>
                  <a:lnTo>
                    <a:pt x="81281" y="76200"/>
                  </a:lnTo>
                  <a:lnTo>
                    <a:pt x="87631" y="71120"/>
                  </a:lnTo>
                  <a:lnTo>
                    <a:pt x="91440" y="64770"/>
                  </a:lnTo>
                  <a:lnTo>
                    <a:pt x="93981" y="57150"/>
                  </a:lnTo>
                  <a:lnTo>
                    <a:pt x="95250" y="49531"/>
                  </a:lnTo>
                  <a:lnTo>
                    <a:pt x="95250" y="41911"/>
                  </a:lnTo>
                  <a:lnTo>
                    <a:pt x="93981" y="33020"/>
                  </a:lnTo>
                  <a:lnTo>
                    <a:pt x="91440" y="25400"/>
                  </a:lnTo>
                  <a:lnTo>
                    <a:pt x="85090" y="20320"/>
                  </a:lnTo>
                  <a:lnTo>
                    <a:pt x="77471" y="16511"/>
                  </a:lnTo>
                  <a:lnTo>
                    <a:pt x="67311" y="13970"/>
                  </a:lnTo>
                  <a:lnTo>
                    <a:pt x="58421" y="12700"/>
                  </a:lnTo>
                  <a:lnTo>
                    <a:pt x="49531" y="11431"/>
                  </a:lnTo>
                  <a:lnTo>
                    <a:pt x="40640" y="10161"/>
                  </a:lnTo>
                  <a:lnTo>
                    <a:pt x="33021" y="12700"/>
                  </a:lnTo>
                  <a:lnTo>
                    <a:pt x="26671" y="16511"/>
                  </a:lnTo>
                  <a:lnTo>
                    <a:pt x="6350" y="38100"/>
                  </a:lnTo>
                  <a:lnTo>
                    <a:pt x="3811" y="44450"/>
                  </a:lnTo>
                  <a:lnTo>
                    <a:pt x="1271" y="54611"/>
                  </a:lnTo>
                  <a:lnTo>
                    <a:pt x="0" y="64770"/>
                  </a:lnTo>
                  <a:lnTo>
                    <a:pt x="2540" y="72391"/>
                  </a:lnTo>
                  <a:lnTo>
                    <a:pt x="6350" y="80011"/>
                  </a:lnTo>
                  <a:lnTo>
                    <a:pt x="11431" y="85091"/>
                  </a:lnTo>
                  <a:lnTo>
                    <a:pt x="17781" y="90170"/>
                  </a:lnTo>
                  <a:lnTo>
                    <a:pt x="25400" y="92711"/>
                  </a:lnTo>
                  <a:lnTo>
                    <a:pt x="33021" y="93981"/>
                  </a:lnTo>
                  <a:lnTo>
                    <a:pt x="40640" y="92711"/>
                  </a:lnTo>
                  <a:lnTo>
                    <a:pt x="49531" y="88900"/>
                  </a:lnTo>
                  <a:lnTo>
                    <a:pt x="57150" y="83820"/>
                  </a:lnTo>
                  <a:lnTo>
                    <a:pt x="62231" y="76200"/>
                  </a:lnTo>
                  <a:lnTo>
                    <a:pt x="66040" y="69850"/>
                  </a:lnTo>
                  <a:lnTo>
                    <a:pt x="68581" y="62231"/>
                  </a:lnTo>
                  <a:lnTo>
                    <a:pt x="69850" y="53341"/>
                  </a:lnTo>
                  <a:lnTo>
                    <a:pt x="71121" y="41911"/>
                  </a:lnTo>
                  <a:lnTo>
                    <a:pt x="72390" y="31750"/>
                  </a:lnTo>
                  <a:lnTo>
                    <a:pt x="69850" y="22861"/>
                  </a:lnTo>
                  <a:lnTo>
                    <a:pt x="66040" y="15241"/>
                  </a:lnTo>
                  <a:lnTo>
                    <a:pt x="59690" y="8891"/>
                  </a:lnTo>
                  <a:lnTo>
                    <a:pt x="53340" y="5081"/>
                  </a:lnTo>
                  <a:lnTo>
                    <a:pt x="45721" y="1270"/>
                  </a:lnTo>
                  <a:lnTo>
                    <a:pt x="38100" y="0"/>
                  </a:lnTo>
                  <a:lnTo>
                    <a:pt x="30481" y="0"/>
                  </a:lnTo>
                  <a:lnTo>
                    <a:pt x="21590" y="1270"/>
                  </a:lnTo>
                  <a:lnTo>
                    <a:pt x="13971" y="3811"/>
                  </a:lnTo>
                  <a:lnTo>
                    <a:pt x="8890" y="10161"/>
                  </a:lnTo>
                  <a:lnTo>
                    <a:pt x="5081" y="17781"/>
                  </a:lnTo>
                  <a:lnTo>
                    <a:pt x="2540" y="27941"/>
                  </a:lnTo>
                  <a:lnTo>
                    <a:pt x="2540" y="36831"/>
                  </a:lnTo>
                  <a:lnTo>
                    <a:pt x="3811" y="45720"/>
                  </a:lnTo>
                  <a:lnTo>
                    <a:pt x="5081" y="54611"/>
                  </a:lnTo>
                  <a:lnTo>
                    <a:pt x="10161" y="62231"/>
                  </a:lnTo>
                  <a:lnTo>
                    <a:pt x="15240" y="68581"/>
                  </a:lnTo>
                  <a:lnTo>
                    <a:pt x="22861" y="73661"/>
                  </a:lnTo>
                  <a:lnTo>
                    <a:pt x="27940" y="76200"/>
                  </a:lnTo>
                  <a:lnTo>
                    <a:pt x="33021" y="76200"/>
                  </a:lnTo>
                  <a:lnTo>
                    <a:pt x="48261" y="59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675379" y="3552190"/>
              <a:ext cx="105412" cy="104140"/>
            </a:xfrm>
            <a:custGeom>
              <a:avLst/>
              <a:gdLst/>
              <a:ahLst/>
              <a:cxnLst/>
              <a:rect l="0" t="0" r="0" b="0"/>
              <a:pathLst>
                <a:path w="105412" h="104140">
                  <a:moveTo>
                    <a:pt x="58421" y="41910"/>
                  </a:moveTo>
                  <a:lnTo>
                    <a:pt x="52071" y="48260"/>
                  </a:lnTo>
                  <a:lnTo>
                    <a:pt x="49530" y="52069"/>
                  </a:lnTo>
                  <a:lnTo>
                    <a:pt x="48261" y="55880"/>
                  </a:lnTo>
                  <a:lnTo>
                    <a:pt x="46991" y="59689"/>
                  </a:lnTo>
                  <a:lnTo>
                    <a:pt x="50800" y="62230"/>
                  </a:lnTo>
                  <a:lnTo>
                    <a:pt x="58421" y="63500"/>
                  </a:lnTo>
                  <a:lnTo>
                    <a:pt x="66041" y="64769"/>
                  </a:lnTo>
                  <a:lnTo>
                    <a:pt x="73661" y="64769"/>
                  </a:lnTo>
                  <a:lnTo>
                    <a:pt x="80011" y="62230"/>
                  </a:lnTo>
                  <a:lnTo>
                    <a:pt x="85091" y="59689"/>
                  </a:lnTo>
                  <a:lnTo>
                    <a:pt x="87630" y="55880"/>
                  </a:lnTo>
                  <a:lnTo>
                    <a:pt x="87630" y="49530"/>
                  </a:lnTo>
                  <a:lnTo>
                    <a:pt x="86361" y="43180"/>
                  </a:lnTo>
                  <a:lnTo>
                    <a:pt x="83821" y="35560"/>
                  </a:lnTo>
                  <a:lnTo>
                    <a:pt x="81280" y="27939"/>
                  </a:lnTo>
                  <a:lnTo>
                    <a:pt x="77471" y="20319"/>
                  </a:lnTo>
                  <a:lnTo>
                    <a:pt x="72391" y="12700"/>
                  </a:lnTo>
                  <a:lnTo>
                    <a:pt x="66041" y="7619"/>
                  </a:lnTo>
                  <a:lnTo>
                    <a:pt x="59691" y="1269"/>
                  </a:lnTo>
                  <a:lnTo>
                    <a:pt x="52071" y="0"/>
                  </a:lnTo>
                  <a:lnTo>
                    <a:pt x="44450" y="0"/>
                  </a:lnTo>
                  <a:lnTo>
                    <a:pt x="36830" y="1269"/>
                  </a:lnTo>
                  <a:lnTo>
                    <a:pt x="27941" y="5080"/>
                  </a:lnTo>
                  <a:lnTo>
                    <a:pt x="20321" y="10160"/>
                  </a:lnTo>
                  <a:lnTo>
                    <a:pt x="11430" y="16510"/>
                  </a:lnTo>
                  <a:lnTo>
                    <a:pt x="6350" y="24130"/>
                  </a:lnTo>
                  <a:lnTo>
                    <a:pt x="2541" y="30480"/>
                  </a:lnTo>
                  <a:lnTo>
                    <a:pt x="0" y="39369"/>
                  </a:lnTo>
                  <a:lnTo>
                    <a:pt x="0" y="48260"/>
                  </a:lnTo>
                  <a:lnTo>
                    <a:pt x="1271" y="58419"/>
                  </a:lnTo>
                  <a:lnTo>
                    <a:pt x="2541" y="69850"/>
                  </a:lnTo>
                  <a:lnTo>
                    <a:pt x="7621" y="78739"/>
                  </a:lnTo>
                  <a:lnTo>
                    <a:pt x="12700" y="86360"/>
                  </a:lnTo>
                  <a:lnTo>
                    <a:pt x="20321" y="92710"/>
                  </a:lnTo>
                  <a:lnTo>
                    <a:pt x="26671" y="96519"/>
                  </a:lnTo>
                  <a:lnTo>
                    <a:pt x="34291" y="100330"/>
                  </a:lnTo>
                  <a:lnTo>
                    <a:pt x="43180" y="101600"/>
                  </a:lnTo>
                  <a:lnTo>
                    <a:pt x="52071" y="102869"/>
                  </a:lnTo>
                  <a:lnTo>
                    <a:pt x="62230" y="104139"/>
                  </a:lnTo>
                  <a:lnTo>
                    <a:pt x="73661" y="104139"/>
                  </a:lnTo>
                  <a:lnTo>
                    <a:pt x="82550" y="102869"/>
                  </a:lnTo>
                  <a:lnTo>
                    <a:pt x="90171" y="101600"/>
                  </a:lnTo>
                  <a:lnTo>
                    <a:pt x="96521" y="97789"/>
                  </a:lnTo>
                  <a:lnTo>
                    <a:pt x="100330" y="93980"/>
                  </a:lnTo>
                  <a:lnTo>
                    <a:pt x="104141" y="87630"/>
                  </a:lnTo>
                  <a:lnTo>
                    <a:pt x="105411" y="81280"/>
                  </a:lnTo>
                  <a:lnTo>
                    <a:pt x="105411" y="74930"/>
                  </a:lnTo>
                  <a:lnTo>
                    <a:pt x="104141" y="69850"/>
                  </a:lnTo>
                  <a:lnTo>
                    <a:pt x="101600" y="64769"/>
                  </a:lnTo>
                  <a:lnTo>
                    <a:pt x="96521" y="59689"/>
                  </a:lnTo>
                  <a:lnTo>
                    <a:pt x="91441" y="55880"/>
                  </a:lnTo>
                  <a:lnTo>
                    <a:pt x="85091" y="50800"/>
                  </a:lnTo>
                  <a:lnTo>
                    <a:pt x="77471" y="48260"/>
                  </a:lnTo>
                  <a:lnTo>
                    <a:pt x="69850" y="45719"/>
                  </a:lnTo>
                  <a:lnTo>
                    <a:pt x="60961" y="44450"/>
                  </a:lnTo>
                  <a:lnTo>
                    <a:pt x="54611" y="44450"/>
                  </a:lnTo>
                  <a:lnTo>
                    <a:pt x="49530" y="46989"/>
                  </a:lnTo>
                  <a:lnTo>
                    <a:pt x="43180" y="49530"/>
                  </a:lnTo>
                  <a:lnTo>
                    <a:pt x="40641" y="55880"/>
                  </a:lnTo>
                  <a:lnTo>
                    <a:pt x="38100" y="63500"/>
                  </a:lnTo>
                  <a:lnTo>
                    <a:pt x="35561" y="73660"/>
                  </a:lnTo>
                  <a:lnTo>
                    <a:pt x="36830" y="81280"/>
                  </a:lnTo>
                  <a:lnTo>
                    <a:pt x="38100" y="87630"/>
                  </a:lnTo>
                  <a:lnTo>
                    <a:pt x="40641" y="93980"/>
                  </a:lnTo>
                  <a:lnTo>
                    <a:pt x="45721" y="95250"/>
                  </a:lnTo>
                  <a:lnTo>
                    <a:pt x="50800" y="92710"/>
                  </a:lnTo>
                  <a:lnTo>
                    <a:pt x="57150" y="88900"/>
                  </a:lnTo>
                  <a:lnTo>
                    <a:pt x="62230" y="82550"/>
                  </a:lnTo>
                  <a:lnTo>
                    <a:pt x="64771" y="76200"/>
                  </a:lnTo>
                  <a:lnTo>
                    <a:pt x="67311" y="68580"/>
                  </a:lnTo>
                  <a:lnTo>
                    <a:pt x="67311" y="60960"/>
                  </a:lnTo>
                  <a:lnTo>
                    <a:pt x="66041" y="53339"/>
                  </a:lnTo>
                  <a:lnTo>
                    <a:pt x="63500" y="45719"/>
                  </a:lnTo>
                  <a:lnTo>
                    <a:pt x="59691" y="38100"/>
                  </a:lnTo>
                  <a:lnTo>
                    <a:pt x="57150" y="33019"/>
                  </a:lnTo>
                  <a:lnTo>
                    <a:pt x="53341" y="26669"/>
                  </a:lnTo>
                  <a:lnTo>
                    <a:pt x="46991" y="24130"/>
                  </a:lnTo>
                  <a:lnTo>
                    <a:pt x="38100" y="21589"/>
                  </a:lnTo>
                  <a:lnTo>
                    <a:pt x="27941" y="20319"/>
                  </a:lnTo>
                  <a:lnTo>
                    <a:pt x="21591" y="22860"/>
                  </a:lnTo>
                  <a:lnTo>
                    <a:pt x="16511" y="29210"/>
                  </a:lnTo>
                  <a:lnTo>
                    <a:pt x="13971" y="38100"/>
                  </a:lnTo>
                  <a:lnTo>
                    <a:pt x="13971" y="43180"/>
                  </a:lnTo>
                  <a:lnTo>
                    <a:pt x="17780" y="46989"/>
                  </a:lnTo>
                  <a:lnTo>
                    <a:pt x="22861" y="49530"/>
                  </a:lnTo>
                  <a:lnTo>
                    <a:pt x="27941" y="54610"/>
                  </a:lnTo>
                  <a:lnTo>
                    <a:pt x="31750" y="59689"/>
                  </a:lnTo>
                  <a:lnTo>
                    <a:pt x="36830" y="66039"/>
                  </a:lnTo>
                  <a:lnTo>
                    <a:pt x="43180" y="71119"/>
                  </a:lnTo>
                  <a:lnTo>
                    <a:pt x="49530" y="73660"/>
                  </a:lnTo>
                  <a:lnTo>
                    <a:pt x="71121" y="67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65300" y="3172460"/>
            <a:ext cx="2029460" cy="231141"/>
            <a:chOff x="1765300" y="3172460"/>
            <a:chExt cx="2029460" cy="231141"/>
          </a:xfrm>
        </p:grpSpPr>
        <p:sp>
          <p:nvSpPr>
            <p:cNvPr id="51" name="Freeform 50"/>
            <p:cNvSpPr/>
            <p:nvPr/>
          </p:nvSpPr>
          <p:spPr>
            <a:xfrm>
              <a:off x="1828800" y="3172460"/>
              <a:ext cx="114301" cy="154941"/>
            </a:xfrm>
            <a:custGeom>
              <a:avLst/>
              <a:gdLst/>
              <a:ahLst/>
              <a:cxnLst/>
              <a:rect l="0" t="0" r="0" b="0"/>
              <a:pathLst>
                <a:path w="114301" h="154941">
                  <a:moveTo>
                    <a:pt x="12700" y="104140"/>
                  </a:moveTo>
                  <a:lnTo>
                    <a:pt x="12700" y="118110"/>
                  </a:lnTo>
                  <a:lnTo>
                    <a:pt x="11429" y="124460"/>
                  </a:lnTo>
                  <a:lnTo>
                    <a:pt x="8889" y="132080"/>
                  </a:lnTo>
                  <a:lnTo>
                    <a:pt x="6350" y="139699"/>
                  </a:lnTo>
                  <a:lnTo>
                    <a:pt x="3810" y="142240"/>
                  </a:lnTo>
                  <a:lnTo>
                    <a:pt x="2539" y="140969"/>
                  </a:lnTo>
                  <a:lnTo>
                    <a:pt x="1270" y="137160"/>
                  </a:lnTo>
                  <a:lnTo>
                    <a:pt x="1270" y="130810"/>
                  </a:lnTo>
                  <a:lnTo>
                    <a:pt x="1270" y="121919"/>
                  </a:lnTo>
                  <a:lnTo>
                    <a:pt x="0" y="111760"/>
                  </a:lnTo>
                  <a:lnTo>
                    <a:pt x="1270" y="101599"/>
                  </a:lnTo>
                  <a:lnTo>
                    <a:pt x="3810" y="92710"/>
                  </a:lnTo>
                  <a:lnTo>
                    <a:pt x="6350" y="83819"/>
                  </a:lnTo>
                  <a:lnTo>
                    <a:pt x="10160" y="76200"/>
                  </a:lnTo>
                  <a:lnTo>
                    <a:pt x="13970" y="69850"/>
                  </a:lnTo>
                  <a:lnTo>
                    <a:pt x="17779" y="64769"/>
                  </a:lnTo>
                  <a:lnTo>
                    <a:pt x="21589" y="58419"/>
                  </a:lnTo>
                  <a:lnTo>
                    <a:pt x="25400" y="50800"/>
                  </a:lnTo>
                  <a:lnTo>
                    <a:pt x="34289" y="35560"/>
                  </a:lnTo>
                  <a:lnTo>
                    <a:pt x="41910" y="19050"/>
                  </a:lnTo>
                  <a:lnTo>
                    <a:pt x="46989" y="12700"/>
                  </a:lnTo>
                  <a:lnTo>
                    <a:pt x="50800" y="6350"/>
                  </a:lnTo>
                  <a:lnTo>
                    <a:pt x="54610" y="1269"/>
                  </a:lnTo>
                  <a:lnTo>
                    <a:pt x="58420" y="0"/>
                  </a:lnTo>
                  <a:lnTo>
                    <a:pt x="59689" y="2540"/>
                  </a:lnTo>
                  <a:lnTo>
                    <a:pt x="60960" y="6350"/>
                  </a:lnTo>
                  <a:lnTo>
                    <a:pt x="62229" y="13969"/>
                  </a:lnTo>
                  <a:lnTo>
                    <a:pt x="62229" y="22860"/>
                  </a:lnTo>
                  <a:lnTo>
                    <a:pt x="63500" y="41910"/>
                  </a:lnTo>
                  <a:lnTo>
                    <a:pt x="63500" y="82549"/>
                  </a:lnTo>
                  <a:lnTo>
                    <a:pt x="63500" y="93980"/>
                  </a:lnTo>
                  <a:lnTo>
                    <a:pt x="66039" y="102869"/>
                  </a:lnTo>
                  <a:lnTo>
                    <a:pt x="71120" y="110490"/>
                  </a:lnTo>
                  <a:lnTo>
                    <a:pt x="82550" y="121919"/>
                  </a:lnTo>
                  <a:lnTo>
                    <a:pt x="114300" y="154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65300" y="32385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13970" y="25400"/>
                  </a:lnTo>
                  <a:lnTo>
                    <a:pt x="20320" y="24129"/>
                  </a:lnTo>
                  <a:lnTo>
                    <a:pt x="27939" y="21590"/>
                  </a:lnTo>
                  <a:lnTo>
                    <a:pt x="35560" y="19050"/>
                  </a:lnTo>
                  <a:lnTo>
                    <a:pt x="43179" y="15240"/>
                  </a:lnTo>
                  <a:lnTo>
                    <a:pt x="59689" y="7620"/>
                  </a:lnTo>
                  <a:lnTo>
                    <a:pt x="69850" y="5079"/>
                  </a:lnTo>
                  <a:lnTo>
                    <a:pt x="80010" y="3810"/>
                  </a:lnTo>
                  <a:lnTo>
                    <a:pt x="91439" y="2539"/>
                  </a:lnTo>
                  <a:lnTo>
                    <a:pt x="101600" y="1270"/>
                  </a:lnTo>
                  <a:lnTo>
                    <a:pt x="111760" y="127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670300" y="32004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658870" y="3225800"/>
              <a:ext cx="135890" cy="152401"/>
            </a:xfrm>
            <a:custGeom>
              <a:avLst/>
              <a:gdLst/>
              <a:ahLst/>
              <a:cxnLst/>
              <a:rect l="0" t="0" r="0" b="0"/>
              <a:pathLst>
                <a:path w="135890" h="152401">
                  <a:moveTo>
                    <a:pt x="11430" y="0"/>
                  </a:moveTo>
                  <a:lnTo>
                    <a:pt x="118109" y="0"/>
                  </a:lnTo>
                  <a:lnTo>
                    <a:pt x="124459" y="2539"/>
                  </a:lnTo>
                  <a:lnTo>
                    <a:pt x="129539" y="7620"/>
                  </a:lnTo>
                  <a:lnTo>
                    <a:pt x="132080" y="13970"/>
                  </a:lnTo>
                  <a:lnTo>
                    <a:pt x="133350" y="20320"/>
                  </a:lnTo>
                  <a:lnTo>
                    <a:pt x="132080" y="27940"/>
                  </a:lnTo>
                  <a:lnTo>
                    <a:pt x="129539" y="35559"/>
                  </a:lnTo>
                  <a:lnTo>
                    <a:pt x="125730" y="40640"/>
                  </a:lnTo>
                  <a:lnTo>
                    <a:pt x="120650" y="44450"/>
                  </a:lnTo>
                  <a:lnTo>
                    <a:pt x="113030" y="45720"/>
                  </a:lnTo>
                  <a:lnTo>
                    <a:pt x="105409" y="48259"/>
                  </a:lnTo>
                  <a:lnTo>
                    <a:pt x="95250" y="48259"/>
                  </a:lnTo>
                  <a:lnTo>
                    <a:pt x="83820" y="49529"/>
                  </a:lnTo>
                  <a:lnTo>
                    <a:pt x="64770" y="50800"/>
                  </a:lnTo>
                  <a:lnTo>
                    <a:pt x="38100" y="50800"/>
                  </a:lnTo>
                  <a:lnTo>
                    <a:pt x="29209" y="50800"/>
                  </a:lnTo>
                  <a:lnTo>
                    <a:pt x="20320" y="52070"/>
                  </a:lnTo>
                  <a:lnTo>
                    <a:pt x="11430" y="54609"/>
                  </a:lnTo>
                  <a:lnTo>
                    <a:pt x="2539" y="57150"/>
                  </a:lnTo>
                  <a:lnTo>
                    <a:pt x="0" y="59690"/>
                  </a:lnTo>
                  <a:lnTo>
                    <a:pt x="1270" y="60959"/>
                  </a:lnTo>
                  <a:lnTo>
                    <a:pt x="5080" y="62229"/>
                  </a:lnTo>
                  <a:lnTo>
                    <a:pt x="11430" y="62229"/>
                  </a:lnTo>
                  <a:lnTo>
                    <a:pt x="19050" y="62229"/>
                  </a:lnTo>
                  <a:lnTo>
                    <a:pt x="48259" y="63500"/>
                  </a:lnTo>
                  <a:lnTo>
                    <a:pt x="90170" y="63500"/>
                  </a:lnTo>
                  <a:lnTo>
                    <a:pt x="99059" y="64770"/>
                  </a:lnTo>
                  <a:lnTo>
                    <a:pt x="106680" y="67309"/>
                  </a:lnTo>
                  <a:lnTo>
                    <a:pt x="113030" y="69850"/>
                  </a:lnTo>
                  <a:lnTo>
                    <a:pt x="118109" y="73659"/>
                  </a:lnTo>
                  <a:lnTo>
                    <a:pt x="123189" y="77470"/>
                  </a:lnTo>
                  <a:lnTo>
                    <a:pt x="128270" y="81279"/>
                  </a:lnTo>
                  <a:lnTo>
                    <a:pt x="132080" y="87629"/>
                  </a:lnTo>
                  <a:lnTo>
                    <a:pt x="134620" y="96520"/>
                  </a:lnTo>
                  <a:lnTo>
                    <a:pt x="135889" y="106679"/>
                  </a:lnTo>
                  <a:lnTo>
                    <a:pt x="134620" y="115570"/>
                  </a:lnTo>
                  <a:lnTo>
                    <a:pt x="133350" y="121920"/>
                  </a:lnTo>
                  <a:lnTo>
                    <a:pt x="130809" y="128270"/>
                  </a:lnTo>
                  <a:lnTo>
                    <a:pt x="128270" y="133350"/>
                  </a:lnTo>
                  <a:lnTo>
                    <a:pt x="124459" y="138429"/>
                  </a:lnTo>
                  <a:lnTo>
                    <a:pt x="120650" y="143509"/>
                  </a:lnTo>
                  <a:lnTo>
                    <a:pt x="114300" y="146050"/>
                  </a:lnTo>
                  <a:lnTo>
                    <a:pt x="105409" y="148590"/>
                  </a:lnTo>
                  <a:lnTo>
                    <a:pt x="95250" y="149859"/>
                  </a:lnTo>
                  <a:lnTo>
                    <a:pt x="85089" y="151129"/>
                  </a:lnTo>
                  <a:lnTo>
                    <a:pt x="76200" y="151129"/>
                  </a:lnTo>
                  <a:lnTo>
                    <a:pt x="67309" y="151129"/>
                  </a:lnTo>
                  <a:lnTo>
                    <a:pt x="45720" y="152400"/>
                  </a:lnTo>
                  <a:lnTo>
                    <a:pt x="1143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257800" y="1943100"/>
            <a:ext cx="4673600" cy="20928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Find the distance by counting the grid spaces between them.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1. Subtract the x-coordinate of point B from the x-coordinate of point A.  How is the value different from the solution above?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2.  Assume points C(x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,y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) and D(x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,y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) lie on the same horizontal line.  Write an expression that can be used to find the distance between the points.  Check your expression using (-2, 4) and (-2, -3).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930400" y="3606800"/>
            <a:ext cx="1790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908006" y="1497572"/>
            <a:ext cx="319336" cy="220232"/>
            <a:chOff x="2908006" y="1497572"/>
            <a:chExt cx="319336" cy="220232"/>
          </a:xfrm>
        </p:grpSpPr>
        <p:sp>
          <p:nvSpPr>
            <p:cNvPr id="58" name="Freeform 57"/>
            <p:cNvSpPr/>
            <p:nvPr/>
          </p:nvSpPr>
          <p:spPr>
            <a:xfrm>
              <a:off x="3073179" y="1519595"/>
              <a:ext cx="11013" cy="165174"/>
            </a:xfrm>
            <a:custGeom>
              <a:avLst/>
              <a:gdLst/>
              <a:ahLst/>
              <a:cxnLst/>
              <a:rect l="0" t="0" r="0" b="0"/>
              <a:pathLst>
                <a:path w="11013" h="165174">
                  <a:moveTo>
                    <a:pt x="11012" y="0"/>
                  </a:moveTo>
                  <a:lnTo>
                    <a:pt x="11012" y="99569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08006" y="1497572"/>
              <a:ext cx="308325" cy="11012"/>
            </a:xfrm>
            <a:custGeom>
              <a:avLst/>
              <a:gdLst/>
              <a:ahLst/>
              <a:cxnLst/>
              <a:rect l="0" t="0" r="0" b="0"/>
              <a:pathLst>
                <a:path w="308325" h="11012">
                  <a:moveTo>
                    <a:pt x="0" y="0"/>
                  </a:moveTo>
                  <a:lnTo>
                    <a:pt x="23383" y="5845"/>
                  </a:lnTo>
                  <a:lnTo>
                    <a:pt x="36388" y="7567"/>
                  </a:lnTo>
                  <a:lnTo>
                    <a:pt x="51176" y="8715"/>
                  </a:lnTo>
                  <a:lnTo>
                    <a:pt x="67152" y="9481"/>
                  </a:lnTo>
                  <a:lnTo>
                    <a:pt x="104479" y="10331"/>
                  </a:lnTo>
                  <a:lnTo>
                    <a:pt x="30832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41041" y="1695780"/>
              <a:ext cx="286301" cy="22024"/>
            </a:xfrm>
            <a:custGeom>
              <a:avLst/>
              <a:gdLst/>
              <a:ahLst/>
              <a:cxnLst/>
              <a:rect l="0" t="0" r="0" b="0"/>
              <a:pathLst>
                <a:path w="286301" h="22024">
                  <a:moveTo>
                    <a:pt x="0" y="22023"/>
                  </a:moveTo>
                  <a:lnTo>
                    <a:pt x="67152" y="22023"/>
                  </a:lnTo>
                  <a:lnTo>
                    <a:pt x="81473" y="20799"/>
                  </a:lnTo>
                  <a:lnTo>
                    <a:pt x="94691" y="18760"/>
                  </a:lnTo>
                  <a:lnTo>
                    <a:pt x="107173" y="16177"/>
                  </a:lnTo>
                  <a:lnTo>
                    <a:pt x="122836" y="14455"/>
                  </a:lnTo>
                  <a:lnTo>
                    <a:pt x="140619" y="13307"/>
                  </a:lnTo>
                  <a:lnTo>
                    <a:pt x="178730" y="12032"/>
                  </a:lnTo>
                  <a:lnTo>
                    <a:pt x="216060" y="11465"/>
                  </a:lnTo>
                  <a:lnTo>
                    <a:pt x="232133" y="10090"/>
                  </a:lnTo>
                  <a:lnTo>
                    <a:pt x="246518" y="7950"/>
                  </a:lnTo>
                  <a:lnTo>
                    <a:pt x="28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17601" y="1453526"/>
            <a:ext cx="374394" cy="231243"/>
            <a:chOff x="617601" y="1453526"/>
            <a:chExt cx="374394" cy="231243"/>
          </a:xfrm>
        </p:grpSpPr>
        <p:sp>
          <p:nvSpPr>
            <p:cNvPr id="62" name="Freeform 61"/>
            <p:cNvSpPr/>
            <p:nvPr/>
          </p:nvSpPr>
          <p:spPr>
            <a:xfrm>
              <a:off x="727717" y="1453526"/>
              <a:ext cx="11012" cy="198209"/>
            </a:xfrm>
            <a:custGeom>
              <a:avLst/>
              <a:gdLst/>
              <a:ahLst/>
              <a:cxnLst/>
              <a:rect l="0" t="0" r="0" b="0"/>
              <a:pathLst>
                <a:path w="11012" h="198209">
                  <a:moveTo>
                    <a:pt x="0" y="0"/>
                  </a:moveTo>
                  <a:lnTo>
                    <a:pt x="0" y="80268"/>
                  </a:lnTo>
                  <a:lnTo>
                    <a:pt x="1223" y="95111"/>
                  </a:lnTo>
                  <a:lnTo>
                    <a:pt x="3263" y="109900"/>
                  </a:lnTo>
                  <a:lnTo>
                    <a:pt x="5846" y="124654"/>
                  </a:lnTo>
                  <a:lnTo>
                    <a:pt x="7567" y="139384"/>
                  </a:lnTo>
                  <a:lnTo>
                    <a:pt x="8716" y="154098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70867" y="1453526"/>
              <a:ext cx="22024" cy="165174"/>
            </a:xfrm>
            <a:custGeom>
              <a:avLst/>
              <a:gdLst/>
              <a:ahLst/>
              <a:cxnLst/>
              <a:rect l="0" t="0" r="0" b="0"/>
              <a:pathLst>
                <a:path w="22024" h="165174">
                  <a:moveTo>
                    <a:pt x="0" y="0"/>
                  </a:moveTo>
                  <a:lnTo>
                    <a:pt x="0" y="70787"/>
                  </a:lnTo>
                  <a:lnTo>
                    <a:pt x="1224" y="85120"/>
                  </a:lnTo>
                  <a:lnTo>
                    <a:pt x="3263" y="99569"/>
                  </a:lnTo>
                  <a:lnTo>
                    <a:pt x="2202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39624" y="1453526"/>
              <a:ext cx="341360" cy="22024"/>
            </a:xfrm>
            <a:custGeom>
              <a:avLst/>
              <a:gdLst/>
              <a:ahLst/>
              <a:cxnLst/>
              <a:rect l="0" t="0" r="0" b="0"/>
              <a:pathLst>
                <a:path w="341360" h="22024">
                  <a:moveTo>
                    <a:pt x="0" y="22023"/>
                  </a:moveTo>
                  <a:lnTo>
                    <a:pt x="23383" y="16177"/>
                  </a:lnTo>
                  <a:lnTo>
                    <a:pt x="37612" y="14455"/>
                  </a:lnTo>
                  <a:lnTo>
                    <a:pt x="54439" y="13307"/>
                  </a:lnTo>
                  <a:lnTo>
                    <a:pt x="72998" y="12542"/>
                  </a:lnTo>
                  <a:lnTo>
                    <a:pt x="90265" y="10808"/>
                  </a:lnTo>
                  <a:lnTo>
                    <a:pt x="106670" y="8429"/>
                  </a:lnTo>
                  <a:lnTo>
                    <a:pt x="122501" y="5619"/>
                  </a:lnTo>
                  <a:lnTo>
                    <a:pt x="141619" y="3746"/>
                  </a:lnTo>
                  <a:lnTo>
                    <a:pt x="162929" y="2497"/>
                  </a:lnTo>
                  <a:lnTo>
                    <a:pt x="209446" y="1110"/>
                  </a:lnTo>
                  <a:lnTo>
                    <a:pt x="3413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7601" y="1662745"/>
              <a:ext cx="374394" cy="22024"/>
            </a:xfrm>
            <a:custGeom>
              <a:avLst/>
              <a:gdLst/>
              <a:ahLst/>
              <a:cxnLst/>
              <a:rect l="0" t="0" r="0" b="0"/>
              <a:pathLst>
                <a:path w="374394" h="22024">
                  <a:moveTo>
                    <a:pt x="0" y="22023"/>
                  </a:moveTo>
                  <a:lnTo>
                    <a:pt x="29228" y="22023"/>
                  </a:lnTo>
                  <a:lnTo>
                    <a:pt x="43956" y="20800"/>
                  </a:lnTo>
                  <a:lnTo>
                    <a:pt x="59892" y="18761"/>
                  </a:lnTo>
                  <a:lnTo>
                    <a:pt x="76633" y="16178"/>
                  </a:lnTo>
                  <a:lnTo>
                    <a:pt x="92688" y="14456"/>
                  </a:lnTo>
                  <a:lnTo>
                    <a:pt x="108285" y="13308"/>
                  </a:lnTo>
                  <a:lnTo>
                    <a:pt x="123578" y="12542"/>
                  </a:lnTo>
                  <a:lnTo>
                    <a:pt x="141114" y="10809"/>
                  </a:lnTo>
                  <a:lnTo>
                    <a:pt x="160145" y="8429"/>
                  </a:lnTo>
                  <a:lnTo>
                    <a:pt x="180174" y="5620"/>
                  </a:lnTo>
                  <a:lnTo>
                    <a:pt x="198420" y="3747"/>
                  </a:lnTo>
                  <a:lnTo>
                    <a:pt x="215479" y="2498"/>
                  </a:lnTo>
                  <a:lnTo>
                    <a:pt x="231745" y="1665"/>
                  </a:lnTo>
                  <a:lnTo>
                    <a:pt x="272658" y="740"/>
                  </a:lnTo>
                  <a:lnTo>
                    <a:pt x="3743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058064" y="6397757"/>
            <a:ext cx="704741" cy="396377"/>
            <a:chOff x="1058064" y="6397757"/>
            <a:chExt cx="704741" cy="396377"/>
          </a:xfrm>
        </p:grpSpPr>
        <p:sp>
          <p:nvSpPr>
            <p:cNvPr id="67" name="Freeform 66"/>
            <p:cNvSpPr/>
            <p:nvPr/>
          </p:nvSpPr>
          <p:spPr>
            <a:xfrm>
              <a:off x="1256272" y="6463786"/>
              <a:ext cx="11012" cy="264278"/>
            </a:xfrm>
            <a:custGeom>
              <a:avLst/>
              <a:gdLst/>
              <a:ahLst/>
              <a:cxnLst/>
              <a:rect l="0" t="0" r="0" b="0"/>
              <a:pathLst>
                <a:path w="11012" h="264278">
                  <a:moveTo>
                    <a:pt x="11011" y="0"/>
                  </a:moveTo>
                  <a:lnTo>
                    <a:pt x="11011" y="23383"/>
                  </a:lnTo>
                  <a:lnTo>
                    <a:pt x="9788" y="33941"/>
                  </a:lnTo>
                  <a:lnTo>
                    <a:pt x="7749" y="44650"/>
                  </a:lnTo>
                  <a:lnTo>
                    <a:pt x="5166" y="55461"/>
                  </a:lnTo>
                  <a:lnTo>
                    <a:pt x="3444" y="68785"/>
                  </a:lnTo>
                  <a:lnTo>
                    <a:pt x="2296" y="83785"/>
                  </a:lnTo>
                  <a:lnTo>
                    <a:pt x="1530" y="99903"/>
                  </a:lnTo>
                  <a:lnTo>
                    <a:pt x="680" y="134125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404089" y="6518843"/>
              <a:ext cx="17357" cy="253267"/>
            </a:xfrm>
            <a:custGeom>
              <a:avLst/>
              <a:gdLst/>
              <a:ahLst/>
              <a:cxnLst/>
              <a:rect l="0" t="0" r="0" b="0"/>
              <a:pathLst>
                <a:path w="17357" h="253267">
                  <a:moveTo>
                    <a:pt x="6345" y="0"/>
                  </a:moveTo>
                  <a:lnTo>
                    <a:pt x="499" y="17538"/>
                  </a:lnTo>
                  <a:lnTo>
                    <a:pt x="0" y="28821"/>
                  </a:lnTo>
                  <a:lnTo>
                    <a:pt x="892" y="42461"/>
                  </a:lnTo>
                  <a:lnTo>
                    <a:pt x="2709" y="57671"/>
                  </a:lnTo>
                  <a:lnTo>
                    <a:pt x="3921" y="73929"/>
                  </a:lnTo>
                  <a:lnTo>
                    <a:pt x="4729" y="90886"/>
                  </a:lnTo>
                  <a:lnTo>
                    <a:pt x="5267" y="108307"/>
                  </a:lnTo>
                  <a:lnTo>
                    <a:pt x="6850" y="126039"/>
                  </a:lnTo>
                  <a:lnTo>
                    <a:pt x="9129" y="143978"/>
                  </a:lnTo>
                  <a:lnTo>
                    <a:pt x="11871" y="162055"/>
                  </a:lnTo>
                  <a:lnTo>
                    <a:pt x="13700" y="179000"/>
                  </a:lnTo>
                  <a:lnTo>
                    <a:pt x="14918" y="195191"/>
                  </a:lnTo>
                  <a:lnTo>
                    <a:pt x="17356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553584" y="6463786"/>
              <a:ext cx="11012" cy="330348"/>
            </a:xfrm>
            <a:custGeom>
              <a:avLst/>
              <a:gdLst/>
              <a:ahLst/>
              <a:cxnLst/>
              <a:rect l="0" t="0" r="0" b="0"/>
              <a:pathLst>
                <a:path w="11012" h="330348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3" y="44650"/>
                  </a:lnTo>
                  <a:lnTo>
                    <a:pt x="5846" y="55461"/>
                  </a:lnTo>
                  <a:lnTo>
                    <a:pt x="7567" y="70008"/>
                  </a:lnTo>
                  <a:lnTo>
                    <a:pt x="8715" y="87048"/>
                  </a:lnTo>
                  <a:lnTo>
                    <a:pt x="9991" y="123110"/>
                  </a:lnTo>
                  <a:lnTo>
                    <a:pt x="10709" y="173373"/>
                  </a:lnTo>
                  <a:lnTo>
                    <a:pt x="11011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168179" y="6397757"/>
              <a:ext cx="572602" cy="21983"/>
            </a:xfrm>
            <a:custGeom>
              <a:avLst/>
              <a:gdLst/>
              <a:ahLst/>
              <a:cxnLst/>
              <a:rect l="0" t="0" r="0" b="0"/>
              <a:pathLst>
                <a:path w="572602" h="21983">
                  <a:moveTo>
                    <a:pt x="572601" y="21982"/>
                  </a:moveTo>
                  <a:lnTo>
                    <a:pt x="555065" y="16137"/>
                  </a:lnTo>
                  <a:lnTo>
                    <a:pt x="545005" y="15638"/>
                  </a:lnTo>
                  <a:lnTo>
                    <a:pt x="533404" y="16529"/>
                  </a:lnTo>
                  <a:lnTo>
                    <a:pt x="520776" y="18347"/>
                  </a:lnTo>
                  <a:lnTo>
                    <a:pt x="508687" y="18335"/>
                  </a:lnTo>
                  <a:lnTo>
                    <a:pt x="496957" y="17104"/>
                  </a:lnTo>
                  <a:lnTo>
                    <a:pt x="485467" y="15060"/>
                  </a:lnTo>
                  <a:lnTo>
                    <a:pt x="469242" y="13697"/>
                  </a:lnTo>
                  <a:lnTo>
                    <a:pt x="449861" y="12788"/>
                  </a:lnTo>
                  <a:lnTo>
                    <a:pt x="391452" y="11509"/>
                  </a:lnTo>
                  <a:lnTo>
                    <a:pt x="374754" y="11330"/>
                  </a:lnTo>
                  <a:lnTo>
                    <a:pt x="359952" y="9987"/>
                  </a:lnTo>
                  <a:lnTo>
                    <a:pt x="346413" y="7868"/>
                  </a:lnTo>
                  <a:lnTo>
                    <a:pt x="333717" y="5232"/>
                  </a:lnTo>
                  <a:lnTo>
                    <a:pt x="320359" y="3474"/>
                  </a:lnTo>
                  <a:lnTo>
                    <a:pt x="306559" y="2303"/>
                  </a:lnTo>
                  <a:lnTo>
                    <a:pt x="292465" y="1521"/>
                  </a:lnTo>
                  <a:lnTo>
                    <a:pt x="263755" y="653"/>
                  </a:lnTo>
                  <a:lnTo>
                    <a:pt x="176139" y="21"/>
                  </a:lnTo>
                  <a:lnTo>
                    <a:pt x="161473" y="0"/>
                  </a:lnTo>
                  <a:lnTo>
                    <a:pt x="144354" y="1210"/>
                  </a:lnTo>
                  <a:lnTo>
                    <a:pt x="125600" y="3240"/>
                  </a:lnTo>
                  <a:lnTo>
                    <a:pt x="105757" y="5817"/>
                  </a:lnTo>
                  <a:lnTo>
                    <a:pt x="86410" y="8758"/>
                  </a:lnTo>
                  <a:lnTo>
                    <a:pt x="67395" y="11943"/>
                  </a:lnTo>
                  <a:lnTo>
                    <a:pt x="0" y="219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058064" y="6640481"/>
              <a:ext cx="704741" cy="54549"/>
            </a:xfrm>
            <a:custGeom>
              <a:avLst/>
              <a:gdLst/>
              <a:ahLst/>
              <a:cxnLst/>
              <a:rect l="0" t="0" r="0" b="0"/>
              <a:pathLst>
                <a:path w="704741" h="54549">
                  <a:moveTo>
                    <a:pt x="704740" y="54548"/>
                  </a:moveTo>
                  <a:lnTo>
                    <a:pt x="681357" y="48702"/>
                  </a:lnTo>
                  <a:lnTo>
                    <a:pt x="670799" y="45757"/>
                  </a:lnTo>
                  <a:lnTo>
                    <a:pt x="637178" y="35765"/>
                  </a:lnTo>
                  <a:lnTo>
                    <a:pt x="610682" y="28663"/>
                  </a:lnTo>
                  <a:lnTo>
                    <a:pt x="593094" y="25056"/>
                  </a:lnTo>
                  <a:lnTo>
                    <a:pt x="550714" y="17786"/>
                  </a:lnTo>
                  <a:lnTo>
                    <a:pt x="531092" y="15357"/>
                  </a:lnTo>
                  <a:lnTo>
                    <a:pt x="513117" y="13739"/>
                  </a:lnTo>
                  <a:lnTo>
                    <a:pt x="496240" y="12660"/>
                  </a:lnTo>
                  <a:lnTo>
                    <a:pt x="480094" y="10717"/>
                  </a:lnTo>
                  <a:lnTo>
                    <a:pt x="464437" y="8198"/>
                  </a:lnTo>
                  <a:lnTo>
                    <a:pt x="449104" y="5295"/>
                  </a:lnTo>
                  <a:lnTo>
                    <a:pt x="433988" y="3360"/>
                  </a:lnTo>
                  <a:lnTo>
                    <a:pt x="419017" y="2070"/>
                  </a:lnTo>
                  <a:lnTo>
                    <a:pt x="404142" y="1210"/>
                  </a:lnTo>
                  <a:lnTo>
                    <a:pt x="371301" y="255"/>
                  </a:lnTo>
                  <a:lnTo>
                    <a:pt x="353979" y="0"/>
                  </a:lnTo>
                  <a:lnTo>
                    <a:pt x="337537" y="1053"/>
                  </a:lnTo>
                  <a:lnTo>
                    <a:pt x="321682" y="2980"/>
                  </a:lnTo>
                  <a:lnTo>
                    <a:pt x="306217" y="5486"/>
                  </a:lnTo>
                  <a:lnTo>
                    <a:pt x="291014" y="7158"/>
                  </a:lnTo>
                  <a:lnTo>
                    <a:pt x="275984" y="8272"/>
                  </a:lnTo>
                  <a:lnTo>
                    <a:pt x="261070" y="9016"/>
                  </a:lnTo>
                  <a:lnTo>
                    <a:pt x="231449" y="9840"/>
                  </a:lnTo>
                  <a:lnTo>
                    <a:pt x="216698" y="10061"/>
                  </a:lnTo>
                  <a:lnTo>
                    <a:pt x="198299" y="11431"/>
                  </a:lnTo>
                  <a:lnTo>
                    <a:pt x="177469" y="13568"/>
                  </a:lnTo>
                  <a:lnTo>
                    <a:pt x="155018" y="16216"/>
                  </a:lnTo>
                  <a:lnTo>
                    <a:pt x="133933" y="17982"/>
                  </a:lnTo>
                  <a:lnTo>
                    <a:pt x="113759" y="19159"/>
                  </a:lnTo>
                  <a:lnTo>
                    <a:pt x="94192" y="19944"/>
                  </a:lnTo>
                  <a:lnTo>
                    <a:pt x="76253" y="21690"/>
                  </a:lnTo>
                  <a:lnTo>
                    <a:pt x="59400" y="24078"/>
                  </a:lnTo>
                  <a:lnTo>
                    <a:pt x="0" y="435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172283" y="6377223"/>
            <a:ext cx="726764" cy="505003"/>
            <a:chOff x="3172283" y="6377223"/>
            <a:chExt cx="726764" cy="505003"/>
          </a:xfrm>
        </p:grpSpPr>
        <p:sp>
          <p:nvSpPr>
            <p:cNvPr id="73" name="Freeform 72"/>
            <p:cNvSpPr/>
            <p:nvPr/>
          </p:nvSpPr>
          <p:spPr>
            <a:xfrm>
              <a:off x="3337457" y="6441763"/>
              <a:ext cx="33035" cy="308325"/>
            </a:xfrm>
            <a:custGeom>
              <a:avLst/>
              <a:gdLst/>
              <a:ahLst/>
              <a:cxnLst/>
              <a:rect l="0" t="0" r="0" b="0"/>
              <a:pathLst>
                <a:path w="33035" h="308325">
                  <a:moveTo>
                    <a:pt x="0" y="0"/>
                  </a:moveTo>
                  <a:lnTo>
                    <a:pt x="0" y="29228"/>
                  </a:lnTo>
                  <a:lnTo>
                    <a:pt x="1223" y="45179"/>
                  </a:lnTo>
                  <a:lnTo>
                    <a:pt x="3263" y="63153"/>
                  </a:lnTo>
                  <a:lnTo>
                    <a:pt x="5845" y="82478"/>
                  </a:lnTo>
                  <a:lnTo>
                    <a:pt x="7567" y="102702"/>
                  </a:lnTo>
                  <a:lnTo>
                    <a:pt x="8715" y="123526"/>
                  </a:lnTo>
                  <a:lnTo>
                    <a:pt x="9481" y="144749"/>
                  </a:lnTo>
                  <a:lnTo>
                    <a:pt x="11214" y="166239"/>
                  </a:lnTo>
                  <a:lnTo>
                    <a:pt x="13594" y="187906"/>
                  </a:lnTo>
                  <a:lnTo>
                    <a:pt x="16404" y="209693"/>
                  </a:lnTo>
                  <a:lnTo>
                    <a:pt x="18277" y="229111"/>
                  </a:lnTo>
                  <a:lnTo>
                    <a:pt x="19526" y="246951"/>
                  </a:lnTo>
                  <a:lnTo>
                    <a:pt x="33034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91619" y="6441763"/>
              <a:ext cx="253266" cy="293360"/>
            </a:xfrm>
            <a:custGeom>
              <a:avLst/>
              <a:gdLst/>
              <a:ahLst/>
              <a:cxnLst/>
              <a:rect l="0" t="0" r="0" b="0"/>
              <a:pathLst>
                <a:path w="253266" h="293360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0"/>
                  </a:lnTo>
                  <a:lnTo>
                    <a:pt x="20005" y="67561"/>
                  </a:lnTo>
                  <a:lnTo>
                    <a:pt x="25572" y="80522"/>
                  </a:lnTo>
                  <a:lnTo>
                    <a:pt x="31730" y="94057"/>
                  </a:lnTo>
                  <a:lnTo>
                    <a:pt x="37059" y="106751"/>
                  </a:lnTo>
                  <a:lnTo>
                    <a:pt x="41835" y="118884"/>
                  </a:lnTo>
                  <a:lnTo>
                    <a:pt x="46242" y="130643"/>
                  </a:lnTo>
                  <a:lnTo>
                    <a:pt x="50404" y="143377"/>
                  </a:lnTo>
                  <a:lnTo>
                    <a:pt x="54402" y="156760"/>
                  </a:lnTo>
                  <a:lnTo>
                    <a:pt x="58291" y="170576"/>
                  </a:lnTo>
                  <a:lnTo>
                    <a:pt x="63331" y="184681"/>
                  </a:lnTo>
                  <a:lnTo>
                    <a:pt x="69138" y="198978"/>
                  </a:lnTo>
                  <a:lnTo>
                    <a:pt x="75456" y="213403"/>
                  </a:lnTo>
                  <a:lnTo>
                    <a:pt x="89001" y="242483"/>
                  </a:lnTo>
                  <a:lnTo>
                    <a:pt x="96039" y="257088"/>
                  </a:lnTo>
                  <a:lnTo>
                    <a:pt x="103179" y="269273"/>
                  </a:lnTo>
                  <a:lnTo>
                    <a:pt x="110385" y="279842"/>
                  </a:lnTo>
                  <a:lnTo>
                    <a:pt x="117636" y="289336"/>
                  </a:lnTo>
                  <a:lnTo>
                    <a:pt x="124917" y="293218"/>
                  </a:lnTo>
                  <a:lnTo>
                    <a:pt x="132218" y="293359"/>
                  </a:lnTo>
                  <a:lnTo>
                    <a:pt x="139533" y="291006"/>
                  </a:lnTo>
                  <a:lnTo>
                    <a:pt x="146856" y="285767"/>
                  </a:lnTo>
                  <a:lnTo>
                    <a:pt x="154185" y="278604"/>
                  </a:lnTo>
                  <a:lnTo>
                    <a:pt x="161518" y="270158"/>
                  </a:lnTo>
                  <a:lnTo>
                    <a:pt x="168854" y="259633"/>
                  </a:lnTo>
                  <a:lnTo>
                    <a:pt x="176192" y="247723"/>
                  </a:lnTo>
                  <a:lnTo>
                    <a:pt x="183530" y="234888"/>
                  </a:lnTo>
                  <a:lnTo>
                    <a:pt x="190870" y="220214"/>
                  </a:lnTo>
                  <a:lnTo>
                    <a:pt x="198210" y="204315"/>
                  </a:lnTo>
                  <a:lnTo>
                    <a:pt x="205550" y="187597"/>
                  </a:lnTo>
                  <a:lnTo>
                    <a:pt x="211667" y="171558"/>
                  </a:lnTo>
                  <a:lnTo>
                    <a:pt x="216969" y="155971"/>
                  </a:lnTo>
                  <a:lnTo>
                    <a:pt x="221727" y="140686"/>
                  </a:lnTo>
                  <a:lnTo>
                    <a:pt x="227346" y="125602"/>
                  </a:lnTo>
                  <a:lnTo>
                    <a:pt x="233538" y="110652"/>
                  </a:lnTo>
                  <a:lnTo>
                    <a:pt x="253265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205318" y="6377223"/>
              <a:ext cx="693729" cy="174657"/>
            </a:xfrm>
            <a:custGeom>
              <a:avLst/>
              <a:gdLst/>
              <a:ahLst/>
              <a:cxnLst/>
              <a:rect l="0" t="0" r="0" b="0"/>
              <a:pathLst>
                <a:path w="693729" h="174657">
                  <a:moveTo>
                    <a:pt x="693728" y="9482"/>
                  </a:moveTo>
                  <a:lnTo>
                    <a:pt x="676191" y="3636"/>
                  </a:lnTo>
                  <a:lnTo>
                    <a:pt x="663684" y="1914"/>
                  </a:lnTo>
                  <a:lnTo>
                    <a:pt x="648005" y="766"/>
                  </a:lnTo>
                  <a:lnTo>
                    <a:pt x="630212" y="0"/>
                  </a:lnTo>
                  <a:lnTo>
                    <a:pt x="612231" y="1938"/>
                  </a:lnTo>
                  <a:lnTo>
                    <a:pt x="594127" y="5676"/>
                  </a:lnTo>
                  <a:lnTo>
                    <a:pt x="512810" y="27333"/>
                  </a:lnTo>
                  <a:lnTo>
                    <a:pt x="474134" y="38697"/>
                  </a:lnTo>
                  <a:lnTo>
                    <a:pt x="446455" y="46121"/>
                  </a:lnTo>
                  <a:lnTo>
                    <a:pt x="432223" y="51037"/>
                  </a:lnTo>
                  <a:lnTo>
                    <a:pt x="417840" y="56762"/>
                  </a:lnTo>
                  <a:lnTo>
                    <a:pt x="403358" y="63025"/>
                  </a:lnTo>
                  <a:lnTo>
                    <a:pt x="388809" y="68424"/>
                  </a:lnTo>
                  <a:lnTo>
                    <a:pt x="374216" y="73246"/>
                  </a:lnTo>
                  <a:lnTo>
                    <a:pt x="359593" y="77685"/>
                  </a:lnTo>
                  <a:lnTo>
                    <a:pt x="330294" y="85880"/>
                  </a:lnTo>
                  <a:lnTo>
                    <a:pt x="315630" y="89778"/>
                  </a:lnTo>
                  <a:lnTo>
                    <a:pt x="299736" y="94824"/>
                  </a:lnTo>
                  <a:lnTo>
                    <a:pt x="283022" y="100635"/>
                  </a:lnTo>
                  <a:lnTo>
                    <a:pt x="265762" y="106956"/>
                  </a:lnTo>
                  <a:lnTo>
                    <a:pt x="249362" y="112393"/>
                  </a:lnTo>
                  <a:lnTo>
                    <a:pt x="233534" y="117242"/>
                  </a:lnTo>
                  <a:lnTo>
                    <a:pt x="218088" y="121697"/>
                  </a:lnTo>
                  <a:lnTo>
                    <a:pt x="199226" y="125891"/>
                  </a:lnTo>
                  <a:lnTo>
                    <a:pt x="178087" y="129911"/>
                  </a:lnTo>
                  <a:lnTo>
                    <a:pt x="155430" y="133814"/>
                  </a:lnTo>
                  <a:lnTo>
                    <a:pt x="136655" y="137640"/>
                  </a:lnTo>
                  <a:lnTo>
                    <a:pt x="120468" y="141414"/>
                  </a:lnTo>
                  <a:lnTo>
                    <a:pt x="62268" y="156262"/>
                  </a:lnTo>
                  <a:lnTo>
                    <a:pt x="48853" y="159946"/>
                  </a:lnTo>
                  <a:lnTo>
                    <a:pt x="0" y="1746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172283" y="6718582"/>
              <a:ext cx="682718" cy="163644"/>
            </a:xfrm>
            <a:custGeom>
              <a:avLst/>
              <a:gdLst/>
              <a:ahLst/>
              <a:cxnLst/>
              <a:rect l="0" t="0" r="0" b="0"/>
              <a:pathLst>
                <a:path w="682718" h="163644">
                  <a:moveTo>
                    <a:pt x="682717" y="9481"/>
                  </a:moveTo>
                  <a:lnTo>
                    <a:pt x="615566" y="9481"/>
                  </a:lnTo>
                  <a:lnTo>
                    <a:pt x="601244" y="8257"/>
                  </a:lnTo>
                  <a:lnTo>
                    <a:pt x="588026" y="6219"/>
                  </a:lnTo>
                  <a:lnTo>
                    <a:pt x="575544" y="3636"/>
                  </a:lnTo>
                  <a:lnTo>
                    <a:pt x="558657" y="1913"/>
                  </a:lnTo>
                  <a:lnTo>
                    <a:pt x="538835" y="765"/>
                  </a:lnTo>
                  <a:lnTo>
                    <a:pt x="517056" y="0"/>
                  </a:lnTo>
                  <a:lnTo>
                    <a:pt x="497642" y="714"/>
                  </a:lnTo>
                  <a:lnTo>
                    <a:pt x="479806" y="2412"/>
                  </a:lnTo>
                  <a:lnTo>
                    <a:pt x="463021" y="4768"/>
                  </a:lnTo>
                  <a:lnTo>
                    <a:pt x="446937" y="6340"/>
                  </a:lnTo>
                  <a:lnTo>
                    <a:pt x="431321" y="7386"/>
                  </a:lnTo>
                  <a:lnTo>
                    <a:pt x="416015" y="8084"/>
                  </a:lnTo>
                  <a:lnTo>
                    <a:pt x="399695" y="9773"/>
                  </a:lnTo>
                  <a:lnTo>
                    <a:pt x="382696" y="12123"/>
                  </a:lnTo>
                  <a:lnTo>
                    <a:pt x="365247" y="14913"/>
                  </a:lnTo>
                  <a:lnTo>
                    <a:pt x="348719" y="17996"/>
                  </a:lnTo>
                  <a:lnTo>
                    <a:pt x="317305" y="24685"/>
                  </a:lnTo>
                  <a:lnTo>
                    <a:pt x="272105" y="35329"/>
                  </a:lnTo>
                  <a:lnTo>
                    <a:pt x="257261" y="40172"/>
                  </a:lnTo>
                  <a:lnTo>
                    <a:pt x="242471" y="45847"/>
                  </a:lnTo>
                  <a:lnTo>
                    <a:pt x="227717" y="52078"/>
                  </a:lnTo>
                  <a:lnTo>
                    <a:pt x="212987" y="58678"/>
                  </a:lnTo>
                  <a:lnTo>
                    <a:pt x="183569" y="72538"/>
                  </a:lnTo>
                  <a:lnTo>
                    <a:pt x="170096" y="78436"/>
                  </a:lnTo>
                  <a:lnTo>
                    <a:pt x="157444" y="83591"/>
                  </a:lnTo>
                  <a:lnTo>
                    <a:pt x="145338" y="88252"/>
                  </a:lnTo>
                  <a:lnTo>
                    <a:pt x="132374" y="93806"/>
                  </a:lnTo>
                  <a:lnTo>
                    <a:pt x="104918" y="106503"/>
                  </a:lnTo>
                  <a:lnTo>
                    <a:pt x="91969" y="113314"/>
                  </a:lnTo>
                  <a:lnTo>
                    <a:pt x="79665" y="120302"/>
                  </a:lnTo>
                  <a:lnTo>
                    <a:pt x="67793" y="127408"/>
                  </a:lnTo>
                  <a:lnTo>
                    <a:pt x="54983" y="134592"/>
                  </a:lnTo>
                  <a:lnTo>
                    <a:pt x="0" y="163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562379" y="1431502"/>
            <a:ext cx="1152664" cy="319337"/>
            <a:chOff x="3562379" y="1431502"/>
            <a:chExt cx="1152664" cy="319337"/>
          </a:xfrm>
        </p:grpSpPr>
        <p:sp>
          <p:nvSpPr>
            <p:cNvPr id="78" name="Freeform 77"/>
            <p:cNvSpPr/>
            <p:nvPr/>
          </p:nvSpPr>
          <p:spPr>
            <a:xfrm>
              <a:off x="3562379" y="1431502"/>
              <a:ext cx="149472" cy="308325"/>
            </a:xfrm>
            <a:custGeom>
              <a:avLst/>
              <a:gdLst/>
              <a:ahLst/>
              <a:cxnLst/>
              <a:rect l="0" t="0" r="0" b="0"/>
              <a:pathLst>
                <a:path w="149472" h="308325">
                  <a:moveTo>
                    <a:pt x="72390" y="0"/>
                  </a:moveTo>
                  <a:lnTo>
                    <a:pt x="60699" y="11692"/>
                  </a:lnTo>
                  <a:lnTo>
                    <a:pt x="53584" y="20030"/>
                  </a:lnTo>
                  <a:lnTo>
                    <a:pt x="35891" y="42345"/>
                  </a:lnTo>
                  <a:lnTo>
                    <a:pt x="27258" y="56371"/>
                  </a:lnTo>
                  <a:lnTo>
                    <a:pt x="19055" y="71839"/>
                  </a:lnTo>
                  <a:lnTo>
                    <a:pt x="11140" y="88268"/>
                  </a:lnTo>
                  <a:lnTo>
                    <a:pt x="5863" y="104115"/>
                  </a:lnTo>
                  <a:lnTo>
                    <a:pt x="2345" y="119574"/>
                  </a:lnTo>
                  <a:lnTo>
                    <a:pt x="0" y="134774"/>
                  </a:lnTo>
                  <a:lnTo>
                    <a:pt x="883" y="149801"/>
                  </a:lnTo>
                  <a:lnTo>
                    <a:pt x="3919" y="164714"/>
                  </a:lnTo>
                  <a:lnTo>
                    <a:pt x="8390" y="179549"/>
                  </a:lnTo>
                  <a:lnTo>
                    <a:pt x="13818" y="191886"/>
                  </a:lnTo>
                  <a:lnTo>
                    <a:pt x="19884" y="202558"/>
                  </a:lnTo>
                  <a:lnTo>
                    <a:pt x="26374" y="212120"/>
                  </a:lnTo>
                  <a:lnTo>
                    <a:pt x="43374" y="235795"/>
                  </a:lnTo>
                  <a:lnTo>
                    <a:pt x="53046" y="248960"/>
                  </a:lnTo>
                  <a:lnTo>
                    <a:pt x="64388" y="260183"/>
                  </a:lnTo>
                  <a:lnTo>
                    <a:pt x="76843" y="270113"/>
                  </a:lnTo>
                  <a:lnTo>
                    <a:pt x="90041" y="279179"/>
                  </a:lnTo>
                  <a:lnTo>
                    <a:pt x="102510" y="286447"/>
                  </a:lnTo>
                  <a:lnTo>
                    <a:pt x="114493" y="292516"/>
                  </a:lnTo>
                  <a:lnTo>
                    <a:pt x="149471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66012" y="1497572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0" y="0"/>
                  </a:moveTo>
                  <a:lnTo>
                    <a:pt x="0" y="23382"/>
                  </a:lnTo>
                  <a:lnTo>
                    <a:pt x="1223" y="35164"/>
                  </a:lnTo>
                  <a:lnTo>
                    <a:pt x="3263" y="47913"/>
                  </a:lnTo>
                  <a:lnTo>
                    <a:pt x="5845" y="61306"/>
                  </a:lnTo>
                  <a:lnTo>
                    <a:pt x="7567" y="75129"/>
                  </a:lnTo>
                  <a:lnTo>
                    <a:pt x="8715" y="89238"/>
                  </a:lnTo>
                  <a:lnTo>
                    <a:pt x="9481" y="103538"/>
                  </a:lnTo>
                  <a:lnTo>
                    <a:pt x="11214" y="116742"/>
                  </a:lnTo>
                  <a:lnTo>
                    <a:pt x="2202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777919" y="1552630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11011"/>
                  </a:moveTo>
                  <a:lnTo>
                    <a:pt x="23383" y="11011"/>
                  </a:lnTo>
                  <a:lnTo>
                    <a:pt x="35165" y="9788"/>
                  </a:lnTo>
                  <a:lnTo>
                    <a:pt x="47914" y="7748"/>
                  </a:lnTo>
                  <a:lnTo>
                    <a:pt x="61307" y="5165"/>
                  </a:lnTo>
                  <a:lnTo>
                    <a:pt x="78800" y="3444"/>
                  </a:lnTo>
                  <a:lnTo>
                    <a:pt x="99026" y="2296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64220" y="1640722"/>
              <a:ext cx="50391" cy="110117"/>
            </a:xfrm>
            <a:custGeom>
              <a:avLst/>
              <a:gdLst/>
              <a:ahLst/>
              <a:cxnLst/>
              <a:rect l="0" t="0" r="0" b="0"/>
              <a:pathLst>
                <a:path w="50391" h="110117">
                  <a:moveTo>
                    <a:pt x="44046" y="0"/>
                  </a:moveTo>
                  <a:lnTo>
                    <a:pt x="49892" y="23383"/>
                  </a:lnTo>
                  <a:lnTo>
                    <a:pt x="50390" y="33941"/>
                  </a:lnTo>
                  <a:lnTo>
                    <a:pt x="49499" y="44651"/>
                  </a:lnTo>
                  <a:lnTo>
                    <a:pt x="47681" y="55461"/>
                  </a:lnTo>
                  <a:lnTo>
                    <a:pt x="44023" y="65114"/>
                  </a:lnTo>
                  <a:lnTo>
                    <a:pt x="39136" y="73997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328497" y="1475549"/>
              <a:ext cx="22024" cy="209220"/>
            </a:xfrm>
            <a:custGeom>
              <a:avLst/>
              <a:gdLst/>
              <a:ahLst/>
              <a:cxnLst/>
              <a:rect l="0" t="0" r="0" b="0"/>
              <a:pathLst>
                <a:path w="22024" h="209220">
                  <a:moveTo>
                    <a:pt x="0" y="0"/>
                  </a:moveTo>
                  <a:lnTo>
                    <a:pt x="0" y="123577"/>
                  </a:lnTo>
                  <a:lnTo>
                    <a:pt x="1224" y="137442"/>
                  </a:lnTo>
                  <a:lnTo>
                    <a:pt x="3263" y="150356"/>
                  </a:lnTo>
                  <a:lnTo>
                    <a:pt x="22023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218382" y="1552630"/>
              <a:ext cx="176186" cy="33035"/>
            </a:xfrm>
            <a:custGeom>
              <a:avLst/>
              <a:gdLst/>
              <a:ahLst/>
              <a:cxnLst/>
              <a:rect l="0" t="0" r="0" b="0"/>
              <a:pathLst>
                <a:path w="176186" h="33035">
                  <a:moveTo>
                    <a:pt x="0" y="33034"/>
                  </a:moveTo>
                  <a:lnTo>
                    <a:pt x="17536" y="27189"/>
                  </a:lnTo>
                  <a:lnTo>
                    <a:pt x="27597" y="24243"/>
                  </a:lnTo>
                  <a:lnTo>
                    <a:pt x="51825" y="17708"/>
                  </a:lnTo>
                  <a:lnTo>
                    <a:pt x="67585" y="14252"/>
                  </a:lnTo>
                  <a:lnTo>
                    <a:pt x="85432" y="10725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548728" y="1453526"/>
              <a:ext cx="166315" cy="264278"/>
            </a:xfrm>
            <a:custGeom>
              <a:avLst/>
              <a:gdLst/>
              <a:ahLst/>
              <a:cxnLst/>
              <a:rect l="0" t="0" r="0" b="0"/>
              <a:pathLst>
                <a:path w="166315" h="264278">
                  <a:moveTo>
                    <a:pt x="0" y="0"/>
                  </a:moveTo>
                  <a:lnTo>
                    <a:pt x="23383" y="11691"/>
                  </a:lnTo>
                  <a:lnTo>
                    <a:pt x="33941" y="18805"/>
                  </a:lnTo>
                  <a:lnTo>
                    <a:pt x="44651" y="27219"/>
                  </a:lnTo>
                  <a:lnTo>
                    <a:pt x="55461" y="36498"/>
                  </a:lnTo>
                  <a:lnTo>
                    <a:pt x="66338" y="45132"/>
                  </a:lnTo>
                  <a:lnTo>
                    <a:pt x="77260" y="53334"/>
                  </a:lnTo>
                  <a:lnTo>
                    <a:pt x="88212" y="61250"/>
                  </a:lnTo>
                  <a:lnTo>
                    <a:pt x="97961" y="68974"/>
                  </a:lnTo>
                  <a:lnTo>
                    <a:pt x="106906" y="76570"/>
                  </a:lnTo>
                  <a:lnTo>
                    <a:pt x="115317" y="84081"/>
                  </a:lnTo>
                  <a:lnTo>
                    <a:pt x="123372" y="92759"/>
                  </a:lnTo>
                  <a:lnTo>
                    <a:pt x="131188" y="102215"/>
                  </a:lnTo>
                  <a:lnTo>
                    <a:pt x="138846" y="112189"/>
                  </a:lnTo>
                  <a:lnTo>
                    <a:pt x="146398" y="123733"/>
                  </a:lnTo>
                  <a:lnTo>
                    <a:pt x="153881" y="136323"/>
                  </a:lnTo>
                  <a:lnTo>
                    <a:pt x="161315" y="149610"/>
                  </a:lnTo>
                  <a:lnTo>
                    <a:pt x="165049" y="162139"/>
                  </a:lnTo>
                  <a:lnTo>
                    <a:pt x="166314" y="174162"/>
                  </a:lnTo>
                  <a:lnTo>
                    <a:pt x="165934" y="185848"/>
                  </a:lnTo>
                  <a:lnTo>
                    <a:pt x="163233" y="198532"/>
                  </a:lnTo>
                  <a:lnTo>
                    <a:pt x="158986" y="211883"/>
                  </a:lnTo>
                  <a:lnTo>
                    <a:pt x="153708" y="225677"/>
                  </a:lnTo>
                  <a:lnTo>
                    <a:pt x="146518" y="236097"/>
                  </a:lnTo>
                  <a:lnTo>
                    <a:pt x="138054" y="244267"/>
                  </a:lnTo>
                  <a:lnTo>
                    <a:pt x="110116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292132" y="1519595"/>
            <a:ext cx="1088144" cy="341359"/>
            <a:chOff x="1292132" y="1519595"/>
            <a:chExt cx="1088144" cy="341359"/>
          </a:xfrm>
        </p:grpSpPr>
        <p:sp>
          <p:nvSpPr>
            <p:cNvPr id="86" name="Freeform 85"/>
            <p:cNvSpPr/>
            <p:nvPr/>
          </p:nvSpPr>
          <p:spPr>
            <a:xfrm>
              <a:off x="1292132" y="1519595"/>
              <a:ext cx="96279" cy="264278"/>
            </a:xfrm>
            <a:custGeom>
              <a:avLst/>
              <a:gdLst/>
              <a:ahLst/>
              <a:cxnLst/>
              <a:rect l="0" t="0" r="0" b="0"/>
              <a:pathLst>
                <a:path w="96279" h="264278">
                  <a:moveTo>
                    <a:pt x="85267" y="0"/>
                  </a:moveTo>
                  <a:lnTo>
                    <a:pt x="67730" y="23383"/>
                  </a:lnTo>
                  <a:lnTo>
                    <a:pt x="52595" y="44650"/>
                  </a:lnTo>
                  <a:lnTo>
                    <a:pt x="45133" y="55461"/>
                  </a:lnTo>
                  <a:lnTo>
                    <a:pt x="37711" y="65114"/>
                  </a:lnTo>
                  <a:lnTo>
                    <a:pt x="30317" y="73997"/>
                  </a:lnTo>
                  <a:lnTo>
                    <a:pt x="22940" y="82366"/>
                  </a:lnTo>
                  <a:lnTo>
                    <a:pt x="16798" y="91616"/>
                  </a:lnTo>
                  <a:lnTo>
                    <a:pt x="11481" y="101453"/>
                  </a:lnTo>
                  <a:lnTo>
                    <a:pt x="6712" y="111681"/>
                  </a:lnTo>
                  <a:lnTo>
                    <a:pt x="3533" y="123395"/>
                  </a:lnTo>
                  <a:lnTo>
                    <a:pt x="1413" y="136097"/>
                  </a:lnTo>
                  <a:lnTo>
                    <a:pt x="0" y="149460"/>
                  </a:lnTo>
                  <a:lnTo>
                    <a:pt x="2729" y="163262"/>
                  </a:lnTo>
                  <a:lnTo>
                    <a:pt x="8219" y="177358"/>
                  </a:lnTo>
                  <a:lnTo>
                    <a:pt x="15549" y="191649"/>
                  </a:lnTo>
                  <a:lnTo>
                    <a:pt x="22883" y="203623"/>
                  </a:lnTo>
                  <a:lnTo>
                    <a:pt x="30219" y="214053"/>
                  </a:lnTo>
                  <a:lnTo>
                    <a:pt x="37557" y="223454"/>
                  </a:lnTo>
                  <a:lnTo>
                    <a:pt x="47343" y="232168"/>
                  </a:lnTo>
                  <a:lnTo>
                    <a:pt x="58761" y="240424"/>
                  </a:lnTo>
                  <a:lnTo>
                    <a:pt x="96278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443468" y="1662745"/>
              <a:ext cx="165175" cy="22024"/>
            </a:xfrm>
            <a:custGeom>
              <a:avLst/>
              <a:gdLst/>
              <a:ahLst/>
              <a:cxnLst/>
              <a:rect l="0" t="0" r="0" b="0"/>
              <a:pathLst>
                <a:path w="165175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6" y="12542"/>
                  </a:lnTo>
                  <a:lnTo>
                    <a:pt x="66362" y="10809"/>
                  </a:lnTo>
                  <a:lnTo>
                    <a:pt x="82170" y="8429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773815" y="1640722"/>
              <a:ext cx="72414" cy="220232"/>
            </a:xfrm>
            <a:custGeom>
              <a:avLst/>
              <a:gdLst/>
              <a:ahLst/>
              <a:cxnLst/>
              <a:rect l="0" t="0" r="0" b="0"/>
              <a:pathLst>
                <a:path w="72414" h="220232">
                  <a:moveTo>
                    <a:pt x="66069" y="0"/>
                  </a:moveTo>
                  <a:lnTo>
                    <a:pt x="71915" y="35074"/>
                  </a:lnTo>
                  <a:lnTo>
                    <a:pt x="72413" y="50300"/>
                  </a:lnTo>
                  <a:lnTo>
                    <a:pt x="71522" y="65344"/>
                  </a:lnTo>
                  <a:lnTo>
                    <a:pt x="69705" y="80268"/>
                  </a:lnTo>
                  <a:lnTo>
                    <a:pt x="67269" y="95111"/>
                  </a:lnTo>
                  <a:lnTo>
                    <a:pt x="64422" y="109901"/>
                  </a:lnTo>
                  <a:lnTo>
                    <a:pt x="61301" y="124655"/>
                  </a:lnTo>
                  <a:lnTo>
                    <a:pt x="57997" y="138161"/>
                  </a:lnTo>
                  <a:lnTo>
                    <a:pt x="54570" y="150836"/>
                  </a:lnTo>
                  <a:lnTo>
                    <a:pt x="51062" y="162956"/>
                  </a:lnTo>
                  <a:lnTo>
                    <a:pt x="46277" y="173483"/>
                  </a:lnTo>
                  <a:lnTo>
                    <a:pt x="40639" y="18294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983035" y="1618699"/>
              <a:ext cx="22024" cy="165174"/>
            </a:xfrm>
            <a:custGeom>
              <a:avLst/>
              <a:gdLst/>
              <a:ahLst/>
              <a:cxnLst/>
              <a:rect l="0" t="0" r="0" b="0"/>
              <a:pathLst>
                <a:path w="22024" h="165174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0331" y="82170"/>
                  </a:lnTo>
                  <a:lnTo>
                    <a:pt x="10558" y="98826"/>
                  </a:lnTo>
                  <a:lnTo>
                    <a:pt x="11933" y="113601"/>
                  </a:lnTo>
                  <a:lnTo>
                    <a:pt x="14073" y="127121"/>
                  </a:lnTo>
                  <a:lnTo>
                    <a:pt x="2202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894942" y="1662745"/>
              <a:ext cx="220232" cy="11013"/>
            </a:xfrm>
            <a:custGeom>
              <a:avLst/>
              <a:gdLst/>
              <a:ahLst/>
              <a:cxnLst/>
              <a:rect l="0" t="0" r="0" b="0"/>
              <a:pathLst>
                <a:path w="220232" h="11013">
                  <a:moveTo>
                    <a:pt x="0" y="11012"/>
                  </a:moveTo>
                  <a:lnTo>
                    <a:pt x="23383" y="11012"/>
                  </a:lnTo>
                  <a:lnTo>
                    <a:pt x="36388" y="9788"/>
                  </a:lnTo>
                  <a:lnTo>
                    <a:pt x="51176" y="7749"/>
                  </a:lnTo>
                  <a:lnTo>
                    <a:pt x="67152" y="5166"/>
                  </a:lnTo>
                  <a:lnTo>
                    <a:pt x="82697" y="3444"/>
                  </a:lnTo>
                  <a:lnTo>
                    <a:pt x="97954" y="2296"/>
                  </a:lnTo>
                  <a:lnTo>
                    <a:pt x="113020" y="1531"/>
                  </a:lnTo>
                  <a:lnTo>
                    <a:pt x="149335" y="680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192254" y="1563641"/>
              <a:ext cx="188022" cy="253267"/>
            </a:xfrm>
            <a:custGeom>
              <a:avLst/>
              <a:gdLst/>
              <a:ahLst/>
              <a:cxnLst/>
              <a:rect l="0" t="0" r="0" b="0"/>
              <a:pathLst>
                <a:path w="188022" h="253267">
                  <a:moveTo>
                    <a:pt x="0" y="0"/>
                  </a:moveTo>
                  <a:lnTo>
                    <a:pt x="45980" y="30653"/>
                  </a:lnTo>
                  <a:lnTo>
                    <a:pt x="58794" y="40012"/>
                  </a:lnTo>
                  <a:lnTo>
                    <a:pt x="103610" y="74118"/>
                  </a:lnTo>
                  <a:lnTo>
                    <a:pt x="129248" y="92486"/>
                  </a:lnTo>
                  <a:lnTo>
                    <a:pt x="139999" y="102033"/>
                  </a:lnTo>
                  <a:lnTo>
                    <a:pt x="149614" y="112068"/>
                  </a:lnTo>
                  <a:lnTo>
                    <a:pt x="158471" y="122429"/>
                  </a:lnTo>
                  <a:lnTo>
                    <a:pt x="166823" y="135454"/>
                  </a:lnTo>
                  <a:lnTo>
                    <a:pt x="174838" y="150254"/>
                  </a:lnTo>
                  <a:lnTo>
                    <a:pt x="182628" y="166239"/>
                  </a:lnTo>
                  <a:lnTo>
                    <a:pt x="186598" y="181789"/>
                  </a:lnTo>
                  <a:lnTo>
                    <a:pt x="188021" y="197050"/>
                  </a:lnTo>
                  <a:lnTo>
                    <a:pt x="18719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50636" y="6688685"/>
            <a:ext cx="770810" cy="744119"/>
            <a:chOff x="650636" y="6688685"/>
            <a:chExt cx="770810" cy="744119"/>
          </a:xfrm>
        </p:grpSpPr>
        <p:sp>
          <p:nvSpPr>
            <p:cNvPr id="93" name="Freeform 92"/>
            <p:cNvSpPr/>
            <p:nvPr/>
          </p:nvSpPr>
          <p:spPr>
            <a:xfrm>
              <a:off x="650636" y="6688685"/>
              <a:ext cx="187197" cy="259611"/>
            </a:xfrm>
            <a:custGeom>
              <a:avLst/>
              <a:gdLst/>
              <a:ahLst/>
              <a:cxnLst/>
              <a:rect l="0" t="0" r="0" b="0"/>
              <a:pathLst>
                <a:path w="187197" h="259611">
                  <a:moveTo>
                    <a:pt x="187196" y="6344"/>
                  </a:moveTo>
                  <a:lnTo>
                    <a:pt x="169660" y="498"/>
                  </a:lnTo>
                  <a:lnTo>
                    <a:pt x="160823" y="0"/>
                  </a:lnTo>
                  <a:lnTo>
                    <a:pt x="151262" y="891"/>
                  </a:lnTo>
                  <a:lnTo>
                    <a:pt x="141217" y="2708"/>
                  </a:lnTo>
                  <a:lnTo>
                    <a:pt x="130850" y="7590"/>
                  </a:lnTo>
                  <a:lnTo>
                    <a:pt x="120268" y="14516"/>
                  </a:lnTo>
                  <a:lnTo>
                    <a:pt x="109543" y="22803"/>
                  </a:lnTo>
                  <a:lnTo>
                    <a:pt x="98722" y="33222"/>
                  </a:lnTo>
                  <a:lnTo>
                    <a:pt x="87838" y="45062"/>
                  </a:lnTo>
                  <a:lnTo>
                    <a:pt x="76911" y="57849"/>
                  </a:lnTo>
                  <a:lnTo>
                    <a:pt x="65956" y="72492"/>
                  </a:lnTo>
                  <a:lnTo>
                    <a:pt x="54982" y="88371"/>
                  </a:lnTo>
                  <a:lnTo>
                    <a:pt x="43996" y="105075"/>
                  </a:lnTo>
                  <a:lnTo>
                    <a:pt x="35448" y="122328"/>
                  </a:lnTo>
                  <a:lnTo>
                    <a:pt x="28526" y="139948"/>
                  </a:lnTo>
                  <a:lnTo>
                    <a:pt x="12938" y="187449"/>
                  </a:lnTo>
                  <a:lnTo>
                    <a:pt x="0" y="259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37832" y="6882225"/>
              <a:ext cx="77082" cy="77082"/>
            </a:xfrm>
            <a:custGeom>
              <a:avLst/>
              <a:gdLst/>
              <a:ahLst/>
              <a:cxnLst/>
              <a:rect l="0" t="0" r="0" b="0"/>
              <a:pathLst>
                <a:path w="77082" h="77082">
                  <a:moveTo>
                    <a:pt x="0" y="0"/>
                  </a:moveTo>
                  <a:lnTo>
                    <a:pt x="77081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48844" y="7124479"/>
              <a:ext cx="143151" cy="129975"/>
            </a:xfrm>
            <a:custGeom>
              <a:avLst/>
              <a:gdLst/>
              <a:ahLst/>
              <a:cxnLst/>
              <a:rect l="0" t="0" r="0" b="0"/>
              <a:pathLst>
                <a:path w="143151" h="129975">
                  <a:moveTo>
                    <a:pt x="143150" y="0"/>
                  </a:moveTo>
                  <a:lnTo>
                    <a:pt x="137305" y="17537"/>
                  </a:lnTo>
                  <a:lnTo>
                    <a:pt x="133136" y="27597"/>
                  </a:lnTo>
                  <a:lnTo>
                    <a:pt x="127909" y="39198"/>
                  </a:lnTo>
                  <a:lnTo>
                    <a:pt x="121978" y="51826"/>
                  </a:lnTo>
                  <a:lnTo>
                    <a:pt x="115577" y="63915"/>
                  </a:lnTo>
                  <a:lnTo>
                    <a:pt x="108862" y="75645"/>
                  </a:lnTo>
                  <a:lnTo>
                    <a:pt x="101939" y="87135"/>
                  </a:lnTo>
                  <a:lnTo>
                    <a:pt x="87721" y="109691"/>
                  </a:lnTo>
                  <a:lnTo>
                    <a:pt x="80504" y="120844"/>
                  </a:lnTo>
                  <a:lnTo>
                    <a:pt x="70798" y="127056"/>
                  </a:lnTo>
                  <a:lnTo>
                    <a:pt x="59434" y="129974"/>
                  </a:ln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135145" y="7135491"/>
              <a:ext cx="77082" cy="55059"/>
            </a:xfrm>
            <a:custGeom>
              <a:avLst/>
              <a:gdLst/>
              <a:ahLst/>
              <a:cxnLst/>
              <a:rect l="0" t="0" r="0" b="0"/>
              <a:pathLst>
                <a:path w="77082" h="55059">
                  <a:moveTo>
                    <a:pt x="0" y="0"/>
                  </a:moveTo>
                  <a:lnTo>
                    <a:pt x="11691" y="11692"/>
                  </a:lnTo>
                  <a:lnTo>
                    <a:pt x="20029" y="17582"/>
                  </a:lnTo>
                  <a:lnTo>
                    <a:pt x="30482" y="23957"/>
                  </a:lnTo>
                  <a:lnTo>
                    <a:pt x="77081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89306" y="7146503"/>
              <a:ext cx="132140" cy="286301"/>
            </a:xfrm>
            <a:custGeom>
              <a:avLst/>
              <a:gdLst/>
              <a:ahLst/>
              <a:cxnLst/>
              <a:rect l="0" t="0" r="0" b="0"/>
              <a:pathLst>
                <a:path w="132140" h="286301">
                  <a:moveTo>
                    <a:pt x="132139" y="0"/>
                  </a:moveTo>
                  <a:lnTo>
                    <a:pt x="132139" y="29228"/>
                  </a:lnTo>
                  <a:lnTo>
                    <a:pt x="130916" y="43955"/>
                  </a:lnTo>
                  <a:lnTo>
                    <a:pt x="128877" y="59892"/>
                  </a:lnTo>
                  <a:lnTo>
                    <a:pt x="126294" y="76632"/>
                  </a:lnTo>
                  <a:lnTo>
                    <a:pt x="123348" y="92687"/>
                  </a:lnTo>
                  <a:lnTo>
                    <a:pt x="116813" y="123577"/>
                  </a:lnTo>
                  <a:lnTo>
                    <a:pt x="113357" y="137443"/>
                  </a:lnTo>
                  <a:lnTo>
                    <a:pt x="109830" y="150357"/>
                  </a:lnTo>
                  <a:lnTo>
                    <a:pt x="106255" y="162636"/>
                  </a:lnTo>
                  <a:lnTo>
                    <a:pt x="101424" y="174493"/>
                  </a:lnTo>
                  <a:lnTo>
                    <a:pt x="95757" y="186069"/>
                  </a:lnTo>
                  <a:lnTo>
                    <a:pt x="89532" y="197456"/>
                  </a:lnTo>
                  <a:lnTo>
                    <a:pt x="82935" y="207494"/>
                  </a:lnTo>
                  <a:lnTo>
                    <a:pt x="76090" y="216634"/>
                  </a:lnTo>
                  <a:lnTo>
                    <a:pt x="69079" y="225174"/>
                  </a:lnTo>
                  <a:lnTo>
                    <a:pt x="61958" y="233314"/>
                  </a:lnTo>
                  <a:lnTo>
                    <a:pt x="54764" y="241188"/>
                  </a:lnTo>
                  <a:lnTo>
                    <a:pt x="47521" y="248885"/>
                  </a:lnTo>
                  <a:lnTo>
                    <a:pt x="39022" y="256462"/>
                  </a:lnTo>
                  <a:lnTo>
                    <a:pt x="29685" y="263961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266759" y="6353670"/>
            <a:ext cx="832509" cy="638642"/>
            <a:chOff x="4266759" y="6353670"/>
            <a:chExt cx="832509" cy="638642"/>
          </a:xfrm>
        </p:grpSpPr>
        <p:sp>
          <p:nvSpPr>
            <p:cNvPr id="99" name="Freeform 98"/>
            <p:cNvSpPr/>
            <p:nvPr/>
          </p:nvSpPr>
          <p:spPr>
            <a:xfrm>
              <a:off x="4266759" y="6353670"/>
              <a:ext cx="149832" cy="319336"/>
            </a:xfrm>
            <a:custGeom>
              <a:avLst/>
              <a:gdLst/>
              <a:ahLst/>
              <a:cxnLst/>
              <a:rect l="0" t="0" r="0" b="0"/>
              <a:pathLst>
                <a:path w="149832" h="319336">
                  <a:moveTo>
                    <a:pt x="149831" y="0"/>
                  </a:moveTo>
                  <a:lnTo>
                    <a:pt x="103851" y="15327"/>
                  </a:lnTo>
                  <a:lnTo>
                    <a:pt x="92260" y="20006"/>
                  </a:lnTo>
                  <a:lnTo>
                    <a:pt x="79640" y="25572"/>
                  </a:lnTo>
                  <a:lnTo>
                    <a:pt x="66331" y="31730"/>
                  </a:lnTo>
                  <a:lnTo>
                    <a:pt x="55012" y="41953"/>
                  </a:lnTo>
                  <a:lnTo>
                    <a:pt x="45019" y="54886"/>
                  </a:lnTo>
                  <a:lnTo>
                    <a:pt x="35910" y="69625"/>
                  </a:lnTo>
                  <a:lnTo>
                    <a:pt x="27390" y="85569"/>
                  </a:lnTo>
                  <a:lnTo>
                    <a:pt x="19264" y="102316"/>
                  </a:lnTo>
                  <a:lnTo>
                    <a:pt x="11399" y="119598"/>
                  </a:lnTo>
                  <a:lnTo>
                    <a:pt x="6156" y="138460"/>
                  </a:lnTo>
                  <a:lnTo>
                    <a:pt x="2660" y="158375"/>
                  </a:lnTo>
                  <a:lnTo>
                    <a:pt x="330" y="178994"/>
                  </a:lnTo>
                  <a:lnTo>
                    <a:pt x="0" y="196410"/>
                  </a:lnTo>
                  <a:lnTo>
                    <a:pt x="1003" y="211692"/>
                  </a:lnTo>
                  <a:lnTo>
                    <a:pt x="2895" y="225550"/>
                  </a:lnTo>
                  <a:lnTo>
                    <a:pt x="8261" y="257261"/>
                  </a:lnTo>
                  <a:lnTo>
                    <a:pt x="28704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515694" y="6507832"/>
              <a:ext cx="55059" cy="154163"/>
            </a:xfrm>
            <a:custGeom>
              <a:avLst/>
              <a:gdLst/>
              <a:ahLst/>
              <a:cxnLst/>
              <a:rect l="0" t="0" r="0" b="0"/>
              <a:pathLst>
                <a:path w="55059" h="154163">
                  <a:moveTo>
                    <a:pt x="55058" y="0"/>
                  </a:moveTo>
                  <a:lnTo>
                    <a:pt x="49212" y="23383"/>
                  </a:lnTo>
                  <a:lnTo>
                    <a:pt x="43080" y="51176"/>
                  </a:lnTo>
                  <a:lnTo>
                    <a:pt x="39731" y="67152"/>
                  </a:lnTo>
                  <a:lnTo>
                    <a:pt x="35052" y="82697"/>
                  </a:lnTo>
                  <a:lnTo>
                    <a:pt x="29485" y="97954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471647" y="6507832"/>
              <a:ext cx="165175" cy="88094"/>
            </a:xfrm>
            <a:custGeom>
              <a:avLst/>
              <a:gdLst/>
              <a:ahLst/>
              <a:cxnLst/>
              <a:rect l="0" t="0" r="0" b="0"/>
              <a:pathLst>
                <a:path w="165175" h="88094">
                  <a:moveTo>
                    <a:pt x="0" y="0"/>
                  </a:moveTo>
                  <a:lnTo>
                    <a:pt x="45980" y="15327"/>
                  </a:lnTo>
                  <a:lnTo>
                    <a:pt x="57571" y="21229"/>
                  </a:lnTo>
                  <a:lnTo>
                    <a:pt x="70192" y="28835"/>
                  </a:lnTo>
                  <a:lnTo>
                    <a:pt x="83500" y="37576"/>
                  </a:lnTo>
                  <a:lnTo>
                    <a:pt x="97266" y="45850"/>
                  </a:lnTo>
                  <a:lnTo>
                    <a:pt x="111337" y="53813"/>
                  </a:lnTo>
                  <a:lnTo>
                    <a:pt x="165174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548728" y="6838179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77081" y="0"/>
                  </a:moveTo>
                  <a:lnTo>
                    <a:pt x="65390" y="11691"/>
                  </a:lnTo>
                  <a:lnTo>
                    <a:pt x="57052" y="15135"/>
                  </a:lnTo>
                  <a:lnTo>
                    <a:pt x="46600" y="17431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801994" y="6750087"/>
              <a:ext cx="88094" cy="44047"/>
            </a:xfrm>
            <a:custGeom>
              <a:avLst/>
              <a:gdLst/>
              <a:ahLst/>
              <a:cxnLst/>
              <a:rect l="0" t="0" r="0" b="0"/>
              <a:pathLst>
                <a:path w="88094" h="44047">
                  <a:moveTo>
                    <a:pt x="0" y="0"/>
                  </a:moveTo>
                  <a:lnTo>
                    <a:pt x="23383" y="11690"/>
                  </a:lnTo>
                  <a:lnTo>
                    <a:pt x="33941" y="16358"/>
                  </a:lnTo>
                  <a:lnTo>
                    <a:pt x="44651" y="20693"/>
                  </a:lnTo>
                  <a:lnTo>
                    <a:pt x="88093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956156" y="6673005"/>
              <a:ext cx="143112" cy="319307"/>
            </a:xfrm>
            <a:custGeom>
              <a:avLst/>
              <a:gdLst/>
              <a:ahLst/>
              <a:cxnLst/>
              <a:rect l="0" t="0" r="0" b="0"/>
              <a:pathLst>
                <a:path w="143112" h="319307">
                  <a:moveTo>
                    <a:pt x="132139" y="0"/>
                  </a:moveTo>
                  <a:lnTo>
                    <a:pt x="137985" y="23383"/>
                  </a:lnTo>
                  <a:lnTo>
                    <a:pt x="139706" y="36388"/>
                  </a:lnTo>
                  <a:lnTo>
                    <a:pt x="140855" y="51176"/>
                  </a:lnTo>
                  <a:lnTo>
                    <a:pt x="141620" y="67152"/>
                  </a:lnTo>
                  <a:lnTo>
                    <a:pt x="142470" y="97954"/>
                  </a:lnTo>
                  <a:lnTo>
                    <a:pt x="143111" y="201811"/>
                  </a:lnTo>
                  <a:lnTo>
                    <a:pt x="141901" y="216516"/>
                  </a:lnTo>
                  <a:lnTo>
                    <a:pt x="139870" y="231213"/>
                  </a:lnTo>
                  <a:lnTo>
                    <a:pt x="137293" y="245906"/>
                  </a:lnTo>
                  <a:lnTo>
                    <a:pt x="134352" y="259371"/>
                  </a:lnTo>
                  <a:lnTo>
                    <a:pt x="131167" y="272019"/>
                  </a:lnTo>
                  <a:lnTo>
                    <a:pt x="127820" y="284120"/>
                  </a:lnTo>
                  <a:lnTo>
                    <a:pt x="119472" y="294635"/>
                  </a:lnTo>
                  <a:lnTo>
                    <a:pt x="107789" y="304092"/>
                  </a:lnTo>
                  <a:lnTo>
                    <a:pt x="93882" y="312844"/>
                  </a:lnTo>
                  <a:lnTo>
                    <a:pt x="78494" y="317455"/>
                  </a:lnTo>
                  <a:lnTo>
                    <a:pt x="62117" y="319306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18497" y="2125231"/>
            <a:ext cx="396417" cy="396417"/>
            <a:chOff x="518497" y="2125231"/>
            <a:chExt cx="396417" cy="396417"/>
          </a:xfrm>
        </p:grpSpPr>
        <p:sp>
          <p:nvSpPr>
            <p:cNvPr id="106" name="Freeform 105"/>
            <p:cNvSpPr/>
            <p:nvPr/>
          </p:nvSpPr>
          <p:spPr>
            <a:xfrm>
              <a:off x="518497" y="2156077"/>
              <a:ext cx="165175" cy="288490"/>
            </a:xfrm>
            <a:custGeom>
              <a:avLst/>
              <a:gdLst/>
              <a:ahLst/>
              <a:cxnLst/>
              <a:rect l="0" t="0" r="0" b="0"/>
              <a:pathLst>
                <a:path w="165175" h="288490">
                  <a:moveTo>
                    <a:pt x="0" y="288489"/>
                  </a:moveTo>
                  <a:lnTo>
                    <a:pt x="15327" y="242509"/>
                  </a:lnTo>
                  <a:lnTo>
                    <a:pt x="18782" y="230919"/>
                  </a:lnTo>
                  <a:lnTo>
                    <a:pt x="25885" y="204990"/>
                  </a:lnTo>
                  <a:lnTo>
                    <a:pt x="30715" y="193671"/>
                  </a:lnTo>
                  <a:lnTo>
                    <a:pt x="36382" y="183678"/>
                  </a:lnTo>
                  <a:lnTo>
                    <a:pt x="42608" y="174568"/>
                  </a:lnTo>
                  <a:lnTo>
                    <a:pt x="47981" y="162378"/>
                  </a:lnTo>
                  <a:lnTo>
                    <a:pt x="52787" y="148134"/>
                  </a:lnTo>
                  <a:lnTo>
                    <a:pt x="57215" y="132520"/>
                  </a:lnTo>
                  <a:lnTo>
                    <a:pt x="62613" y="117217"/>
                  </a:lnTo>
                  <a:lnTo>
                    <a:pt x="68659" y="102121"/>
                  </a:lnTo>
                  <a:lnTo>
                    <a:pt x="75137" y="87163"/>
                  </a:lnTo>
                  <a:lnTo>
                    <a:pt x="80679" y="72296"/>
                  </a:lnTo>
                  <a:lnTo>
                    <a:pt x="85597" y="57492"/>
                  </a:lnTo>
                  <a:lnTo>
                    <a:pt x="98365" y="16535"/>
                  </a:lnTo>
                  <a:lnTo>
                    <a:pt x="102282" y="4412"/>
                  </a:lnTo>
                  <a:lnTo>
                    <a:pt x="106117" y="0"/>
                  </a:lnTo>
                  <a:lnTo>
                    <a:pt x="109897" y="730"/>
                  </a:lnTo>
                  <a:lnTo>
                    <a:pt x="113640" y="4887"/>
                  </a:lnTo>
                  <a:lnTo>
                    <a:pt x="117360" y="12552"/>
                  </a:lnTo>
                  <a:lnTo>
                    <a:pt x="121062" y="22556"/>
                  </a:lnTo>
                  <a:lnTo>
                    <a:pt x="124755" y="34119"/>
                  </a:lnTo>
                  <a:lnTo>
                    <a:pt x="127216" y="47946"/>
                  </a:lnTo>
                  <a:lnTo>
                    <a:pt x="128857" y="63281"/>
                  </a:lnTo>
                  <a:lnTo>
                    <a:pt x="129951" y="79622"/>
                  </a:lnTo>
                  <a:lnTo>
                    <a:pt x="131904" y="96633"/>
                  </a:lnTo>
                  <a:lnTo>
                    <a:pt x="134429" y="114092"/>
                  </a:lnTo>
                  <a:lnTo>
                    <a:pt x="137336" y="131849"/>
                  </a:lnTo>
                  <a:lnTo>
                    <a:pt x="140498" y="148580"/>
                  </a:lnTo>
                  <a:lnTo>
                    <a:pt x="147273" y="180222"/>
                  </a:lnTo>
                  <a:lnTo>
                    <a:pt x="149570" y="195511"/>
                  </a:lnTo>
                  <a:lnTo>
                    <a:pt x="151100" y="210598"/>
                  </a:lnTo>
                  <a:lnTo>
                    <a:pt x="165174" y="2664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51532" y="2345462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2041" y="2125231"/>
              <a:ext cx="102873" cy="396417"/>
            </a:xfrm>
            <a:custGeom>
              <a:avLst/>
              <a:gdLst/>
              <a:ahLst/>
              <a:cxnLst/>
              <a:rect l="0" t="0" r="0" b="0"/>
              <a:pathLst>
                <a:path w="102873" h="396417">
                  <a:moveTo>
                    <a:pt x="80849" y="0"/>
                  </a:moveTo>
                  <a:lnTo>
                    <a:pt x="50196" y="30653"/>
                  </a:lnTo>
                  <a:lnTo>
                    <a:pt x="44508" y="38788"/>
                  </a:lnTo>
                  <a:lnTo>
                    <a:pt x="39493" y="47882"/>
                  </a:lnTo>
                  <a:lnTo>
                    <a:pt x="34926" y="57615"/>
                  </a:lnTo>
                  <a:lnTo>
                    <a:pt x="23326" y="84743"/>
                  </a:lnTo>
                  <a:lnTo>
                    <a:pt x="16807" y="100541"/>
                  </a:lnTo>
                  <a:lnTo>
                    <a:pt x="11237" y="118414"/>
                  </a:lnTo>
                  <a:lnTo>
                    <a:pt x="6300" y="137671"/>
                  </a:lnTo>
                  <a:lnTo>
                    <a:pt x="1786" y="157850"/>
                  </a:lnTo>
                  <a:lnTo>
                    <a:pt x="0" y="177420"/>
                  </a:lnTo>
                  <a:lnTo>
                    <a:pt x="32" y="196585"/>
                  </a:lnTo>
                  <a:lnTo>
                    <a:pt x="1278" y="215478"/>
                  </a:lnTo>
                  <a:lnTo>
                    <a:pt x="3332" y="231745"/>
                  </a:lnTo>
                  <a:lnTo>
                    <a:pt x="5924" y="246259"/>
                  </a:lnTo>
                  <a:lnTo>
                    <a:pt x="15419" y="290750"/>
                  </a:lnTo>
                  <a:lnTo>
                    <a:pt x="18876" y="307619"/>
                  </a:lnTo>
                  <a:lnTo>
                    <a:pt x="24852" y="322536"/>
                  </a:lnTo>
                  <a:lnTo>
                    <a:pt x="32506" y="336151"/>
                  </a:lnTo>
                  <a:lnTo>
                    <a:pt x="41279" y="348898"/>
                  </a:lnTo>
                  <a:lnTo>
                    <a:pt x="50799" y="359844"/>
                  </a:lnTo>
                  <a:lnTo>
                    <a:pt x="60816" y="369587"/>
                  </a:lnTo>
                  <a:lnTo>
                    <a:pt x="102872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36936" y="2147254"/>
            <a:ext cx="797190" cy="473498"/>
            <a:chOff x="936936" y="2147254"/>
            <a:chExt cx="797190" cy="473498"/>
          </a:xfrm>
        </p:grpSpPr>
        <p:sp>
          <p:nvSpPr>
            <p:cNvPr id="110" name="Freeform 109"/>
            <p:cNvSpPr/>
            <p:nvPr/>
          </p:nvSpPr>
          <p:spPr>
            <a:xfrm>
              <a:off x="947948" y="2301416"/>
              <a:ext cx="165174" cy="132139"/>
            </a:xfrm>
            <a:custGeom>
              <a:avLst/>
              <a:gdLst/>
              <a:ahLst/>
              <a:cxnLst/>
              <a:rect l="0" t="0" r="0" b="0"/>
              <a:pathLst>
                <a:path w="165174" h="132139">
                  <a:moveTo>
                    <a:pt x="0" y="0"/>
                  </a:moveTo>
                  <a:lnTo>
                    <a:pt x="11691" y="11691"/>
                  </a:lnTo>
                  <a:lnTo>
                    <a:pt x="17582" y="18805"/>
                  </a:lnTo>
                  <a:lnTo>
                    <a:pt x="23957" y="27219"/>
                  </a:lnTo>
                  <a:lnTo>
                    <a:pt x="30653" y="36498"/>
                  </a:lnTo>
                  <a:lnTo>
                    <a:pt x="38788" y="45132"/>
                  </a:lnTo>
                  <a:lnTo>
                    <a:pt x="47882" y="53334"/>
                  </a:lnTo>
                  <a:lnTo>
                    <a:pt x="57615" y="61250"/>
                  </a:lnTo>
                  <a:lnTo>
                    <a:pt x="66551" y="68974"/>
                  </a:lnTo>
                  <a:lnTo>
                    <a:pt x="74955" y="76570"/>
                  </a:lnTo>
                  <a:lnTo>
                    <a:pt x="83005" y="84081"/>
                  </a:lnTo>
                  <a:lnTo>
                    <a:pt x="92042" y="91536"/>
                  </a:lnTo>
                  <a:lnTo>
                    <a:pt x="101737" y="98952"/>
                  </a:lnTo>
                  <a:lnTo>
                    <a:pt x="111871" y="106344"/>
                  </a:lnTo>
                  <a:lnTo>
                    <a:pt x="122297" y="112495"/>
                  </a:lnTo>
                  <a:lnTo>
                    <a:pt x="132919" y="117820"/>
                  </a:lnTo>
                  <a:lnTo>
                    <a:pt x="165173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36936" y="2301416"/>
              <a:ext cx="121129" cy="143151"/>
            </a:xfrm>
            <a:custGeom>
              <a:avLst/>
              <a:gdLst/>
              <a:ahLst/>
              <a:cxnLst/>
              <a:rect l="0" t="0" r="0" b="0"/>
              <a:pathLst>
                <a:path w="121129" h="143151">
                  <a:moveTo>
                    <a:pt x="121128" y="0"/>
                  </a:moveTo>
                  <a:lnTo>
                    <a:pt x="90475" y="30653"/>
                  </a:lnTo>
                  <a:lnTo>
                    <a:pt x="83563" y="38788"/>
                  </a:lnTo>
                  <a:lnTo>
                    <a:pt x="76509" y="47882"/>
                  </a:lnTo>
                  <a:lnTo>
                    <a:pt x="69358" y="57615"/>
                  </a:lnTo>
                  <a:lnTo>
                    <a:pt x="54889" y="78217"/>
                  </a:lnTo>
                  <a:lnTo>
                    <a:pt x="47604" y="88850"/>
                  </a:lnTo>
                  <a:lnTo>
                    <a:pt x="39077" y="99609"/>
                  </a:lnTo>
                  <a:lnTo>
                    <a:pt x="29722" y="110452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157168" y="2444566"/>
              <a:ext cx="66070" cy="77082"/>
            </a:xfrm>
            <a:custGeom>
              <a:avLst/>
              <a:gdLst/>
              <a:ahLst/>
              <a:cxnLst/>
              <a:rect l="0" t="0" r="0" b="0"/>
              <a:pathLst>
                <a:path w="66070" h="77082">
                  <a:moveTo>
                    <a:pt x="66069" y="0"/>
                  </a:moveTo>
                  <a:lnTo>
                    <a:pt x="60223" y="17537"/>
                  </a:lnTo>
                  <a:lnTo>
                    <a:pt x="56054" y="25150"/>
                  </a:lnTo>
                  <a:lnTo>
                    <a:pt x="50828" y="32672"/>
                  </a:lnTo>
                  <a:lnTo>
                    <a:pt x="44897" y="40134"/>
                  </a:lnTo>
                  <a:lnTo>
                    <a:pt x="37272" y="47556"/>
                  </a:lnTo>
                  <a:lnTo>
                    <a:pt x="28519" y="54950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344364" y="2323439"/>
              <a:ext cx="99105" cy="110116"/>
            </a:xfrm>
            <a:custGeom>
              <a:avLst/>
              <a:gdLst/>
              <a:ahLst/>
              <a:cxnLst/>
              <a:rect l="0" t="0" r="0" b="0"/>
              <a:pathLst>
                <a:path w="99105" h="110116">
                  <a:moveTo>
                    <a:pt x="0" y="0"/>
                  </a:moveTo>
                  <a:lnTo>
                    <a:pt x="11691" y="11691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37565" y="46356"/>
                  </a:lnTo>
                  <a:lnTo>
                    <a:pt x="51769" y="67096"/>
                  </a:lnTo>
                  <a:lnTo>
                    <a:pt x="60207" y="76542"/>
                  </a:lnTo>
                  <a:lnTo>
                    <a:pt x="69502" y="85286"/>
                  </a:lnTo>
                  <a:lnTo>
                    <a:pt x="99104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399422" y="2312427"/>
              <a:ext cx="66070" cy="286302"/>
            </a:xfrm>
            <a:custGeom>
              <a:avLst/>
              <a:gdLst/>
              <a:ahLst/>
              <a:cxnLst/>
              <a:rect l="0" t="0" r="0" b="0"/>
              <a:pathLst>
                <a:path w="66070" h="286302">
                  <a:moveTo>
                    <a:pt x="66069" y="0"/>
                  </a:moveTo>
                  <a:lnTo>
                    <a:pt x="54378" y="23383"/>
                  </a:lnTo>
                  <a:lnTo>
                    <a:pt x="49711" y="36388"/>
                  </a:lnTo>
                  <a:lnTo>
                    <a:pt x="45376" y="51176"/>
                  </a:lnTo>
                  <a:lnTo>
                    <a:pt x="29627" y="113020"/>
                  </a:lnTo>
                  <a:lnTo>
                    <a:pt x="25869" y="126734"/>
                  </a:lnTo>
                  <a:lnTo>
                    <a:pt x="18430" y="151760"/>
                  </a:lnTo>
                  <a:lnTo>
                    <a:pt x="15957" y="164796"/>
                  </a:lnTo>
                  <a:lnTo>
                    <a:pt x="14309" y="178380"/>
                  </a:lnTo>
                  <a:lnTo>
                    <a:pt x="13210" y="192331"/>
                  </a:lnTo>
                  <a:lnTo>
                    <a:pt x="11254" y="206525"/>
                  </a:lnTo>
                  <a:lnTo>
                    <a:pt x="8726" y="220882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553584" y="2147254"/>
              <a:ext cx="180542" cy="473498"/>
            </a:xfrm>
            <a:custGeom>
              <a:avLst/>
              <a:gdLst/>
              <a:ahLst/>
              <a:cxnLst/>
              <a:rect l="0" t="0" r="0" b="0"/>
              <a:pathLst>
                <a:path w="180542" h="473498">
                  <a:moveTo>
                    <a:pt x="0" y="0"/>
                  </a:moveTo>
                  <a:lnTo>
                    <a:pt x="23382" y="17537"/>
                  </a:lnTo>
                  <a:lnTo>
                    <a:pt x="35164" y="27597"/>
                  </a:lnTo>
                  <a:lnTo>
                    <a:pt x="47913" y="39197"/>
                  </a:lnTo>
                  <a:lnTo>
                    <a:pt x="61306" y="51825"/>
                  </a:lnTo>
                  <a:lnTo>
                    <a:pt x="72682" y="65138"/>
                  </a:lnTo>
                  <a:lnTo>
                    <a:pt x="82713" y="78907"/>
                  </a:lnTo>
                  <a:lnTo>
                    <a:pt x="91847" y="92980"/>
                  </a:lnTo>
                  <a:lnTo>
                    <a:pt x="101607" y="107257"/>
                  </a:lnTo>
                  <a:lnTo>
                    <a:pt x="122240" y="136170"/>
                  </a:lnTo>
                  <a:lnTo>
                    <a:pt x="131657" y="150732"/>
                  </a:lnTo>
                  <a:lnTo>
                    <a:pt x="140382" y="165334"/>
                  </a:lnTo>
                  <a:lnTo>
                    <a:pt x="148646" y="179962"/>
                  </a:lnTo>
                  <a:lnTo>
                    <a:pt x="155378" y="194609"/>
                  </a:lnTo>
                  <a:lnTo>
                    <a:pt x="161090" y="209267"/>
                  </a:lnTo>
                  <a:lnTo>
                    <a:pt x="166122" y="223933"/>
                  </a:lnTo>
                  <a:lnTo>
                    <a:pt x="170700" y="238605"/>
                  </a:lnTo>
                  <a:lnTo>
                    <a:pt x="179049" y="267957"/>
                  </a:lnTo>
                  <a:lnTo>
                    <a:pt x="180541" y="283860"/>
                  </a:lnTo>
                  <a:lnTo>
                    <a:pt x="180313" y="300579"/>
                  </a:lnTo>
                  <a:lnTo>
                    <a:pt x="178937" y="317843"/>
                  </a:lnTo>
                  <a:lnTo>
                    <a:pt x="176796" y="334246"/>
                  </a:lnTo>
                  <a:lnTo>
                    <a:pt x="174145" y="350075"/>
                  </a:lnTo>
                  <a:lnTo>
                    <a:pt x="171155" y="365522"/>
                  </a:lnTo>
                  <a:lnTo>
                    <a:pt x="166714" y="379490"/>
                  </a:lnTo>
                  <a:lnTo>
                    <a:pt x="161306" y="392473"/>
                  </a:lnTo>
                  <a:lnTo>
                    <a:pt x="155254" y="404799"/>
                  </a:lnTo>
                  <a:lnTo>
                    <a:pt x="148773" y="416687"/>
                  </a:lnTo>
                  <a:lnTo>
                    <a:pt x="142004" y="428282"/>
                  </a:lnTo>
                  <a:lnTo>
                    <a:pt x="110116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22081" y="3828866"/>
            <a:ext cx="264278" cy="355528"/>
            <a:chOff x="122081" y="3828866"/>
            <a:chExt cx="264278" cy="355528"/>
          </a:xfrm>
        </p:grpSpPr>
        <p:sp>
          <p:nvSpPr>
            <p:cNvPr id="117" name="Freeform 116"/>
            <p:cNvSpPr/>
            <p:nvPr/>
          </p:nvSpPr>
          <p:spPr>
            <a:xfrm>
              <a:off x="122081" y="3828866"/>
              <a:ext cx="264278" cy="355528"/>
            </a:xfrm>
            <a:custGeom>
              <a:avLst/>
              <a:gdLst/>
              <a:ahLst/>
              <a:cxnLst/>
              <a:rect l="0" t="0" r="0" b="0"/>
              <a:pathLst>
                <a:path w="264278" h="355528">
                  <a:moveTo>
                    <a:pt x="0" y="14168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4" y="1052"/>
                  </a:lnTo>
                  <a:lnTo>
                    <a:pt x="52700" y="4201"/>
                  </a:lnTo>
                  <a:lnTo>
                    <a:pt x="62050" y="8747"/>
                  </a:lnTo>
                  <a:lnTo>
                    <a:pt x="70731" y="14225"/>
                  </a:lnTo>
                  <a:lnTo>
                    <a:pt x="77742" y="22770"/>
                  </a:lnTo>
                  <a:lnTo>
                    <a:pt x="83639" y="33361"/>
                  </a:lnTo>
                  <a:lnTo>
                    <a:pt x="88794" y="45316"/>
                  </a:lnTo>
                  <a:lnTo>
                    <a:pt x="93454" y="58180"/>
                  </a:lnTo>
                  <a:lnTo>
                    <a:pt x="97785" y="71650"/>
                  </a:lnTo>
                  <a:lnTo>
                    <a:pt x="101895" y="85524"/>
                  </a:lnTo>
                  <a:lnTo>
                    <a:pt x="105859" y="100891"/>
                  </a:lnTo>
                  <a:lnTo>
                    <a:pt x="113526" y="134279"/>
                  </a:lnTo>
                  <a:lnTo>
                    <a:pt x="118506" y="148076"/>
                  </a:lnTo>
                  <a:lnTo>
                    <a:pt x="124274" y="159722"/>
                  </a:lnTo>
                  <a:lnTo>
                    <a:pt x="130566" y="169932"/>
                  </a:lnTo>
                  <a:lnTo>
                    <a:pt x="135984" y="180410"/>
                  </a:lnTo>
                  <a:lnTo>
                    <a:pt x="140820" y="191066"/>
                  </a:lnTo>
                  <a:lnTo>
                    <a:pt x="145267" y="201840"/>
                  </a:lnTo>
                  <a:lnTo>
                    <a:pt x="151903" y="213917"/>
                  </a:lnTo>
                  <a:lnTo>
                    <a:pt x="159997" y="226862"/>
                  </a:lnTo>
                  <a:lnTo>
                    <a:pt x="169063" y="240386"/>
                  </a:lnTo>
                  <a:lnTo>
                    <a:pt x="177555" y="251849"/>
                  </a:lnTo>
                  <a:lnTo>
                    <a:pt x="185663" y="261938"/>
                  </a:lnTo>
                  <a:lnTo>
                    <a:pt x="193515" y="271111"/>
                  </a:lnTo>
                  <a:lnTo>
                    <a:pt x="202420" y="282121"/>
                  </a:lnTo>
                  <a:lnTo>
                    <a:pt x="222103" y="307404"/>
                  </a:lnTo>
                  <a:lnTo>
                    <a:pt x="231267" y="318551"/>
                  </a:lnTo>
                  <a:lnTo>
                    <a:pt x="239824" y="328429"/>
                  </a:lnTo>
                  <a:lnTo>
                    <a:pt x="264277" y="3555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66127" y="3832023"/>
              <a:ext cx="143152" cy="275290"/>
            </a:xfrm>
            <a:custGeom>
              <a:avLst/>
              <a:gdLst/>
              <a:ahLst/>
              <a:cxnLst/>
              <a:rect l="0" t="0" r="0" b="0"/>
              <a:pathLst>
                <a:path w="143152" h="275290">
                  <a:moveTo>
                    <a:pt x="143151" y="0"/>
                  </a:moveTo>
                  <a:lnTo>
                    <a:pt x="112497" y="45980"/>
                  </a:lnTo>
                  <a:lnTo>
                    <a:pt x="105586" y="57570"/>
                  </a:lnTo>
                  <a:lnTo>
                    <a:pt x="98531" y="70191"/>
                  </a:lnTo>
                  <a:lnTo>
                    <a:pt x="91381" y="83499"/>
                  </a:lnTo>
                  <a:lnTo>
                    <a:pt x="84168" y="98489"/>
                  </a:lnTo>
                  <a:lnTo>
                    <a:pt x="76911" y="114599"/>
                  </a:lnTo>
                  <a:lnTo>
                    <a:pt x="69627" y="131457"/>
                  </a:lnTo>
                  <a:lnTo>
                    <a:pt x="55008" y="163239"/>
                  </a:lnTo>
                  <a:lnTo>
                    <a:pt x="33020" y="208646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Freeform 119"/>
          <p:cNvSpPr/>
          <p:nvPr/>
        </p:nvSpPr>
        <p:spPr>
          <a:xfrm>
            <a:off x="2478555" y="1573044"/>
            <a:ext cx="286302" cy="375788"/>
          </a:xfrm>
          <a:custGeom>
            <a:avLst/>
            <a:gdLst/>
            <a:ahLst/>
            <a:cxnLst/>
            <a:rect l="0" t="0" r="0" b="0"/>
            <a:pathLst>
              <a:path w="286302" h="375788">
                <a:moveTo>
                  <a:pt x="0" y="67678"/>
                </a:moveTo>
                <a:lnTo>
                  <a:pt x="30653" y="37025"/>
                </a:lnTo>
                <a:lnTo>
                  <a:pt x="38788" y="30114"/>
                </a:lnTo>
                <a:lnTo>
                  <a:pt x="47882" y="23059"/>
                </a:lnTo>
                <a:lnTo>
                  <a:pt x="57615" y="15909"/>
                </a:lnTo>
                <a:lnTo>
                  <a:pt x="67774" y="9919"/>
                </a:lnTo>
                <a:lnTo>
                  <a:pt x="78218" y="4702"/>
                </a:lnTo>
                <a:lnTo>
                  <a:pt x="88850" y="0"/>
                </a:lnTo>
                <a:lnTo>
                  <a:pt x="95939" y="1760"/>
                </a:lnTo>
                <a:lnTo>
                  <a:pt x="100665" y="7827"/>
                </a:lnTo>
                <a:lnTo>
                  <a:pt x="103815" y="16766"/>
                </a:lnTo>
                <a:lnTo>
                  <a:pt x="105915" y="27619"/>
                </a:lnTo>
                <a:lnTo>
                  <a:pt x="107315" y="39749"/>
                </a:lnTo>
                <a:lnTo>
                  <a:pt x="108249" y="52729"/>
                </a:lnTo>
                <a:lnTo>
                  <a:pt x="110095" y="65053"/>
                </a:lnTo>
                <a:lnTo>
                  <a:pt x="112549" y="76939"/>
                </a:lnTo>
                <a:lnTo>
                  <a:pt x="115408" y="88535"/>
                </a:lnTo>
                <a:lnTo>
                  <a:pt x="120985" y="95041"/>
                </a:lnTo>
                <a:lnTo>
                  <a:pt x="128374" y="98155"/>
                </a:lnTo>
                <a:lnTo>
                  <a:pt x="136970" y="99008"/>
                </a:lnTo>
                <a:lnTo>
                  <a:pt x="146371" y="97129"/>
                </a:lnTo>
                <a:lnTo>
                  <a:pt x="156309" y="93430"/>
                </a:lnTo>
                <a:lnTo>
                  <a:pt x="166605" y="88516"/>
                </a:lnTo>
                <a:lnTo>
                  <a:pt x="174692" y="81570"/>
                </a:lnTo>
                <a:lnTo>
                  <a:pt x="181308" y="73269"/>
                </a:lnTo>
                <a:lnTo>
                  <a:pt x="186941" y="64064"/>
                </a:lnTo>
                <a:lnTo>
                  <a:pt x="191920" y="54257"/>
                </a:lnTo>
                <a:lnTo>
                  <a:pt x="196463" y="44049"/>
                </a:lnTo>
                <a:lnTo>
                  <a:pt x="200715" y="33573"/>
                </a:lnTo>
                <a:lnTo>
                  <a:pt x="203550" y="32706"/>
                </a:lnTo>
                <a:lnTo>
                  <a:pt x="205440" y="38246"/>
                </a:lnTo>
                <a:lnTo>
                  <a:pt x="206700" y="48057"/>
                </a:lnTo>
                <a:lnTo>
                  <a:pt x="207540" y="60715"/>
                </a:lnTo>
                <a:lnTo>
                  <a:pt x="208100" y="75271"/>
                </a:lnTo>
                <a:lnTo>
                  <a:pt x="208473" y="91092"/>
                </a:lnTo>
                <a:lnTo>
                  <a:pt x="209946" y="105311"/>
                </a:lnTo>
                <a:lnTo>
                  <a:pt x="212151" y="118460"/>
                </a:lnTo>
                <a:lnTo>
                  <a:pt x="214844" y="130897"/>
                </a:lnTo>
                <a:lnTo>
                  <a:pt x="221100" y="164292"/>
                </a:lnTo>
                <a:lnTo>
                  <a:pt x="224481" y="183474"/>
                </a:lnTo>
                <a:lnTo>
                  <a:pt x="226735" y="202380"/>
                </a:lnTo>
                <a:lnTo>
                  <a:pt x="228238" y="221102"/>
                </a:lnTo>
                <a:lnTo>
                  <a:pt x="229239" y="239701"/>
                </a:lnTo>
                <a:lnTo>
                  <a:pt x="230353" y="276679"/>
                </a:lnTo>
                <a:lnTo>
                  <a:pt x="230649" y="295105"/>
                </a:lnTo>
                <a:lnTo>
                  <a:pt x="229624" y="311059"/>
                </a:lnTo>
                <a:lnTo>
                  <a:pt x="227716" y="325365"/>
                </a:lnTo>
                <a:lnTo>
                  <a:pt x="225221" y="338574"/>
                </a:lnTo>
                <a:lnTo>
                  <a:pt x="221111" y="349826"/>
                </a:lnTo>
                <a:lnTo>
                  <a:pt x="215924" y="359775"/>
                </a:lnTo>
                <a:lnTo>
                  <a:pt x="210019" y="368854"/>
                </a:lnTo>
                <a:lnTo>
                  <a:pt x="201188" y="373684"/>
                </a:lnTo>
                <a:lnTo>
                  <a:pt x="190406" y="375680"/>
                </a:lnTo>
                <a:lnTo>
                  <a:pt x="178325" y="375787"/>
                </a:lnTo>
                <a:lnTo>
                  <a:pt x="166600" y="373412"/>
                </a:lnTo>
                <a:lnTo>
                  <a:pt x="155113" y="369381"/>
                </a:lnTo>
                <a:lnTo>
                  <a:pt x="143784" y="364247"/>
                </a:lnTo>
                <a:lnTo>
                  <a:pt x="133785" y="358377"/>
                </a:lnTo>
                <a:lnTo>
                  <a:pt x="124672" y="352017"/>
                </a:lnTo>
                <a:lnTo>
                  <a:pt x="116149" y="345330"/>
                </a:lnTo>
                <a:lnTo>
                  <a:pt x="109244" y="337201"/>
                </a:lnTo>
                <a:lnTo>
                  <a:pt x="103417" y="328112"/>
                </a:lnTo>
                <a:lnTo>
                  <a:pt x="98309" y="318381"/>
                </a:lnTo>
                <a:lnTo>
                  <a:pt x="96127" y="308224"/>
                </a:lnTo>
                <a:lnTo>
                  <a:pt x="95896" y="297782"/>
                </a:lnTo>
                <a:lnTo>
                  <a:pt x="96965" y="287150"/>
                </a:lnTo>
                <a:lnTo>
                  <a:pt x="100125" y="275168"/>
                </a:lnTo>
                <a:lnTo>
                  <a:pt x="104679" y="262286"/>
                </a:lnTo>
                <a:lnTo>
                  <a:pt x="110162" y="248804"/>
                </a:lnTo>
                <a:lnTo>
                  <a:pt x="116264" y="237369"/>
                </a:lnTo>
                <a:lnTo>
                  <a:pt x="122779" y="227299"/>
                </a:lnTo>
                <a:lnTo>
                  <a:pt x="129570" y="218138"/>
                </a:lnTo>
                <a:lnTo>
                  <a:pt x="137767" y="208360"/>
                </a:lnTo>
                <a:lnTo>
                  <a:pt x="146902" y="198171"/>
                </a:lnTo>
                <a:lnTo>
                  <a:pt x="156663" y="187708"/>
                </a:lnTo>
                <a:lnTo>
                  <a:pt x="166841" y="178286"/>
                </a:lnTo>
                <a:lnTo>
                  <a:pt x="177297" y="169557"/>
                </a:lnTo>
                <a:lnTo>
                  <a:pt x="187938" y="161291"/>
                </a:lnTo>
                <a:lnTo>
                  <a:pt x="198702" y="152110"/>
                </a:lnTo>
                <a:lnTo>
                  <a:pt x="209549" y="142319"/>
                </a:lnTo>
                <a:lnTo>
                  <a:pt x="220451" y="132121"/>
                </a:lnTo>
                <a:lnTo>
                  <a:pt x="231389" y="124098"/>
                </a:lnTo>
                <a:lnTo>
                  <a:pt x="242352" y="117527"/>
                </a:lnTo>
                <a:lnTo>
                  <a:pt x="286301" y="78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1344722" y="209219"/>
            <a:ext cx="1017024" cy="605637"/>
            <a:chOff x="1344722" y="209219"/>
            <a:chExt cx="1017024" cy="605637"/>
          </a:xfrm>
        </p:grpSpPr>
        <p:sp>
          <p:nvSpPr>
            <p:cNvPr id="121" name="Freeform 120"/>
            <p:cNvSpPr/>
            <p:nvPr/>
          </p:nvSpPr>
          <p:spPr>
            <a:xfrm>
              <a:off x="1608642" y="275289"/>
              <a:ext cx="118552" cy="341359"/>
            </a:xfrm>
            <a:custGeom>
              <a:avLst/>
              <a:gdLst/>
              <a:ahLst/>
              <a:cxnLst/>
              <a:rect l="0" t="0" r="0" b="0"/>
              <a:pathLst>
                <a:path w="118552" h="341359">
                  <a:moveTo>
                    <a:pt x="110115" y="0"/>
                  </a:moveTo>
                  <a:lnTo>
                    <a:pt x="64136" y="76632"/>
                  </a:lnTo>
                  <a:lnTo>
                    <a:pt x="56216" y="91464"/>
                  </a:lnTo>
                  <a:lnTo>
                    <a:pt x="49712" y="105022"/>
                  </a:lnTo>
                  <a:lnTo>
                    <a:pt x="44153" y="117731"/>
                  </a:lnTo>
                  <a:lnTo>
                    <a:pt x="39223" y="129875"/>
                  </a:lnTo>
                  <a:lnTo>
                    <a:pt x="30483" y="153155"/>
                  </a:lnTo>
                  <a:lnTo>
                    <a:pt x="18684" y="186898"/>
                  </a:lnTo>
                  <a:lnTo>
                    <a:pt x="14903" y="200456"/>
                  </a:lnTo>
                  <a:lnTo>
                    <a:pt x="11159" y="215612"/>
                  </a:lnTo>
                  <a:lnTo>
                    <a:pt x="7439" y="231834"/>
                  </a:lnTo>
                  <a:lnTo>
                    <a:pt x="6183" y="246319"/>
                  </a:lnTo>
                  <a:lnTo>
                    <a:pt x="6569" y="259646"/>
                  </a:lnTo>
                  <a:lnTo>
                    <a:pt x="8050" y="272201"/>
                  </a:lnTo>
                  <a:lnTo>
                    <a:pt x="12707" y="281795"/>
                  </a:lnTo>
                  <a:lnTo>
                    <a:pt x="19483" y="289414"/>
                  </a:lnTo>
                  <a:lnTo>
                    <a:pt x="27671" y="295717"/>
                  </a:lnTo>
                  <a:lnTo>
                    <a:pt x="36800" y="297472"/>
                  </a:lnTo>
                  <a:lnTo>
                    <a:pt x="46556" y="296195"/>
                  </a:lnTo>
                  <a:lnTo>
                    <a:pt x="56731" y="292897"/>
                  </a:lnTo>
                  <a:lnTo>
                    <a:pt x="67185" y="288251"/>
                  </a:lnTo>
                  <a:lnTo>
                    <a:pt x="77824" y="282707"/>
                  </a:lnTo>
                  <a:lnTo>
                    <a:pt x="88588" y="276563"/>
                  </a:lnTo>
                  <a:lnTo>
                    <a:pt x="98211" y="270021"/>
                  </a:lnTo>
                  <a:lnTo>
                    <a:pt x="107073" y="263212"/>
                  </a:lnTo>
                  <a:lnTo>
                    <a:pt x="115428" y="256226"/>
                  </a:lnTo>
                  <a:lnTo>
                    <a:pt x="118551" y="249122"/>
                  </a:lnTo>
                  <a:lnTo>
                    <a:pt x="118186" y="241938"/>
                  </a:lnTo>
                  <a:lnTo>
                    <a:pt x="115496" y="234702"/>
                  </a:lnTo>
                  <a:lnTo>
                    <a:pt x="110032" y="232326"/>
                  </a:lnTo>
                  <a:lnTo>
                    <a:pt x="102719" y="233188"/>
                  </a:lnTo>
                  <a:lnTo>
                    <a:pt x="94173" y="236210"/>
                  </a:lnTo>
                  <a:lnTo>
                    <a:pt x="84805" y="240672"/>
                  </a:lnTo>
                  <a:lnTo>
                    <a:pt x="74889" y="246093"/>
                  </a:lnTo>
                  <a:lnTo>
                    <a:pt x="64608" y="252154"/>
                  </a:lnTo>
                  <a:lnTo>
                    <a:pt x="55307" y="258642"/>
                  </a:lnTo>
                  <a:lnTo>
                    <a:pt x="46659" y="265415"/>
                  </a:lnTo>
                  <a:lnTo>
                    <a:pt x="38447" y="272376"/>
                  </a:lnTo>
                  <a:lnTo>
                    <a:pt x="31749" y="280688"/>
                  </a:lnTo>
                  <a:lnTo>
                    <a:pt x="26060" y="289900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740780" y="550578"/>
              <a:ext cx="99105" cy="132139"/>
            </a:xfrm>
            <a:custGeom>
              <a:avLst/>
              <a:gdLst/>
              <a:ahLst/>
              <a:cxnLst/>
              <a:rect l="0" t="0" r="0" b="0"/>
              <a:pathLst>
                <a:path w="99105" h="132139">
                  <a:moveTo>
                    <a:pt x="99104" y="0"/>
                  </a:moveTo>
                  <a:lnTo>
                    <a:pt x="99104" y="23382"/>
                  </a:lnTo>
                  <a:lnTo>
                    <a:pt x="96657" y="33941"/>
                  </a:lnTo>
                  <a:lnTo>
                    <a:pt x="92579" y="44650"/>
                  </a:lnTo>
                  <a:lnTo>
                    <a:pt x="87413" y="55460"/>
                  </a:lnTo>
                  <a:lnTo>
                    <a:pt x="79075" y="65114"/>
                  </a:lnTo>
                  <a:lnTo>
                    <a:pt x="68623" y="73997"/>
                  </a:lnTo>
                  <a:lnTo>
                    <a:pt x="56760" y="82366"/>
                  </a:lnTo>
                  <a:lnTo>
                    <a:pt x="46405" y="90392"/>
                  </a:lnTo>
                  <a:lnTo>
                    <a:pt x="37054" y="98190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991057" y="314011"/>
              <a:ext cx="143708" cy="192521"/>
            </a:xfrm>
            <a:custGeom>
              <a:avLst/>
              <a:gdLst/>
              <a:ahLst/>
              <a:cxnLst/>
              <a:rect l="0" t="0" r="0" b="0"/>
              <a:pathLst>
                <a:path w="143708" h="192521">
                  <a:moveTo>
                    <a:pt x="2989" y="16335"/>
                  </a:moveTo>
                  <a:lnTo>
                    <a:pt x="48969" y="1009"/>
                  </a:lnTo>
                  <a:lnTo>
                    <a:pt x="60560" y="0"/>
                  </a:lnTo>
                  <a:lnTo>
                    <a:pt x="73181" y="551"/>
                  </a:lnTo>
                  <a:lnTo>
                    <a:pt x="86489" y="2142"/>
                  </a:lnTo>
                  <a:lnTo>
                    <a:pt x="92914" y="8097"/>
                  </a:lnTo>
                  <a:lnTo>
                    <a:pt x="94750" y="16960"/>
                  </a:lnTo>
                  <a:lnTo>
                    <a:pt x="93527" y="27764"/>
                  </a:lnTo>
                  <a:lnTo>
                    <a:pt x="89042" y="37413"/>
                  </a:lnTo>
                  <a:lnTo>
                    <a:pt x="82381" y="46293"/>
                  </a:lnTo>
                  <a:lnTo>
                    <a:pt x="74270" y="54659"/>
                  </a:lnTo>
                  <a:lnTo>
                    <a:pt x="63968" y="62684"/>
                  </a:lnTo>
                  <a:lnTo>
                    <a:pt x="52206" y="70481"/>
                  </a:lnTo>
                  <a:lnTo>
                    <a:pt x="39471" y="78126"/>
                  </a:lnTo>
                  <a:lnTo>
                    <a:pt x="27311" y="84446"/>
                  </a:lnTo>
                  <a:lnTo>
                    <a:pt x="15533" y="89883"/>
                  </a:lnTo>
                  <a:lnTo>
                    <a:pt x="4011" y="94732"/>
                  </a:lnTo>
                  <a:lnTo>
                    <a:pt x="0" y="96740"/>
                  </a:lnTo>
                  <a:lnTo>
                    <a:pt x="996" y="96856"/>
                  </a:lnTo>
                  <a:lnTo>
                    <a:pt x="5331" y="95709"/>
                  </a:lnTo>
                  <a:lnTo>
                    <a:pt x="26461" y="91173"/>
                  </a:lnTo>
                  <a:lnTo>
                    <a:pt x="40660" y="88250"/>
                  </a:lnTo>
                  <a:lnTo>
                    <a:pt x="56244" y="87525"/>
                  </a:lnTo>
                  <a:lnTo>
                    <a:pt x="72751" y="88265"/>
                  </a:lnTo>
                  <a:lnTo>
                    <a:pt x="89873" y="89982"/>
                  </a:lnTo>
                  <a:lnTo>
                    <a:pt x="104958" y="92350"/>
                  </a:lnTo>
                  <a:lnTo>
                    <a:pt x="118685" y="95153"/>
                  </a:lnTo>
                  <a:lnTo>
                    <a:pt x="131507" y="98244"/>
                  </a:lnTo>
                  <a:lnTo>
                    <a:pt x="138832" y="105200"/>
                  </a:lnTo>
                  <a:lnTo>
                    <a:pt x="142491" y="114730"/>
                  </a:lnTo>
                  <a:lnTo>
                    <a:pt x="143707" y="125978"/>
                  </a:lnTo>
                  <a:lnTo>
                    <a:pt x="142071" y="135924"/>
                  </a:lnTo>
                  <a:lnTo>
                    <a:pt x="138533" y="145001"/>
                  </a:lnTo>
                  <a:lnTo>
                    <a:pt x="133728" y="153500"/>
                  </a:lnTo>
                  <a:lnTo>
                    <a:pt x="125630" y="161613"/>
                  </a:lnTo>
                  <a:lnTo>
                    <a:pt x="115337" y="169468"/>
                  </a:lnTo>
                  <a:lnTo>
                    <a:pt x="103582" y="177152"/>
                  </a:lnTo>
                  <a:lnTo>
                    <a:pt x="90851" y="182275"/>
                  </a:lnTo>
                  <a:lnTo>
                    <a:pt x="77469" y="185690"/>
                  </a:lnTo>
                  <a:lnTo>
                    <a:pt x="36024" y="192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236301" y="209219"/>
              <a:ext cx="125445" cy="363383"/>
            </a:xfrm>
            <a:custGeom>
              <a:avLst/>
              <a:gdLst/>
              <a:ahLst/>
              <a:cxnLst/>
              <a:rect l="0" t="0" r="0" b="0"/>
              <a:pathLst>
                <a:path w="125445" h="363383">
                  <a:moveTo>
                    <a:pt x="0" y="0"/>
                  </a:moveTo>
                  <a:lnTo>
                    <a:pt x="29228" y="11691"/>
                  </a:lnTo>
                  <a:lnTo>
                    <a:pt x="41508" y="18806"/>
                  </a:lnTo>
                  <a:lnTo>
                    <a:pt x="53366" y="27219"/>
                  </a:lnTo>
                  <a:lnTo>
                    <a:pt x="64941" y="36499"/>
                  </a:lnTo>
                  <a:lnTo>
                    <a:pt x="75105" y="46356"/>
                  </a:lnTo>
                  <a:lnTo>
                    <a:pt x="84328" y="56598"/>
                  </a:lnTo>
                  <a:lnTo>
                    <a:pt x="92924" y="67096"/>
                  </a:lnTo>
                  <a:lnTo>
                    <a:pt x="99878" y="77765"/>
                  </a:lnTo>
                  <a:lnTo>
                    <a:pt x="105738" y="88549"/>
                  </a:lnTo>
                  <a:lnTo>
                    <a:pt x="110867" y="99408"/>
                  </a:lnTo>
                  <a:lnTo>
                    <a:pt x="115511" y="110319"/>
                  </a:lnTo>
                  <a:lnTo>
                    <a:pt x="119830" y="121263"/>
                  </a:lnTo>
                  <a:lnTo>
                    <a:pt x="123933" y="132229"/>
                  </a:lnTo>
                  <a:lnTo>
                    <a:pt x="125444" y="143211"/>
                  </a:lnTo>
                  <a:lnTo>
                    <a:pt x="125229" y="154202"/>
                  </a:lnTo>
                  <a:lnTo>
                    <a:pt x="123861" y="165200"/>
                  </a:lnTo>
                  <a:lnTo>
                    <a:pt x="120503" y="178650"/>
                  </a:lnTo>
                  <a:lnTo>
                    <a:pt x="115817" y="193734"/>
                  </a:lnTo>
                  <a:lnTo>
                    <a:pt x="110246" y="209907"/>
                  </a:lnTo>
                  <a:lnTo>
                    <a:pt x="104085" y="224360"/>
                  </a:lnTo>
                  <a:lnTo>
                    <a:pt x="97530" y="237666"/>
                  </a:lnTo>
                  <a:lnTo>
                    <a:pt x="90714" y="250207"/>
                  </a:lnTo>
                  <a:lnTo>
                    <a:pt x="84946" y="262238"/>
                  </a:lnTo>
                  <a:lnTo>
                    <a:pt x="79877" y="273930"/>
                  </a:lnTo>
                  <a:lnTo>
                    <a:pt x="75274" y="285394"/>
                  </a:lnTo>
                  <a:lnTo>
                    <a:pt x="69759" y="295485"/>
                  </a:lnTo>
                  <a:lnTo>
                    <a:pt x="63635" y="304658"/>
                  </a:lnTo>
                  <a:lnTo>
                    <a:pt x="57105" y="313221"/>
                  </a:lnTo>
                  <a:lnTo>
                    <a:pt x="50305" y="322600"/>
                  </a:lnTo>
                  <a:lnTo>
                    <a:pt x="22023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344722" y="253265"/>
              <a:ext cx="274932" cy="561591"/>
            </a:xfrm>
            <a:custGeom>
              <a:avLst/>
              <a:gdLst/>
              <a:ahLst/>
              <a:cxnLst/>
              <a:rect l="0" t="0" r="0" b="0"/>
              <a:pathLst>
                <a:path w="274932" h="561591">
                  <a:moveTo>
                    <a:pt x="274931" y="0"/>
                  </a:moveTo>
                  <a:lnTo>
                    <a:pt x="257394" y="11692"/>
                  </a:lnTo>
                  <a:lnTo>
                    <a:pt x="246111" y="17583"/>
                  </a:lnTo>
                  <a:lnTo>
                    <a:pt x="232471" y="23957"/>
                  </a:lnTo>
                  <a:lnTo>
                    <a:pt x="217260" y="30654"/>
                  </a:lnTo>
                  <a:lnTo>
                    <a:pt x="203449" y="37565"/>
                  </a:lnTo>
                  <a:lnTo>
                    <a:pt x="190571" y="44620"/>
                  </a:lnTo>
                  <a:lnTo>
                    <a:pt x="178316" y="51770"/>
                  </a:lnTo>
                  <a:lnTo>
                    <a:pt x="154910" y="66240"/>
                  </a:lnTo>
                  <a:lnTo>
                    <a:pt x="143530" y="73524"/>
                  </a:lnTo>
                  <a:lnTo>
                    <a:pt x="133496" y="82051"/>
                  </a:lnTo>
                  <a:lnTo>
                    <a:pt x="124360" y="91406"/>
                  </a:lnTo>
                  <a:lnTo>
                    <a:pt x="115822" y="101313"/>
                  </a:lnTo>
                  <a:lnTo>
                    <a:pt x="106460" y="112812"/>
                  </a:lnTo>
                  <a:lnTo>
                    <a:pt x="86269" y="138639"/>
                  </a:lnTo>
                  <a:lnTo>
                    <a:pt x="54266" y="180694"/>
                  </a:lnTo>
                  <a:lnTo>
                    <a:pt x="45846" y="193873"/>
                  </a:lnTo>
                  <a:lnTo>
                    <a:pt x="39009" y="206330"/>
                  </a:lnTo>
                  <a:lnTo>
                    <a:pt x="13400" y="258541"/>
                  </a:lnTo>
                  <a:lnTo>
                    <a:pt x="8814" y="273912"/>
                  </a:lnTo>
                  <a:lnTo>
                    <a:pt x="5757" y="290277"/>
                  </a:lnTo>
                  <a:lnTo>
                    <a:pt x="3719" y="307304"/>
                  </a:lnTo>
                  <a:lnTo>
                    <a:pt x="2360" y="323550"/>
                  </a:lnTo>
                  <a:lnTo>
                    <a:pt x="1454" y="339274"/>
                  </a:lnTo>
                  <a:lnTo>
                    <a:pt x="447" y="369796"/>
                  </a:lnTo>
                  <a:lnTo>
                    <a:pt x="0" y="399675"/>
                  </a:lnTo>
                  <a:lnTo>
                    <a:pt x="1104" y="414495"/>
                  </a:lnTo>
                  <a:lnTo>
                    <a:pt x="3064" y="429268"/>
                  </a:lnTo>
                  <a:lnTo>
                    <a:pt x="5594" y="444011"/>
                  </a:lnTo>
                  <a:lnTo>
                    <a:pt x="9728" y="457511"/>
                  </a:lnTo>
                  <a:lnTo>
                    <a:pt x="14930" y="470181"/>
                  </a:lnTo>
                  <a:lnTo>
                    <a:pt x="20846" y="482298"/>
                  </a:lnTo>
                  <a:lnTo>
                    <a:pt x="26013" y="494047"/>
                  </a:lnTo>
                  <a:lnTo>
                    <a:pt x="30681" y="505549"/>
                  </a:lnTo>
                  <a:lnTo>
                    <a:pt x="54700" y="56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797890" y="1982080"/>
            <a:ext cx="1471263" cy="946996"/>
            <a:chOff x="2797890" y="1982080"/>
            <a:chExt cx="1471263" cy="946996"/>
          </a:xfrm>
        </p:grpSpPr>
        <p:sp>
          <p:nvSpPr>
            <p:cNvPr id="127" name="Freeform 126"/>
            <p:cNvSpPr/>
            <p:nvPr/>
          </p:nvSpPr>
          <p:spPr>
            <a:xfrm>
              <a:off x="2797890" y="2102470"/>
              <a:ext cx="209221" cy="231981"/>
            </a:xfrm>
            <a:custGeom>
              <a:avLst/>
              <a:gdLst/>
              <a:ahLst/>
              <a:cxnLst/>
              <a:rect l="0" t="0" r="0" b="0"/>
              <a:pathLst>
                <a:path w="209221" h="231981">
                  <a:moveTo>
                    <a:pt x="0" y="209957"/>
                  </a:moveTo>
                  <a:lnTo>
                    <a:pt x="30653" y="163978"/>
                  </a:lnTo>
                  <a:lnTo>
                    <a:pt x="37565" y="154834"/>
                  </a:lnTo>
                  <a:lnTo>
                    <a:pt x="44619" y="146291"/>
                  </a:lnTo>
                  <a:lnTo>
                    <a:pt x="51769" y="138149"/>
                  </a:lnTo>
                  <a:lnTo>
                    <a:pt x="57760" y="129050"/>
                  </a:lnTo>
                  <a:lnTo>
                    <a:pt x="62977" y="119314"/>
                  </a:lnTo>
                  <a:lnTo>
                    <a:pt x="67678" y="109153"/>
                  </a:lnTo>
                  <a:lnTo>
                    <a:pt x="73260" y="99932"/>
                  </a:lnTo>
                  <a:lnTo>
                    <a:pt x="79428" y="91337"/>
                  </a:lnTo>
                  <a:lnTo>
                    <a:pt x="85987" y="83160"/>
                  </a:lnTo>
                  <a:lnTo>
                    <a:pt x="92806" y="71592"/>
                  </a:lnTo>
                  <a:lnTo>
                    <a:pt x="99800" y="57762"/>
                  </a:lnTo>
                  <a:lnTo>
                    <a:pt x="106909" y="42424"/>
                  </a:lnTo>
                  <a:lnTo>
                    <a:pt x="112872" y="28529"/>
                  </a:lnTo>
                  <a:lnTo>
                    <a:pt x="118071" y="15595"/>
                  </a:lnTo>
                  <a:lnTo>
                    <a:pt x="122760" y="3301"/>
                  </a:lnTo>
                  <a:lnTo>
                    <a:pt x="127110" y="0"/>
                  </a:lnTo>
                  <a:lnTo>
                    <a:pt x="131233" y="2693"/>
                  </a:lnTo>
                  <a:lnTo>
                    <a:pt x="135206" y="9382"/>
                  </a:lnTo>
                  <a:lnTo>
                    <a:pt x="139078" y="17512"/>
                  </a:lnTo>
                  <a:lnTo>
                    <a:pt x="142882" y="26603"/>
                  </a:lnTo>
                  <a:lnTo>
                    <a:pt x="146642" y="36334"/>
                  </a:lnTo>
                  <a:lnTo>
                    <a:pt x="150372" y="48938"/>
                  </a:lnTo>
                  <a:lnTo>
                    <a:pt x="154083" y="63459"/>
                  </a:lnTo>
                  <a:lnTo>
                    <a:pt x="168829" y="124874"/>
                  </a:lnTo>
                  <a:lnTo>
                    <a:pt x="173728" y="139777"/>
                  </a:lnTo>
                  <a:lnTo>
                    <a:pt x="179441" y="154605"/>
                  </a:lnTo>
                  <a:lnTo>
                    <a:pt x="185697" y="169386"/>
                  </a:lnTo>
                  <a:lnTo>
                    <a:pt x="191091" y="182910"/>
                  </a:lnTo>
                  <a:lnTo>
                    <a:pt x="209220" y="231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797890" y="2213323"/>
              <a:ext cx="143152" cy="33036"/>
            </a:xfrm>
            <a:custGeom>
              <a:avLst/>
              <a:gdLst/>
              <a:ahLst/>
              <a:cxnLst/>
              <a:rect l="0" t="0" r="0" b="0"/>
              <a:pathLst>
                <a:path w="143152" h="33036">
                  <a:moveTo>
                    <a:pt x="0" y="33035"/>
                  </a:moveTo>
                  <a:lnTo>
                    <a:pt x="17537" y="21344"/>
                  </a:lnTo>
                  <a:lnTo>
                    <a:pt x="30044" y="16676"/>
                  </a:lnTo>
                  <a:lnTo>
                    <a:pt x="45723" y="12341"/>
                  </a:lnTo>
                  <a:lnTo>
                    <a:pt x="63517" y="8228"/>
                  </a:lnTo>
                  <a:lnTo>
                    <a:pt x="80273" y="5485"/>
                  </a:lnTo>
                  <a:lnTo>
                    <a:pt x="96338" y="3657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130593" y="2026127"/>
              <a:ext cx="85738" cy="352371"/>
            </a:xfrm>
            <a:custGeom>
              <a:avLst/>
              <a:gdLst/>
              <a:ahLst/>
              <a:cxnLst/>
              <a:rect l="0" t="0" r="0" b="0"/>
              <a:pathLst>
                <a:path w="85738" h="352371">
                  <a:moveTo>
                    <a:pt x="85737" y="0"/>
                  </a:moveTo>
                  <a:lnTo>
                    <a:pt x="74045" y="23382"/>
                  </a:lnTo>
                  <a:lnTo>
                    <a:pt x="68154" y="36388"/>
                  </a:lnTo>
                  <a:lnTo>
                    <a:pt x="55084" y="67152"/>
                  </a:lnTo>
                  <a:lnTo>
                    <a:pt x="48172" y="81473"/>
                  </a:lnTo>
                  <a:lnTo>
                    <a:pt x="41118" y="94691"/>
                  </a:lnTo>
                  <a:lnTo>
                    <a:pt x="33967" y="107173"/>
                  </a:lnTo>
                  <a:lnTo>
                    <a:pt x="27977" y="119166"/>
                  </a:lnTo>
                  <a:lnTo>
                    <a:pt x="22760" y="130831"/>
                  </a:lnTo>
                  <a:lnTo>
                    <a:pt x="18059" y="142278"/>
                  </a:lnTo>
                  <a:lnTo>
                    <a:pt x="13701" y="156027"/>
                  </a:lnTo>
                  <a:lnTo>
                    <a:pt x="9572" y="171311"/>
                  </a:lnTo>
                  <a:lnTo>
                    <a:pt x="5596" y="187618"/>
                  </a:lnTo>
                  <a:lnTo>
                    <a:pt x="2945" y="204606"/>
                  </a:lnTo>
                  <a:lnTo>
                    <a:pt x="1179" y="222050"/>
                  </a:lnTo>
                  <a:lnTo>
                    <a:pt x="0" y="239796"/>
                  </a:lnTo>
                  <a:lnTo>
                    <a:pt x="2885" y="256521"/>
                  </a:lnTo>
                  <a:lnTo>
                    <a:pt x="8479" y="272565"/>
                  </a:lnTo>
                  <a:lnTo>
                    <a:pt x="15879" y="288155"/>
                  </a:lnTo>
                  <a:lnTo>
                    <a:pt x="24483" y="302219"/>
                  </a:lnTo>
                  <a:lnTo>
                    <a:pt x="33889" y="315265"/>
                  </a:lnTo>
                  <a:lnTo>
                    <a:pt x="74725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304422" y="2191300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502630" y="2150315"/>
              <a:ext cx="154459" cy="221557"/>
            </a:xfrm>
            <a:custGeom>
              <a:avLst/>
              <a:gdLst/>
              <a:ahLst/>
              <a:cxnLst/>
              <a:rect l="0" t="0" r="0" b="0"/>
              <a:pathLst>
                <a:path w="154459" h="221557">
                  <a:moveTo>
                    <a:pt x="0" y="18962"/>
                  </a:moveTo>
                  <a:lnTo>
                    <a:pt x="11691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5" y="0"/>
                  </a:lnTo>
                  <a:lnTo>
                    <a:pt x="53923" y="1427"/>
                  </a:lnTo>
                  <a:lnTo>
                    <a:pt x="65313" y="4825"/>
                  </a:lnTo>
                  <a:lnTo>
                    <a:pt x="76577" y="9537"/>
                  </a:lnTo>
                  <a:lnTo>
                    <a:pt x="85309" y="16349"/>
                  </a:lnTo>
                  <a:lnTo>
                    <a:pt x="92355" y="24561"/>
                  </a:lnTo>
                  <a:lnTo>
                    <a:pt x="98275" y="33706"/>
                  </a:lnTo>
                  <a:lnTo>
                    <a:pt x="99775" y="42250"/>
                  </a:lnTo>
                  <a:lnTo>
                    <a:pt x="98328" y="50393"/>
                  </a:lnTo>
                  <a:lnTo>
                    <a:pt x="94916" y="58269"/>
                  </a:lnTo>
                  <a:lnTo>
                    <a:pt x="88971" y="65966"/>
                  </a:lnTo>
                  <a:lnTo>
                    <a:pt x="81337" y="73545"/>
                  </a:lnTo>
                  <a:lnTo>
                    <a:pt x="72578" y="81044"/>
                  </a:lnTo>
                  <a:lnTo>
                    <a:pt x="63067" y="87267"/>
                  </a:lnTo>
                  <a:lnTo>
                    <a:pt x="53056" y="92639"/>
                  </a:lnTo>
                  <a:lnTo>
                    <a:pt x="42712" y="97444"/>
                  </a:lnTo>
                  <a:lnTo>
                    <a:pt x="40710" y="101871"/>
                  </a:lnTo>
                  <a:lnTo>
                    <a:pt x="44269" y="106046"/>
                  </a:lnTo>
                  <a:lnTo>
                    <a:pt x="51536" y="110053"/>
                  </a:lnTo>
                  <a:lnTo>
                    <a:pt x="62498" y="113947"/>
                  </a:lnTo>
                  <a:lnTo>
                    <a:pt x="75924" y="117767"/>
                  </a:lnTo>
                  <a:lnTo>
                    <a:pt x="90992" y="121537"/>
                  </a:lnTo>
                  <a:lnTo>
                    <a:pt x="104707" y="126498"/>
                  </a:lnTo>
                  <a:lnTo>
                    <a:pt x="117522" y="132252"/>
                  </a:lnTo>
                  <a:lnTo>
                    <a:pt x="129735" y="138535"/>
                  </a:lnTo>
                  <a:lnTo>
                    <a:pt x="139101" y="146394"/>
                  </a:lnTo>
                  <a:lnTo>
                    <a:pt x="146568" y="155304"/>
                  </a:lnTo>
                  <a:lnTo>
                    <a:pt x="152770" y="164914"/>
                  </a:lnTo>
                  <a:lnTo>
                    <a:pt x="154458" y="173768"/>
                  </a:lnTo>
                  <a:lnTo>
                    <a:pt x="153136" y="182118"/>
                  </a:lnTo>
                  <a:lnTo>
                    <a:pt x="149807" y="190132"/>
                  </a:lnTo>
                  <a:lnTo>
                    <a:pt x="143917" y="196697"/>
                  </a:lnTo>
                  <a:lnTo>
                    <a:pt x="136321" y="202298"/>
                  </a:lnTo>
                  <a:lnTo>
                    <a:pt x="127586" y="207255"/>
                  </a:lnTo>
                  <a:lnTo>
                    <a:pt x="116868" y="211784"/>
                  </a:lnTo>
                  <a:lnTo>
                    <a:pt x="104830" y="216026"/>
                  </a:lnTo>
                  <a:lnTo>
                    <a:pt x="91909" y="220078"/>
                  </a:lnTo>
                  <a:lnTo>
                    <a:pt x="79626" y="221556"/>
                  </a:lnTo>
                  <a:lnTo>
                    <a:pt x="67766" y="221317"/>
                  </a:lnTo>
                  <a:lnTo>
                    <a:pt x="33035" y="217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700838" y="2345462"/>
              <a:ext cx="55059" cy="110117"/>
            </a:xfrm>
            <a:custGeom>
              <a:avLst/>
              <a:gdLst/>
              <a:ahLst/>
              <a:cxnLst/>
              <a:rect l="0" t="0" r="0" b="0"/>
              <a:pathLst>
                <a:path w="55059" h="110117">
                  <a:moveTo>
                    <a:pt x="55058" y="0"/>
                  </a:moveTo>
                  <a:lnTo>
                    <a:pt x="49212" y="23383"/>
                  </a:lnTo>
                  <a:lnTo>
                    <a:pt x="46267" y="33941"/>
                  </a:lnTo>
                  <a:lnTo>
                    <a:pt x="39732" y="55461"/>
                  </a:lnTo>
                  <a:lnTo>
                    <a:pt x="35052" y="65114"/>
                  </a:lnTo>
                  <a:lnTo>
                    <a:pt x="29486" y="73997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899046" y="2154567"/>
              <a:ext cx="242256" cy="216659"/>
            </a:xfrm>
            <a:custGeom>
              <a:avLst/>
              <a:gdLst/>
              <a:ahLst/>
              <a:cxnLst/>
              <a:rect l="0" t="0" r="0" b="0"/>
              <a:pathLst>
                <a:path w="242256" h="216659">
                  <a:moveTo>
                    <a:pt x="0" y="47745"/>
                  </a:moveTo>
                  <a:lnTo>
                    <a:pt x="11692" y="36053"/>
                  </a:lnTo>
                  <a:lnTo>
                    <a:pt x="18806" y="30163"/>
                  </a:lnTo>
                  <a:lnTo>
                    <a:pt x="27220" y="23788"/>
                  </a:lnTo>
                  <a:lnTo>
                    <a:pt x="36499" y="17091"/>
                  </a:lnTo>
                  <a:lnTo>
                    <a:pt x="47580" y="11404"/>
                  </a:lnTo>
                  <a:lnTo>
                    <a:pt x="59861" y="6388"/>
                  </a:lnTo>
                  <a:lnTo>
                    <a:pt x="72942" y="1821"/>
                  </a:lnTo>
                  <a:lnTo>
                    <a:pt x="85333" y="0"/>
                  </a:lnTo>
                  <a:lnTo>
                    <a:pt x="97265" y="9"/>
                  </a:lnTo>
                  <a:lnTo>
                    <a:pt x="108889" y="1239"/>
                  </a:lnTo>
                  <a:lnTo>
                    <a:pt x="119087" y="4506"/>
                  </a:lnTo>
                  <a:lnTo>
                    <a:pt x="128331" y="9131"/>
                  </a:lnTo>
                  <a:lnTo>
                    <a:pt x="136942" y="14661"/>
                  </a:lnTo>
                  <a:lnTo>
                    <a:pt x="143906" y="23242"/>
                  </a:lnTo>
                  <a:lnTo>
                    <a:pt x="149771" y="33856"/>
                  </a:lnTo>
                  <a:lnTo>
                    <a:pt x="154905" y="45827"/>
                  </a:lnTo>
                  <a:lnTo>
                    <a:pt x="157105" y="61148"/>
                  </a:lnTo>
                  <a:lnTo>
                    <a:pt x="157347" y="78704"/>
                  </a:lnTo>
                  <a:lnTo>
                    <a:pt x="156286" y="97748"/>
                  </a:lnTo>
                  <a:lnTo>
                    <a:pt x="153131" y="112892"/>
                  </a:lnTo>
                  <a:lnTo>
                    <a:pt x="148581" y="125434"/>
                  </a:lnTo>
                  <a:lnTo>
                    <a:pt x="143100" y="136243"/>
                  </a:lnTo>
                  <a:lnTo>
                    <a:pt x="135776" y="148343"/>
                  </a:lnTo>
                  <a:lnTo>
                    <a:pt x="127223" y="161303"/>
                  </a:lnTo>
                  <a:lnTo>
                    <a:pt x="117850" y="174838"/>
                  </a:lnTo>
                  <a:lnTo>
                    <a:pt x="107931" y="185084"/>
                  </a:lnTo>
                  <a:lnTo>
                    <a:pt x="97648" y="193138"/>
                  </a:lnTo>
                  <a:lnTo>
                    <a:pt x="87122" y="199732"/>
                  </a:lnTo>
                  <a:lnTo>
                    <a:pt x="76434" y="205351"/>
                  </a:lnTo>
                  <a:lnTo>
                    <a:pt x="65638" y="210320"/>
                  </a:lnTo>
                  <a:lnTo>
                    <a:pt x="54771" y="214857"/>
                  </a:lnTo>
                  <a:lnTo>
                    <a:pt x="43855" y="216658"/>
                  </a:lnTo>
                  <a:lnTo>
                    <a:pt x="32907" y="216634"/>
                  </a:lnTo>
                  <a:lnTo>
                    <a:pt x="21938" y="215396"/>
                  </a:lnTo>
                  <a:lnTo>
                    <a:pt x="18296" y="210899"/>
                  </a:lnTo>
                  <a:lnTo>
                    <a:pt x="19538" y="204231"/>
                  </a:lnTo>
                  <a:lnTo>
                    <a:pt x="24037" y="196115"/>
                  </a:lnTo>
                  <a:lnTo>
                    <a:pt x="31931" y="190705"/>
                  </a:lnTo>
                  <a:lnTo>
                    <a:pt x="42087" y="187098"/>
                  </a:lnTo>
                  <a:lnTo>
                    <a:pt x="53752" y="184693"/>
                  </a:lnTo>
                  <a:lnTo>
                    <a:pt x="66422" y="183090"/>
                  </a:lnTo>
                  <a:lnTo>
                    <a:pt x="79763" y="182021"/>
                  </a:lnTo>
                  <a:lnTo>
                    <a:pt x="93552" y="181309"/>
                  </a:lnTo>
                  <a:lnTo>
                    <a:pt x="106414" y="182057"/>
                  </a:lnTo>
                  <a:lnTo>
                    <a:pt x="118660" y="183779"/>
                  </a:lnTo>
                  <a:lnTo>
                    <a:pt x="130494" y="186151"/>
                  </a:lnTo>
                  <a:lnTo>
                    <a:pt x="156694" y="192049"/>
                  </a:lnTo>
                  <a:lnTo>
                    <a:pt x="170532" y="195335"/>
                  </a:lnTo>
                  <a:lnTo>
                    <a:pt x="184652" y="197526"/>
                  </a:lnTo>
                  <a:lnTo>
                    <a:pt x="198958" y="198986"/>
                  </a:lnTo>
                  <a:lnTo>
                    <a:pt x="242255" y="201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009162" y="1982080"/>
              <a:ext cx="259991" cy="407429"/>
            </a:xfrm>
            <a:custGeom>
              <a:avLst/>
              <a:gdLst/>
              <a:ahLst/>
              <a:cxnLst/>
              <a:rect l="0" t="0" r="0" b="0"/>
              <a:pathLst>
                <a:path w="259991" h="407429">
                  <a:moveTo>
                    <a:pt x="0" y="0"/>
                  </a:moveTo>
                  <a:lnTo>
                    <a:pt x="17537" y="11692"/>
                  </a:lnTo>
                  <a:lnTo>
                    <a:pt x="25150" y="17583"/>
                  </a:lnTo>
                  <a:lnTo>
                    <a:pt x="32672" y="23957"/>
                  </a:lnTo>
                  <a:lnTo>
                    <a:pt x="40134" y="30654"/>
                  </a:lnTo>
                  <a:lnTo>
                    <a:pt x="50003" y="37565"/>
                  </a:lnTo>
                  <a:lnTo>
                    <a:pt x="61476" y="44620"/>
                  </a:lnTo>
                  <a:lnTo>
                    <a:pt x="74018" y="51770"/>
                  </a:lnTo>
                  <a:lnTo>
                    <a:pt x="87275" y="60207"/>
                  </a:lnTo>
                  <a:lnTo>
                    <a:pt x="101006" y="69502"/>
                  </a:lnTo>
                  <a:lnTo>
                    <a:pt x="115054" y="79370"/>
                  </a:lnTo>
                  <a:lnTo>
                    <a:pt x="129314" y="90842"/>
                  </a:lnTo>
                  <a:lnTo>
                    <a:pt x="143714" y="103384"/>
                  </a:lnTo>
                  <a:lnTo>
                    <a:pt x="171541" y="129147"/>
                  </a:lnTo>
                  <a:lnTo>
                    <a:pt x="196144" y="152833"/>
                  </a:lnTo>
                  <a:lnTo>
                    <a:pt x="206620" y="165511"/>
                  </a:lnTo>
                  <a:lnTo>
                    <a:pt x="216051" y="178857"/>
                  </a:lnTo>
                  <a:lnTo>
                    <a:pt x="241016" y="217761"/>
                  </a:lnTo>
                  <a:lnTo>
                    <a:pt x="248770" y="229596"/>
                  </a:lnTo>
                  <a:lnTo>
                    <a:pt x="253939" y="246051"/>
                  </a:lnTo>
                  <a:lnTo>
                    <a:pt x="257385" y="265585"/>
                  </a:lnTo>
                  <a:lnTo>
                    <a:pt x="259682" y="287172"/>
                  </a:lnTo>
                  <a:lnTo>
                    <a:pt x="259990" y="307682"/>
                  </a:lnTo>
                  <a:lnTo>
                    <a:pt x="258972" y="327472"/>
                  </a:lnTo>
                  <a:lnTo>
                    <a:pt x="242254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018121" y="2576705"/>
              <a:ext cx="22025" cy="231243"/>
            </a:xfrm>
            <a:custGeom>
              <a:avLst/>
              <a:gdLst/>
              <a:ahLst/>
              <a:cxnLst/>
              <a:rect l="0" t="0" r="0" b="0"/>
              <a:pathLst>
                <a:path w="22025" h="231243">
                  <a:moveTo>
                    <a:pt x="0" y="0"/>
                  </a:moveTo>
                  <a:lnTo>
                    <a:pt x="0" y="82478"/>
                  </a:lnTo>
                  <a:lnTo>
                    <a:pt x="1224" y="100255"/>
                  </a:lnTo>
                  <a:lnTo>
                    <a:pt x="3263" y="117001"/>
                  </a:lnTo>
                  <a:lnTo>
                    <a:pt x="22024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029133" y="2548836"/>
              <a:ext cx="192655" cy="289678"/>
            </a:xfrm>
            <a:custGeom>
              <a:avLst/>
              <a:gdLst/>
              <a:ahLst/>
              <a:cxnLst/>
              <a:rect l="0" t="0" r="0" b="0"/>
              <a:pathLst>
                <a:path w="192655" h="289678">
                  <a:moveTo>
                    <a:pt x="0" y="5846"/>
                  </a:moveTo>
                  <a:lnTo>
                    <a:pt x="17537" y="0"/>
                  </a:lnTo>
                  <a:lnTo>
                    <a:pt x="27597" y="725"/>
                  </a:lnTo>
                  <a:lnTo>
                    <a:pt x="39198" y="3655"/>
                  </a:lnTo>
                  <a:lnTo>
                    <a:pt x="51826" y="8056"/>
                  </a:lnTo>
                  <a:lnTo>
                    <a:pt x="63915" y="13437"/>
                  </a:lnTo>
                  <a:lnTo>
                    <a:pt x="75644" y="19471"/>
                  </a:lnTo>
                  <a:lnTo>
                    <a:pt x="87135" y="25941"/>
                  </a:lnTo>
                  <a:lnTo>
                    <a:pt x="96019" y="33924"/>
                  </a:lnTo>
                  <a:lnTo>
                    <a:pt x="103164" y="42918"/>
                  </a:lnTo>
                  <a:lnTo>
                    <a:pt x="109152" y="52583"/>
                  </a:lnTo>
                  <a:lnTo>
                    <a:pt x="111920" y="63921"/>
                  </a:lnTo>
                  <a:lnTo>
                    <a:pt x="112542" y="76374"/>
                  </a:lnTo>
                  <a:lnTo>
                    <a:pt x="111734" y="89570"/>
                  </a:lnTo>
                  <a:lnTo>
                    <a:pt x="107524" y="99590"/>
                  </a:lnTo>
                  <a:lnTo>
                    <a:pt x="101047" y="107494"/>
                  </a:lnTo>
                  <a:lnTo>
                    <a:pt x="93058" y="113987"/>
                  </a:lnTo>
                  <a:lnTo>
                    <a:pt x="82839" y="118316"/>
                  </a:lnTo>
                  <a:lnTo>
                    <a:pt x="71131" y="121201"/>
                  </a:lnTo>
                  <a:lnTo>
                    <a:pt x="58432" y="123125"/>
                  </a:lnTo>
                  <a:lnTo>
                    <a:pt x="56084" y="124408"/>
                  </a:lnTo>
                  <a:lnTo>
                    <a:pt x="60636" y="125263"/>
                  </a:lnTo>
                  <a:lnTo>
                    <a:pt x="69788" y="125833"/>
                  </a:lnTo>
                  <a:lnTo>
                    <a:pt x="80784" y="128660"/>
                  </a:lnTo>
                  <a:lnTo>
                    <a:pt x="93008" y="132991"/>
                  </a:lnTo>
                  <a:lnTo>
                    <a:pt x="106051" y="138326"/>
                  </a:lnTo>
                  <a:lnTo>
                    <a:pt x="119641" y="145553"/>
                  </a:lnTo>
                  <a:lnTo>
                    <a:pt x="133595" y="154042"/>
                  </a:lnTo>
                  <a:lnTo>
                    <a:pt x="147792" y="163371"/>
                  </a:lnTo>
                  <a:lnTo>
                    <a:pt x="159703" y="174485"/>
                  </a:lnTo>
                  <a:lnTo>
                    <a:pt x="170091" y="186788"/>
                  </a:lnTo>
                  <a:lnTo>
                    <a:pt x="179463" y="199884"/>
                  </a:lnTo>
                  <a:lnTo>
                    <a:pt x="185712" y="213509"/>
                  </a:lnTo>
                  <a:lnTo>
                    <a:pt x="189877" y="227486"/>
                  </a:lnTo>
                  <a:lnTo>
                    <a:pt x="192654" y="241699"/>
                  </a:lnTo>
                  <a:lnTo>
                    <a:pt x="189612" y="253621"/>
                  </a:lnTo>
                  <a:lnTo>
                    <a:pt x="182689" y="264015"/>
                  </a:lnTo>
                  <a:lnTo>
                    <a:pt x="173180" y="273392"/>
                  </a:lnTo>
                  <a:lnTo>
                    <a:pt x="160723" y="279644"/>
                  </a:lnTo>
                  <a:lnTo>
                    <a:pt x="146301" y="283811"/>
                  </a:lnTo>
                  <a:lnTo>
                    <a:pt x="130569" y="286590"/>
                  </a:lnTo>
                  <a:lnTo>
                    <a:pt x="115187" y="288442"/>
                  </a:lnTo>
                  <a:lnTo>
                    <a:pt x="100038" y="289677"/>
                  </a:lnTo>
                  <a:lnTo>
                    <a:pt x="33035" y="2811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280498" y="2499624"/>
              <a:ext cx="123029" cy="429452"/>
            </a:xfrm>
            <a:custGeom>
              <a:avLst/>
              <a:gdLst/>
              <a:ahLst/>
              <a:cxnLst/>
              <a:rect l="0" t="0" r="0" b="0"/>
              <a:pathLst>
                <a:path w="123029" h="429452">
                  <a:moveTo>
                    <a:pt x="101005" y="0"/>
                  </a:moveTo>
                  <a:lnTo>
                    <a:pt x="38678" y="62327"/>
                  </a:lnTo>
                  <a:lnTo>
                    <a:pt x="32536" y="70915"/>
                  </a:lnTo>
                  <a:lnTo>
                    <a:pt x="27219" y="80312"/>
                  </a:lnTo>
                  <a:lnTo>
                    <a:pt x="22450" y="90246"/>
                  </a:lnTo>
                  <a:lnTo>
                    <a:pt x="16824" y="104210"/>
                  </a:lnTo>
                  <a:lnTo>
                    <a:pt x="4047" y="139302"/>
                  </a:lnTo>
                  <a:lnTo>
                    <a:pt x="885" y="158937"/>
                  </a:lnTo>
                  <a:lnTo>
                    <a:pt x="0" y="179369"/>
                  </a:lnTo>
                  <a:lnTo>
                    <a:pt x="634" y="200330"/>
                  </a:lnTo>
                  <a:lnTo>
                    <a:pt x="2279" y="219199"/>
                  </a:lnTo>
                  <a:lnTo>
                    <a:pt x="4601" y="236672"/>
                  </a:lnTo>
                  <a:lnTo>
                    <a:pt x="7371" y="253215"/>
                  </a:lnTo>
                  <a:lnTo>
                    <a:pt x="12889" y="269138"/>
                  </a:lnTo>
                  <a:lnTo>
                    <a:pt x="20238" y="284647"/>
                  </a:lnTo>
                  <a:lnTo>
                    <a:pt x="28808" y="299880"/>
                  </a:lnTo>
                  <a:lnTo>
                    <a:pt x="44855" y="329857"/>
                  </a:lnTo>
                  <a:lnTo>
                    <a:pt x="52560" y="344702"/>
                  </a:lnTo>
                  <a:lnTo>
                    <a:pt x="61367" y="358269"/>
                  </a:lnTo>
                  <a:lnTo>
                    <a:pt x="70910" y="370985"/>
                  </a:lnTo>
                  <a:lnTo>
                    <a:pt x="80942" y="383133"/>
                  </a:lnTo>
                  <a:lnTo>
                    <a:pt x="90076" y="393678"/>
                  </a:lnTo>
                  <a:lnTo>
                    <a:pt x="98613" y="403155"/>
                  </a:lnTo>
                  <a:lnTo>
                    <a:pt x="123028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35665" y="2510635"/>
            <a:ext cx="753127" cy="429452"/>
            <a:chOff x="3535665" y="2510635"/>
            <a:chExt cx="753127" cy="429452"/>
          </a:xfrm>
        </p:grpSpPr>
        <p:sp>
          <p:nvSpPr>
            <p:cNvPr id="139" name="Freeform 138"/>
            <p:cNvSpPr/>
            <p:nvPr/>
          </p:nvSpPr>
          <p:spPr>
            <a:xfrm>
              <a:off x="3557008" y="2708843"/>
              <a:ext cx="165767" cy="132140"/>
            </a:xfrm>
            <a:custGeom>
              <a:avLst/>
              <a:gdLst/>
              <a:ahLst/>
              <a:cxnLst/>
              <a:rect l="0" t="0" r="0" b="0"/>
              <a:pathLst>
                <a:path w="165767" h="132140">
                  <a:moveTo>
                    <a:pt x="11692" y="0"/>
                  </a:moveTo>
                  <a:lnTo>
                    <a:pt x="0" y="17537"/>
                  </a:lnTo>
                  <a:lnTo>
                    <a:pt x="1450" y="23927"/>
                  </a:lnTo>
                  <a:lnTo>
                    <a:pt x="7311" y="29410"/>
                  </a:lnTo>
                  <a:lnTo>
                    <a:pt x="16112" y="34289"/>
                  </a:lnTo>
                  <a:lnTo>
                    <a:pt x="25650" y="38765"/>
                  </a:lnTo>
                  <a:lnTo>
                    <a:pt x="35679" y="42973"/>
                  </a:lnTo>
                  <a:lnTo>
                    <a:pt x="46036" y="47001"/>
                  </a:lnTo>
                  <a:lnTo>
                    <a:pt x="59058" y="50911"/>
                  </a:lnTo>
                  <a:lnTo>
                    <a:pt x="73857" y="54740"/>
                  </a:lnTo>
                  <a:lnTo>
                    <a:pt x="89840" y="58517"/>
                  </a:lnTo>
                  <a:lnTo>
                    <a:pt x="104166" y="62258"/>
                  </a:lnTo>
                  <a:lnTo>
                    <a:pt x="117388" y="65976"/>
                  </a:lnTo>
                  <a:lnTo>
                    <a:pt x="129873" y="69678"/>
                  </a:lnTo>
                  <a:lnTo>
                    <a:pt x="140643" y="74592"/>
                  </a:lnTo>
                  <a:lnTo>
                    <a:pt x="150270" y="80316"/>
                  </a:lnTo>
                  <a:lnTo>
                    <a:pt x="159135" y="86579"/>
                  </a:lnTo>
                  <a:lnTo>
                    <a:pt x="163821" y="94425"/>
                  </a:lnTo>
                  <a:lnTo>
                    <a:pt x="165722" y="103326"/>
                  </a:lnTo>
                  <a:lnTo>
                    <a:pt x="165766" y="112930"/>
                  </a:lnTo>
                  <a:lnTo>
                    <a:pt x="159677" y="119333"/>
                  </a:lnTo>
                  <a:lnTo>
                    <a:pt x="149501" y="123602"/>
                  </a:lnTo>
                  <a:lnTo>
                    <a:pt x="136599" y="126448"/>
                  </a:lnTo>
                  <a:lnTo>
                    <a:pt x="123104" y="128345"/>
                  </a:lnTo>
                  <a:lnTo>
                    <a:pt x="109213" y="129610"/>
                  </a:lnTo>
                  <a:lnTo>
                    <a:pt x="33715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535665" y="2609739"/>
              <a:ext cx="132140" cy="66071"/>
            </a:xfrm>
            <a:custGeom>
              <a:avLst/>
              <a:gdLst/>
              <a:ahLst/>
              <a:cxnLst/>
              <a:rect l="0" t="0" r="0" b="0"/>
              <a:pathLst>
                <a:path w="132140" h="66071">
                  <a:moveTo>
                    <a:pt x="0" y="66070"/>
                  </a:moveTo>
                  <a:lnTo>
                    <a:pt x="11692" y="54379"/>
                  </a:lnTo>
                  <a:lnTo>
                    <a:pt x="18806" y="48488"/>
                  </a:lnTo>
                  <a:lnTo>
                    <a:pt x="27219" y="42113"/>
                  </a:lnTo>
                  <a:lnTo>
                    <a:pt x="36499" y="35417"/>
                  </a:lnTo>
                  <a:lnTo>
                    <a:pt x="46355" y="29729"/>
                  </a:lnTo>
                  <a:lnTo>
                    <a:pt x="56597" y="24713"/>
                  </a:lnTo>
                  <a:lnTo>
                    <a:pt x="67096" y="20146"/>
                  </a:lnTo>
                  <a:lnTo>
                    <a:pt x="77765" y="15878"/>
                  </a:lnTo>
                  <a:lnTo>
                    <a:pt x="88549" y="11809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799942" y="2774913"/>
              <a:ext cx="37037" cy="165174"/>
            </a:xfrm>
            <a:custGeom>
              <a:avLst/>
              <a:gdLst/>
              <a:ahLst/>
              <a:cxnLst/>
              <a:rect l="0" t="0" r="0" b="0"/>
              <a:pathLst>
                <a:path w="37037" h="165174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7"/>
                  </a:lnTo>
                  <a:lnTo>
                    <a:pt x="21173" y="51825"/>
                  </a:lnTo>
                  <a:lnTo>
                    <a:pt x="26350" y="65138"/>
                  </a:lnTo>
                  <a:lnTo>
                    <a:pt x="31026" y="78907"/>
                  </a:lnTo>
                  <a:lnTo>
                    <a:pt x="35366" y="92980"/>
                  </a:lnTo>
                  <a:lnTo>
                    <a:pt x="37036" y="106033"/>
                  </a:lnTo>
                  <a:lnTo>
                    <a:pt x="36926" y="118405"/>
                  </a:lnTo>
                  <a:lnTo>
                    <a:pt x="2202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921069" y="2628275"/>
              <a:ext cx="187198" cy="186159"/>
            </a:xfrm>
            <a:custGeom>
              <a:avLst/>
              <a:gdLst/>
              <a:ahLst/>
              <a:cxnLst/>
              <a:rect l="0" t="0" r="0" b="0"/>
              <a:pathLst>
                <a:path w="187198" h="186159">
                  <a:moveTo>
                    <a:pt x="0" y="58545"/>
                  </a:moveTo>
                  <a:lnTo>
                    <a:pt x="11692" y="41008"/>
                  </a:lnTo>
                  <a:lnTo>
                    <a:pt x="18806" y="33396"/>
                  </a:lnTo>
                  <a:lnTo>
                    <a:pt x="27220" y="25873"/>
                  </a:lnTo>
                  <a:lnTo>
                    <a:pt x="36499" y="18411"/>
                  </a:lnTo>
                  <a:lnTo>
                    <a:pt x="46356" y="12213"/>
                  </a:lnTo>
                  <a:lnTo>
                    <a:pt x="56598" y="6858"/>
                  </a:lnTo>
                  <a:lnTo>
                    <a:pt x="67096" y="2064"/>
                  </a:lnTo>
                  <a:lnTo>
                    <a:pt x="77766" y="91"/>
                  </a:lnTo>
                  <a:lnTo>
                    <a:pt x="88549" y="0"/>
                  </a:lnTo>
                  <a:lnTo>
                    <a:pt x="99409" y="1162"/>
                  </a:lnTo>
                  <a:lnTo>
                    <a:pt x="106648" y="6831"/>
                  </a:lnTo>
                  <a:lnTo>
                    <a:pt x="111475" y="15505"/>
                  </a:lnTo>
                  <a:lnTo>
                    <a:pt x="114692" y="26181"/>
                  </a:lnTo>
                  <a:lnTo>
                    <a:pt x="114390" y="36969"/>
                  </a:lnTo>
                  <a:lnTo>
                    <a:pt x="111742" y="47832"/>
                  </a:lnTo>
                  <a:lnTo>
                    <a:pt x="107530" y="58744"/>
                  </a:lnTo>
                  <a:lnTo>
                    <a:pt x="102274" y="68466"/>
                  </a:lnTo>
                  <a:lnTo>
                    <a:pt x="96324" y="77394"/>
                  </a:lnTo>
                  <a:lnTo>
                    <a:pt x="89909" y="85793"/>
                  </a:lnTo>
                  <a:lnTo>
                    <a:pt x="81963" y="95063"/>
                  </a:lnTo>
                  <a:lnTo>
                    <a:pt x="72995" y="104914"/>
                  </a:lnTo>
                  <a:lnTo>
                    <a:pt x="63345" y="115151"/>
                  </a:lnTo>
                  <a:lnTo>
                    <a:pt x="54465" y="125647"/>
                  </a:lnTo>
                  <a:lnTo>
                    <a:pt x="46098" y="136314"/>
                  </a:lnTo>
                  <a:lnTo>
                    <a:pt x="38073" y="147097"/>
                  </a:lnTo>
                  <a:lnTo>
                    <a:pt x="30277" y="156732"/>
                  </a:lnTo>
                  <a:lnTo>
                    <a:pt x="22632" y="165602"/>
                  </a:lnTo>
                  <a:lnTo>
                    <a:pt x="15088" y="173963"/>
                  </a:lnTo>
                  <a:lnTo>
                    <a:pt x="14953" y="179537"/>
                  </a:lnTo>
                  <a:lnTo>
                    <a:pt x="19757" y="183252"/>
                  </a:lnTo>
                  <a:lnTo>
                    <a:pt x="27853" y="185730"/>
                  </a:lnTo>
                  <a:lnTo>
                    <a:pt x="39369" y="186158"/>
                  </a:lnTo>
                  <a:lnTo>
                    <a:pt x="53163" y="185219"/>
                  </a:lnTo>
                  <a:lnTo>
                    <a:pt x="68477" y="183371"/>
                  </a:lnTo>
                  <a:lnTo>
                    <a:pt x="84803" y="182138"/>
                  </a:lnTo>
                  <a:lnTo>
                    <a:pt x="101806" y="181316"/>
                  </a:lnTo>
                  <a:lnTo>
                    <a:pt x="119258" y="180768"/>
                  </a:lnTo>
                  <a:lnTo>
                    <a:pt x="134563" y="179179"/>
                  </a:lnTo>
                  <a:lnTo>
                    <a:pt x="148438" y="176897"/>
                  </a:lnTo>
                  <a:lnTo>
                    <a:pt x="187197" y="168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119278" y="2510635"/>
              <a:ext cx="169514" cy="385406"/>
            </a:xfrm>
            <a:custGeom>
              <a:avLst/>
              <a:gdLst/>
              <a:ahLst/>
              <a:cxnLst/>
              <a:rect l="0" t="0" r="0" b="0"/>
              <a:pathLst>
                <a:path w="169514" h="385406">
                  <a:moveTo>
                    <a:pt x="0" y="0"/>
                  </a:moveTo>
                  <a:lnTo>
                    <a:pt x="17536" y="11692"/>
                  </a:lnTo>
                  <a:lnTo>
                    <a:pt x="26373" y="18806"/>
                  </a:lnTo>
                  <a:lnTo>
                    <a:pt x="35935" y="27220"/>
                  </a:lnTo>
                  <a:lnTo>
                    <a:pt x="45979" y="36499"/>
                  </a:lnTo>
                  <a:lnTo>
                    <a:pt x="66928" y="56598"/>
                  </a:lnTo>
                  <a:lnTo>
                    <a:pt x="110285" y="99408"/>
                  </a:lnTo>
                  <a:lnTo>
                    <a:pt x="120017" y="110319"/>
                  </a:lnTo>
                  <a:lnTo>
                    <a:pt x="128951" y="121263"/>
                  </a:lnTo>
                  <a:lnTo>
                    <a:pt x="137354" y="132229"/>
                  </a:lnTo>
                  <a:lnTo>
                    <a:pt x="144180" y="144434"/>
                  </a:lnTo>
                  <a:lnTo>
                    <a:pt x="149954" y="157465"/>
                  </a:lnTo>
                  <a:lnTo>
                    <a:pt x="155027" y="171046"/>
                  </a:lnTo>
                  <a:lnTo>
                    <a:pt x="159633" y="184994"/>
                  </a:lnTo>
                  <a:lnTo>
                    <a:pt x="163926" y="199187"/>
                  </a:lnTo>
                  <a:lnTo>
                    <a:pt x="168013" y="213543"/>
                  </a:lnTo>
                  <a:lnTo>
                    <a:pt x="169513" y="231678"/>
                  </a:lnTo>
                  <a:lnTo>
                    <a:pt x="169290" y="252333"/>
                  </a:lnTo>
                  <a:lnTo>
                    <a:pt x="167918" y="274667"/>
                  </a:lnTo>
                  <a:lnTo>
                    <a:pt x="165779" y="293227"/>
                  </a:lnTo>
                  <a:lnTo>
                    <a:pt x="163130" y="309271"/>
                  </a:lnTo>
                  <a:lnTo>
                    <a:pt x="160141" y="323638"/>
                  </a:lnTo>
                  <a:lnTo>
                    <a:pt x="156924" y="336886"/>
                  </a:lnTo>
                  <a:lnTo>
                    <a:pt x="153556" y="349388"/>
                  </a:lnTo>
                  <a:lnTo>
                    <a:pt x="14315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reeform 144"/>
          <p:cNvSpPr/>
          <p:nvPr/>
        </p:nvSpPr>
        <p:spPr>
          <a:xfrm>
            <a:off x="1982174" y="3600780"/>
            <a:ext cx="1696642" cy="162193"/>
          </a:xfrm>
          <a:custGeom>
            <a:avLst/>
            <a:gdLst/>
            <a:ahLst/>
            <a:cxnLst/>
            <a:rect l="0" t="0" r="0" b="0"/>
            <a:pathLst>
              <a:path w="1696642" h="162193">
                <a:moveTo>
                  <a:pt x="22884" y="0"/>
                </a:moveTo>
                <a:lnTo>
                  <a:pt x="5347" y="5845"/>
                </a:lnTo>
                <a:lnTo>
                  <a:pt x="1405" y="11238"/>
                </a:lnTo>
                <a:lnTo>
                  <a:pt x="0" y="18504"/>
                </a:lnTo>
                <a:lnTo>
                  <a:pt x="287" y="27018"/>
                </a:lnTo>
                <a:lnTo>
                  <a:pt x="1702" y="36365"/>
                </a:lnTo>
                <a:lnTo>
                  <a:pt x="3868" y="46266"/>
                </a:lnTo>
                <a:lnTo>
                  <a:pt x="6536" y="56538"/>
                </a:lnTo>
                <a:lnTo>
                  <a:pt x="10762" y="67056"/>
                </a:lnTo>
                <a:lnTo>
                  <a:pt x="16026" y="77738"/>
                </a:lnTo>
                <a:lnTo>
                  <a:pt x="21983" y="88531"/>
                </a:lnTo>
                <a:lnTo>
                  <a:pt x="29624" y="98173"/>
                </a:lnTo>
                <a:lnTo>
                  <a:pt x="38389" y="107047"/>
                </a:lnTo>
                <a:lnTo>
                  <a:pt x="47903" y="115411"/>
                </a:lnTo>
                <a:lnTo>
                  <a:pt x="59139" y="120987"/>
                </a:lnTo>
                <a:lnTo>
                  <a:pt x="71524" y="124704"/>
                </a:lnTo>
                <a:lnTo>
                  <a:pt x="84675" y="127182"/>
                </a:lnTo>
                <a:lnTo>
                  <a:pt x="95889" y="126387"/>
                </a:lnTo>
                <a:lnTo>
                  <a:pt x="105812" y="123410"/>
                </a:lnTo>
                <a:lnTo>
                  <a:pt x="114875" y="118979"/>
                </a:lnTo>
                <a:lnTo>
                  <a:pt x="123363" y="113577"/>
                </a:lnTo>
                <a:lnTo>
                  <a:pt x="131469" y="107529"/>
                </a:lnTo>
                <a:lnTo>
                  <a:pt x="139321" y="101050"/>
                </a:lnTo>
                <a:lnTo>
                  <a:pt x="147002" y="93060"/>
                </a:lnTo>
                <a:lnTo>
                  <a:pt x="154569" y="84063"/>
                </a:lnTo>
                <a:lnTo>
                  <a:pt x="162061" y="74395"/>
                </a:lnTo>
                <a:lnTo>
                  <a:pt x="168280" y="64279"/>
                </a:lnTo>
                <a:lnTo>
                  <a:pt x="173649" y="53864"/>
                </a:lnTo>
                <a:lnTo>
                  <a:pt x="178452" y="43251"/>
                </a:lnTo>
                <a:lnTo>
                  <a:pt x="182877" y="39845"/>
                </a:lnTo>
                <a:lnTo>
                  <a:pt x="187051" y="41246"/>
                </a:lnTo>
                <a:lnTo>
                  <a:pt x="191057" y="45850"/>
                </a:lnTo>
                <a:lnTo>
                  <a:pt x="196175" y="52590"/>
                </a:lnTo>
                <a:lnTo>
                  <a:pt x="208386" y="69866"/>
                </a:lnTo>
                <a:lnTo>
                  <a:pt x="215069" y="78389"/>
                </a:lnTo>
                <a:lnTo>
                  <a:pt x="221970" y="86517"/>
                </a:lnTo>
                <a:lnTo>
                  <a:pt x="229019" y="94383"/>
                </a:lnTo>
                <a:lnTo>
                  <a:pt x="237388" y="100851"/>
                </a:lnTo>
                <a:lnTo>
                  <a:pt x="246638" y="106386"/>
                </a:lnTo>
                <a:lnTo>
                  <a:pt x="256475" y="111300"/>
                </a:lnTo>
                <a:lnTo>
                  <a:pt x="266704" y="113352"/>
                </a:lnTo>
                <a:lnTo>
                  <a:pt x="287857" y="112370"/>
                </a:lnTo>
                <a:lnTo>
                  <a:pt x="309494" y="107855"/>
                </a:lnTo>
                <a:lnTo>
                  <a:pt x="320402" y="104938"/>
                </a:lnTo>
                <a:lnTo>
                  <a:pt x="330122" y="100546"/>
                </a:lnTo>
                <a:lnTo>
                  <a:pt x="339048" y="95172"/>
                </a:lnTo>
                <a:lnTo>
                  <a:pt x="347446" y="89142"/>
                </a:lnTo>
                <a:lnTo>
                  <a:pt x="355492" y="82674"/>
                </a:lnTo>
                <a:lnTo>
                  <a:pt x="363303" y="75916"/>
                </a:lnTo>
                <a:lnTo>
                  <a:pt x="370957" y="68963"/>
                </a:lnTo>
                <a:lnTo>
                  <a:pt x="377283" y="60657"/>
                </a:lnTo>
                <a:lnTo>
                  <a:pt x="382724" y="51450"/>
                </a:lnTo>
                <a:lnTo>
                  <a:pt x="387575" y="41641"/>
                </a:lnTo>
                <a:lnTo>
                  <a:pt x="390809" y="39996"/>
                </a:lnTo>
                <a:lnTo>
                  <a:pt x="392965" y="43793"/>
                </a:lnTo>
                <a:lnTo>
                  <a:pt x="394402" y="51218"/>
                </a:lnTo>
                <a:lnTo>
                  <a:pt x="397808" y="59839"/>
                </a:lnTo>
                <a:lnTo>
                  <a:pt x="402525" y="69257"/>
                </a:lnTo>
                <a:lnTo>
                  <a:pt x="408117" y="79206"/>
                </a:lnTo>
                <a:lnTo>
                  <a:pt x="414291" y="88286"/>
                </a:lnTo>
                <a:lnTo>
                  <a:pt x="420855" y="96786"/>
                </a:lnTo>
                <a:lnTo>
                  <a:pt x="427678" y="104900"/>
                </a:lnTo>
                <a:lnTo>
                  <a:pt x="435897" y="111532"/>
                </a:lnTo>
                <a:lnTo>
                  <a:pt x="445047" y="117177"/>
                </a:lnTo>
                <a:lnTo>
                  <a:pt x="454817" y="122165"/>
                </a:lnTo>
                <a:lnTo>
                  <a:pt x="465001" y="126713"/>
                </a:lnTo>
                <a:lnTo>
                  <a:pt x="475461" y="130968"/>
                </a:lnTo>
                <a:lnTo>
                  <a:pt x="486105" y="135029"/>
                </a:lnTo>
                <a:lnTo>
                  <a:pt x="496871" y="136512"/>
                </a:lnTo>
                <a:lnTo>
                  <a:pt x="518622" y="134898"/>
                </a:lnTo>
                <a:lnTo>
                  <a:pt x="540524" y="130102"/>
                </a:lnTo>
                <a:lnTo>
                  <a:pt x="551503" y="127111"/>
                </a:lnTo>
                <a:lnTo>
                  <a:pt x="561270" y="122669"/>
                </a:lnTo>
                <a:lnTo>
                  <a:pt x="570228" y="117261"/>
                </a:lnTo>
                <a:lnTo>
                  <a:pt x="578647" y="111209"/>
                </a:lnTo>
                <a:lnTo>
                  <a:pt x="586707" y="103503"/>
                </a:lnTo>
                <a:lnTo>
                  <a:pt x="594527" y="94696"/>
                </a:lnTo>
                <a:lnTo>
                  <a:pt x="602187" y="85154"/>
                </a:lnTo>
                <a:lnTo>
                  <a:pt x="608518" y="75122"/>
                </a:lnTo>
                <a:lnTo>
                  <a:pt x="613962" y="64763"/>
                </a:lnTo>
                <a:lnTo>
                  <a:pt x="618814" y="54187"/>
                </a:lnTo>
                <a:lnTo>
                  <a:pt x="620826" y="50807"/>
                </a:lnTo>
                <a:lnTo>
                  <a:pt x="620944" y="52224"/>
                </a:lnTo>
                <a:lnTo>
                  <a:pt x="619798" y="56839"/>
                </a:lnTo>
                <a:lnTo>
                  <a:pt x="620259" y="63586"/>
                </a:lnTo>
                <a:lnTo>
                  <a:pt x="621789" y="71755"/>
                </a:lnTo>
                <a:lnTo>
                  <a:pt x="624033" y="80872"/>
                </a:lnTo>
                <a:lnTo>
                  <a:pt x="626752" y="90619"/>
                </a:lnTo>
                <a:lnTo>
                  <a:pt x="633036" y="111239"/>
                </a:lnTo>
                <a:lnTo>
                  <a:pt x="638872" y="120652"/>
                </a:lnTo>
                <a:lnTo>
                  <a:pt x="646432" y="129375"/>
                </a:lnTo>
                <a:lnTo>
                  <a:pt x="655144" y="137637"/>
                </a:lnTo>
                <a:lnTo>
                  <a:pt x="664622" y="144369"/>
                </a:lnTo>
                <a:lnTo>
                  <a:pt x="674611" y="150080"/>
                </a:lnTo>
                <a:lnTo>
                  <a:pt x="684941" y="155111"/>
                </a:lnTo>
                <a:lnTo>
                  <a:pt x="696721" y="158465"/>
                </a:lnTo>
                <a:lnTo>
                  <a:pt x="722862" y="162192"/>
                </a:lnTo>
                <a:lnTo>
                  <a:pt x="735461" y="160739"/>
                </a:lnTo>
                <a:lnTo>
                  <a:pt x="747531" y="157323"/>
                </a:lnTo>
                <a:lnTo>
                  <a:pt x="759248" y="152599"/>
                </a:lnTo>
                <a:lnTo>
                  <a:pt x="769506" y="147002"/>
                </a:lnTo>
                <a:lnTo>
                  <a:pt x="778792" y="140824"/>
                </a:lnTo>
                <a:lnTo>
                  <a:pt x="787430" y="134258"/>
                </a:lnTo>
                <a:lnTo>
                  <a:pt x="795635" y="127434"/>
                </a:lnTo>
                <a:lnTo>
                  <a:pt x="803552" y="120438"/>
                </a:lnTo>
                <a:lnTo>
                  <a:pt x="811277" y="113327"/>
                </a:lnTo>
                <a:lnTo>
                  <a:pt x="817651" y="104915"/>
                </a:lnTo>
                <a:lnTo>
                  <a:pt x="823124" y="95637"/>
                </a:lnTo>
                <a:lnTo>
                  <a:pt x="827996" y="85781"/>
                </a:lnTo>
                <a:lnTo>
                  <a:pt x="832467" y="75540"/>
                </a:lnTo>
                <a:lnTo>
                  <a:pt x="836671" y="65042"/>
                </a:lnTo>
                <a:lnTo>
                  <a:pt x="840698" y="54373"/>
                </a:lnTo>
                <a:lnTo>
                  <a:pt x="843382" y="52154"/>
                </a:lnTo>
                <a:lnTo>
                  <a:pt x="845172" y="55569"/>
                </a:lnTo>
                <a:lnTo>
                  <a:pt x="846365" y="62740"/>
                </a:lnTo>
                <a:lnTo>
                  <a:pt x="849607" y="71190"/>
                </a:lnTo>
                <a:lnTo>
                  <a:pt x="854216" y="80495"/>
                </a:lnTo>
                <a:lnTo>
                  <a:pt x="859735" y="90368"/>
                </a:lnTo>
                <a:lnTo>
                  <a:pt x="865862" y="99398"/>
                </a:lnTo>
                <a:lnTo>
                  <a:pt x="872393" y="107864"/>
                </a:lnTo>
                <a:lnTo>
                  <a:pt x="879195" y="115956"/>
                </a:lnTo>
                <a:lnTo>
                  <a:pt x="888623" y="121350"/>
                </a:lnTo>
                <a:lnTo>
                  <a:pt x="899802" y="124946"/>
                </a:lnTo>
                <a:lnTo>
                  <a:pt x="912149" y="127344"/>
                </a:lnTo>
                <a:lnTo>
                  <a:pt x="935656" y="126745"/>
                </a:lnTo>
                <a:lnTo>
                  <a:pt x="958339" y="122400"/>
                </a:lnTo>
                <a:lnTo>
                  <a:pt x="969527" y="119529"/>
                </a:lnTo>
                <a:lnTo>
                  <a:pt x="980655" y="116391"/>
                </a:lnTo>
                <a:lnTo>
                  <a:pt x="991745" y="111852"/>
                </a:lnTo>
                <a:lnTo>
                  <a:pt x="1002808" y="106379"/>
                </a:lnTo>
                <a:lnTo>
                  <a:pt x="1013855" y="100284"/>
                </a:lnTo>
                <a:lnTo>
                  <a:pt x="1023666" y="92549"/>
                </a:lnTo>
                <a:lnTo>
                  <a:pt x="1032654" y="83723"/>
                </a:lnTo>
                <a:lnTo>
                  <a:pt x="1041093" y="74168"/>
                </a:lnTo>
                <a:lnTo>
                  <a:pt x="1047942" y="64127"/>
                </a:lnTo>
                <a:lnTo>
                  <a:pt x="1053732" y="53763"/>
                </a:lnTo>
                <a:lnTo>
                  <a:pt x="1058815" y="43183"/>
                </a:lnTo>
                <a:lnTo>
                  <a:pt x="1060981" y="39800"/>
                </a:lnTo>
                <a:lnTo>
                  <a:pt x="1061201" y="41216"/>
                </a:lnTo>
                <a:lnTo>
                  <a:pt x="1060124" y="45829"/>
                </a:lnTo>
                <a:lnTo>
                  <a:pt x="1060630" y="53800"/>
                </a:lnTo>
                <a:lnTo>
                  <a:pt x="1062191" y="64007"/>
                </a:lnTo>
                <a:lnTo>
                  <a:pt x="1064454" y="75706"/>
                </a:lnTo>
                <a:lnTo>
                  <a:pt x="1068411" y="85953"/>
                </a:lnTo>
                <a:lnTo>
                  <a:pt x="1073495" y="95230"/>
                </a:lnTo>
                <a:lnTo>
                  <a:pt x="1079332" y="103862"/>
                </a:lnTo>
                <a:lnTo>
                  <a:pt x="1086894" y="110841"/>
                </a:lnTo>
                <a:lnTo>
                  <a:pt x="1095605" y="116717"/>
                </a:lnTo>
                <a:lnTo>
                  <a:pt x="1105084" y="121857"/>
                </a:lnTo>
                <a:lnTo>
                  <a:pt x="1116296" y="125284"/>
                </a:lnTo>
                <a:lnTo>
                  <a:pt x="1141806" y="129092"/>
                </a:lnTo>
                <a:lnTo>
                  <a:pt x="1166194" y="127522"/>
                </a:lnTo>
                <a:lnTo>
                  <a:pt x="1177836" y="125390"/>
                </a:lnTo>
                <a:lnTo>
                  <a:pt x="1188045" y="121522"/>
                </a:lnTo>
                <a:lnTo>
                  <a:pt x="1197298" y="116496"/>
                </a:lnTo>
                <a:lnTo>
                  <a:pt x="1205913" y="110699"/>
                </a:lnTo>
                <a:lnTo>
                  <a:pt x="1214104" y="103164"/>
                </a:lnTo>
                <a:lnTo>
                  <a:pt x="1222011" y="94469"/>
                </a:lnTo>
                <a:lnTo>
                  <a:pt x="1229730" y="85003"/>
                </a:lnTo>
                <a:lnTo>
                  <a:pt x="1236099" y="75021"/>
                </a:lnTo>
                <a:lnTo>
                  <a:pt x="1241569" y="64696"/>
                </a:lnTo>
                <a:lnTo>
                  <a:pt x="1246439" y="54142"/>
                </a:lnTo>
                <a:lnTo>
                  <a:pt x="1252133" y="44659"/>
                </a:lnTo>
                <a:lnTo>
                  <a:pt x="1258375" y="35890"/>
                </a:lnTo>
                <a:lnTo>
                  <a:pt x="1264984" y="27597"/>
                </a:lnTo>
                <a:lnTo>
                  <a:pt x="1269390" y="26963"/>
                </a:lnTo>
                <a:lnTo>
                  <a:pt x="1272328" y="31433"/>
                </a:lnTo>
                <a:lnTo>
                  <a:pt x="1282887" y="73774"/>
                </a:lnTo>
                <a:lnTo>
                  <a:pt x="1287443" y="84664"/>
                </a:lnTo>
                <a:lnTo>
                  <a:pt x="1292927" y="94372"/>
                </a:lnTo>
                <a:lnTo>
                  <a:pt x="1299030" y="103290"/>
                </a:lnTo>
                <a:lnTo>
                  <a:pt x="1306770" y="111683"/>
                </a:lnTo>
                <a:lnTo>
                  <a:pt x="1315600" y="119725"/>
                </a:lnTo>
                <a:lnTo>
                  <a:pt x="1325157" y="127533"/>
                </a:lnTo>
                <a:lnTo>
                  <a:pt x="1336423" y="133962"/>
                </a:lnTo>
                <a:lnTo>
                  <a:pt x="1348827" y="139472"/>
                </a:lnTo>
                <a:lnTo>
                  <a:pt x="1361990" y="144369"/>
                </a:lnTo>
                <a:lnTo>
                  <a:pt x="1374437" y="146409"/>
                </a:lnTo>
                <a:lnTo>
                  <a:pt x="1398054" y="145414"/>
                </a:lnTo>
                <a:lnTo>
                  <a:pt x="1408267" y="142213"/>
                </a:lnTo>
                <a:lnTo>
                  <a:pt x="1417523" y="137631"/>
                </a:lnTo>
                <a:lnTo>
                  <a:pt x="1426140" y="132130"/>
                </a:lnTo>
                <a:lnTo>
                  <a:pt x="1434332" y="126015"/>
                </a:lnTo>
                <a:lnTo>
                  <a:pt x="1442241" y="119492"/>
                </a:lnTo>
                <a:lnTo>
                  <a:pt x="1449960" y="112696"/>
                </a:lnTo>
                <a:lnTo>
                  <a:pt x="1457553" y="105718"/>
                </a:lnTo>
                <a:lnTo>
                  <a:pt x="1472515" y="91440"/>
                </a:lnTo>
                <a:lnTo>
                  <a:pt x="1479931" y="82983"/>
                </a:lnTo>
                <a:lnTo>
                  <a:pt x="1487322" y="73675"/>
                </a:lnTo>
                <a:lnTo>
                  <a:pt x="1494696" y="63799"/>
                </a:lnTo>
                <a:lnTo>
                  <a:pt x="1500836" y="53544"/>
                </a:lnTo>
                <a:lnTo>
                  <a:pt x="1506152" y="43037"/>
                </a:lnTo>
                <a:lnTo>
                  <a:pt x="1510920" y="32362"/>
                </a:lnTo>
                <a:lnTo>
                  <a:pt x="1511652" y="28915"/>
                </a:lnTo>
                <a:lnTo>
                  <a:pt x="1509693" y="30289"/>
                </a:lnTo>
                <a:lnTo>
                  <a:pt x="1505939" y="34874"/>
                </a:lnTo>
                <a:lnTo>
                  <a:pt x="1503437" y="42826"/>
                </a:lnTo>
                <a:lnTo>
                  <a:pt x="1501769" y="53021"/>
                </a:lnTo>
                <a:lnTo>
                  <a:pt x="1500657" y="64711"/>
                </a:lnTo>
                <a:lnTo>
                  <a:pt x="1501139" y="76175"/>
                </a:lnTo>
                <a:lnTo>
                  <a:pt x="1502684" y="87489"/>
                </a:lnTo>
                <a:lnTo>
                  <a:pt x="1504938" y="98701"/>
                </a:lnTo>
                <a:lnTo>
                  <a:pt x="1511334" y="108624"/>
                </a:lnTo>
                <a:lnTo>
                  <a:pt x="1520492" y="117686"/>
                </a:lnTo>
                <a:lnTo>
                  <a:pt x="1531492" y="126174"/>
                </a:lnTo>
                <a:lnTo>
                  <a:pt x="1542496" y="133056"/>
                </a:lnTo>
                <a:lnTo>
                  <a:pt x="1553502" y="138868"/>
                </a:lnTo>
                <a:lnTo>
                  <a:pt x="1564510" y="143966"/>
                </a:lnTo>
                <a:lnTo>
                  <a:pt x="1575519" y="146141"/>
                </a:lnTo>
                <a:lnTo>
                  <a:pt x="1597539" y="145295"/>
                </a:lnTo>
                <a:lnTo>
                  <a:pt x="1608550" y="142133"/>
                </a:lnTo>
                <a:lnTo>
                  <a:pt x="1619561" y="137578"/>
                </a:lnTo>
                <a:lnTo>
                  <a:pt x="1630572" y="132094"/>
                </a:lnTo>
                <a:lnTo>
                  <a:pt x="1640361" y="125992"/>
                </a:lnTo>
                <a:lnTo>
                  <a:pt x="1649333" y="119476"/>
                </a:lnTo>
                <a:lnTo>
                  <a:pt x="1657761" y="112685"/>
                </a:lnTo>
                <a:lnTo>
                  <a:pt x="1665827" y="103264"/>
                </a:lnTo>
                <a:lnTo>
                  <a:pt x="1673652" y="92090"/>
                </a:lnTo>
                <a:lnTo>
                  <a:pt x="1681315" y="79746"/>
                </a:lnTo>
                <a:lnTo>
                  <a:pt x="1687647" y="67846"/>
                </a:lnTo>
                <a:lnTo>
                  <a:pt x="1693092" y="56242"/>
                </a:lnTo>
                <a:lnTo>
                  <a:pt x="169664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003828" y="2345462"/>
            <a:ext cx="1341838" cy="418440"/>
            <a:chOff x="6003828" y="2345462"/>
            <a:chExt cx="1341838" cy="418440"/>
          </a:xfrm>
        </p:grpSpPr>
        <p:sp>
          <p:nvSpPr>
            <p:cNvPr id="146" name="Freeform 145"/>
            <p:cNvSpPr/>
            <p:nvPr/>
          </p:nvSpPr>
          <p:spPr>
            <a:xfrm>
              <a:off x="6003828" y="2411531"/>
              <a:ext cx="275473" cy="331087"/>
            </a:xfrm>
            <a:custGeom>
              <a:avLst/>
              <a:gdLst/>
              <a:ahLst/>
              <a:cxnLst/>
              <a:rect l="0" t="0" r="0" b="0"/>
              <a:pathLst>
                <a:path w="275473" h="331087">
                  <a:moveTo>
                    <a:pt x="75507" y="77081"/>
                  </a:moveTo>
                  <a:lnTo>
                    <a:pt x="52125" y="77081"/>
                  </a:lnTo>
                  <a:lnTo>
                    <a:pt x="42790" y="79528"/>
                  </a:lnTo>
                  <a:lnTo>
                    <a:pt x="34120" y="83607"/>
                  </a:lnTo>
                  <a:lnTo>
                    <a:pt x="25893" y="88772"/>
                  </a:lnTo>
                  <a:lnTo>
                    <a:pt x="17961" y="95887"/>
                  </a:lnTo>
                  <a:lnTo>
                    <a:pt x="10226" y="104300"/>
                  </a:lnTo>
                  <a:lnTo>
                    <a:pt x="2622" y="113580"/>
                  </a:lnTo>
                  <a:lnTo>
                    <a:pt x="0" y="124660"/>
                  </a:lnTo>
                  <a:lnTo>
                    <a:pt x="700" y="136941"/>
                  </a:lnTo>
                  <a:lnTo>
                    <a:pt x="3612" y="150023"/>
                  </a:lnTo>
                  <a:lnTo>
                    <a:pt x="8001" y="161191"/>
                  </a:lnTo>
                  <a:lnTo>
                    <a:pt x="13375" y="171083"/>
                  </a:lnTo>
                  <a:lnTo>
                    <a:pt x="39580" y="210387"/>
                  </a:lnTo>
                  <a:lnTo>
                    <a:pt x="47885" y="219786"/>
                  </a:lnTo>
                  <a:lnTo>
                    <a:pt x="57093" y="228499"/>
                  </a:lnTo>
                  <a:lnTo>
                    <a:pt x="66901" y="236755"/>
                  </a:lnTo>
                  <a:lnTo>
                    <a:pt x="75888" y="244706"/>
                  </a:lnTo>
                  <a:lnTo>
                    <a:pt x="92398" y="260065"/>
                  </a:lnTo>
                  <a:lnTo>
                    <a:pt x="101450" y="266364"/>
                  </a:lnTo>
                  <a:lnTo>
                    <a:pt x="111155" y="271786"/>
                  </a:lnTo>
                  <a:lnTo>
                    <a:pt x="121295" y="276624"/>
                  </a:lnTo>
                  <a:lnTo>
                    <a:pt x="130503" y="283520"/>
                  </a:lnTo>
                  <a:lnTo>
                    <a:pt x="139088" y="291788"/>
                  </a:lnTo>
                  <a:lnTo>
                    <a:pt x="147259" y="300971"/>
                  </a:lnTo>
                  <a:lnTo>
                    <a:pt x="149035" y="309539"/>
                  </a:lnTo>
                  <a:lnTo>
                    <a:pt x="146549" y="317699"/>
                  </a:lnTo>
                  <a:lnTo>
                    <a:pt x="141221" y="325586"/>
                  </a:lnTo>
                  <a:lnTo>
                    <a:pt x="131552" y="329620"/>
                  </a:lnTo>
                  <a:lnTo>
                    <a:pt x="118987" y="331086"/>
                  </a:lnTo>
                  <a:lnTo>
                    <a:pt x="104494" y="330840"/>
                  </a:lnTo>
                  <a:lnTo>
                    <a:pt x="89938" y="329452"/>
                  </a:lnTo>
                  <a:lnTo>
                    <a:pt x="75340" y="327303"/>
                  </a:lnTo>
                  <a:lnTo>
                    <a:pt x="60713" y="324647"/>
                  </a:lnTo>
                  <a:lnTo>
                    <a:pt x="48516" y="320430"/>
                  </a:lnTo>
                  <a:lnTo>
                    <a:pt x="37937" y="315171"/>
                  </a:lnTo>
                  <a:lnTo>
                    <a:pt x="28437" y="309218"/>
                  </a:lnTo>
                  <a:lnTo>
                    <a:pt x="23328" y="301579"/>
                  </a:lnTo>
                  <a:lnTo>
                    <a:pt x="21145" y="292816"/>
                  </a:lnTo>
                  <a:lnTo>
                    <a:pt x="20913" y="283303"/>
                  </a:lnTo>
                  <a:lnTo>
                    <a:pt x="25653" y="273291"/>
                  </a:lnTo>
                  <a:lnTo>
                    <a:pt x="33706" y="262945"/>
                  </a:lnTo>
                  <a:lnTo>
                    <a:pt x="43969" y="252378"/>
                  </a:lnTo>
                  <a:lnTo>
                    <a:pt x="54482" y="244110"/>
                  </a:lnTo>
                  <a:lnTo>
                    <a:pt x="65161" y="237374"/>
                  </a:lnTo>
                  <a:lnTo>
                    <a:pt x="88038" y="225403"/>
                  </a:lnTo>
                  <a:lnTo>
                    <a:pt x="114519" y="211926"/>
                  </a:lnTo>
                  <a:lnTo>
                    <a:pt x="128432" y="206130"/>
                  </a:lnTo>
                  <a:lnTo>
                    <a:pt x="142602" y="201043"/>
                  </a:lnTo>
                  <a:lnTo>
                    <a:pt x="156942" y="196427"/>
                  </a:lnTo>
                  <a:lnTo>
                    <a:pt x="170173" y="190903"/>
                  </a:lnTo>
                  <a:lnTo>
                    <a:pt x="182664" y="184774"/>
                  </a:lnTo>
                  <a:lnTo>
                    <a:pt x="194663" y="178240"/>
                  </a:lnTo>
                  <a:lnTo>
                    <a:pt x="206332" y="171438"/>
                  </a:lnTo>
                  <a:lnTo>
                    <a:pt x="229085" y="157354"/>
                  </a:lnTo>
                  <a:lnTo>
                    <a:pt x="239068" y="150173"/>
                  </a:lnTo>
                  <a:lnTo>
                    <a:pt x="248170" y="142938"/>
                  </a:lnTo>
                  <a:lnTo>
                    <a:pt x="256685" y="135668"/>
                  </a:lnTo>
                  <a:lnTo>
                    <a:pt x="263586" y="125927"/>
                  </a:lnTo>
                  <a:lnTo>
                    <a:pt x="269409" y="114539"/>
                  </a:lnTo>
                  <a:lnTo>
                    <a:pt x="274515" y="102053"/>
                  </a:lnTo>
                  <a:lnTo>
                    <a:pt x="275472" y="90059"/>
                  </a:lnTo>
                  <a:lnTo>
                    <a:pt x="273663" y="78392"/>
                  </a:lnTo>
                  <a:lnTo>
                    <a:pt x="270010" y="66943"/>
                  </a:lnTo>
                  <a:lnTo>
                    <a:pt x="265128" y="56864"/>
                  </a:lnTo>
                  <a:lnTo>
                    <a:pt x="259426" y="47697"/>
                  </a:lnTo>
                  <a:lnTo>
                    <a:pt x="253178" y="39139"/>
                  </a:lnTo>
                  <a:lnTo>
                    <a:pt x="245342" y="32211"/>
                  </a:lnTo>
                  <a:lnTo>
                    <a:pt x="236447" y="26368"/>
                  </a:lnTo>
                  <a:lnTo>
                    <a:pt x="226847" y="21249"/>
                  </a:lnTo>
                  <a:lnTo>
                    <a:pt x="216776" y="16613"/>
                  </a:lnTo>
                  <a:lnTo>
                    <a:pt x="206392" y="12299"/>
                  </a:lnTo>
                  <a:lnTo>
                    <a:pt x="163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378178" y="2554682"/>
              <a:ext cx="202006" cy="187609"/>
            </a:xfrm>
            <a:custGeom>
              <a:avLst/>
              <a:gdLst/>
              <a:ahLst/>
              <a:cxnLst/>
              <a:rect l="0" t="0" r="0" b="0"/>
              <a:pathLst>
                <a:path w="202006" h="187609">
                  <a:moveTo>
                    <a:pt x="9481" y="33034"/>
                  </a:moveTo>
                  <a:lnTo>
                    <a:pt x="3635" y="50571"/>
                  </a:lnTo>
                  <a:lnTo>
                    <a:pt x="1913" y="60631"/>
                  </a:lnTo>
                  <a:lnTo>
                    <a:pt x="765" y="72232"/>
                  </a:lnTo>
                  <a:lnTo>
                    <a:pt x="0" y="84860"/>
                  </a:lnTo>
                  <a:lnTo>
                    <a:pt x="1937" y="98172"/>
                  </a:lnTo>
                  <a:lnTo>
                    <a:pt x="5675" y="111941"/>
                  </a:lnTo>
                  <a:lnTo>
                    <a:pt x="10614" y="126015"/>
                  </a:lnTo>
                  <a:lnTo>
                    <a:pt x="17578" y="139067"/>
                  </a:lnTo>
                  <a:lnTo>
                    <a:pt x="25890" y="151440"/>
                  </a:lnTo>
                  <a:lnTo>
                    <a:pt x="35103" y="163359"/>
                  </a:lnTo>
                  <a:lnTo>
                    <a:pt x="46138" y="172528"/>
                  </a:lnTo>
                  <a:lnTo>
                    <a:pt x="58389" y="179865"/>
                  </a:lnTo>
                  <a:lnTo>
                    <a:pt x="71451" y="185979"/>
                  </a:lnTo>
                  <a:lnTo>
                    <a:pt x="85052" y="187608"/>
                  </a:lnTo>
                  <a:lnTo>
                    <a:pt x="99015" y="186247"/>
                  </a:lnTo>
                  <a:lnTo>
                    <a:pt x="113216" y="182893"/>
                  </a:lnTo>
                  <a:lnTo>
                    <a:pt x="126355" y="179433"/>
                  </a:lnTo>
                  <a:lnTo>
                    <a:pt x="150741" y="172327"/>
                  </a:lnTo>
                  <a:lnTo>
                    <a:pt x="162383" y="165048"/>
                  </a:lnTo>
                  <a:lnTo>
                    <a:pt x="173815" y="155302"/>
                  </a:lnTo>
                  <a:lnTo>
                    <a:pt x="185106" y="143910"/>
                  </a:lnTo>
                  <a:lnTo>
                    <a:pt x="192634" y="131422"/>
                  </a:lnTo>
                  <a:lnTo>
                    <a:pt x="197653" y="118202"/>
                  </a:lnTo>
                  <a:lnTo>
                    <a:pt x="200998" y="104495"/>
                  </a:lnTo>
                  <a:lnTo>
                    <a:pt x="202005" y="91686"/>
                  </a:lnTo>
                  <a:lnTo>
                    <a:pt x="201452" y="79477"/>
                  </a:lnTo>
                  <a:lnTo>
                    <a:pt x="199860" y="67666"/>
                  </a:lnTo>
                  <a:lnTo>
                    <a:pt x="196353" y="56122"/>
                  </a:lnTo>
                  <a:lnTo>
                    <a:pt x="191567" y="44756"/>
                  </a:lnTo>
                  <a:lnTo>
                    <a:pt x="1526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642992" y="2547909"/>
              <a:ext cx="141084" cy="195012"/>
            </a:xfrm>
            <a:custGeom>
              <a:avLst/>
              <a:gdLst/>
              <a:ahLst/>
              <a:cxnLst/>
              <a:rect l="0" t="0" r="0" b="0"/>
              <a:pathLst>
                <a:path w="141084" h="195012">
                  <a:moveTo>
                    <a:pt x="8945" y="6773"/>
                  </a:moveTo>
                  <a:lnTo>
                    <a:pt x="8945" y="110311"/>
                  </a:lnTo>
                  <a:lnTo>
                    <a:pt x="10168" y="124738"/>
                  </a:lnTo>
                  <a:lnTo>
                    <a:pt x="12207" y="139251"/>
                  </a:lnTo>
                  <a:lnTo>
                    <a:pt x="14790" y="153820"/>
                  </a:lnTo>
                  <a:lnTo>
                    <a:pt x="17736" y="167203"/>
                  </a:lnTo>
                  <a:lnTo>
                    <a:pt x="20922" y="179796"/>
                  </a:lnTo>
                  <a:lnTo>
                    <a:pt x="24271" y="191861"/>
                  </a:lnTo>
                  <a:lnTo>
                    <a:pt x="25280" y="195011"/>
                  </a:lnTo>
                  <a:lnTo>
                    <a:pt x="24728" y="192217"/>
                  </a:lnTo>
                  <a:lnTo>
                    <a:pt x="23138" y="185460"/>
                  </a:lnTo>
                  <a:lnTo>
                    <a:pt x="18107" y="158376"/>
                  </a:lnTo>
                  <a:lnTo>
                    <a:pt x="8397" y="105119"/>
                  </a:lnTo>
                  <a:lnTo>
                    <a:pt x="4909" y="87019"/>
                  </a:lnTo>
                  <a:lnTo>
                    <a:pt x="2584" y="70058"/>
                  </a:lnTo>
                  <a:lnTo>
                    <a:pt x="1034" y="53857"/>
                  </a:lnTo>
                  <a:lnTo>
                    <a:pt x="0" y="38162"/>
                  </a:lnTo>
                  <a:lnTo>
                    <a:pt x="1759" y="25252"/>
                  </a:lnTo>
                  <a:lnTo>
                    <a:pt x="5378" y="14198"/>
                  </a:lnTo>
                  <a:lnTo>
                    <a:pt x="10237" y="4382"/>
                  </a:lnTo>
                  <a:lnTo>
                    <a:pt x="17147" y="285"/>
                  </a:lnTo>
                  <a:lnTo>
                    <a:pt x="25424" y="0"/>
                  </a:lnTo>
                  <a:lnTo>
                    <a:pt x="34613" y="2258"/>
                  </a:lnTo>
                  <a:lnTo>
                    <a:pt x="43186" y="7433"/>
                  </a:lnTo>
                  <a:lnTo>
                    <a:pt x="51348" y="14554"/>
                  </a:lnTo>
                  <a:lnTo>
                    <a:pt x="59237" y="22972"/>
                  </a:lnTo>
                  <a:lnTo>
                    <a:pt x="66943" y="32254"/>
                  </a:lnTo>
                  <a:lnTo>
                    <a:pt x="74528" y="42113"/>
                  </a:lnTo>
                  <a:lnTo>
                    <a:pt x="82030" y="52356"/>
                  </a:lnTo>
                  <a:lnTo>
                    <a:pt x="89480" y="64079"/>
                  </a:lnTo>
                  <a:lnTo>
                    <a:pt x="96893" y="76788"/>
                  </a:lnTo>
                  <a:lnTo>
                    <a:pt x="104282" y="90155"/>
                  </a:lnTo>
                  <a:lnTo>
                    <a:pt x="111656" y="102736"/>
                  </a:lnTo>
                  <a:lnTo>
                    <a:pt x="119017" y="114795"/>
                  </a:lnTo>
                  <a:lnTo>
                    <a:pt x="141083" y="160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916214" y="2576705"/>
              <a:ext cx="22024" cy="187197"/>
            </a:xfrm>
            <a:custGeom>
              <a:avLst/>
              <a:gdLst/>
              <a:ahLst/>
              <a:cxnLst/>
              <a:rect l="0" t="0" r="0" b="0"/>
              <a:pathLst>
                <a:path w="22024" h="187197">
                  <a:moveTo>
                    <a:pt x="0" y="0"/>
                  </a:moveTo>
                  <a:lnTo>
                    <a:pt x="5845" y="35074"/>
                  </a:lnTo>
                  <a:lnTo>
                    <a:pt x="7568" y="51523"/>
                  </a:lnTo>
                  <a:lnTo>
                    <a:pt x="8716" y="68607"/>
                  </a:lnTo>
                  <a:lnTo>
                    <a:pt x="9481" y="86114"/>
                  </a:lnTo>
                  <a:lnTo>
                    <a:pt x="11215" y="102679"/>
                  </a:lnTo>
                  <a:lnTo>
                    <a:pt x="13594" y="118616"/>
                  </a:lnTo>
                  <a:lnTo>
                    <a:pt x="22023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026330" y="2510635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0" y="0"/>
                  </a:moveTo>
                  <a:lnTo>
                    <a:pt x="0" y="29229"/>
                  </a:lnTo>
                  <a:lnTo>
                    <a:pt x="1223" y="41509"/>
                  </a:lnTo>
                  <a:lnTo>
                    <a:pt x="3262" y="53367"/>
                  </a:lnTo>
                  <a:lnTo>
                    <a:pt x="5845" y="64942"/>
                  </a:lnTo>
                  <a:lnTo>
                    <a:pt x="8790" y="76329"/>
                  </a:lnTo>
                  <a:lnTo>
                    <a:pt x="11978" y="87592"/>
                  </a:lnTo>
                  <a:lnTo>
                    <a:pt x="15327" y="98770"/>
                  </a:lnTo>
                  <a:lnTo>
                    <a:pt x="22309" y="124242"/>
                  </a:lnTo>
                  <a:lnTo>
                    <a:pt x="33035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971272" y="2576705"/>
              <a:ext cx="264278" cy="44047"/>
            </a:xfrm>
            <a:custGeom>
              <a:avLst/>
              <a:gdLst/>
              <a:ahLst/>
              <a:cxnLst/>
              <a:rect l="0" t="0" r="0" b="0"/>
              <a:pathLst>
                <a:path w="264278" h="44047">
                  <a:moveTo>
                    <a:pt x="0" y="44046"/>
                  </a:moveTo>
                  <a:lnTo>
                    <a:pt x="11691" y="32355"/>
                  </a:lnTo>
                  <a:lnTo>
                    <a:pt x="21253" y="27687"/>
                  </a:lnTo>
                  <a:lnTo>
                    <a:pt x="33745" y="23352"/>
                  </a:lnTo>
                  <a:lnTo>
                    <a:pt x="48191" y="19239"/>
                  </a:lnTo>
                  <a:lnTo>
                    <a:pt x="62714" y="16496"/>
                  </a:lnTo>
                  <a:lnTo>
                    <a:pt x="77291" y="14668"/>
                  </a:lnTo>
                  <a:lnTo>
                    <a:pt x="91903" y="13449"/>
                  </a:lnTo>
                  <a:lnTo>
                    <a:pt x="105315" y="11413"/>
                  </a:lnTo>
                  <a:lnTo>
                    <a:pt x="117927" y="8832"/>
                  </a:lnTo>
                  <a:lnTo>
                    <a:pt x="130005" y="5888"/>
                  </a:lnTo>
                  <a:lnTo>
                    <a:pt x="142951" y="3925"/>
                  </a:lnTo>
                  <a:lnTo>
                    <a:pt x="156475" y="2617"/>
                  </a:lnTo>
                  <a:lnTo>
                    <a:pt x="170386" y="1744"/>
                  </a:lnTo>
                  <a:lnTo>
                    <a:pt x="202156" y="775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202515" y="2484309"/>
              <a:ext cx="143151" cy="163502"/>
            </a:xfrm>
            <a:custGeom>
              <a:avLst/>
              <a:gdLst/>
              <a:ahLst/>
              <a:cxnLst/>
              <a:rect l="0" t="0" r="0" b="0"/>
              <a:pathLst>
                <a:path w="143151" h="163502">
                  <a:moveTo>
                    <a:pt x="143150" y="26326"/>
                  </a:moveTo>
                  <a:lnTo>
                    <a:pt x="131459" y="14635"/>
                  </a:lnTo>
                  <a:lnTo>
                    <a:pt x="123120" y="9968"/>
                  </a:lnTo>
                  <a:lnTo>
                    <a:pt x="112668" y="5633"/>
                  </a:lnTo>
                  <a:lnTo>
                    <a:pt x="100805" y="1519"/>
                  </a:lnTo>
                  <a:lnTo>
                    <a:pt x="88003" y="0"/>
                  </a:lnTo>
                  <a:lnTo>
                    <a:pt x="74574" y="211"/>
                  </a:lnTo>
                  <a:lnTo>
                    <a:pt x="60728" y="1575"/>
                  </a:lnTo>
                  <a:lnTo>
                    <a:pt x="51497" y="7379"/>
                  </a:lnTo>
                  <a:lnTo>
                    <a:pt x="45343" y="16142"/>
                  </a:lnTo>
                  <a:lnTo>
                    <a:pt x="41240" y="26878"/>
                  </a:lnTo>
                  <a:lnTo>
                    <a:pt x="40952" y="38929"/>
                  </a:lnTo>
                  <a:lnTo>
                    <a:pt x="43207" y="51857"/>
                  </a:lnTo>
                  <a:lnTo>
                    <a:pt x="47157" y="65370"/>
                  </a:lnTo>
                  <a:lnTo>
                    <a:pt x="52238" y="76826"/>
                  </a:lnTo>
                  <a:lnTo>
                    <a:pt x="58072" y="86910"/>
                  </a:lnTo>
                  <a:lnTo>
                    <a:pt x="64408" y="96079"/>
                  </a:lnTo>
                  <a:lnTo>
                    <a:pt x="71079" y="104639"/>
                  </a:lnTo>
                  <a:lnTo>
                    <a:pt x="77973" y="112793"/>
                  </a:lnTo>
                  <a:lnTo>
                    <a:pt x="85017" y="120676"/>
                  </a:lnTo>
                  <a:lnTo>
                    <a:pt x="92159" y="129602"/>
                  </a:lnTo>
                  <a:lnTo>
                    <a:pt x="99368" y="139223"/>
                  </a:lnTo>
                  <a:lnTo>
                    <a:pt x="106621" y="149308"/>
                  </a:lnTo>
                  <a:lnTo>
                    <a:pt x="105338" y="156031"/>
                  </a:lnTo>
                  <a:lnTo>
                    <a:pt x="98366" y="160513"/>
                  </a:lnTo>
                  <a:lnTo>
                    <a:pt x="87600" y="163501"/>
                  </a:lnTo>
                  <a:lnTo>
                    <a:pt x="75529" y="163046"/>
                  </a:lnTo>
                  <a:lnTo>
                    <a:pt x="62588" y="160295"/>
                  </a:lnTo>
                  <a:lnTo>
                    <a:pt x="0" y="1364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850145" y="23454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164202" y="1178236"/>
            <a:ext cx="2954326" cy="1100634"/>
            <a:chOff x="6164202" y="1178236"/>
            <a:chExt cx="2954326" cy="1100634"/>
          </a:xfrm>
        </p:grpSpPr>
        <p:sp>
          <p:nvSpPr>
            <p:cNvPr id="155" name="Freeform 154"/>
            <p:cNvSpPr/>
            <p:nvPr/>
          </p:nvSpPr>
          <p:spPr>
            <a:xfrm>
              <a:off x="6164202" y="1874135"/>
              <a:ext cx="829939" cy="404735"/>
            </a:xfrm>
            <a:custGeom>
              <a:avLst/>
              <a:gdLst/>
              <a:ahLst/>
              <a:cxnLst/>
              <a:rect l="0" t="0" r="0" b="0"/>
              <a:pathLst>
                <a:path w="829939" h="404735">
                  <a:moveTo>
                    <a:pt x="785047" y="52888"/>
                  </a:moveTo>
                  <a:lnTo>
                    <a:pt x="707393" y="27003"/>
                  </a:lnTo>
                  <a:lnTo>
                    <a:pt x="692901" y="23396"/>
                  </a:lnTo>
                  <a:lnTo>
                    <a:pt x="675900" y="19768"/>
                  </a:lnTo>
                  <a:lnTo>
                    <a:pt x="657225" y="16126"/>
                  </a:lnTo>
                  <a:lnTo>
                    <a:pt x="613635" y="8816"/>
                  </a:lnTo>
                  <a:lnTo>
                    <a:pt x="590021" y="5154"/>
                  </a:lnTo>
                  <a:lnTo>
                    <a:pt x="569384" y="2713"/>
                  </a:lnTo>
                  <a:lnTo>
                    <a:pt x="550733" y="1085"/>
                  </a:lnTo>
                  <a:lnTo>
                    <a:pt x="533403" y="0"/>
                  </a:lnTo>
                  <a:lnTo>
                    <a:pt x="516957" y="500"/>
                  </a:lnTo>
                  <a:lnTo>
                    <a:pt x="501099" y="2057"/>
                  </a:lnTo>
                  <a:lnTo>
                    <a:pt x="485633" y="4318"/>
                  </a:lnTo>
                  <a:lnTo>
                    <a:pt x="470427" y="5826"/>
                  </a:lnTo>
                  <a:lnTo>
                    <a:pt x="455397" y="6831"/>
                  </a:lnTo>
                  <a:lnTo>
                    <a:pt x="440483" y="7501"/>
                  </a:lnTo>
                  <a:lnTo>
                    <a:pt x="407598" y="8246"/>
                  </a:lnTo>
                  <a:lnTo>
                    <a:pt x="390263" y="8444"/>
                  </a:lnTo>
                  <a:lnTo>
                    <a:pt x="373814" y="9800"/>
                  </a:lnTo>
                  <a:lnTo>
                    <a:pt x="357953" y="11927"/>
                  </a:lnTo>
                  <a:lnTo>
                    <a:pt x="326056" y="17554"/>
                  </a:lnTo>
                  <a:lnTo>
                    <a:pt x="291487" y="24133"/>
                  </a:lnTo>
                  <a:lnTo>
                    <a:pt x="258995" y="31135"/>
                  </a:lnTo>
                  <a:lnTo>
                    <a:pt x="243478" y="34716"/>
                  </a:lnTo>
                  <a:lnTo>
                    <a:pt x="228240" y="39549"/>
                  </a:lnTo>
                  <a:lnTo>
                    <a:pt x="213187" y="45219"/>
                  </a:lnTo>
                  <a:lnTo>
                    <a:pt x="198258" y="51446"/>
                  </a:lnTo>
                  <a:lnTo>
                    <a:pt x="183411" y="56820"/>
                  </a:lnTo>
                  <a:lnTo>
                    <a:pt x="168619" y="61627"/>
                  </a:lnTo>
                  <a:lnTo>
                    <a:pt x="153864" y="66055"/>
                  </a:lnTo>
                  <a:lnTo>
                    <a:pt x="140356" y="71454"/>
                  </a:lnTo>
                  <a:lnTo>
                    <a:pt x="115560" y="83978"/>
                  </a:lnTo>
                  <a:lnTo>
                    <a:pt x="103809" y="90744"/>
                  </a:lnTo>
                  <a:lnTo>
                    <a:pt x="92304" y="97701"/>
                  </a:lnTo>
                  <a:lnTo>
                    <a:pt x="69734" y="111957"/>
                  </a:lnTo>
                  <a:lnTo>
                    <a:pt x="47467" y="126450"/>
                  </a:lnTo>
                  <a:lnTo>
                    <a:pt x="37614" y="133740"/>
                  </a:lnTo>
                  <a:lnTo>
                    <a:pt x="28599" y="141048"/>
                  </a:lnTo>
                  <a:lnTo>
                    <a:pt x="20141" y="148366"/>
                  </a:lnTo>
                  <a:lnTo>
                    <a:pt x="13279" y="158139"/>
                  </a:lnTo>
                  <a:lnTo>
                    <a:pt x="7481" y="169548"/>
                  </a:lnTo>
                  <a:lnTo>
                    <a:pt x="2392" y="182049"/>
                  </a:lnTo>
                  <a:lnTo>
                    <a:pt x="223" y="196500"/>
                  </a:lnTo>
                  <a:lnTo>
                    <a:pt x="0" y="212251"/>
                  </a:lnTo>
                  <a:lnTo>
                    <a:pt x="1075" y="228870"/>
                  </a:lnTo>
                  <a:lnTo>
                    <a:pt x="5463" y="244843"/>
                  </a:lnTo>
                  <a:lnTo>
                    <a:pt x="12058" y="260386"/>
                  </a:lnTo>
                  <a:lnTo>
                    <a:pt x="20125" y="275642"/>
                  </a:lnTo>
                  <a:lnTo>
                    <a:pt x="29174" y="288259"/>
                  </a:lnTo>
                  <a:lnTo>
                    <a:pt x="38877" y="299118"/>
                  </a:lnTo>
                  <a:lnTo>
                    <a:pt x="49017" y="308804"/>
                  </a:lnTo>
                  <a:lnTo>
                    <a:pt x="59447" y="317709"/>
                  </a:lnTo>
                  <a:lnTo>
                    <a:pt x="70070" y="326092"/>
                  </a:lnTo>
                  <a:lnTo>
                    <a:pt x="80824" y="334128"/>
                  </a:lnTo>
                  <a:lnTo>
                    <a:pt x="105823" y="346319"/>
                  </a:lnTo>
                  <a:lnTo>
                    <a:pt x="119340" y="351284"/>
                  </a:lnTo>
                  <a:lnTo>
                    <a:pt x="133246" y="357040"/>
                  </a:lnTo>
                  <a:lnTo>
                    <a:pt x="147411" y="363324"/>
                  </a:lnTo>
                  <a:lnTo>
                    <a:pt x="161749" y="369961"/>
                  </a:lnTo>
                  <a:lnTo>
                    <a:pt x="177424" y="375609"/>
                  </a:lnTo>
                  <a:lnTo>
                    <a:pt x="193992" y="380598"/>
                  </a:lnTo>
                  <a:lnTo>
                    <a:pt x="211155" y="385147"/>
                  </a:lnTo>
                  <a:lnTo>
                    <a:pt x="227491" y="388180"/>
                  </a:lnTo>
                  <a:lnTo>
                    <a:pt x="243275" y="390202"/>
                  </a:lnTo>
                  <a:lnTo>
                    <a:pt x="258693" y="391550"/>
                  </a:lnTo>
                  <a:lnTo>
                    <a:pt x="275088" y="393672"/>
                  </a:lnTo>
                  <a:lnTo>
                    <a:pt x="292136" y="396310"/>
                  </a:lnTo>
                  <a:lnTo>
                    <a:pt x="309619" y="399293"/>
                  </a:lnTo>
                  <a:lnTo>
                    <a:pt x="327392" y="401281"/>
                  </a:lnTo>
                  <a:lnTo>
                    <a:pt x="345357" y="402607"/>
                  </a:lnTo>
                  <a:lnTo>
                    <a:pt x="363452" y="403490"/>
                  </a:lnTo>
                  <a:lnTo>
                    <a:pt x="399871" y="404472"/>
                  </a:lnTo>
                  <a:lnTo>
                    <a:pt x="418147" y="404734"/>
                  </a:lnTo>
                  <a:lnTo>
                    <a:pt x="436449" y="403685"/>
                  </a:lnTo>
                  <a:lnTo>
                    <a:pt x="454768" y="401762"/>
                  </a:lnTo>
                  <a:lnTo>
                    <a:pt x="473098" y="399257"/>
                  </a:lnTo>
                  <a:lnTo>
                    <a:pt x="491435" y="397586"/>
                  </a:lnTo>
                  <a:lnTo>
                    <a:pt x="509778" y="396473"/>
                  </a:lnTo>
                  <a:lnTo>
                    <a:pt x="528124" y="395731"/>
                  </a:lnTo>
                  <a:lnTo>
                    <a:pt x="546472" y="394012"/>
                  </a:lnTo>
                  <a:lnTo>
                    <a:pt x="564822" y="391643"/>
                  </a:lnTo>
                  <a:lnTo>
                    <a:pt x="583172" y="388840"/>
                  </a:lnTo>
                  <a:lnTo>
                    <a:pt x="619876" y="382463"/>
                  </a:lnTo>
                  <a:lnTo>
                    <a:pt x="638227" y="379050"/>
                  </a:lnTo>
                  <a:lnTo>
                    <a:pt x="655356" y="374327"/>
                  </a:lnTo>
                  <a:lnTo>
                    <a:pt x="671669" y="368732"/>
                  </a:lnTo>
                  <a:lnTo>
                    <a:pt x="687438" y="362555"/>
                  </a:lnTo>
                  <a:lnTo>
                    <a:pt x="702845" y="357213"/>
                  </a:lnTo>
                  <a:lnTo>
                    <a:pt x="718010" y="352428"/>
                  </a:lnTo>
                  <a:lnTo>
                    <a:pt x="733014" y="348015"/>
                  </a:lnTo>
                  <a:lnTo>
                    <a:pt x="746688" y="342626"/>
                  </a:lnTo>
                  <a:lnTo>
                    <a:pt x="771669" y="330112"/>
                  </a:lnTo>
                  <a:lnTo>
                    <a:pt x="782246" y="323350"/>
                  </a:lnTo>
                  <a:lnTo>
                    <a:pt x="791744" y="316394"/>
                  </a:lnTo>
                  <a:lnTo>
                    <a:pt x="800524" y="309310"/>
                  </a:lnTo>
                  <a:lnTo>
                    <a:pt x="808823" y="299693"/>
                  </a:lnTo>
                  <a:lnTo>
                    <a:pt x="816803" y="288388"/>
                  </a:lnTo>
                  <a:lnTo>
                    <a:pt x="824571" y="275957"/>
                  </a:lnTo>
                  <a:lnTo>
                    <a:pt x="828525" y="264000"/>
                  </a:lnTo>
                  <a:lnTo>
                    <a:pt x="829938" y="252357"/>
                  </a:lnTo>
                  <a:lnTo>
                    <a:pt x="829657" y="240925"/>
                  </a:lnTo>
                  <a:lnTo>
                    <a:pt x="827022" y="227186"/>
                  </a:lnTo>
                  <a:lnTo>
                    <a:pt x="822818" y="211909"/>
                  </a:lnTo>
                  <a:lnTo>
                    <a:pt x="817568" y="195607"/>
                  </a:lnTo>
                  <a:lnTo>
                    <a:pt x="811622" y="182292"/>
                  </a:lnTo>
                  <a:lnTo>
                    <a:pt x="805211" y="170969"/>
                  </a:lnTo>
                  <a:lnTo>
                    <a:pt x="798490" y="160972"/>
                  </a:lnTo>
                  <a:lnTo>
                    <a:pt x="790338" y="151861"/>
                  </a:lnTo>
                  <a:lnTo>
                    <a:pt x="781233" y="143340"/>
                  </a:lnTo>
                  <a:lnTo>
                    <a:pt x="771493" y="135212"/>
                  </a:lnTo>
                  <a:lnTo>
                    <a:pt x="761329" y="127347"/>
                  </a:lnTo>
                  <a:lnTo>
                    <a:pt x="750882" y="119656"/>
                  </a:lnTo>
                  <a:lnTo>
                    <a:pt x="729487" y="104586"/>
                  </a:lnTo>
                  <a:lnTo>
                    <a:pt x="707742" y="89731"/>
                  </a:lnTo>
                  <a:lnTo>
                    <a:pt x="682581" y="78235"/>
                  </a:lnTo>
                  <a:lnTo>
                    <a:pt x="669019" y="73456"/>
                  </a:lnTo>
                  <a:lnTo>
                    <a:pt x="655084" y="70271"/>
                  </a:lnTo>
                  <a:lnTo>
                    <a:pt x="640901" y="68147"/>
                  </a:lnTo>
                  <a:lnTo>
                    <a:pt x="626551" y="66731"/>
                  </a:lnTo>
                  <a:lnTo>
                    <a:pt x="600818" y="61895"/>
                  </a:lnTo>
                  <a:lnTo>
                    <a:pt x="588817" y="58893"/>
                  </a:lnTo>
                  <a:lnTo>
                    <a:pt x="574699" y="56891"/>
                  </a:lnTo>
                  <a:lnTo>
                    <a:pt x="559169" y="55557"/>
                  </a:lnTo>
                  <a:lnTo>
                    <a:pt x="509758" y="52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453729" y="1684768"/>
              <a:ext cx="165174" cy="99105"/>
            </a:xfrm>
            <a:custGeom>
              <a:avLst/>
              <a:gdLst/>
              <a:ahLst/>
              <a:cxnLst/>
              <a:rect l="0" t="0" r="0" b="0"/>
              <a:pathLst>
                <a:path w="165174" h="99105">
                  <a:moveTo>
                    <a:pt x="0" y="99104"/>
                  </a:moveTo>
                  <a:lnTo>
                    <a:pt x="11691" y="87413"/>
                  </a:lnTo>
                  <a:lnTo>
                    <a:pt x="18806" y="81522"/>
                  </a:lnTo>
                  <a:lnTo>
                    <a:pt x="27219" y="75148"/>
                  </a:lnTo>
                  <a:lnTo>
                    <a:pt x="36499" y="68451"/>
                  </a:lnTo>
                  <a:lnTo>
                    <a:pt x="47579" y="61540"/>
                  </a:lnTo>
                  <a:lnTo>
                    <a:pt x="59861" y="54485"/>
                  </a:lnTo>
                  <a:lnTo>
                    <a:pt x="86557" y="40121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667402" y="1469703"/>
              <a:ext cx="215778" cy="212975"/>
            </a:xfrm>
            <a:custGeom>
              <a:avLst/>
              <a:gdLst/>
              <a:ahLst/>
              <a:cxnLst/>
              <a:rect l="0" t="0" r="0" b="0"/>
              <a:pathLst>
                <a:path w="215778" h="212975">
                  <a:moveTo>
                    <a:pt x="182743" y="5846"/>
                  </a:moveTo>
                  <a:lnTo>
                    <a:pt x="165205" y="0"/>
                  </a:lnTo>
                  <a:lnTo>
                    <a:pt x="155145" y="725"/>
                  </a:lnTo>
                  <a:lnTo>
                    <a:pt x="143545" y="3656"/>
                  </a:lnTo>
                  <a:lnTo>
                    <a:pt x="130917" y="8056"/>
                  </a:lnTo>
                  <a:lnTo>
                    <a:pt x="117604" y="14660"/>
                  </a:lnTo>
                  <a:lnTo>
                    <a:pt x="103835" y="22734"/>
                  </a:lnTo>
                  <a:lnTo>
                    <a:pt x="89762" y="31786"/>
                  </a:lnTo>
                  <a:lnTo>
                    <a:pt x="77933" y="40269"/>
                  </a:lnTo>
                  <a:lnTo>
                    <a:pt x="67600" y="48370"/>
                  </a:lnTo>
                  <a:lnTo>
                    <a:pt x="58264" y="56219"/>
                  </a:lnTo>
                  <a:lnTo>
                    <a:pt x="49594" y="63898"/>
                  </a:lnTo>
                  <a:lnTo>
                    <a:pt x="33433" y="78956"/>
                  </a:lnTo>
                  <a:lnTo>
                    <a:pt x="25698" y="88844"/>
                  </a:lnTo>
                  <a:lnTo>
                    <a:pt x="18095" y="100330"/>
                  </a:lnTo>
                  <a:lnTo>
                    <a:pt x="10578" y="112881"/>
                  </a:lnTo>
                  <a:lnTo>
                    <a:pt x="5568" y="126143"/>
                  </a:lnTo>
                  <a:lnTo>
                    <a:pt x="2228" y="139878"/>
                  </a:lnTo>
                  <a:lnTo>
                    <a:pt x="0" y="153929"/>
                  </a:lnTo>
                  <a:lnTo>
                    <a:pt x="963" y="166967"/>
                  </a:lnTo>
                  <a:lnTo>
                    <a:pt x="4051" y="179329"/>
                  </a:lnTo>
                  <a:lnTo>
                    <a:pt x="8557" y="191241"/>
                  </a:lnTo>
                  <a:lnTo>
                    <a:pt x="16455" y="199183"/>
                  </a:lnTo>
                  <a:lnTo>
                    <a:pt x="26614" y="204477"/>
                  </a:lnTo>
                  <a:lnTo>
                    <a:pt x="38281" y="208006"/>
                  </a:lnTo>
                  <a:lnTo>
                    <a:pt x="52176" y="210359"/>
                  </a:lnTo>
                  <a:lnTo>
                    <a:pt x="67558" y="211928"/>
                  </a:lnTo>
                  <a:lnTo>
                    <a:pt x="83930" y="212974"/>
                  </a:lnTo>
                  <a:lnTo>
                    <a:pt x="100962" y="211224"/>
                  </a:lnTo>
                  <a:lnTo>
                    <a:pt x="118434" y="207610"/>
                  </a:lnTo>
                  <a:lnTo>
                    <a:pt x="168990" y="194096"/>
                  </a:lnTo>
                  <a:lnTo>
                    <a:pt x="215777" y="182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929663" y="1519595"/>
              <a:ext cx="173749" cy="109980"/>
            </a:xfrm>
            <a:custGeom>
              <a:avLst/>
              <a:gdLst/>
              <a:ahLst/>
              <a:cxnLst/>
              <a:rect l="0" t="0" r="0" b="0"/>
              <a:pathLst>
                <a:path w="173749" h="109980">
                  <a:moveTo>
                    <a:pt x="30598" y="0"/>
                  </a:moveTo>
                  <a:lnTo>
                    <a:pt x="18906" y="17537"/>
                  </a:lnTo>
                  <a:lnTo>
                    <a:pt x="14239" y="26373"/>
                  </a:lnTo>
                  <a:lnTo>
                    <a:pt x="9904" y="35935"/>
                  </a:lnTo>
                  <a:lnTo>
                    <a:pt x="5790" y="45980"/>
                  </a:lnTo>
                  <a:lnTo>
                    <a:pt x="3047" y="57570"/>
                  </a:lnTo>
                  <a:lnTo>
                    <a:pt x="1219" y="70191"/>
                  </a:lnTo>
                  <a:lnTo>
                    <a:pt x="0" y="83499"/>
                  </a:lnTo>
                  <a:lnTo>
                    <a:pt x="2858" y="93595"/>
                  </a:lnTo>
                  <a:lnTo>
                    <a:pt x="8434" y="101549"/>
                  </a:lnTo>
                  <a:lnTo>
                    <a:pt x="15822" y="108075"/>
                  </a:lnTo>
                  <a:lnTo>
                    <a:pt x="24418" y="109979"/>
                  </a:lnTo>
                  <a:lnTo>
                    <a:pt x="33819" y="108801"/>
                  </a:lnTo>
                  <a:lnTo>
                    <a:pt x="43757" y="105568"/>
                  </a:lnTo>
                  <a:lnTo>
                    <a:pt x="52829" y="100967"/>
                  </a:lnTo>
                  <a:lnTo>
                    <a:pt x="61324" y="95452"/>
                  </a:lnTo>
                  <a:lnTo>
                    <a:pt x="69434" y="89328"/>
                  </a:lnTo>
                  <a:lnTo>
                    <a:pt x="76065" y="80352"/>
                  </a:lnTo>
                  <a:lnTo>
                    <a:pt x="81709" y="69473"/>
                  </a:lnTo>
                  <a:lnTo>
                    <a:pt x="86695" y="57327"/>
                  </a:lnTo>
                  <a:lnTo>
                    <a:pt x="88795" y="45559"/>
                  </a:lnTo>
                  <a:lnTo>
                    <a:pt x="88972" y="34043"/>
                  </a:lnTo>
                  <a:lnTo>
                    <a:pt x="87866" y="22695"/>
                  </a:lnTo>
                  <a:lnTo>
                    <a:pt x="88352" y="20024"/>
                  </a:lnTo>
                  <a:lnTo>
                    <a:pt x="89900" y="23138"/>
                  </a:lnTo>
                  <a:lnTo>
                    <a:pt x="92156" y="30107"/>
                  </a:lnTo>
                  <a:lnTo>
                    <a:pt x="96106" y="37200"/>
                  </a:lnTo>
                  <a:lnTo>
                    <a:pt x="101187" y="44376"/>
                  </a:lnTo>
                  <a:lnTo>
                    <a:pt x="107022" y="51607"/>
                  </a:lnTo>
                  <a:lnTo>
                    <a:pt x="114582" y="57652"/>
                  </a:lnTo>
                  <a:lnTo>
                    <a:pt x="123292" y="62904"/>
                  </a:lnTo>
                  <a:lnTo>
                    <a:pt x="173748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169480" y="1464537"/>
              <a:ext cx="165174" cy="112677"/>
            </a:xfrm>
            <a:custGeom>
              <a:avLst/>
              <a:gdLst/>
              <a:ahLst/>
              <a:cxnLst/>
              <a:rect l="0" t="0" r="0" b="0"/>
              <a:pathLst>
                <a:path w="165174" h="112677">
                  <a:moveTo>
                    <a:pt x="0" y="0"/>
                  </a:moveTo>
                  <a:lnTo>
                    <a:pt x="36762" y="110285"/>
                  </a:lnTo>
                  <a:lnTo>
                    <a:pt x="40414" y="112676"/>
                  </a:lnTo>
                  <a:lnTo>
                    <a:pt x="44071" y="109376"/>
                  </a:lnTo>
                  <a:lnTo>
                    <a:pt x="47733" y="102281"/>
                  </a:lnTo>
                  <a:lnTo>
                    <a:pt x="50175" y="92658"/>
                  </a:lnTo>
                  <a:lnTo>
                    <a:pt x="51803" y="81348"/>
                  </a:lnTo>
                  <a:lnTo>
                    <a:pt x="52888" y="68914"/>
                  </a:lnTo>
                  <a:lnTo>
                    <a:pt x="54834" y="55731"/>
                  </a:lnTo>
                  <a:lnTo>
                    <a:pt x="57356" y="42048"/>
                  </a:lnTo>
                  <a:lnTo>
                    <a:pt x="60260" y="28032"/>
                  </a:lnTo>
                  <a:lnTo>
                    <a:pt x="65868" y="17465"/>
                  </a:lnTo>
                  <a:lnTo>
                    <a:pt x="73276" y="9196"/>
                  </a:lnTo>
                  <a:lnTo>
                    <a:pt x="81885" y="2460"/>
                  </a:lnTo>
                  <a:lnTo>
                    <a:pt x="91296" y="1640"/>
                  </a:lnTo>
                  <a:lnTo>
                    <a:pt x="101239" y="4764"/>
                  </a:lnTo>
                  <a:lnTo>
                    <a:pt x="111539" y="10517"/>
                  </a:lnTo>
                  <a:lnTo>
                    <a:pt x="120853" y="18023"/>
                  </a:lnTo>
                  <a:lnTo>
                    <a:pt x="129509" y="26697"/>
                  </a:lnTo>
                  <a:lnTo>
                    <a:pt x="137726" y="36151"/>
                  </a:lnTo>
                  <a:lnTo>
                    <a:pt x="144428" y="46124"/>
                  </a:lnTo>
                  <a:lnTo>
                    <a:pt x="150119" y="56443"/>
                  </a:lnTo>
                  <a:lnTo>
                    <a:pt x="165173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422746" y="1415099"/>
              <a:ext cx="154163" cy="104497"/>
            </a:xfrm>
            <a:custGeom>
              <a:avLst/>
              <a:gdLst/>
              <a:ahLst/>
              <a:cxnLst/>
              <a:rect l="0" t="0" r="0" b="0"/>
              <a:pathLst>
                <a:path w="154163" h="104497">
                  <a:moveTo>
                    <a:pt x="0" y="16403"/>
                  </a:moveTo>
                  <a:lnTo>
                    <a:pt x="15327" y="77710"/>
                  </a:lnTo>
                  <a:lnTo>
                    <a:pt x="18782" y="81745"/>
                  </a:lnTo>
                  <a:lnTo>
                    <a:pt x="22309" y="79540"/>
                  </a:lnTo>
                  <a:lnTo>
                    <a:pt x="25885" y="73177"/>
                  </a:lnTo>
                  <a:lnTo>
                    <a:pt x="29492" y="64040"/>
                  </a:lnTo>
                  <a:lnTo>
                    <a:pt x="33119" y="53055"/>
                  </a:lnTo>
                  <a:lnTo>
                    <a:pt x="40413" y="29023"/>
                  </a:lnTo>
                  <a:lnTo>
                    <a:pt x="47734" y="6106"/>
                  </a:lnTo>
                  <a:lnTo>
                    <a:pt x="53845" y="974"/>
                  </a:lnTo>
                  <a:lnTo>
                    <a:pt x="61590" y="0"/>
                  </a:lnTo>
                  <a:lnTo>
                    <a:pt x="70425" y="1797"/>
                  </a:lnTo>
                  <a:lnTo>
                    <a:pt x="78761" y="6666"/>
                  </a:lnTo>
                  <a:lnTo>
                    <a:pt x="86765" y="13582"/>
                  </a:lnTo>
                  <a:lnTo>
                    <a:pt x="94549" y="21864"/>
                  </a:lnTo>
                  <a:lnTo>
                    <a:pt x="102185" y="31055"/>
                  </a:lnTo>
                  <a:lnTo>
                    <a:pt x="109722" y="40853"/>
                  </a:lnTo>
                  <a:lnTo>
                    <a:pt x="117195" y="51056"/>
                  </a:lnTo>
                  <a:lnTo>
                    <a:pt x="132023" y="72180"/>
                  </a:lnTo>
                  <a:lnTo>
                    <a:pt x="154162" y="1044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620954" y="1384934"/>
              <a:ext cx="106396" cy="92184"/>
            </a:xfrm>
            <a:custGeom>
              <a:avLst/>
              <a:gdLst/>
              <a:ahLst/>
              <a:cxnLst/>
              <a:rect l="0" t="0" r="0" b="0"/>
              <a:pathLst>
                <a:path w="106396" h="92184">
                  <a:moveTo>
                    <a:pt x="0" y="13534"/>
                  </a:moveTo>
                  <a:lnTo>
                    <a:pt x="5845" y="42762"/>
                  </a:lnTo>
                  <a:lnTo>
                    <a:pt x="10015" y="53819"/>
                  </a:lnTo>
                  <a:lnTo>
                    <a:pt x="15241" y="63637"/>
                  </a:lnTo>
                  <a:lnTo>
                    <a:pt x="21172" y="72630"/>
                  </a:lnTo>
                  <a:lnTo>
                    <a:pt x="28797" y="79848"/>
                  </a:lnTo>
                  <a:lnTo>
                    <a:pt x="37551" y="85884"/>
                  </a:lnTo>
                  <a:lnTo>
                    <a:pt x="47057" y="91132"/>
                  </a:lnTo>
                  <a:lnTo>
                    <a:pt x="57064" y="92183"/>
                  </a:lnTo>
                  <a:lnTo>
                    <a:pt x="67407" y="90437"/>
                  </a:lnTo>
                  <a:lnTo>
                    <a:pt x="77972" y="86825"/>
                  </a:lnTo>
                  <a:lnTo>
                    <a:pt x="87463" y="79524"/>
                  </a:lnTo>
                  <a:lnTo>
                    <a:pt x="96238" y="69762"/>
                  </a:lnTo>
                  <a:lnTo>
                    <a:pt x="104534" y="58361"/>
                  </a:lnTo>
                  <a:lnTo>
                    <a:pt x="106395" y="47089"/>
                  </a:lnTo>
                  <a:lnTo>
                    <a:pt x="103965" y="35904"/>
                  </a:lnTo>
                  <a:lnTo>
                    <a:pt x="98674" y="24777"/>
                  </a:lnTo>
                  <a:lnTo>
                    <a:pt x="91476" y="16135"/>
                  </a:lnTo>
                  <a:lnTo>
                    <a:pt x="83007" y="9150"/>
                  </a:lnTo>
                  <a:lnTo>
                    <a:pt x="73691" y="3270"/>
                  </a:lnTo>
                  <a:lnTo>
                    <a:pt x="63809" y="574"/>
                  </a:lnTo>
                  <a:lnTo>
                    <a:pt x="53551" y="0"/>
                  </a:lnTo>
                  <a:lnTo>
                    <a:pt x="43042" y="841"/>
                  </a:lnTo>
                  <a:lnTo>
                    <a:pt x="33588" y="3848"/>
                  </a:lnTo>
                  <a:lnTo>
                    <a:pt x="24839" y="8300"/>
                  </a:lnTo>
                  <a:lnTo>
                    <a:pt x="0" y="355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874220" y="1321387"/>
              <a:ext cx="33036" cy="143151"/>
            </a:xfrm>
            <a:custGeom>
              <a:avLst/>
              <a:gdLst/>
              <a:ahLst/>
              <a:cxnLst/>
              <a:rect l="0" t="0" r="0" b="0"/>
              <a:pathLst>
                <a:path w="33036" h="143151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2" y="51176"/>
                  </a:lnTo>
                  <a:lnTo>
                    <a:pt x="5845" y="67152"/>
                  </a:lnTo>
                  <a:lnTo>
                    <a:pt x="8791" y="81473"/>
                  </a:lnTo>
                  <a:lnTo>
                    <a:pt x="11978" y="94691"/>
                  </a:lnTo>
                  <a:lnTo>
                    <a:pt x="3303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808151" y="1365433"/>
              <a:ext cx="154163" cy="44047"/>
            </a:xfrm>
            <a:custGeom>
              <a:avLst/>
              <a:gdLst/>
              <a:ahLst/>
              <a:cxnLst/>
              <a:rect l="0" t="0" r="0" b="0"/>
              <a:pathLst>
                <a:path w="154163" h="44047">
                  <a:moveTo>
                    <a:pt x="0" y="44046"/>
                  </a:moveTo>
                  <a:lnTo>
                    <a:pt x="17537" y="32355"/>
                  </a:lnTo>
                  <a:lnTo>
                    <a:pt x="28820" y="27688"/>
                  </a:lnTo>
                  <a:lnTo>
                    <a:pt x="42460" y="23352"/>
                  </a:lnTo>
                  <a:lnTo>
                    <a:pt x="57671" y="19239"/>
                  </a:lnTo>
                  <a:lnTo>
                    <a:pt x="75152" y="15273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204567" y="1178236"/>
              <a:ext cx="217316" cy="216163"/>
            </a:xfrm>
            <a:custGeom>
              <a:avLst/>
              <a:gdLst/>
              <a:ahLst/>
              <a:cxnLst/>
              <a:rect l="0" t="0" r="0" b="0"/>
              <a:pathLst>
                <a:path w="217316" h="216163">
                  <a:moveTo>
                    <a:pt x="0" y="0"/>
                  </a:moveTo>
                  <a:lnTo>
                    <a:pt x="17537" y="11692"/>
                  </a:lnTo>
                  <a:lnTo>
                    <a:pt x="25150" y="20030"/>
                  </a:lnTo>
                  <a:lnTo>
                    <a:pt x="32672" y="30482"/>
                  </a:lnTo>
                  <a:lnTo>
                    <a:pt x="40134" y="42345"/>
                  </a:lnTo>
                  <a:lnTo>
                    <a:pt x="46332" y="55147"/>
                  </a:lnTo>
                  <a:lnTo>
                    <a:pt x="51687" y="68576"/>
                  </a:lnTo>
                  <a:lnTo>
                    <a:pt x="69074" y="119448"/>
                  </a:lnTo>
                  <a:lnTo>
                    <a:pt x="71743" y="133466"/>
                  </a:lnTo>
                  <a:lnTo>
                    <a:pt x="73523" y="148929"/>
                  </a:lnTo>
                  <a:lnTo>
                    <a:pt x="74709" y="165356"/>
                  </a:lnTo>
                  <a:lnTo>
                    <a:pt x="76722" y="172636"/>
                  </a:lnTo>
                  <a:lnTo>
                    <a:pt x="79289" y="173819"/>
                  </a:lnTo>
                  <a:lnTo>
                    <a:pt x="98044" y="155190"/>
                  </a:lnTo>
                  <a:lnTo>
                    <a:pt x="106962" y="151177"/>
                  </a:lnTo>
                  <a:lnTo>
                    <a:pt x="117801" y="148502"/>
                  </a:lnTo>
                  <a:lnTo>
                    <a:pt x="129921" y="146718"/>
                  </a:lnTo>
                  <a:lnTo>
                    <a:pt x="141672" y="146752"/>
                  </a:lnTo>
                  <a:lnTo>
                    <a:pt x="153177" y="147999"/>
                  </a:lnTo>
                  <a:lnTo>
                    <a:pt x="164516" y="150053"/>
                  </a:lnTo>
                  <a:lnTo>
                    <a:pt x="174523" y="153870"/>
                  </a:lnTo>
                  <a:lnTo>
                    <a:pt x="183641" y="158862"/>
                  </a:lnTo>
                  <a:lnTo>
                    <a:pt x="192167" y="164636"/>
                  </a:lnTo>
                  <a:lnTo>
                    <a:pt x="200299" y="170933"/>
                  </a:lnTo>
                  <a:lnTo>
                    <a:pt x="208166" y="177578"/>
                  </a:lnTo>
                  <a:lnTo>
                    <a:pt x="215858" y="184455"/>
                  </a:lnTo>
                  <a:lnTo>
                    <a:pt x="217315" y="191486"/>
                  </a:lnTo>
                  <a:lnTo>
                    <a:pt x="214617" y="198621"/>
                  </a:lnTo>
                  <a:lnTo>
                    <a:pt x="209147" y="205825"/>
                  </a:lnTo>
                  <a:lnTo>
                    <a:pt x="200606" y="210627"/>
                  </a:lnTo>
                  <a:lnTo>
                    <a:pt x="190019" y="213829"/>
                  </a:lnTo>
                  <a:lnTo>
                    <a:pt x="178067" y="215963"/>
                  </a:lnTo>
                  <a:lnTo>
                    <a:pt x="165204" y="216162"/>
                  </a:lnTo>
                  <a:lnTo>
                    <a:pt x="151736" y="215072"/>
                  </a:lnTo>
                  <a:lnTo>
                    <a:pt x="110116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512537" y="1241853"/>
              <a:ext cx="176539" cy="121861"/>
            </a:xfrm>
            <a:custGeom>
              <a:avLst/>
              <a:gdLst/>
              <a:ahLst/>
              <a:cxnLst/>
              <a:rect l="0" t="0" r="0" b="0"/>
              <a:pathLst>
                <a:path w="176539" h="121861">
                  <a:moveTo>
                    <a:pt x="11365" y="79534"/>
                  </a:moveTo>
                  <a:lnTo>
                    <a:pt x="89019" y="53649"/>
                  </a:lnTo>
                  <a:lnTo>
                    <a:pt x="96169" y="46372"/>
                  </a:lnTo>
                  <a:lnTo>
                    <a:pt x="100936" y="36626"/>
                  </a:lnTo>
                  <a:lnTo>
                    <a:pt x="104113" y="25235"/>
                  </a:lnTo>
                  <a:lnTo>
                    <a:pt x="102561" y="16417"/>
                  </a:lnTo>
                  <a:lnTo>
                    <a:pt x="97856" y="9316"/>
                  </a:lnTo>
                  <a:lnTo>
                    <a:pt x="91049" y="3358"/>
                  </a:lnTo>
                  <a:lnTo>
                    <a:pt x="82840" y="609"/>
                  </a:lnTo>
                  <a:lnTo>
                    <a:pt x="73697" y="0"/>
                  </a:lnTo>
                  <a:lnTo>
                    <a:pt x="63931" y="818"/>
                  </a:lnTo>
                  <a:lnTo>
                    <a:pt x="53750" y="5033"/>
                  </a:lnTo>
                  <a:lnTo>
                    <a:pt x="43292" y="11514"/>
                  </a:lnTo>
                  <a:lnTo>
                    <a:pt x="32649" y="19505"/>
                  </a:lnTo>
                  <a:lnTo>
                    <a:pt x="23108" y="28503"/>
                  </a:lnTo>
                  <a:lnTo>
                    <a:pt x="14300" y="38172"/>
                  </a:lnTo>
                  <a:lnTo>
                    <a:pt x="5981" y="48289"/>
                  </a:lnTo>
                  <a:lnTo>
                    <a:pt x="1658" y="59927"/>
                  </a:lnTo>
                  <a:lnTo>
                    <a:pt x="0" y="72580"/>
                  </a:lnTo>
                  <a:lnTo>
                    <a:pt x="118" y="85910"/>
                  </a:lnTo>
                  <a:lnTo>
                    <a:pt x="5091" y="96019"/>
                  </a:lnTo>
                  <a:lnTo>
                    <a:pt x="13299" y="103983"/>
                  </a:lnTo>
                  <a:lnTo>
                    <a:pt x="23666" y="110515"/>
                  </a:lnTo>
                  <a:lnTo>
                    <a:pt x="36695" y="114870"/>
                  </a:lnTo>
                  <a:lnTo>
                    <a:pt x="51499" y="117773"/>
                  </a:lnTo>
                  <a:lnTo>
                    <a:pt x="67485" y="119709"/>
                  </a:lnTo>
                  <a:lnTo>
                    <a:pt x="84260" y="120999"/>
                  </a:lnTo>
                  <a:lnTo>
                    <a:pt x="101562" y="121860"/>
                  </a:lnTo>
                  <a:lnTo>
                    <a:pt x="176538" y="1125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665001" y="1690984"/>
              <a:ext cx="132139" cy="172194"/>
            </a:xfrm>
            <a:custGeom>
              <a:avLst/>
              <a:gdLst/>
              <a:ahLst/>
              <a:cxnLst/>
              <a:rect l="0" t="0" r="0" b="0"/>
              <a:pathLst>
                <a:path w="132139" h="172194">
                  <a:moveTo>
                    <a:pt x="0" y="70865"/>
                  </a:moveTo>
                  <a:lnTo>
                    <a:pt x="0" y="100093"/>
                  </a:lnTo>
                  <a:lnTo>
                    <a:pt x="1223" y="112374"/>
                  </a:lnTo>
                  <a:lnTo>
                    <a:pt x="3262" y="124231"/>
                  </a:lnTo>
                  <a:lnTo>
                    <a:pt x="5845" y="135807"/>
                  </a:lnTo>
                  <a:lnTo>
                    <a:pt x="8791" y="147194"/>
                  </a:lnTo>
                  <a:lnTo>
                    <a:pt x="11978" y="158456"/>
                  </a:lnTo>
                  <a:lnTo>
                    <a:pt x="15326" y="169635"/>
                  </a:lnTo>
                  <a:lnTo>
                    <a:pt x="17558" y="172193"/>
                  </a:lnTo>
                  <a:lnTo>
                    <a:pt x="19047" y="169005"/>
                  </a:lnTo>
                  <a:lnTo>
                    <a:pt x="20038" y="161986"/>
                  </a:lnTo>
                  <a:lnTo>
                    <a:pt x="20700" y="152412"/>
                  </a:lnTo>
                  <a:lnTo>
                    <a:pt x="21140" y="141135"/>
                  </a:lnTo>
                  <a:lnTo>
                    <a:pt x="21761" y="101882"/>
                  </a:lnTo>
                  <a:lnTo>
                    <a:pt x="21848" y="87873"/>
                  </a:lnTo>
                  <a:lnTo>
                    <a:pt x="23130" y="73639"/>
                  </a:lnTo>
                  <a:lnTo>
                    <a:pt x="25207" y="59256"/>
                  </a:lnTo>
                  <a:lnTo>
                    <a:pt x="27817" y="44773"/>
                  </a:lnTo>
                  <a:lnTo>
                    <a:pt x="30779" y="31447"/>
                  </a:lnTo>
                  <a:lnTo>
                    <a:pt x="33978" y="18893"/>
                  </a:lnTo>
                  <a:lnTo>
                    <a:pt x="37334" y="6853"/>
                  </a:lnTo>
                  <a:lnTo>
                    <a:pt x="43242" y="1273"/>
                  </a:lnTo>
                  <a:lnTo>
                    <a:pt x="50851" y="0"/>
                  </a:lnTo>
                  <a:lnTo>
                    <a:pt x="59594" y="1599"/>
                  </a:lnTo>
                  <a:lnTo>
                    <a:pt x="67870" y="7559"/>
                  </a:lnTo>
                  <a:lnTo>
                    <a:pt x="75834" y="16426"/>
                  </a:lnTo>
                  <a:lnTo>
                    <a:pt x="83591" y="27231"/>
                  </a:lnTo>
                  <a:lnTo>
                    <a:pt x="91208" y="36882"/>
                  </a:lnTo>
                  <a:lnTo>
                    <a:pt x="98734" y="45763"/>
                  </a:lnTo>
                  <a:lnTo>
                    <a:pt x="106199" y="54130"/>
                  </a:lnTo>
                  <a:lnTo>
                    <a:pt x="112398" y="63379"/>
                  </a:lnTo>
                  <a:lnTo>
                    <a:pt x="117754" y="73216"/>
                  </a:lnTo>
                  <a:lnTo>
                    <a:pt x="132138" y="114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840126" y="1650279"/>
              <a:ext cx="87565" cy="133594"/>
            </a:xfrm>
            <a:custGeom>
              <a:avLst/>
              <a:gdLst/>
              <a:ahLst/>
              <a:cxnLst/>
              <a:rect l="0" t="0" r="0" b="0"/>
              <a:pathLst>
                <a:path w="87565" h="133594">
                  <a:moveTo>
                    <a:pt x="56117" y="56512"/>
                  </a:moveTo>
                  <a:lnTo>
                    <a:pt x="67808" y="44821"/>
                  </a:lnTo>
                  <a:lnTo>
                    <a:pt x="73699" y="37707"/>
                  </a:lnTo>
                  <a:lnTo>
                    <a:pt x="80074" y="29293"/>
                  </a:lnTo>
                  <a:lnTo>
                    <a:pt x="86770" y="20014"/>
                  </a:lnTo>
                  <a:lnTo>
                    <a:pt x="87564" y="12604"/>
                  </a:lnTo>
                  <a:lnTo>
                    <a:pt x="84422" y="6440"/>
                  </a:lnTo>
                  <a:lnTo>
                    <a:pt x="78658" y="1108"/>
                  </a:lnTo>
                  <a:lnTo>
                    <a:pt x="71145" y="0"/>
                  </a:lnTo>
                  <a:lnTo>
                    <a:pt x="62465" y="1708"/>
                  </a:lnTo>
                  <a:lnTo>
                    <a:pt x="53008" y="5294"/>
                  </a:lnTo>
                  <a:lnTo>
                    <a:pt x="44257" y="11356"/>
                  </a:lnTo>
                  <a:lnTo>
                    <a:pt x="35975" y="19067"/>
                  </a:lnTo>
                  <a:lnTo>
                    <a:pt x="28007" y="27878"/>
                  </a:lnTo>
                  <a:lnTo>
                    <a:pt x="12628" y="44194"/>
                  </a:lnTo>
                  <a:lnTo>
                    <a:pt x="5102" y="51971"/>
                  </a:lnTo>
                  <a:lnTo>
                    <a:pt x="1307" y="60826"/>
                  </a:lnTo>
                  <a:lnTo>
                    <a:pt x="0" y="70399"/>
                  </a:lnTo>
                  <a:lnTo>
                    <a:pt x="353" y="80453"/>
                  </a:lnTo>
                  <a:lnTo>
                    <a:pt x="3036" y="89602"/>
                  </a:lnTo>
                  <a:lnTo>
                    <a:pt x="7271" y="98148"/>
                  </a:lnTo>
                  <a:lnTo>
                    <a:pt x="12541" y="106293"/>
                  </a:lnTo>
                  <a:lnTo>
                    <a:pt x="19726" y="112946"/>
                  </a:lnTo>
                  <a:lnTo>
                    <a:pt x="28185" y="118605"/>
                  </a:lnTo>
                  <a:lnTo>
                    <a:pt x="78140" y="133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000800" y="1623291"/>
              <a:ext cx="161219" cy="305982"/>
            </a:xfrm>
            <a:custGeom>
              <a:avLst/>
              <a:gdLst/>
              <a:ahLst/>
              <a:cxnLst/>
              <a:rect l="0" t="0" r="0" b="0"/>
              <a:pathLst>
                <a:path w="161219" h="305982">
                  <a:moveTo>
                    <a:pt x="115675" y="28443"/>
                  </a:moveTo>
                  <a:lnTo>
                    <a:pt x="109829" y="10906"/>
                  </a:lnTo>
                  <a:lnTo>
                    <a:pt x="103213" y="5740"/>
                  </a:lnTo>
                  <a:lnTo>
                    <a:pt x="93909" y="2296"/>
                  </a:lnTo>
                  <a:lnTo>
                    <a:pt x="82811" y="0"/>
                  </a:lnTo>
                  <a:lnTo>
                    <a:pt x="70519" y="916"/>
                  </a:lnTo>
                  <a:lnTo>
                    <a:pt x="57430" y="3974"/>
                  </a:lnTo>
                  <a:lnTo>
                    <a:pt x="43810" y="8460"/>
                  </a:lnTo>
                  <a:lnTo>
                    <a:pt x="32284" y="15121"/>
                  </a:lnTo>
                  <a:lnTo>
                    <a:pt x="22152" y="23232"/>
                  </a:lnTo>
                  <a:lnTo>
                    <a:pt x="12950" y="32310"/>
                  </a:lnTo>
                  <a:lnTo>
                    <a:pt x="6815" y="43256"/>
                  </a:lnTo>
                  <a:lnTo>
                    <a:pt x="2726" y="55447"/>
                  </a:lnTo>
                  <a:lnTo>
                    <a:pt x="0" y="68469"/>
                  </a:lnTo>
                  <a:lnTo>
                    <a:pt x="629" y="79597"/>
                  </a:lnTo>
                  <a:lnTo>
                    <a:pt x="3495" y="89463"/>
                  </a:lnTo>
                  <a:lnTo>
                    <a:pt x="7854" y="98487"/>
                  </a:lnTo>
                  <a:lnTo>
                    <a:pt x="16877" y="103279"/>
                  </a:lnTo>
                  <a:lnTo>
                    <a:pt x="29009" y="105251"/>
                  </a:lnTo>
                  <a:lnTo>
                    <a:pt x="43215" y="105342"/>
                  </a:lnTo>
                  <a:lnTo>
                    <a:pt x="55133" y="101732"/>
                  </a:lnTo>
                  <a:lnTo>
                    <a:pt x="65526" y="95655"/>
                  </a:lnTo>
                  <a:lnTo>
                    <a:pt x="74900" y="87933"/>
                  </a:lnTo>
                  <a:lnTo>
                    <a:pt x="82374" y="79114"/>
                  </a:lnTo>
                  <a:lnTo>
                    <a:pt x="88581" y="69565"/>
                  </a:lnTo>
                  <a:lnTo>
                    <a:pt x="93942" y="59528"/>
                  </a:lnTo>
                  <a:lnTo>
                    <a:pt x="98739" y="56507"/>
                  </a:lnTo>
                  <a:lnTo>
                    <a:pt x="103161" y="58164"/>
                  </a:lnTo>
                  <a:lnTo>
                    <a:pt x="107332" y="62939"/>
                  </a:lnTo>
                  <a:lnTo>
                    <a:pt x="111337" y="72240"/>
                  </a:lnTo>
                  <a:lnTo>
                    <a:pt x="115229" y="84558"/>
                  </a:lnTo>
                  <a:lnTo>
                    <a:pt x="119048" y="98887"/>
                  </a:lnTo>
                  <a:lnTo>
                    <a:pt x="124041" y="114558"/>
                  </a:lnTo>
                  <a:lnTo>
                    <a:pt x="129816" y="131123"/>
                  </a:lnTo>
                  <a:lnTo>
                    <a:pt x="136114" y="148283"/>
                  </a:lnTo>
                  <a:lnTo>
                    <a:pt x="142759" y="164618"/>
                  </a:lnTo>
                  <a:lnTo>
                    <a:pt x="149637" y="180401"/>
                  </a:lnTo>
                  <a:lnTo>
                    <a:pt x="156668" y="195818"/>
                  </a:lnTo>
                  <a:lnTo>
                    <a:pt x="160132" y="210990"/>
                  </a:lnTo>
                  <a:lnTo>
                    <a:pt x="161218" y="225998"/>
                  </a:lnTo>
                  <a:lnTo>
                    <a:pt x="160719" y="240898"/>
                  </a:lnTo>
                  <a:lnTo>
                    <a:pt x="157939" y="254501"/>
                  </a:lnTo>
                  <a:lnTo>
                    <a:pt x="153639" y="267241"/>
                  </a:lnTo>
                  <a:lnTo>
                    <a:pt x="148325" y="279404"/>
                  </a:lnTo>
                  <a:lnTo>
                    <a:pt x="141112" y="288737"/>
                  </a:lnTo>
                  <a:lnTo>
                    <a:pt x="132633" y="296182"/>
                  </a:lnTo>
                  <a:lnTo>
                    <a:pt x="123310" y="302369"/>
                  </a:lnTo>
                  <a:lnTo>
                    <a:pt x="112200" y="305270"/>
                  </a:lnTo>
                  <a:lnTo>
                    <a:pt x="99900" y="305981"/>
                  </a:lnTo>
                  <a:lnTo>
                    <a:pt x="86806" y="305231"/>
                  </a:lnTo>
                  <a:lnTo>
                    <a:pt x="75629" y="302284"/>
                  </a:lnTo>
                  <a:lnTo>
                    <a:pt x="65730" y="297873"/>
                  </a:lnTo>
                  <a:lnTo>
                    <a:pt x="27582" y="259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220908" y="1612401"/>
              <a:ext cx="159845" cy="105403"/>
            </a:xfrm>
            <a:custGeom>
              <a:avLst/>
              <a:gdLst/>
              <a:ahLst/>
              <a:cxnLst/>
              <a:rect l="0" t="0" r="0" b="0"/>
              <a:pathLst>
                <a:path w="159845" h="105403">
                  <a:moveTo>
                    <a:pt x="71751" y="6298"/>
                  </a:moveTo>
                  <a:lnTo>
                    <a:pt x="42523" y="12144"/>
                  </a:lnTo>
                  <a:lnTo>
                    <a:pt x="31466" y="17536"/>
                  </a:lnTo>
                  <a:lnTo>
                    <a:pt x="21648" y="24802"/>
                  </a:lnTo>
                  <a:lnTo>
                    <a:pt x="12656" y="33316"/>
                  </a:lnTo>
                  <a:lnTo>
                    <a:pt x="6661" y="43886"/>
                  </a:lnTo>
                  <a:lnTo>
                    <a:pt x="2664" y="55827"/>
                  </a:lnTo>
                  <a:lnTo>
                    <a:pt x="0" y="68681"/>
                  </a:lnTo>
                  <a:lnTo>
                    <a:pt x="670" y="79698"/>
                  </a:lnTo>
                  <a:lnTo>
                    <a:pt x="3565" y="89489"/>
                  </a:lnTo>
                  <a:lnTo>
                    <a:pt x="7940" y="98464"/>
                  </a:lnTo>
                  <a:lnTo>
                    <a:pt x="16975" y="103224"/>
                  </a:lnTo>
                  <a:lnTo>
                    <a:pt x="29117" y="105174"/>
                  </a:lnTo>
                  <a:lnTo>
                    <a:pt x="43328" y="105250"/>
                  </a:lnTo>
                  <a:lnTo>
                    <a:pt x="57696" y="102853"/>
                  </a:lnTo>
                  <a:lnTo>
                    <a:pt x="72170" y="98809"/>
                  </a:lnTo>
                  <a:lnTo>
                    <a:pt x="86712" y="93666"/>
                  </a:lnTo>
                  <a:lnTo>
                    <a:pt x="97631" y="86566"/>
                  </a:lnTo>
                  <a:lnTo>
                    <a:pt x="106134" y="78163"/>
                  </a:lnTo>
                  <a:lnTo>
                    <a:pt x="113025" y="68890"/>
                  </a:lnTo>
                  <a:lnTo>
                    <a:pt x="115173" y="57814"/>
                  </a:lnTo>
                  <a:lnTo>
                    <a:pt x="114158" y="45536"/>
                  </a:lnTo>
                  <a:lnTo>
                    <a:pt x="111033" y="32457"/>
                  </a:lnTo>
                  <a:lnTo>
                    <a:pt x="106504" y="21290"/>
                  </a:lnTo>
                  <a:lnTo>
                    <a:pt x="101037" y="11399"/>
                  </a:lnTo>
                  <a:lnTo>
                    <a:pt x="93332" y="0"/>
                  </a:lnTo>
                  <a:lnTo>
                    <a:pt x="127857" y="51909"/>
                  </a:lnTo>
                  <a:lnTo>
                    <a:pt x="159844" y="105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501879" y="1530606"/>
              <a:ext cx="66071" cy="176186"/>
            </a:xfrm>
            <a:custGeom>
              <a:avLst/>
              <a:gdLst/>
              <a:ahLst/>
              <a:cxnLst/>
              <a:rect l="0" t="0" r="0" b="0"/>
              <a:pathLst>
                <a:path w="66071" h="176186">
                  <a:moveTo>
                    <a:pt x="0" y="0"/>
                  </a:moveTo>
                  <a:lnTo>
                    <a:pt x="0" y="29229"/>
                  </a:lnTo>
                  <a:lnTo>
                    <a:pt x="2447" y="41509"/>
                  </a:lnTo>
                  <a:lnTo>
                    <a:pt x="6525" y="53367"/>
                  </a:lnTo>
                  <a:lnTo>
                    <a:pt x="11691" y="64942"/>
                  </a:lnTo>
                  <a:lnTo>
                    <a:pt x="16359" y="76330"/>
                  </a:lnTo>
                  <a:lnTo>
                    <a:pt x="20693" y="87592"/>
                  </a:lnTo>
                  <a:lnTo>
                    <a:pt x="24807" y="98770"/>
                  </a:lnTo>
                  <a:lnTo>
                    <a:pt x="29997" y="109893"/>
                  </a:lnTo>
                  <a:lnTo>
                    <a:pt x="6607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424798" y="1574653"/>
              <a:ext cx="165174" cy="33035"/>
            </a:xfrm>
            <a:custGeom>
              <a:avLst/>
              <a:gdLst/>
              <a:ahLst/>
              <a:cxnLst/>
              <a:rect l="0" t="0" r="0" b="0"/>
              <a:pathLst>
                <a:path w="165174" h="33035">
                  <a:moveTo>
                    <a:pt x="0" y="33034"/>
                  </a:moveTo>
                  <a:lnTo>
                    <a:pt x="11691" y="21343"/>
                  </a:lnTo>
                  <a:lnTo>
                    <a:pt x="21253" y="16676"/>
                  </a:lnTo>
                  <a:lnTo>
                    <a:pt x="33745" y="12341"/>
                  </a:lnTo>
                  <a:lnTo>
                    <a:pt x="48191" y="8227"/>
                  </a:lnTo>
                  <a:lnTo>
                    <a:pt x="63938" y="5485"/>
                  </a:lnTo>
                  <a:lnTo>
                    <a:pt x="80554" y="365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667053" y="1519595"/>
              <a:ext cx="66069" cy="165174"/>
            </a:xfrm>
            <a:custGeom>
              <a:avLst/>
              <a:gdLst/>
              <a:ahLst/>
              <a:cxnLst/>
              <a:rect l="0" t="0" r="0" b="0"/>
              <a:pathLst>
                <a:path w="66069" h="165174">
                  <a:moveTo>
                    <a:pt x="0" y="0"/>
                  </a:moveTo>
                  <a:lnTo>
                    <a:pt x="11690" y="11691"/>
                  </a:lnTo>
                  <a:lnTo>
                    <a:pt x="16358" y="20029"/>
                  </a:lnTo>
                  <a:lnTo>
                    <a:pt x="20693" y="30482"/>
                  </a:lnTo>
                  <a:lnTo>
                    <a:pt x="24807" y="42344"/>
                  </a:lnTo>
                  <a:lnTo>
                    <a:pt x="29996" y="53923"/>
                  </a:lnTo>
                  <a:lnTo>
                    <a:pt x="35903" y="65313"/>
                  </a:lnTo>
                  <a:lnTo>
                    <a:pt x="42287" y="76577"/>
                  </a:lnTo>
                  <a:lnTo>
                    <a:pt x="47767" y="87756"/>
                  </a:lnTo>
                  <a:lnTo>
                    <a:pt x="52644" y="98880"/>
                  </a:lnTo>
                  <a:lnTo>
                    <a:pt x="66068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755145" y="1486560"/>
              <a:ext cx="121128" cy="180949"/>
            </a:xfrm>
            <a:custGeom>
              <a:avLst/>
              <a:gdLst/>
              <a:ahLst/>
              <a:cxnLst/>
              <a:rect l="0" t="0" r="0" b="0"/>
              <a:pathLst>
                <a:path w="121128" h="180949">
                  <a:moveTo>
                    <a:pt x="0" y="33035"/>
                  </a:moveTo>
                  <a:lnTo>
                    <a:pt x="5845" y="50572"/>
                  </a:lnTo>
                  <a:lnTo>
                    <a:pt x="10014" y="59408"/>
                  </a:lnTo>
                  <a:lnTo>
                    <a:pt x="15241" y="68970"/>
                  </a:lnTo>
                  <a:lnTo>
                    <a:pt x="21172" y="79015"/>
                  </a:lnTo>
                  <a:lnTo>
                    <a:pt x="27573" y="90605"/>
                  </a:lnTo>
                  <a:lnTo>
                    <a:pt x="41211" y="116534"/>
                  </a:lnTo>
                  <a:lnTo>
                    <a:pt x="48274" y="129077"/>
                  </a:lnTo>
                  <a:lnTo>
                    <a:pt x="55428" y="141109"/>
                  </a:lnTo>
                  <a:lnTo>
                    <a:pt x="62646" y="152801"/>
                  </a:lnTo>
                  <a:lnTo>
                    <a:pt x="69904" y="163043"/>
                  </a:lnTo>
                  <a:lnTo>
                    <a:pt x="77191" y="172318"/>
                  </a:lnTo>
                  <a:lnTo>
                    <a:pt x="84495" y="180948"/>
                  </a:lnTo>
                  <a:lnTo>
                    <a:pt x="89365" y="180584"/>
                  </a:lnTo>
                  <a:lnTo>
                    <a:pt x="92611" y="174224"/>
                  </a:lnTo>
                  <a:lnTo>
                    <a:pt x="94776" y="163866"/>
                  </a:lnTo>
                  <a:lnTo>
                    <a:pt x="97442" y="153290"/>
                  </a:lnTo>
                  <a:lnTo>
                    <a:pt x="100443" y="142569"/>
                  </a:lnTo>
                  <a:lnTo>
                    <a:pt x="103667" y="131751"/>
                  </a:lnTo>
                  <a:lnTo>
                    <a:pt x="105817" y="119646"/>
                  </a:lnTo>
                  <a:lnTo>
                    <a:pt x="107250" y="106681"/>
                  </a:lnTo>
                  <a:lnTo>
                    <a:pt x="108205" y="93144"/>
                  </a:lnTo>
                  <a:lnTo>
                    <a:pt x="110065" y="79225"/>
                  </a:lnTo>
                  <a:lnTo>
                    <a:pt x="112529" y="65052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937904" y="1405372"/>
              <a:ext cx="180624" cy="165787"/>
            </a:xfrm>
            <a:custGeom>
              <a:avLst/>
              <a:gdLst/>
              <a:ahLst/>
              <a:cxnLst/>
              <a:rect l="0" t="0" r="0" b="0"/>
              <a:pathLst>
                <a:path w="180624" h="165787">
                  <a:moveTo>
                    <a:pt x="4437" y="147258"/>
                  </a:moveTo>
                  <a:lnTo>
                    <a:pt x="33666" y="141412"/>
                  </a:lnTo>
                  <a:lnTo>
                    <a:pt x="61066" y="135279"/>
                  </a:lnTo>
                  <a:lnTo>
                    <a:pt x="75224" y="131931"/>
                  </a:lnTo>
                  <a:lnTo>
                    <a:pt x="87111" y="127252"/>
                  </a:lnTo>
                  <a:lnTo>
                    <a:pt x="97481" y="121685"/>
                  </a:lnTo>
                  <a:lnTo>
                    <a:pt x="106843" y="115527"/>
                  </a:lnTo>
                  <a:lnTo>
                    <a:pt x="114307" y="107752"/>
                  </a:lnTo>
                  <a:lnTo>
                    <a:pt x="120506" y="98897"/>
                  </a:lnTo>
                  <a:lnTo>
                    <a:pt x="125862" y="89324"/>
                  </a:lnTo>
                  <a:lnTo>
                    <a:pt x="128210" y="78047"/>
                  </a:lnTo>
                  <a:lnTo>
                    <a:pt x="128552" y="65636"/>
                  </a:lnTo>
                  <a:lnTo>
                    <a:pt x="127556" y="52467"/>
                  </a:lnTo>
                  <a:lnTo>
                    <a:pt x="124445" y="40018"/>
                  </a:lnTo>
                  <a:lnTo>
                    <a:pt x="119925" y="28048"/>
                  </a:lnTo>
                  <a:lnTo>
                    <a:pt x="114464" y="16397"/>
                  </a:lnTo>
                  <a:lnTo>
                    <a:pt x="105929" y="8630"/>
                  </a:lnTo>
                  <a:lnTo>
                    <a:pt x="95345" y="3452"/>
                  </a:lnTo>
                  <a:lnTo>
                    <a:pt x="83394" y="0"/>
                  </a:lnTo>
                  <a:lnTo>
                    <a:pt x="71758" y="145"/>
                  </a:lnTo>
                  <a:lnTo>
                    <a:pt x="60329" y="2690"/>
                  </a:lnTo>
                  <a:lnTo>
                    <a:pt x="49040" y="6833"/>
                  </a:lnTo>
                  <a:lnTo>
                    <a:pt x="37843" y="13265"/>
                  </a:lnTo>
                  <a:lnTo>
                    <a:pt x="26708" y="21224"/>
                  </a:lnTo>
                  <a:lnTo>
                    <a:pt x="15614" y="30201"/>
                  </a:lnTo>
                  <a:lnTo>
                    <a:pt x="8218" y="41079"/>
                  </a:lnTo>
                  <a:lnTo>
                    <a:pt x="3287" y="53225"/>
                  </a:lnTo>
                  <a:lnTo>
                    <a:pt x="0" y="66217"/>
                  </a:lnTo>
                  <a:lnTo>
                    <a:pt x="255" y="78548"/>
                  </a:lnTo>
                  <a:lnTo>
                    <a:pt x="2873" y="90440"/>
                  </a:lnTo>
                  <a:lnTo>
                    <a:pt x="7065" y="102038"/>
                  </a:lnTo>
                  <a:lnTo>
                    <a:pt x="13530" y="113441"/>
                  </a:lnTo>
                  <a:lnTo>
                    <a:pt x="21511" y="124713"/>
                  </a:lnTo>
                  <a:lnTo>
                    <a:pt x="30502" y="135898"/>
                  </a:lnTo>
                  <a:lnTo>
                    <a:pt x="41390" y="144579"/>
                  </a:lnTo>
                  <a:lnTo>
                    <a:pt x="53543" y="151589"/>
                  </a:lnTo>
                  <a:lnTo>
                    <a:pt x="66538" y="157486"/>
                  </a:lnTo>
                  <a:lnTo>
                    <a:pt x="80096" y="161418"/>
                  </a:lnTo>
                  <a:lnTo>
                    <a:pt x="94029" y="164039"/>
                  </a:lnTo>
                  <a:lnTo>
                    <a:pt x="108211" y="165786"/>
                  </a:lnTo>
                  <a:lnTo>
                    <a:pt x="121336" y="164504"/>
                  </a:lnTo>
                  <a:lnTo>
                    <a:pt x="133757" y="161202"/>
                  </a:lnTo>
                  <a:lnTo>
                    <a:pt x="180623" y="136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678064" y="1321387"/>
              <a:ext cx="11012" cy="88093"/>
            </a:xfrm>
            <a:custGeom>
              <a:avLst/>
              <a:gdLst/>
              <a:ahLst/>
              <a:cxnLst/>
              <a:rect l="0" t="0" r="0" b="0"/>
              <a:pathLst>
                <a:path w="11012" h="88093">
                  <a:moveTo>
                    <a:pt x="11011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Freeform 176"/>
          <p:cNvSpPr/>
          <p:nvPr/>
        </p:nvSpPr>
        <p:spPr>
          <a:xfrm>
            <a:off x="3130519" y="1885966"/>
            <a:ext cx="658260" cy="1226090"/>
          </a:xfrm>
          <a:custGeom>
            <a:avLst/>
            <a:gdLst/>
            <a:ahLst/>
            <a:cxnLst/>
            <a:rect l="0" t="0" r="0" b="0"/>
            <a:pathLst>
              <a:path w="658260" h="1226090">
                <a:moveTo>
                  <a:pt x="228961" y="41057"/>
                </a:moveTo>
                <a:lnTo>
                  <a:pt x="182981" y="56383"/>
                </a:lnTo>
                <a:lnTo>
                  <a:pt x="172614" y="61063"/>
                </a:lnTo>
                <a:lnTo>
                  <a:pt x="162032" y="66629"/>
                </a:lnTo>
                <a:lnTo>
                  <a:pt x="141710" y="79339"/>
                </a:lnTo>
                <a:lnTo>
                  <a:pt x="124521" y="93145"/>
                </a:lnTo>
                <a:lnTo>
                  <a:pt x="108725" y="107438"/>
                </a:lnTo>
                <a:lnTo>
                  <a:pt x="93548" y="121947"/>
                </a:lnTo>
                <a:lnTo>
                  <a:pt x="78646" y="136552"/>
                </a:lnTo>
                <a:lnTo>
                  <a:pt x="67129" y="154462"/>
                </a:lnTo>
                <a:lnTo>
                  <a:pt x="53766" y="185182"/>
                </a:lnTo>
                <a:lnTo>
                  <a:pt x="42058" y="217530"/>
                </a:lnTo>
                <a:lnTo>
                  <a:pt x="30840" y="253625"/>
                </a:lnTo>
                <a:lnTo>
                  <a:pt x="19767" y="295315"/>
                </a:lnTo>
                <a:lnTo>
                  <a:pt x="13635" y="324128"/>
                </a:lnTo>
                <a:lnTo>
                  <a:pt x="10910" y="353247"/>
                </a:lnTo>
                <a:lnTo>
                  <a:pt x="9699" y="385765"/>
                </a:lnTo>
                <a:lnTo>
                  <a:pt x="7937" y="419386"/>
                </a:lnTo>
                <a:lnTo>
                  <a:pt x="3075" y="450641"/>
                </a:lnTo>
                <a:lnTo>
                  <a:pt x="99" y="484109"/>
                </a:lnTo>
                <a:lnTo>
                  <a:pt x="0" y="518152"/>
                </a:lnTo>
                <a:lnTo>
                  <a:pt x="4034" y="549595"/>
                </a:lnTo>
                <a:lnTo>
                  <a:pt x="9905" y="583146"/>
                </a:lnTo>
                <a:lnTo>
                  <a:pt x="23644" y="654532"/>
                </a:lnTo>
                <a:lnTo>
                  <a:pt x="30856" y="687698"/>
                </a:lnTo>
                <a:lnTo>
                  <a:pt x="49119" y="763749"/>
                </a:lnTo>
                <a:lnTo>
                  <a:pt x="56453" y="793335"/>
                </a:lnTo>
                <a:lnTo>
                  <a:pt x="67053" y="822798"/>
                </a:lnTo>
                <a:lnTo>
                  <a:pt x="79921" y="850983"/>
                </a:lnTo>
                <a:lnTo>
                  <a:pt x="93797" y="875745"/>
                </a:lnTo>
                <a:lnTo>
                  <a:pt x="108121" y="898985"/>
                </a:lnTo>
                <a:lnTo>
                  <a:pt x="126679" y="932705"/>
                </a:lnTo>
                <a:lnTo>
                  <a:pt x="137009" y="953665"/>
                </a:lnTo>
                <a:lnTo>
                  <a:pt x="155359" y="980445"/>
                </a:lnTo>
                <a:lnTo>
                  <a:pt x="164846" y="1000576"/>
                </a:lnTo>
                <a:lnTo>
                  <a:pt x="179666" y="1018496"/>
                </a:lnTo>
                <a:lnTo>
                  <a:pt x="197264" y="1035840"/>
                </a:lnTo>
                <a:lnTo>
                  <a:pt x="213242" y="1055784"/>
                </a:lnTo>
                <a:lnTo>
                  <a:pt x="228500" y="1076883"/>
                </a:lnTo>
                <a:lnTo>
                  <a:pt x="244662" y="1097272"/>
                </a:lnTo>
                <a:lnTo>
                  <a:pt x="264080" y="1114490"/>
                </a:lnTo>
                <a:lnTo>
                  <a:pt x="281682" y="1130299"/>
                </a:lnTo>
                <a:lnTo>
                  <a:pt x="297662" y="1146706"/>
                </a:lnTo>
                <a:lnTo>
                  <a:pt x="320416" y="1175355"/>
                </a:lnTo>
                <a:lnTo>
                  <a:pt x="335269" y="1192017"/>
                </a:lnTo>
                <a:lnTo>
                  <a:pt x="353290" y="1207578"/>
                </a:lnTo>
                <a:lnTo>
                  <a:pt x="363234" y="1215154"/>
                </a:lnTo>
                <a:lnTo>
                  <a:pt x="374758" y="1220204"/>
                </a:lnTo>
                <a:lnTo>
                  <a:pt x="387334" y="1223572"/>
                </a:lnTo>
                <a:lnTo>
                  <a:pt x="400613" y="1225816"/>
                </a:lnTo>
                <a:lnTo>
                  <a:pt x="414359" y="1226089"/>
                </a:lnTo>
                <a:lnTo>
                  <a:pt x="428417" y="1225047"/>
                </a:lnTo>
                <a:lnTo>
                  <a:pt x="442683" y="1223130"/>
                </a:lnTo>
                <a:lnTo>
                  <a:pt x="457088" y="1220627"/>
                </a:lnTo>
                <a:lnTo>
                  <a:pt x="471585" y="1217736"/>
                </a:lnTo>
                <a:lnTo>
                  <a:pt x="486144" y="1214585"/>
                </a:lnTo>
                <a:lnTo>
                  <a:pt x="498297" y="1210037"/>
                </a:lnTo>
                <a:lnTo>
                  <a:pt x="518325" y="1198458"/>
                </a:lnTo>
                <a:lnTo>
                  <a:pt x="535383" y="1181893"/>
                </a:lnTo>
                <a:lnTo>
                  <a:pt x="551122" y="1163519"/>
                </a:lnTo>
                <a:lnTo>
                  <a:pt x="566273" y="1147196"/>
                </a:lnTo>
                <a:lnTo>
                  <a:pt x="577901" y="1128522"/>
                </a:lnTo>
                <a:lnTo>
                  <a:pt x="591326" y="1097373"/>
                </a:lnTo>
                <a:lnTo>
                  <a:pt x="606316" y="1061634"/>
                </a:lnTo>
                <a:lnTo>
                  <a:pt x="618129" y="1035437"/>
                </a:lnTo>
                <a:lnTo>
                  <a:pt x="631658" y="998828"/>
                </a:lnTo>
                <a:lnTo>
                  <a:pt x="639588" y="971633"/>
                </a:lnTo>
                <a:lnTo>
                  <a:pt x="643928" y="943233"/>
                </a:lnTo>
                <a:lnTo>
                  <a:pt x="647081" y="913074"/>
                </a:lnTo>
                <a:lnTo>
                  <a:pt x="652560" y="879278"/>
                </a:lnTo>
                <a:lnTo>
                  <a:pt x="655811" y="843866"/>
                </a:lnTo>
                <a:lnTo>
                  <a:pt x="657256" y="807736"/>
                </a:lnTo>
                <a:lnTo>
                  <a:pt x="658069" y="753001"/>
                </a:lnTo>
                <a:lnTo>
                  <a:pt x="658259" y="716372"/>
                </a:lnTo>
                <a:lnTo>
                  <a:pt x="655081" y="679700"/>
                </a:lnTo>
                <a:lnTo>
                  <a:pt x="650814" y="643010"/>
                </a:lnTo>
                <a:lnTo>
                  <a:pt x="648918" y="606311"/>
                </a:lnTo>
                <a:lnTo>
                  <a:pt x="644812" y="576135"/>
                </a:lnTo>
                <a:lnTo>
                  <a:pt x="638909" y="546817"/>
                </a:lnTo>
                <a:lnTo>
                  <a:pt x="621555" y="446933"/>
                </a:lnTo>
                <a:lnTo>
                  <a:pt x="616711" y="426650"/>
                </a:lnTo>
                <a:lnTo>
                  <a:pt x="611035" y="407011"/>
                </a:lnTo>
                <a:lnTo>
                  <a:pt x="590189" y="343227"/>
                </a:lnTo>
                <a:lnTo>
                  <a:pt x="578743" y="311980"/>
                </a:lnTo>
                <a:lnTo>
                  <a:pt x="565498" y="278924"/>
                </a:lnTo>
                <a:lnTo>
                  <a:pt x="551455" y="247919"/>
                </a:lnTo>
                <a:lnTo>
                  <a:pt x="537057" y="221088"/>
                </a:lnTo>
                <a:lnTo>
                  <a:pt x="522501" y="194481"/>
                </a:lnTo>
                <a:lnTo>
                  <a:pt x="507875" y="162264"/>
                </a:lnTo>
                <a:lnTo>
                  <a:pt x="489956" y="130816"/>
                </a:lnTo>
                <a:lnTo>
                  <a:pt x="470980" y="102973"/>
                </a:lnTo>
                <a:lnTo>
                  <a:pt x="454389" y="82441"/>
                </a:lnTo>
                <a:lnTo>
                  <a:pt x="435596" y="61897"/>
                </a:lnTo>
                <a:lnTo>
                  <a:pt x="415009" y="41754"/>
                </a:lnTo>
                <a:lnTo>
                  <a:pt x="404380" y="32957"/>
                </a:lnTo>
                <a:lnTo>
                  <a:pt x="393624" y="24645"/>
                </a:lnTo>
                <a:lnTo>
                  <a:pt x="381559" y="17881"/>
                </a:lnTo>
                <a:lnTo>
                  <a:pt x="368622" y="12147"/>
                </a:lnTo>
                <a:lnTo>
                  <a:pt x="355103" y="7102"/>
                </a:lnTo>
                <a:lnTo>
                  <a:pt x="341196" y="3738"/>
                </a:lnTo>
                <a:lnTo>
                  <a:pt x="327031" y="1495"/>
                </a:lnTo>
                <a:lnTo>
                  <a:pt x="312694" y="0"/>
                </a:lnTo>
                <a:lnTo>
                  <a:pt x="299465" y="1451"/>
                </a:lnTo>
                <a:lnTo>
                  <a:pt x="286975" y="4865"/>
                </a:lnTo>
                <a:lnTo>
                  <a:pt x="274978" y="9588"/>
                </a:lnTo>
                <a:lnTo>
                  <a:pt x="262086" y="16407"/>
                </a:lnTo>
                <a:lnTo>
                  <a:pt x="248597" y="24623"/>
                </a:lnTo>
                <a:lnTo>
                  <a:pt x="234711" y="33772"/>
                </a:lnTo>
                <a:lnTo>
                  <a:pt x="223006" y="42318"/>
                </a:lnTo>
                <a:lnTo>
                  <a:pt x="203476" y="58338"/>
                </a:lnTo>
                <a:lnTo>
                  <a:pt x="186638" y="73615"/>
                </a:lnTo>
                <a:lnTo>
                  <a:pt x="169775" y="89785"/>
                </a:lnTo>
                <a:lnTo>
                  <a:pt x="150045" y="109207"/>
                </a:lnTo>
                <a:lnTo>
                  <a:pt x="132304" y="133337"/>
                </a:lnTo>
                <a:lnTo>
                  <a:pt x="116263" y="159151"/>
                </a:lnTo>
                <a:lnTo>
                  <a:pt x="108559" y="171173"/>
                </a:lnTo>
                <a:lnTo>
                  <a:pt x="85811" y="217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5550780" y="5230491"/>
            <a:ext cx="22025" cy="638671"/>
          </a:xfrm>
          <a:custGeom>
            <a:avLst/>
            <a:gdLst/>
            <a:ahLst/>
            <a:cxnLst/>
            <a:rect l="0" t="0" r="0" b="0"/>
            <a:pathLst>
              <a:path w="22025" h="638671">
                <a:moveTo>
                  <a:pt x="0" y="0"/>
                </a:moveTo>
                <a:lnTo>
                  <a:pt x="0" y="199135"/>
                </a:lnTo>
                <a:lnTo>
                  <a:pt x="1224" y="217179"/>
                </a:lnTo>
                <a:lnTo>
                  <a:pt x="3263" y="232879"/>
                </a:lnTo>
                <a:lnTo>
                  <a:pt x="5846" y="247015"/>
                </a:lnTo>
                <a:lnTo>
                  <a:pt x="7568" y="263781"/>
                </a:lnTo>
                <a:lnTo>
                  <a:pt x="8716" y="282299"/>
                </a:lnTo>
                <a:lnTo>
                  <a:pt x="9992" y="322451"/>
                </a:lnTo>
                <a:lnTo>
                  <a:pt x="10878" y="429861"/>
                </a:lnTo>
                <a:lnTo>
                  <a:pt x="9699" y="448077"/>
                </a:lnTo>
                <a:lnTo>
                  <a:pt x="7690" y="463891"/>
                </a:lnTo>
                <a:lnTo>
                  <a:pt x="5127" y="478105"/>
                </a:lnTo>
                <a:lnTo>
                  <a:pt x="3418" y="493698"/>
                </a:lnTo>
                <a:lnTo>
                  <a:pt x="2279" y="510211"/>
                </a:lnTo>
                <a:lnTo>
                  <a:pt x="1519" y="527337"/>
                </a:lnTo>
                <a:lnTo>
                  <a:pt x="2236" y="543649"/>
                </a:lnTo>
                <a:lnTo>
                  <a:pt x="3938" y="559417"/>
                </a:lnTo>
                <a:lnTo>
                  <a:pt x="6296" y="574824"/>
                </a:lnTo>
                <a:lnTo>
                  <a:pt x="9092" y="588765"/>
                </a:lnTo>
                <a:lnTo>
                  <a:pt x="12179" y="601729"/>
                </a:lnTo>
                <a:lnTo>
                  <a:pt x="22024" y="638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6916214" y="5274537"/>
            <a:ext cx="55059" cy="682718"/>
          </a:xfrm>
          <a:custGeom>
            <a:avLst/>
            <a:gdLst/>
            <a:ahLst/>
            <a:cxnLst/>
            <a:rect l="0" t="0" r="0" b="0"/>
            <a:pathLst>
              <a:path w="55059" h="682718">
                <a:moveTo>
                  <a:pt x="0" y="0"/>
                </a:moveTo>
                <a:lnTo>
                  <a:pt x="0" y="67152"/>
                </a:lnTo>
                <a:lnTo>
                  <a:pt x="1224" y="81473"/>
                </a:lnTo>
                <a:lnTo>
                  <a:pt x="3262" y="94691"/>
                </a:lnTo>
                <a:lnTo>
                  <a:pt x="5845" y="107174"/>
                </a:lnTo>
                <a:lnTo>
                  <a:pt x="7568" y="121613"/>
                </a:lnTo>
                <a:lnTo>
                  <a:pt x="8716" y="137357"/>
                </a:lnTo>
                <a:lnTo>
                  <a:pt x="9481" y="153970"/>
                </a:lnTo>
                <a:lnTo>
                  <a:pt x="10331" y="188743"/>
                </a:lnTo>
                <a:lnTo>
                  <a:pt x="10558" y="206580"/>
                </a:lnTo>
                <a:lnTo>
                  <a:pt x="11932" y="222142"/>
                </a:lnTo>
                <a:lnTo>
                  <a:pt x="14073" y="236187"/>
                </a:lnTo>
                <a:lnTo>
                  <a:pt x="16723" y="249221"/>
                </a:lnTo>
                <a:lnTo>
                  <a:pt x="18489" y="264028"/>
                </a:lnTo>
                <a:lnTo>
                  <a:pt x="19668" y="280017"/>
                </a:lnTo>
                <a:lnTo>
                  <a:pt x="20453" y="296794"/>
                </a:lnTo>
                <a:lnTo>
                  <a:pt x="22200" y="311649"/>
                </a:lnTo>
                <a:lnTo>
                  <a:pt x="24587" y="325222"/>
                </a:lnTo>
                <a:lnTo>
                  <a:pt x="27404" y="337942"/>
                </a:lnTo>
                <a:lnTo>
                  <a:pt x="29281" y="353763"/>
                </a:lnTo>
                <a:lnTo>
                  <a:pt x="30532" y="371651"/>
                </a:lnTo>
                <a:lnTo>
                  <a:pt x="31366" y="390918"/>
                </a:lnTo>
                <a:lnTo>
                  <a:pt x="33146" y="411103"/>
                </a:lnTo>
                <a:lnTo>
                  <a:pt x="35557" y="431901"/>
                </a:lnTo>
                <a:lnTo>
                  <a:pt x="38387" y="453108"/>
                </a:lnTo>
                <a:lnTo>
                  <a:pt x="40273" y="473363"/>
                </a:lnTo>
                <a:lnTo>
                  <a:pt x="41531" y="492984"/>
                </a:lnTo>
                <a:lnTo>
                  <a:pt x="42370" y="512182"/>
                </a:lnTo>
                <a:lnTo>
                  <a:pt x="44152" y="529874"/>
                </a:lnTo>
                <a:lnTo>
                  <a:pt x="46564" y="546564"/>
                </a:lnTo>
                <a:lnTo>
                  <a:pt x="49395" y="562584"/>
                </a:lnTo>
                <a:lnTo>
                  <a:pt x="51283" y="579382"/>
                </a:lnTo>
                <a:lnTo>
                  <a:pt x="52542" y="596698"/>
                </a:lnTo>
                <a:lnTo>
                  <a:pt x="55058" y="6827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5" name="Group 184"/>
          <p:cNvGrpSpPr/>
          <p:nvPr/>
        </p:nvGrpSpPr>
        <p:grpSpPr>
          <a:xfrm>
            <a:off x="5715954" y="5350502"/>
            <a:ext cx="980030" cy="363226"/>
            <a:chOff x="5715954" y="5350502"/>
            <a:chExt cx="980030" cy="363226"/>
          </a:xfrm>
        </p:grpSpPr>
        <p:sp>
          <p:nvSpPr>
            <p:cNvPr id="180" name="Freeform 179"/>
            <p:cNvSpPr/>
            <p:nvPr/>
          </p:nvSpPr>
          <p:spPr>
            <a:xfrm>
              <a:off x="5715954" y="5439710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110115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947197" y="5350502"/>
              <a:ext cx="139309" cy="345428"/>
            </a:xfrm>
            <a:custGeom>
              <a:avLst/>
              <a:gdLst/>
              <a:ahLst/>
              <a:cxnLst/>
              <a:rect l="0" t="0" r="0" b="0"/>
              <a:pathLst>
                <a:path w="139309" h="345428">
                  <a:moveTo>
                    <a:pt x="0" y="45162"/>
                  </a:moveTo>
                  <a:lnTo>
                    <a:pt x="11691" y="27625"/>
                  </a:lnTo>
                  <a:lnTo>
                    <a:pt x="17582" y="20012"/>
                  </a:lnTo>
                  <a:lnTo>
                    <a:pt x="23956" y="12490"/>
                  </a:lnTo>
                  <a:lnTo>
                    <a:pt x="30653" y="5028"/>
                  </a:lnTo>
                  <a:lnTo>
                    <a:pt x="38788" y="1277"/>
                  </a:lnTo>
                  <a:lnTo>
                    <a:pt x="47882" y="0"/>
                  </a:lnTo>
                  <a:lnTo>
                    <a:pt x="57615" y="372"/>
                  </a:lnTo>
                  <a:lnTo>
                    <a:pt x="64103" y="5514"/>
                  </a:lnTo>
                  <a:lnTo>
                    <a:pt x="68429" y="13836"/>
                  </a:lnTo>
                  <a:lnTo>
                    <a:pt x="71313" y="24278"/>
                  </a:lnTo>
                  <a:lnTo>
                    <a:pt x="72012" y="34910"/>
                  </a:lnTo>
                  <a:lnTo>
                    <a:pt x="71255" y="45669"/>
                  </a:lnTo>
                  <a:lnTo>
                    <a:pt x="69526" y="56511"/>
                  </a:lnTo>
                  <a:lnTo>
                    <a:pt x="65927" y="67410"/>
                  </a:lnTo>
                  <a:lnTo>
                    <a:pt x="61080" y="78347"/>
                  </a:lnTo>
                  <a:lnTo>
                    <a:pt x="55402" y="89308"/>
                  </a:lnTo>
                  <a:lnTo>
                    <a:pt x="49170" y="99063"/>
                  </a:lnTo>
                  <a:lnTo>
                    <a:pt x="42568" y="108014"/>
                  </a:lnTo>
                  <a:lnTo>
                    <a:pt x="35720" y="116427"/>
                  </a:lnTo>
                  <a:lnTo>
                    <a:pt x="32378" y="117142"/>
                  </a:lnTo>
                  <a:lnTo>
                    <a:pt x="31373" y="112725"/>
                  </a:lnTo>
                  <a:lnTo>
                    <a:pt x="31927" y="104887"/>
                  </a:lnTo>
                  <a:lnTo>
                    <a:pt x="34743" y="97213"/>
                  </a:lnTo>
                  <a:lnTo>
                    <a:pt x="39067" y="89651"/>
                  </a:lnTo>
                  <a:lnTo>
                    <a:pt x="44397" y="82163"/>
                  </a:lnTo>
                  <a:lnTo>
                    <a:pt x="51621" y="78394"/>
                  </a:lnTo>
                  <a:lnTo>
                    <a:pt x="60108" y="77105"/>
                  </a:lnTo>
                  <a:lnTo>
                    <a:pt x="69436" y="77469"/>
                  </a:lnTo>
                  <a:lnTo>
                    <a:pt x="78102" y="81382"/>
                  </a:lnTo>
                  <a:lnTo>
                    <a:pt x="86326" y="87661"/>
                  </a:lnTo>
                  <a:lnTo>
                    <a:pt x="94255" y="95518"/>
                  </a:lnTo>
                  <a:lnTo>
                    <a:pt x="100766" y="105650"/>
                  </a:lnTo>
                  <a:lnTo>
                    <a:pt x="106329" y="117299"/>
                  </a:lnTo>
                  <a:lnTo>
                    <a:pt x="111262" y="129959"/>
                  </a:lnTo>
                  <a:lnTo>
                    <a:pt x="116997" y="142069"/>
                  </a:lnTo>
                  <a:lnTo>
                    <a:pt x="123268" y="153813"/>
                  </a:lnTo>
                  <a:lnTo>
                    <a:pt x="129896" y="165313"/>
                  </a:lnTo>
                  <a:lnTo>
                    <a:pt x="134313" y="177874"/>
                  </a:lnTo>
                  <a:lnTo>
                    <a:pt x="137259" y="191141"/>
                  </a:lnTo>
                  <a:lnTo>
                    <a:pt x="139222" y="204880"/>
                  </a:lnTo>
                  <a:lnTo>
                    <a:pt x="139308" y="218934"/>
                  </a:lnTo>
                  <a:lnTo>
                    <a:pt x="138142" y="233197"/>
                  </a:lnTo>
                  <a:lnTo>
                    <a:pt x="136141" y="247600"/>
                  </a:lnTo>
                  <a:lnTo>
                    <a:pt x="133583" y="262096"/>
                  </a:lnTo>
                  <a:lnTo>
                    <a:pt x="130655" y="276653"/>
                  </a:lnTo>
                  <a:lnTo>
                    <a:pt x="127479" y="291253"/>
                  </a:lnTo>
                  <a:lnTo>
                    <a:pt x="122915" y="303433"/>
                  </a:lnTo>
                  <a:lnTo>
                    <a:pt x="117425" y="314000"/>
                  </a:lnTo>
                  <a:lnTo>
                    <a:pt x="111318" y="323491"/>
                  </a:lnTo>
                  <a:lnTo>
                    <a:pt x="103576" y="331043"/>
                  </a:lnTo>
                  <a:lnTo>
                    <a:pt x="94745" y="337300"/>
                  </a:lnTo>
                  <a:lnTo>
                    <a:pt x="85186" y="342696"/>
                  </a:lnTo>
                  <a:lnTo>
                    <a:pt x="75143" y="345069"/>
                  </a:lnTo>
                  <a:lnTo>
                    <a:pt x="64777" y="345427"/>
                  </a:lnTo>
                  <a:lnTo>
                    <a:pt x="33034" y="342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222486" y="5527803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61306" y="11012"/>
                  </a:lnTo>
                  <a:lnTo>
                    <a:pt x="73906" y="9788"/>
                  </a:lnTo>
                  <a:lnTo>
                    <a:pt x="85975" y="7749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508787" y="5450722"/>
              <a:ext cx="147501" cy="263006"/>
            </a:xfrm>
            <a:custGeom>
              <a:avLst/>
              <a:gdLst/>
              <a:ahLst/>
              <a:cxnLst/>
              <a:rect l="0" t="0" r="0" b="0"/>
              <a:pathLst>
                <a:path w="147501" h="263006">
                  <a:moveTo>
                    <a:pt x="0" y="0"/>
                  </a:moveTo>
                  <a:lnTo>
                    <a:pt x="0" y="113019"/>
                  </a:lnTo>
                  <a:lnTo>
                    <a:pt x="2447" y="119393"/>
                  </a:lnTo>
                  <a:lnTo>
                    <a:pt x="6525" y="119971"/>
                  </a:lnTo>
                  <a:lnTo>
                    <a:pt x="11690" y="116686"/>
                  </a:lnTo>
                  <a:lnTo>
                    <a:pt x="17582" y="112049"/>
                  </a:lnTo>
                  <a:lnTo>
                    <a:pt x="23956" y="106510"/>
                  </a:lnTo>
                  <a:lnTo>
                    <a:pt x="30653" y="100371"/>
                  </a:lnTo>
                  <a:lnTo>
                    <a:pt x="38788" y="95055"/>
                  </a:lnTo>
                  <a:lnTo>
                    <a:pt x="47882" y="90287"/>
                  </a:lnTo>
                  <a:lnTo>
                    <a:pt x="57615" y="85885"/>
                  </a:lnTo>
                  <a:lnTo>
                    <a:pt x="67774" y="85398"/>
                  </a:lnTo>
                  <a:lnTo>
                    <a:pt x="78217" y="87519"/>
                  </a:lnTo>
                  <a:lnTo>
                    <a:pt x="88849" y="91381"/>
                  </a:lnTo>
                  <a:lnTo>
                    <a:pt x="98384" y="96402"/>
                  </a:lnTo>
                  <a:lnTo>
                    <a:pt x="107189" y="102197"/>
                  </a:lnTo>
                  <a:lnTo>
                    <a:pt x="115506" y="108507"/>
                  </a:lnTo>
                  <a:lnTo>
                    <a:pt x="122274" y="116384"/>
                  </a:lnTo>
                  <a:lnTo>
                    <a:pt x="128008" y="125307"/>
                  </a:lnTo>
                  <a:lnTo>
                    <a:pt x="133055" y="134925"/>
                  </a:lnTo>
                  <a:lnTo>
                    <a:pt x="137644" y="146232"/>
                  </a:lnTo>
                  <a:lnTo>
                    <a:pt x="141926" y="158663"/>
                  </a:lnTo>
                  <a:lnTo>
                    <a:pt x="146004" y="171845"/>
                  </a:lnTo>
                  <a:lnTo>
                    <a:pt x="147500" y="186750"/>
                  </a:lnTo>
                  <a:lnTo>
                    <a:pt x="147274" y="202805"/>
                  </a:lnTo>
                  <a:lnTo>
                    <a:pt x="145899" y="219625"/>
                  </a:lnTo>
                  <a:lnTo>
                    <a:pt x="142535" y="233286"/>
                  </a:lnTo>
                  <a:lnTo>
                    <a:pt x="137846" y="244840"/>
                  </a:lnTo>
                  <a:lnTo>
                    <a:pt x="132273" y="254990"/>
                  </a:lnTo>
                  <a:lnTo>
                    <a:pt x="124887" y="260533"/>
                  </a:lnTo>
                  <a:lnTo>
                    <a:pt x="116293" y="263005"/>
                  </a:lnTo>
                  <a:lnTo>
                    <a:pt x="66069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508787" y="5351618"/>
              <a:ext cx="187197" cy="77082"/>
            </a:xfrm>
            <a:custGeom>
              <a:avLst/>
              <a:gdLst/>
              <a:ahLst/>
              <a:cxnLst/>
              <a:rect l="0" t="0" r="0" b="0"/>
              <a:pathLst>
                <a:path w="187197" h="77082">
                  <a:moveTo>
                    <a:pt x="0" y="77081"/>
                  </a:moveTo>
                  <a:lnTo>
                    <a:pt x="17537" y="65390"/>
                  </a:lnTo>
                  <a:lnTo>
                    <a:pt x="26373" y="60722"/>
                  </a:lnTo>
                  <a:lnTo>
                    <a:pt x="35934" y="56387"/>
                  </a:lnTo>
                  <a:lnTo>
                    <a:pt x="45979" y="52274"/>
                  </a:lnTo>
                  <a:lnTo>
                    <a:pt x="57569" y="47084"/>
                  </a:lnTo>
                  <a:lnTo>
                    <a:pt x="83498" y="34793"/>
                  </a:lnTo>
                  <a:lnTo>
                    <a:pt x="96041" y="29313"/>
                  </a:lnTo>
                  <a:lnTo>
                    <a:pt x="108074" y="24436"/>
                  </a:lnTo>
                  <a:lnTo>
                    <a:pt x="131231" y="15754"/>
                  </a:lnTo>
                  <a:lnTo>
                    <a:pt x="142544" y="11727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539769" y="5979277"/>
            <a:ext cx="1717805" cy="847891"/>
            <a:chOff x="5539769" y="5979277"/>
            <a:chExt cx="1717805" cy="847891"/>
          </a:xfrm>
        </p:grpSpPr>
        <p:sp>
          <p:nvSpPr>
            <p:cNvPr id="186" name="Freeform 185"/>
            <p:cNvSpPr/>
            <p:nvPr/>
          </p:nvSpPr>
          <p:spPr>
            <a:xfrm>
              <a:off x="5539769" y="6265578"/>
              <a:ext cx="66070" cy="561590"/>
            </a:xfrm>
            <a:custGeom>
              <a:avLst/>
              <a:gdLst/>
              <a:ahLst/>
              <a:cxnLst/>
              <a:rect l="0" t="0" r="0" b="0"/>
              <a:pathLst>
                <a:path w="66070" h="561590">
                  <a:moveTo>
                    <a:pt x="0" y="0"/>
                  </a:moveTo>
                  <a:lnTo>
                    <a:pt x="0" y="23382"/>
                  </a:lnTo>
                  <a:lnTo>
                    <a:pt x="1224" y="37611"/>
                  </a:lnTo>
                  <a:lnTo>
                    <a:pt x="3263" y="54438"/>
                  </a:lnTo>
                  <a:lnTo>
                    <a:pt x="8791" y="92711"/>
                  </a:lnTo>
                  <a:lnTo>
                    <a:pt x="15327" y="134191"/>
                  </a:lnTo>
                  <a:lnTo>
                    <a:pt x="17559" y="155530"/>
                  </a:lnTo>
                  <a:lnTo>
                    <a:pt x="19047" y="177096"/>
                  </a:lnTo>
                  <a:lnTo>
                    <a:pt x="20039" y="198816"/>
                  </a:lnTo>
                  <a:lnTo>
                    <a:pt x="21141" y="242523"/>
                  </a:lnTo>
                  <a:lnTo>
                    <a:pt x="21435" y="264457"/>
                  </a:lnTo>
                  <a:lnTo>
                    <a:pt x="22855" y="282750"/>
                  </a:lnTo>
                  <a:lnTo>
                    <a:pt x="25025" y="298615"/>
                  </a:lnTo>
                  <a:lnTo>
                    <a:pt x="27695" y="312863"/>
                  </a:lnTo>
                  <a:lnTo>
                    <a:pt x="29475" y="329703"/>
                  </a:lnTo>
                  <a:lnTo>
                    <a:pt x="30661" y="348270"/>
                  </a:lnTo>
                  <a:lnTo>
                    <a:pt x="31452" y="367989"/>
                  </a:lnTo>
                  <a:lnTo>
                    <a:pt x="33203" y="387253"/>
                  </a:lnTo>
                  <a:lnTo>
                    <a:pt x="35594" y="406213"/>
                  </a:lnTo>
                  <a:lnTo>
                    <a:pt x="38411" y="424970"/>
                  </a:lnTo>
                  <a:lnTo>
                    <a:pt x="44804" y="462126"/>
                  </a:lnTo>
                  <a:lnTo>
                    <a:pt x="48222" y="480598"/>
                  </a:lnTo>
                  <a:lnTo>
                    <a:pt x="55283" y="514174"/>
                  </a:lnTo>
                  <a:lnTo>
                    <a:pt x="66069" y="561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702611" y="6243554"/>
              <a:ext cx="181755" cy="374394"/>
            </a:xfrm>
            <a:custGeom>
              <a:avLst/>
              <a:gdLst/>
              <a:ahLst/>
              <a:cxnLst/>
              <a:rect l="0" t="0" r="0" b="0"/>
              <a:pathLst>
                <a:path w="181755" h="374394">
                  <a:moveTo>
                    <a:pt x="145482" y="0"/>
                  </a:moveTo>
                  <a:lnTo>
                    <a:pt x="133790" y="11692"/>
                  </a:lnTo>
                  <a:lnTo>
                    <a:pt x="125452" y="16359"/>
                  </a:lnTo>
                  <a:lnTo>
                    <a:pt x="114999" y="20694"/>
                  </a:lnTo>
                  <a:lnTo>
                    <a:pt x="103137" y="24808"/>
                  </a:lnTo>
                  <a:lnTo>
                    <a:pt x="90335" y="27550"/>
                  </a:lnTo>
                  <a:lnTo>
                    <a:pt x="76906" y="29379"/>
                  </a:lnTo>
                  <a:lnTo>
                    <a:pt x="63059" y="30597"/>
                  </a:lnTo>
                  <a:lnTo>
                    <a:pt x="50158" y="32634"/>
                  </a:lnTo>
                  <a:lnTo>
                    <a:pt x="37886" y="35215"/>
                  </a:lnTo>
                  <a:lnTo>
                    <a:pt x="26035" y="38159"/>
                  </a:lnTo>
                  <a:lnTo>
                    <a:pt x="16910" y="43792"/>
                  </a:lnTo>
                  <a:lnTo>
                    <a:pt x="9603" y="51218"/>
                  </a:lnTo>
                  <a:lnTo>
                    <a:pt x="3509" y="59839"/>
                  </a:lnTo>
                  <a:lnTo>
                    <a:pt x="669" y="71704"/>
                  </a:lnTo>
                  <a:lnTo>
                    <a:pt x="0" y="85732"/>
                  </a:lnTo>
                  <a:lnTo>
                    <a:pt x="777" y="101201"/>
                  </a:lnTo>
                  <a:lnTo>
                    <a:pt x="2519" y="115184"/>
                  </a:lnTo>
                  <a:lnTo>
                    <a:pt x="4903" y="128176"/>
                  </a:lnTo>
                  <a:lnTo>
                    <a:pt x="7717" y="140509"/>
                  </a:lnTo>
                  <a:lnTo>
                    <a:pt x="10816" y="152401"/>
                  </a:lnTo>
                  <a:lnTo>
                    <a:pt x="14105" y="164000"/>
                  </a:lnTo>
                  <a:lnTo>
                    <a:pt x="17522" y="175403"/>
                  </a:lnTo>
                  <a:lnTo>
                    <a:pt x="23470" y="180558"/>
                  </a:lnTo>
                  <a:lnTo>
                    <a:pt x="31106" y="181547"/>
                  </a:lnTo>
                  <a:lnTo>
                    <a:pt x="39867" y="179760"/>
                  </a:lnTo>
                  <a:lnTo>
                    <a:pt x="49378" y="176121"/>
                  </a:lnTo>
                  <a:lnTo>
                    <a:pt x="59390" y="171249"/>
                  </a:lnTo>
                  <a:lnTo>
                    <a:pt x="69734" y="165553"/>
                  </a:lnTo>
                  <a:lnTo>
                    <a:pt x="80301" y="162980"/>
                  </a:lnTo>
                  <a:lnTo>
                    <a:pt x="91017" y="162487"/>
                  </a:lnTo>
                  <a:lnTo>
                    <a:pt x="101831" y="163383"/>
                  </a:lnTo>
                  <a:lnTo>
                    <a:pt x="112710" y="166427"/>
                  </a:lnTo>
                  <a:lnTo>
                    <a:pt x="123634" y="170903"/>
                  </a:lnTo>
                  <a:lnTo>
                    <a:pt x="134587" y="176335"/>
                  </a:lnTo>
                  <a:lnTo>
                    <a:pt x="144336" y="182402"/>
                  </a:lnTo>
                  <a:lnTo>
                    <a:pt x="153283" y="188895"/>
                  </a:lnTo>
                  <a:lnTo>
                    <a:pt x="161694" y="195670"/>
                  </a:lnTo>
                  <a:lnTo>
                    <a:pt x="168525" y="205081"/>
                  </a:lnTo>
                  <a:lnTo>
                    <a:pt x="174303" y="216249"/>
                  </a:lnTo>
                  <a:lnTo>
                    <a:pt x="179378" y="228588"/>
                  </a:lnTo>
                  <a:lnTo>
                    <a:pt x="181538" y="241708"/>
                  </a:lnTo>
                  <a:lnTo>
                    <a:pt x="181754" y="255350"/>
                  </a:lnTo>
                  <a:lnTo>
                    <a:pt x="180675" y="269337"/>
                  </a:lnTo>
                  <a:lnTo>
                    <a:pt x="178732" y="282333"/>
                  </a:lnTo>
                  <a:lnTo>
                    <a:pt x="176213" y="294667"/>
                  </a:lnTo>
                  <a:lnTo>
                    <a:pt x="173310" y="306560"/>
                  </a:lnTo>
                  <a:lnTo>
                    <a:pt x="168928" y="318160"/>
                  </a:lnTo>
                  <a:lnTo>
                    <a:pt x="163560" y="329564"/>
                  </a:lnTo>
                  <a:lnTo>
                    <a:pt x="123458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991243" y="6364682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11011"/>
                  </a:moveTo>
                  <a:lnTo>
                    <a:pt x="103538" y="11011"/>
                  </a:lnTo>
                  <a:lnTo>
                    <a:pt x="116743" y="9788"/>
                  </a:lnTo>
                  <a:lnTo>
                    <a:pt x="129215" y="7749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233497" y="6199508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486763" y="6111487"/>
              <a:ext cx="164011" cy="408148"/>
            </a:xfrm>
            <a:custGeom>
              <a:avLst/>
              <a:gdLst/>
              <a:ahLst/>
              <a:cxnLst/>
              <a:rect l="0" t="0" r="0" b="0"/>
              <a:pathLst>
                <a:path w="164011" h="408148">
                  <a:moveTo>
                    <a:pt x="0" y="65998"/>
                  </a:moveTo>
                  <a:lnTo>
                    <a:pt x="5846" y="48461"/>
                  </a:lnTo>
                  <a:lnTo>
                    <a:pt x="10015" y="39625"/>
                  </a:lnTo>
                  <a:lnTo>
                    <a:pt x="15241" y="30064"/>
                  </a:lnTo>
                  <a:lnTo>
                    <a:pt x="21173" y="20019"/>
                  </a:lnTo>
                  <a:lnTo>
                    <a:pt x="28797" y="12099"/>
                  </a:lnTo>
                  <a:lnTo>
                    <a:pt x="37551" y="5595"/>
                  </a:lnTo>
                  <a:lnTo>
                    <a:pt x="47057" y="36"/>
                  </a:lnTo>
                  <a:lnTo>
                    <a:pt x="55842" y="0"/>
                  </a:lnTo>
                  <a:lnTo>
                    <a:pt x="64145" y="3647"/>
                  </a:lnTo>
                  <a:lnTo>
                    <a:pt x="72128" y="9749"/>
                  </a:lnTo>
                  <a:lnTo>
                    <a:pt x="77449" y="18711"/>
                  </a:lnTo>
                  <a:lnTo>
                    <a:pt x="80997" y="29579"/>
                  </a:lnTo>
                  <a:lnTo>
                    <a:pt x="83362" y="41719"/>
                  </a:lnTo>
                  <a:lnTo>
                    <a:pt x="83715" y="54706"/>
                  </a:lnTo>
                  <a:lnTo>
                    <a:pt x="82727" y="68258"/>
                  </a:lnTo>
                  <a:lnTo>
                    <a:pt x="80845" y="82187"/>
                  </a:lnTo>
                  <a:lnTo>
                    <a:pt x="78367" y="96367"/>
                  </a:lnTo>
                  <a:lnTo>
                    <a:pt x="75491" y="110714"/>
                  </a:lnTo>
                  <a:lnTo>
                    <a:pt x="72351" y="125173"/>
                  </a:lnTo>
                  <a:lnTo>
                    <a:pt x="67810" y="137259"/>
                  </a:lnTo>
                  <a:lnTo>
                    <a:pt x="62335" y="147764"/>
                  </a:lnTo>
                  <a:lnTo>
                    <a:pt x="56239" y="157214"/>
                  </a:lnTo>
                  <a:lnTo>
                    <a:pt x="53399" y="159844"/>
                  </a:lnTo>
                  <a:lnTo>
                    <a:pt x="52728" y="157926"/>
                  </a:lnTo>
                  <a:lnTo>
                    <a:pt x="53505" y="152977"/>
                  </a:lnTo>
                  <a:lnTo>
                    <a:pt x="56470" y="147231"/>
                  </a:lnTo>
                  <a:lnTo>
                    <a:pt x="60893" y="140953"/>
                  </a:lnTo>
                  <a:lnTo>
                    <a:pt x="66288" y="134321"/>
                  </a:lnTo>
                  <a:lnTo>
                    <a:pt x="73556" y="131123"/>
                  </a:lnTo>
                  <a:lnTo>
                    <a:pt x="82073" y="130214"/>
                  </a:lnTo>
                  <a:lnTo>
                    <a:pt x="91420" y="130832"/>
                  </a:lnTo>
                  <a:lnTo>
                    <a:pt x="100100" y="133691"/>
                  </a:lnTo>
                  <a:lnTo>
                    <a:pt x="108332" y="138043"/>
                  </a:lnTo>
                  <a:lnTo>
                    <a:pt x="116268" y="143392"/>
                  </a:lnTo>
                  <a:lnTo>
                    <a:pt x="122782" y="150629"/>
                  </a:lnTo>
                  <a:lnTo>
                    <a:pt x="128347" y="159124"/>
                  </a:lnTo>
                  <a:lnTo>
                    <a:pt x="133282" y="168457"/>
                  </a:lnTo>
                  <a:lnTo>
                    <a:pt x="139018" y="180798"/>
                  </a:lnTo>
                  <a:lnTo>
                    <a:pt x="151918" y="210822"/>
                  </a:lnTo>
                  <a:lnTo>
                    <a:pt x="156336" y="226170"/>
                  </a:lnTo>
                  <a:lnTo>
                    <a:pt x="159282" y="241295"/>
                  </a:lnTo>
                  <a:lnTo>
                    <a:pt x="161245" y="256273"/>
                  </a:lnTo>
                  <a:lnTo>
                    <a:pt x="162555" y="272376"/>
                  </a:lnTo>
                  <a:lnTo>
                    <a:pt x="163427" y="289229"/>
                  </a:lnTo>
                  <a:lnTo>
                    <a:pt x="164010" y="306582"/>
                  </a:lnTo>
                  <a:lnTo>
                    <a:pt x="163174" y="321821"/>
                  </a:lnTo>
                  <a:lnTo>
                    <a:pt x="161393" y="335651"/>
                  </a:lnTo>
                  <a:lnTo>
                    <a:pt x="158984" y="348541"/>
                  </a:lnTo>
                  <a:lnTo>
                    <a:pt x="154930" y="359582"/>
                  </a:lnTo>
                  <a:lnTo>
                    <a:pt x="149779" y="369390"/>
                  </a:lnTo>
                  <a:lnTo>
                    <a:pt x="143899" y="378375"/>
                  </a:lnTo>
                  <a:lnTo>
                    <a:pt x="137532" y="386812"/>
                  </a:lnTo>
                  <a:lnTo>
                    <a:pt x="130840" y="394884"/>
                  </a:lnTo>
                  <a:lnTo>
                    <a:pt x="123932" y="402712"/>
                  </a:lnTo>
                  <a:lnTo>
                    <a:pt x="114433" y="406707"/>
                  </a:lnTo>
                  <a:lnTo>
                    <a:pt x="103206" y="408147"/>
                  </a:lnTo>
                  <a:lnTo>
                    <a:pt x="90827" y="407884"/>
                  </a:lnTo>
                  <a:lnTo>
                    <a:pt x="80128" y="405261"/>
                  </a:lnTo>
                  <a:lnTo>
                    <a:pt x="70548" y="401065"/>
                  </a:lnTo>
                  <a:lnTo>
                    <a:pt x="44046" y="374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817110" y="5979277"/>
              <a:ext cx="99105" cy="726764"/>
            </a:xfrm>
            <a:custGeom>
              <a:avLst/>
              <a:gdLst/>
              <a:ahLst/>
              <a:cxnLst/>
              <a:rect l="0" t="0" r="0" b="0"/>
              <a:pathLst>
                <a:path w="99105" h="726764">
                  <a:moveTo>
                    <a:pt x="0" y="0"/>
                  </a:moveTo>
                  <a:lnTo>
                    <a:pt x="5845" y="17537"/>
                  </a:lnTo>
                  <a:lnTo>
                    <a:pt x="8791" y="30044"/>
                  </a:lnTo>
                  <a:lnTo>
                    <a:pt x="11978" y="45723"/>
                  </a:lnTo>
                  <a:lnTo>
                    <a:pt x="15327" y="63517"/>
                  </a:lnTo>
                  <a:lnTo>
                    <a:pt x="22309" y="109389"/>
                  </a:lnTo>
                  <a:lnTo>
                    <a:pt x="25884" y="135325"/>
                  </a:lnTo>
                  <a:lnTo>
                    <a:pt x="29492" y="157510"/>
                  </a:lnTo>
                  <a:lnTo>
                    <a:pt x="33119" y="177194"/>
                  </a:lnTo>
                  <a:lnTo>
                    <a:pt x="36762" y="195210"/>
                  </a:lnTo>
                  <a:lnTo>
                    <a:pt x="39190" y="213339"/>
                  </a:lnTo>
                  <a:lnTo>
                    <a:pt x="40809" y="231541"/>
                  </a:lnTo>
                  <a:lnTo>
                    <a:pt x="41888" y="249794"/>
                  </a:lnTo>
                  <a:lnTo>
                    <a:pt x="43831" y="266857"/>
                  </a:lnTo>
                  <a:lnTo>
                    <a:pt x="46350" y="283126"/>
                  </a:lnTo>
                  <a:lnTo>
                    <a:pt x="59184" y="350248"/>
                  </a:lnTo>
                  <a:lnTo>
                    <a:pt x="61479" y="366861"/>
                  </a:lnTo>
                  <a:lnTo>
                    <a:pt x="63009" y="382830"/>
                  </a:lnTo>
                  <a:lnTo>
                    <a:pt x="64029" y="398370"/>
                  </a:lnTo>
                  <a:lnTo>
                    <a:pt x="65933" y="414848"/>
                  </a:lnTo>
                  <a:lnTo>
                    <a:pt x="68426" y="431951"/>
                  </a:lnTo>
                  <a:lnTo>
                    <a:pt x="71311" y="449470"/>
                  </a:lnTo>
                  <a:lnTo>
                    <a:pt x="73234" y="466044"/>
                  </a:lnTo>
                  <a:lnTo>
                    <a:pt x="74516" y="481987"/>
                  </a:lnTo>
                  <a:lnTo>
                    <a:pt x="75371" y="497509"/>
                  </a:lnTo>
                  <a:lnTo>
                    <a:pt x="77165" y="516423"/>
                  </a:lnTo>
                  <a:lnTo>
                    <a:pt x="82420" y="560275"/>
                  </a:lnTo>
                  <a:lnTo>
                    <a:pt x="84311" y="581514"/>
                  </a:lnTo>
                  <a:lnTo>
                    <a:pt x="85572" y="601789"/>
                  </a:lnTo>
                  <a:lnTo>
                    <a:pt x="86412" y="621424"/>
                  </a:lnTo>
                  <a:lnTo>
                    <a:pt x="88196" y="638184"/>
                  </a:lnTo>
                  <a:lnTo>
                    <a:pt x="90608" y="653029"/>
                  </a:lnTo>
                  <a:lnTo>
                    <a:pt x="99104" y="72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114422" y="6265578"/>
              <a:ext cx="110117" cy="6345"/>
            </a:xfrm>
            <a:custGeom>
              <a:avLst/>
              <a:gdLst/>
              <a:ahLst/>
              <a:cxnLst/>
              <a:rect l="0" t="0" r="0" b="0"/>
              <a:pathLst>
                <a:path w="110117" h="6345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55461" y="5845"/>
                  </a:lnTo>
                  <a:lnTo>
                    <a:pt x="66338" y="6344"/>
                  </a:lnTo>
                  <a:lnTo>
                    <a:pt x="77260" y="5452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136445" y="6364682"/>
              <a:ext cx="121129" cy="33035"/>
            </a:xfrm>
            <a:custGeom>
              <a:avLst/>
              <a:gdLst/>
              <a:ahLst/>
              <a:cxnLst/>
              <a:rect l="0" t="0" r="0" b="0"/>
              <a:pathLst>
                <a:path w="121129" h="33035">
                  <a:moveTo>
                    <a:pt x="0" y="33034"/>
                  </a:moveTo>
                  <a:lnTo>
                    <a:pt x="45980" y="17708"/>
                  </a:lnTo>
                  <a:lnTo>
                    <a:pt x="58794" y="14252"/>
                  </a:lnTo>
                  <a:lnTo>
                    <a:pt x="73455" y="10725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103411" y="5538815"/>
            <a:ext cx="187197" cy="187197"/>
            <a:chOff x="7103411" y="5538815"/>
            <a:chExt cx="187197" cy="187197"/>
          </a:xfrm>
        </p:grpSpPr>
        <p:sp>
          <p:nvSpPr>
            <p:cNvPr id="195" name="Freeform 194"/>
            <p:cNvSpPr/>
            <p:nvPr/>
          </p:nvSpPr>
          <p:spPr>
            <a:xfrm>
              <a:off x="7103411" y="5538815"/>
              <a:ext cx="154163" cy="55058"/>
            </a:xfrm>
            <a:custGeom>
              <a:avLst/>
              <a:gdLst/>
              <a:ahLst/>
              <a:cxnLst/>
              <a:rect l="0" t="0" r="0" b="0"/>
              <a:pathLst>
                <a:path w="154163" h="55058">
                  <a:moveTo>
                    <a:pt x="0" y="55057"/>
                  </a:moveTo>
                  <a:lnTo>
                    <a:pt x="11691" y="37520"/>
                  </a:lnTo>
                  <a:lnTo>
                    <a:pt x="20029" y="31131"/>
                  </a:lnTo>
                  <a:lnTo>
                    <a:pt x="30482" y="25648"/>
                  </a:lnTo>
                  <a:lnTo>
                    <a:pt x="42344" y="20769"/>
                  </a:lnTo>
                  <a:lnTo>
                    <a:pt x="55146" y="17516"/>
                  </a:lnTo>
                  <a:lnTo>
                    <a:pt x="68576" y="15348"/>
                  </a:lnTo>
                  <a:lnTo>
                    <a:pt x="82422" y="13902"/>
                  </a:lnTo>
                  <a:lnTo>
                    <a:pt x="95324" y="11715"/>
                  </a:lnTo>
                  <a:lnTo>
                    <a:pt x="107595" y="9033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169480" y="5715000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2" y="0"/>
                  </a:lnTo>
                  <a:lnTo>
                    <a:pt x="35164" y="1223"/>
                  </a:lnTo>
                  <a:lnTo>
                    <a:pt x="47913" y="3262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279074" y="5340606"/>
            <a:ext cx="207690" cy="330348"/>
            <a:chOff x="6279074" y="5340606"/>
            <a:chExt cx="207690" cy="330348"/>
          </a:xfrm>
        </p:grpSpPr>
        <p:sp>
          <p:nvSpPr>
            <p:cNvPr id="198" name="Freeform 197"/>
            <p:cNvSpPr/>
            <p:nvPr/>
          </p:nvSpPr>
          <p:spPr>
            <a:xfrm>
              <a:off x="6279074" y="5450722"/>
              <a:ext cx="20494" cy="220232"/>
            </a:xfrm>
            <a:custGeom>
              <a:avLst/>
              <a:gdLst/>
              <a:ahLst/>
              <a:cxnLst/>
              <a:rect l="0" t="0" r="0" b="0"/>
              <a:pathLst>
                <a:path w="20494" h="220232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714" y="63915"/>
                  </a:lnTo>
                  <a:lnTo>
                    <a:pt x="2413" y="75645"/>
                  </a:lnTo>
                  <a:lnTo>
                    <a:pt x="4769" y="87135"/>
                  </a:lnTo>
                  <a:lnTo>
                    <a:pt x="6340" y="100913"/>
                  </a:lnTo>
                  <a:lnTo>
                    <a:pt x="7387" y="116216"/>
                  </a:lnTo>
                  <a:lnTo>
                    <a:pt x="8551" y="148309"/>
                  </a:lnTo>
                  <a:lnTo>
                    <a:pt x="8861" y="163718"/>
                  </a:lnTo>
                  <a:lnTo>
                    <a:pt x="20493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420694" y="5340606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0"/>
                  </a:moveTo>
                  <a:lnTo>
                    <a:pt x="9788" y="3263"/>
                  </a:lnTo>
                  <a:lnTo>
                    <a:pt x="6606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Freeform 200"/>
          <p:cNvSpPr/>
          <p:nvPr/>
        </p:nvSpPr>
        <p:spPr>
          <a:xfrm>
            <a:off x="7517305" y="5307572"/>
            <a:ext cx="144879" cy="453984"/>
          </a:xfrm>
          <a:custGeom>
            <a:avLst/>
            <a:gdLst/>
            <a:ahLst/>
            <a:cxnLst/>
            <a:rect l="0" t="0" r="0" b="0"/>
            <a:pathLst>
              <a:path w="144879" h="453984">
                <a:moveTo>
                  <a:pt x="92638" y="11011"/>
                </a:moveTo>
                <a:lnTo>
                  <a:pt x="75100" y="22703"/>
                </a:lnTo>
                <a:lnTo>
                  <a:pt x="67487" y="29817"/>
                </a:lnTo>
                <a:lnTo>
                  <a:pt x="59965" y="38231"/>
                </a:lnTo>
                <a:lnTo>
                  <a:pt x="52504" y="47510"/>
                </a:lnTo>
                <a:lnTo>
                  <a:pt x="46306" y="57367"/>
                </a:lnTo>
                <a:lnTo>
                  <a:pt x="40950" y="67609"/>
                </a:lnTo>
                <a:lnTo>
                  <a:pt x="36156" y="78107"/>
                </a:lnTo>
                <a:lnTo>
                  <a:pt x="30513" y="88777"/>
                </a:lnTo>
                <a:lnTo>
                  <a:pt x="24304" y="99560"/>
                </a:lnTo>
                <a:lnTo>
                  <a:pt x="17718" y="110420"/>
                </a:lnTo>
                <a:lnTo>
                  <a:pt x="12103" y="121330"/>
                </a:lnTo>
                <a:lnTo>
                  <a:pt x="7137" y="132274"/>
                </a:lnTo>
                <a:lnTo>
                  <a:pt x="2602" y="143241"/>
                </a:lnTo>
                <a:lnTo>
                  <a:pt x="803" y="155445"/>
                </a:lnTo>
                <a:lnTo>
                  <a:pt x="826" y="168476"/>
                </a:lnTo>
                <a:lnTo>
                  <a:pt x="2066" y="182057"/>
                </a:lnTo>
                <a:lnTo>
                  <a:pt x="5339" y="194782"/>
                </a:lnTo>
                <a:lnTo>
                  <a:pt x="9968" y="206935"/>
                </a:lnTo>
                <a:lnTo>
                  <a:pt x="15501" y="218708"/>
                </a:lnTo>
                <a:lnTo>
                  <a:pt x="21637" y="229004"/>
                </a:lnTo>
                <a:lnTo>
                  <a:pt x="28175" y="238315"/>
                </a:lnTo>
                <a:lnTo>
                  <a:pt x="34981" y="246969"/>
                </a:lnTo>
                <a:lnTo>
                  <a:pt x="41964" y="256409"/>
                </a:lnTo>
                <a:lnTo>
                  <a:pt x="56250" y="276686"/>
                </a:lnTo>
                <a:lnTo>
                  <a:pt x="78049" y="308737"/>
                </a:lnTo>
                <a:lnTo>
                  <a:pt x="84136" y="319611"/>
                </a:lnTo>
                <a:lnTo>
                  <a:pt x="89416" y="330531"/>
                </a:lnTo>
                <a:lnTo>
                  <a:pt x="94161" y="341481"/>
                </a:lnTo>
                <a:lnTo>
                  <a:pt x="99771" y="352451"/>
                </a:lnTo>
                <a:lnTo>
                  <a:pt x="105957" y="363436"/>
                </a:lnTo>
                <a:lnTo>
                  <a:pt x="112529" y="374430"/>
                </a:lnTo>
                <a:lnTo>
                  <a:pt x="116910" y="386652"/>
                </a:lnTo>
                <a:lnTo>
                  <a:pt x="119831" y="399695"/>
                </a:lnTo>
                <a:lnTo>
                  <a:pt x="121778" y="413284"/>
                </a:lnTo>
                <a:lnTo>
                  <a:pt x="119405" y="423567"/>
                </a:lnTo>
                <a:lnTo>
                  <a:pt x="114153" y="431646"/>
                </a:lnTo>
                <a:lnTo>
                  <a:pt x="106981" y="438255"/>
                </a:lnTo>
                <a:lnTo>
                  <a:pt x="98530" y="443885"/>
                </a:lnTo>
                <a:lnTo>
                  <a:pt x="89224" y="448862"/>
                </a:lnTo>
                <a:lnTo>
                  <a:pt x="79350" y="453403"/>
                </a:lnTo>
                <a:lnTo>
                  <a:pt x="69097" y="453983"/>
                </a:lnTo>
                <a:lnTo>
                  <a:pt x="58591" y="451923"/>
                </a:lnTo>
                <a:lnTo>
                  <a:pt x="47916" y="448103"/>
                </a:lnTo>
                <a:lnTo>
                  <a:pt x="37130" y="441885"/>
                </a:lnTo>
                <a:lnTo>
                  <a:pt x="26268" y="434070"/>
                </a:lnTo>
                <a:lnTo>
                  <a:pt x="15357" y="425189"/>
                </a:lnTo>
                <a:lnTo>
                  <a:pt x="8082" y="414375"/>
                </a:lnTo>
                <a:lnTo>
                  <a:pt x="3233" y="402271"/>
                </a:lnTo>
                <a:lnTo>
                  <a:pt x="0" y="389308"/>
                </a:lnTo>
                <a:lnTo>
                  <a:pt x="291" y="376995"/>
                </a:lnTo>
                <a:lnTo>
                  <a:pt x="2933" y="365116"/>
                </a:lnTo>
                <a:lnTo>
                  <a:pt x="11169" y="342129"/>
                </a:lnTo>
                <a:lnTo>
                  <a:pt x="18909" y="319678"/>
                </a:lnTo>
                <a:lnTo>
                  <a:pt x="23909" y="307329"/>
                </a:lnTo>
                <a:lnTo>
                  <a:pt x="29690" y="294202"/>
                </a:lnTo>
                <a:lnTo>
                  <a:pt x="42638" y="266566"/>
                </a:lnTo>
                <a:lnTo>
                  <a:pt x="56548" y="237969"/>
                </a:lnTo>
                <a:lnTo>
                  <a:pt x="63684" y="224715"/>
                </a:lnTo>
                <a:lnTo>
                  <a:pt x="70889" y="212209"/>
                </a:lnTo>
                <a:lnTo>
                  <a:pt x="78139" y="200201"/>
                </a:lnTo>
                <a:lnTo>
                  <a:pt x="85418" y="187302"/>
                </a:lnTo>
                <a:lnTo>
                  <a:pt x="100033" y="159918"/>
                </a:lnTo>
                <a:lnTo>
                  <a:pt x="107355" y="146988"/>
                </a:lnTo>
                <a:lnTo>
                  <a:pt x="114684" y="134697"/>
                </a:lnTo>
                <a:lnTo>
                  <a:pt x="122018" y="122833"/>
                </a:lnTo>
                <a:lnTo>
                  <a:pt x="128130" y="110029"/>
                </a:lnTo>
                <a:lnTo>
                  <a:pt x="133428" y="96599"/>
                </a:lnTo>
                <a:lnTo>
                  <a:pt x="138184" y="82752"/>
                </a:lnTo>
                <a:lnTo>
                  <a:pt x="141355" y="68626"/>
                </a:lnTo>
                <a:lnTo>
                  <a:pt x="143469" y="54316"/>
                </a:lnTo>
                <a:lnTo>
                  <a:pt x="144878" y="39881"/>
                </a:lnTo>
                <a:lnTo>
                  <a:pt x="142146" y="29034"/>
                </a:lnTo>
                <a:lnTo>
                  <a:pt x="136655" y="20580"/>
                </a:lnTo>
                <a:lnTo>
                  <a:pt x="129323" y="13720"/>
                </a:lnTo>
                <a:lnTo>
                  <a:pt x="119542" y="9147"/>
                </a:lnTo>
                <a:lnTo>
                  <a:pt x="108127" y="6098"/>
                </a:lnTo>
                <a:lnTo>
                  <a:pt x="5960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/>
          <p:cNvGrpSpPr/>
          <p:nvPr/>
        </p:nvGrpSpPr>
        <p:grpSpPr>
          <a:xfrm>
            <a:off x="6035289" y="6045346"/>
            <a:ext cx="286302" cy="374394"/>
            <a:chOff x="6035289" y="6045346"/>
            <a:chExt cx="286302" cy="374394"/>
          </a:xfrm>
        </p:grpSpPr>
        <p:sp>
          <p:nvSpPr>
            <p:cNvPr id="202" name="Freeform 201"/>
            <p:cNvSpPr/>
            <p:nvPr/>
          </p:nvSpPr>
          <p:spPr>
            <a:xfrm>
              <a:off x="6035289" y="6155462"/>
              <a:ext cx="22024" cy="264278"/>
            </a:xfrm>
            <a:custGeom>
              <a:avLst/>
              <a:gdLst/>
              <a:ahLst/>
              <a:cxnLst/>
              <a:rect l="0" t="0" r="0" b="0"/>
              <a:pathLst>
                <a:path w="22024" h="264278">
                  <a:moveTo>
                    <a:pt x="0" y="0"/>
                  </a:moveTo>
                  <a:lnTo>
                    <a:pt x="0" y="82478"/>
                  </a:lnTo>
                  <a:lnTo>
                    <a:pt x="1224" y="102702"/>
                  </a:lnTo>
                  <a:lnTo>
                    <a:pt x="3263" y="123526"/>
                  </a:lnTo>
                  <a:lnTo>
                    <a:pt x="5846" y="144749"/>
                  </a:lnTo>
                  <a:lnTo>
                    <a:pt x="7568" y="163792"/>
                  </a:lnTo>
                  <a:lnTo>
                    <a:pt x="8716" y="181382"/>
                  </a:lnTo>
                  <a:lnTo>
                    <a:pt x="9482" y="198002"/>
                  </a:lnTo>
                  <a:lnTo>
                    <a:pt x="11215" y="212753"/>
                  </a:lnTo>
                  <a:lnTo>
                    <a:pt x="13595" y="226257"/>
                  </a:lnTo>
                  <a:lnTo>
                    <a:pt x="22023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288555" y="6045346"/>
              <a:ext cx="33036" cy="275290"/>
            </a:xfrm>
            <a:custGeom>
              <a:avLst/>
              <a:gdLst/>
              <a:ahLst/>
              <a:cxnLst/>
              <a:rect l="0" t="0" r="0" b="0"/>
              <a:pathLst>
                <a:path w="33036" h="275290">
                  <a:moveTo>
                    <a:pt x="0" y="0"/>
                  </a:moveTo>
                  <a:lnTo>
                    <a:pt x="1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9481" y="94058"/>
                  </a:lnTo>
                  <a:lnTo>
                    <a:pt x="11215" y="110422"/>
                  </a:lnTo>
                  <a:lnTo>
                    <a:pt x="16404" y="148181"/>
                  </a:lnTo>
                  <a:lnTo>
                    <a:pt x="22788" y="186170"/>
                  </a:lnTo>
                  <a:lnTo>
                    <a:pt x="3303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Freeform 204"/>
          <p:cNvSpPr/>
          <p:nvPr/>
        </p:nvSpPr>
        <p:spPr>
          <a:xfrm>
            <a:off x="7432537" y="6023323"/>
            <a:ext cx="123639" cy="440909"/>
          </a:xfrm>
          <a:custGeom>
            <a:avLst/>
            <a:gdLst/>
            <a:ahLst/>
            <a:cxnLst/>
            <a:rect l="0" t="0" r="0" b="0"/>
            <a:pathLst>
              <a:path w="123639" h="440909">
                <a:moveTo>
                  <a:pt x="111336" y="44046"/>
                </a:moveTo>
                <a:lnTo>
                  <a:pt x="93799" y="38201"/>
                </a:lnTo>
                <a:lnTo>
                  <a:pt x="86187" y="38926"/>
                </a:lnTo>
                <a:lnTo>
                  <a:pt x="78664" y="41857"/>
                </a:lnTo>
                <a:lnTo>
                  <a:pt x="71202" y="46257"/>
                </a:lnTo>
                <a:lnTo>
                  <a:pt x="63780" y="51638"/>
                </a:lnTo>
                <a:lnTo>
                  <a:pt x="56385" y="57672"/>
                </a:lnTo>
                <a:lnTo>
                  <a:pt x="49009" y="64142"/>
                </a:lnTo>
                <a:lnTo>
                  <a:pt x="41643" y="72125"/>
                </a:lnTo>
                <a:lnTo>
                  <a:pt x="34287" y="81118"/>
                </a:lnTo>
                <a:lnTo>
                  <a:pt x="26935" y="90784"/>
                </a:lnTo>
                <a:lnTo>
                  <a:pt x="12241" y="111313"/>
                </a:lnTo>
                <a:lnTo>
                  <a:pt x="4897" y="121925"/>
                </a:lnTo>
                <a:lnTo>
                  <a:pt x="1224" y="132671"/>
                </a:lnTo>
                <a:lnTo>
                  <a:pt x="0" y="143505"/>
                </a:lnTo>
                <a:lnTo>
                  <a:pt x="406" y="154398"/>
                </a:lnTo>
                <a:lnTo>
                  <a:pt x="3125" y="165331"/>
                </a:lnTo>
                <a:lnTo>
                  <a:pt x="7384" y="176290"/>
                </a:lnTo>
                <a:lnTo>
                  <a:pt x="12671" y="187267"/>
                </a:lnTo>
                <a:lnTo>
                  <a:pt x="21089" y="197032"/>
                </a:lnTo>
                <a:lnTo>
                  <a:pt x="31595" y="205989"/>
                </a:lnTo>
                <a:lnTo>
                  <a:pt x="43494" y="214407"/>
                </a:lnTo>
                <a:lnTo>
                  <a:pt x="53873" y="222466"/>
                </a:lnTo>
                <a:lnTo>
                  <a:pt x="63239" y="230285"/>
                </a:lnTo>
                <a:lnTo>
                  <a:pt x="71930" y="237946"/>
                </a:lnTo>
                <a:lnTo>
                  <a:pt x="80171" y="246723"/>
                </a:lnTo>
                <a:lnTo>
                  <a:pt x="88113" y="256246"/>
                </a:lnTo>
                <a:lnTo>
                  <a:pt x="95854" y="266264"/>
                </a:lnTo>
                <a:lnTo>
                  <a:pt x="101015" y="277837"/>
                </a:lnTo>
                <a:lnTo>
                  <a:pt x="104455" y="290447"/>
                </a:lnTo>
                <a:lnTo>
                  <a:pt x="106749" y="303747"/>
                </a:lnTo>
                <a:lnTo>
                  <a:pt x="109501" y="316284"/>
                </a:lnTo>
                <a:lnTo>
                  <a:pt x="112560" y="328313"/>
                </a:lnTo>
                <a:lnTo>
                  <a:pt x="115823" y="340002"/>
                </a:lnTo>
                <a:lnTo>
                  <a:pt x="116775" y="352690"/>
                </a:lnTo>
                <a:lnTo>
                  <a:pt x="116185" y="366042"/>
                </a:lnTo>
                <a:lnTo>
                  <a:pt x="114568" y="379837"/>
                </a:lnTo>
                <a:lnTo>
                  <a:pt x="111044" y="392705"/>
                </a:lnTo>
                <a:lnTo>
                  <a:pt x="106247" y="404954"/>
                </a:lnTo>
                <a:lnTo>
                  <a:pt x="100602" y="416790"/>
                </a:lnTo>
                <a:lnTo>
                  <a:pt x="93168" y="425905"/>
                </a:lnTo>
                <a:lnTo>
                  <a:pt x="84542" y="433204"/>
                </a:lnTo>
                <a:lnTo>
                  <a:pt x="75121" y="439294"/>
                </a:lnTo>
                <a:lnTo>
                  <a:pt x="65169" y="440908"/>
                </a:lnTo>
                <a:lnTo>
                  <a:pt x="54865" y="439536"/>
                </a:lnTo>
                <a:lnTo>
                  <a:pt x="44325" y="436174"/>
                </a:lnTo>
                <a:lnTo>
                  <a:pt x="34851" y="429039"/>
                </a:lnTo>
                <a:lnTo>
                  <a:pt x="26087" y="419389"/>
                </a:lnTo>
                <a:lnTo>
                  <a:pt x="17798" y="408061"/>
                </a:lnTo>
                <a:lnTo>
                  <a:pt x="12272" y="395615"/>
                </a:lnTo>
                <a:lnTo>
                  <a:pt x="8588" y="382423"/>
                </a:lnTo>
                <a:lnTo>
                  <a:pt x="6132" y="368736"/>
                </a:lnTo>
                <a:lnTo>
                  <a:pt x="5719" y="354716"/>
                </a:lnTo>
                <a:lnTo>
                  <a:pt x="6666" y="340476"/>
                </a:lnTo>
                <a:lnTo>
                  <a:pt x="8521" y="326088"/>
                </a:lnTo>
                <a:lnTo>
                  <a:pt x="10982" y="311602"/>
                </a:lnTo>
                <a:lnTo>
                  <a:pt x="13845" y="297051"/>
                </a:lnTo>
                <a:lnTo>
                  <a:pt x="27233" y="232687"/>
                </a:lnTo>
                <a:lnTo>
                  <a:pt x="32021" y="216300"/>
                </a:lnTo>
                <a:lnTo>
                  <a:pt x="37659" y="200481"/>
                </a:lnTo>
                <a:lnTo>
                  <a:pt x="43866" y="185041"/>
                </a:lnTo>
                <a:lnTo>
                  <a:pt x="54024" y="158098"/>
                </a:lnTo>
                <a:lnTo>
                  <a:pt x="58446" y="145775"/>
                </a:lnTo>
                <a:lnTo>
                  <a:pt x="63841" y="133889"/>
                </a:lnTo>
                <a:lnTo>
                  <a:pt x="69885" y="122294"/>
                </a:lnTo>
                <a:lnTo>
                  <a:pt x="76361" y="110894"/>
                </a:lnTo>
                <a:lnTo>
                  <a:pt x="90082" y="85176"/>
                </a:lnTo>
                <a:lnTo>
                  <a:pt x="97166" y="71466"/>
                </a:lnTo>
                <a:lnTo>
                  <a:pt x="104337" y="59879"/>
                </a:lnTo>
                <a:lnTo>
                  <a:pt x="111563" y="49707"/>
                </a:lnTo>
                <a:lnTo>
                  <a:pt x="118829" y="40479"/>
                </a:lnTo>
                <a:lnTo>
                  <a:pt x="122449" y="30657"/>
                </a:lnTo>
                <a:lnTo>
                  <a:pt x="123638" y="20438"/>
                </a:lnTo>
                <a:lnTo>
                  <a:pt x="11133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241300" y="1663700"/>
            <a:ext cx="4737100" cy="4711700"/>
            <a:chOff x="241300" y="16637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406400" y="1803400"/>
              <a:ext cx="4436237" cy="4431666"/>
              <a:chOff x="406400" y="1803400"/>
              <a:chExt cx="4436237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406400" y="18133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406400" y="18034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21894" y="2024888"/>
                <a:ext cx="4411727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2988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629030" y="18144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848233" y="1813305"/>
                <a:ext cx="22987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7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1070610" y="18144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286636" y="18133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509013" y="18144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731645" y="18155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951989" y="1814448"/>
                <a:ext cx="24132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7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173223" y="18164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387980" y="18144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611882" y="18155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834258" y="1815592"/>
                <a:ext cx="25275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4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3054604" y="18155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276091" y="18164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490848" y="18144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714369" y="18155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936746" y="18164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4157090" y="1815592"/>
                <a:ext cx="26545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377435" y="18155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593463" y="18155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4810505" y="18121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19480" y="22461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20623" y="24655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18591" y="2681223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23037" y="3787394"/>
                <a:ext cx="4414902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130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20623" y="35681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20623" y="3346703"/>
                <a:ext cx="4407410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2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23037" y="3125470"/>
                <a:ext cx="441401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2" h="22988">
                    <a:moveTo>
                      <a:pt x="0" y="0"/>
                    </a:moveTo>
                    <a:lnTo>
                      <a:pt x="4414011" y="0"/>
                    </a:lnTo>
                    <a:lnTo>
                      <a:pt x="441401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21894" y="29060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19480" y="4005326"/>
                <a:ext cx="4406267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7" h="23115">
                    <a:moveTo>
                      <a:pt x="0" y="0"/>
                    </a:moveTo>
                    <a:lnTo>
                      <a:pt x="4406266" y="0"/>
                    </a:lnTo>
                    <a:lnTo>
                      <a:pt x="4406266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18591" y="42269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17448" y="44484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18591" y="4667630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17448" y="48835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20623" y="59850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20623" y="5768975"/>
                <a:ext cx="4416173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3" h="26543">
                    <a:moveTo>
                      <a:pt x="0" y="0"/>
                    </a:moveTo>
                    <a:lnTo>
                      <a:pt x="4416172" y="0"/>
                    </a:lnTo>
                    <a:lnTo>
                      <a:pt x="4416172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17448" y="55486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18591" y="5327396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18591" y="5108321"/>
                <a:ext cx="4409442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1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06400" y="62085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2603500" y="16637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41300" y="39878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219700" y="1930400"/>
            <a:ext cx="4699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Find the distance by counting the grid spaces between them.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1. Subtract the y-coordinate of point B from the y-coordinate of point A.  How is the value different from the solution above?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2.  Assume points C(x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,y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) and D(x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,y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1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) lie on the same vertical line.  Write an expression that can be used to find the distance between the points.  Check your expression using (-2, 4) and (-2, -3).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1010919" y="2438400"/>
            <a:ext cx="104142" cy="123190"/>
          </a:xfrm>
          <a:custGeom>
            <a:avLst/>
            <a:gdLst/>
            <a:ahLst/>
            <a:cxnLst/>
            <a:rect l="0" t="0" r="0" b="0"/>
            <a:pathLst>
              <a:path w="104142" h="123190">
                <a:moveTo>
                  <a:pt x="55881" y="0"/>
                </a:moveTo>
                <a:lnTo>
                  <a:pt x="55881" y="26670"/>
                </a:lnTo>
                <a:lnTo>
                  <a:pt x="58420" y="36829"/>
                </a:lnTo>
                <a:lnTo>
                  <a:pt x="63500" y="44450"/>
                </a:lnTo>
                <a:lnTo>
                  <a:pt x="69850" y="50800"/>
                </a:lnTo>
                <a:lnTo>
                  <a:pt x="76200" y="54610"/>
                </a:lnTo>
                <a:lnTo>
                  <a:pt x="83820" y="57150"/>
                </a:lnTo>
                <a:lnTo>
                  <a:pt x="91441" y="59689"/>
                </a:lnTo>
                <a:lnTo>
                  <a:pt x="93981" y="58420"/>
                </a:lnTo>
                <a:lnTo>
                  <a:pt x="92711" y="54610"/>
                </a:lnTo>
                <a:lnTo>
                  <a:pt x="88900" y="48260"/>
                </a:lnTo>
                <a:lnTo>
                  <a:pt x="85091" y="44450"/>
                </a:lnTo>
                <a:lnTo>
                  <a:pt x="81281" y="39370"/>
                </a:lnTo>
                <a:lnTo>
                  <a:pt x="76200" y="34289"/>
                </a:lnTo>
                <a:lnTo>
                  <a:pt x="68581" y="31750"/>
                </a:lnTo>
                <a:lnTo>
                  <a:pt x="57150" y="29210"/>
                </a:lnTo>
                <a:lnTo>
                  <a:pt x="44450" y="27939"/>
                </a:lnTo>
                <a:lnTo>
                  <a:pt x="35561" y="30479"/>
                </a:lnTo>
                <a:lnTo>
                  <a:pt x="29211" y="34289"/>
                </a:lnTo>
                <a:lnTo>
                  <a:pt x="25400" y="39370"/>
                </a:lnTo>
                <a:lnTo>
                  <a:pt x="22861" y="45720"/>
                </a:lnTo>
                <a:lnTo>
                  <a:pt x="21591" y="53339"/>
                </a:lnTo>
                <a:lnTo>
                  <a:pt x="20320" y="60960"/>
                </a:lnTo>
                <a:lnTo>
                  <a:pt x="21591" y="66039"/>
                </a:lnTo>
                <a:lnTo>
                  <a:pt x="26670" y="69850"/>
                </a:lnTo>
                <a:lnTo>
                  <a:pt x="31750" y="71120"/>
                </a:lnTo>
                <a:lnTo>
                  <a:pt x="39370" y="73660"/>
                </a:lnTo>
                <a:lnTo>
                  <a:pt x="49531" y="73660"/>
                </a:lnTo>
                <a:lnTo>
                  <a:pt x="59691" y="74929"/>
                </a:lnTo>
                <a:lnTo>
                  <a:pt x="68581" y="73660"/>
                </a:lnTo>
                <a:lnTo>
                  <a:pt x="76200" y="72389"/>
                </a:lnTo>
                <a:lnTo>
                  <a:pt x="81281" y="68579"/>
                </a:lnTo>
                <a:lnTo>
                  <a:pt x="87631" y="66039"/>
                </a:lnTo>
                <a:lnTo>
                  <a:pt x="92711" y="62229"/>
                </a:lnTo>
                <a:lnTo>
                  <a:pt x="96520" y="58420"/>
                </a:lnTo>
                <a:lnTo>
                  <a:pt x="100331" y="52070"/>
                </a:lnTo>
                <a:lnTo>
                  <a:pt x="102870" y="43179"/>
                </a:lnTo>
                <a:lnTo>
                  <a:pt x="104141" y="33020"/>
                </a:lnTo>
                <a:lnTo>
                  <a:pt x="101600" y="24129"/>
                </a:lnTo>
                <a:lnTo>
                  <a:pt x="97791" y="17779"/>
                </a:lnTo>
                <a:lnTo>
                  <a:pt x="92711" y="11429"/>
                </a:lnTo>
                <a:lnTo>
                  <a:pt x="86361" y="7620"/>
                </a:lnTo>
                <a:lnTo>
                  <a:pt x="78741" y="5079"/>
                </a:lnTo>
                <a:lnTo>
                  <a:pt x="71120" y="3810"/>
                </a:lnTo>
                <a:lnTo>
                  <a:pt x="63500" y="2539"/>
                </a:lnTo>
                <a:lnTo>
                  <a:pt x="54611" y="1270"/>
                </a:lnTo>
                <a:lnTo>
                  <a:pt x="46991" y="1270"/>
                </a:lnTo>
                <a:lnTo>
                  <a:pt x="40641" y="2539"/>
                </a:lnTo>
                <a:lnTo>
                  <a:pt x="34291" y="3810"/>
                </a:lnTo>
                <a:lnTo>
                  <a:pt x="29211" y="7620"/>
                </a:lnTo>
                <a:lnTo>
                  <a:pt x="25400" y="12700"/>
                </a:lnTo>
                <a:lnTo>
                  <a:pt x="22861" y="21589"/>
                </a:lnTo>
                <a:lnTo>
                  <a:pt x="21591" y="31750"/>
                </a:lnTo>
                <a:lnTo>
                  <a:pt x="20320" y="39370"/>
                </a:lnTo>
                <a:lnTo>
                  <a:pt x="19050" y="45720"/>
                </a:lnTo>
                <a:lnTo>
                  <a:pt x="19050" y="52070"/>
                </a:lnTo>
                <a:lnTo>
                  <a:pt x="22861" y="55879"/>
                </a:lnTo>
                <a:lnTo>
                  <a:pt x="29211" y="58420"/>
                </a:lnTo>
                <a:lnTo>
                  <a:pt x="38100" y="59689"/>
                </a:lnTo>
                <a:lnTo>
                  <a:pt x="46991" y="60960"/>
                </a:lnTo>
                <a:lnTo>
                  <a:pt x="55881" y="62229"/>
                </a:lnTo>
                <a:lnTo>
                  <a:pt x="64770" y="62229"/>
                </a:lnTo>
                <a:lnTo>
                  <a:pt x="69850" y="59689"/>
                </a:lnTo>
                <a:lnTo>
                  <a:pt x="73661" y="55879"/>
                </a:lnTo>
                <a:lnTo>
                  <a:pt x="76200" y="49529"/>
                </a:lnTo>
                <a:lnTo>
                  <a:pt x="77470" y="43179"/>
                </a:lnTo>
                <a:lnTo>
                  <a:pt x="78741" y="35560"/>
                </a:lnTo>
                <a:lnTo>
                  <a:pt x="80011" y="27939"/>
                </a:lnTo>
                <a:lnTo>
                  <a:pt x="77470" y="21589"/>
                </a:lnTo>
                <a:lnTo>
                  <a:pt x="73661" y="15239"/>
                </a:lnTo>
                <a:lnTo>
                  <a:pt x="67311" y="10160"/>
                </a:lnTo>
                <a:lnTo>
                  <a:pt x="60961" y="7620"/>
                </a:lnTo>
                <a:lnTo>
                  <a:pt x="53341" y="5079"/>
                </a:lnTo>
                <a:lnTo>
                  <a:pt x="45720" y="2539"/>
                </a:lnTo>
                <a:lnTo>
                  <a:pt x="39370" y="2539"/>
                </a:lnTo>
                <a:lnTo>
                  <a:pt x="33020" y="1270"/>
                </a:lnTo>
                <a:lnTo>
                  <a:pt x="27941" y="1270"/>
                </a:lnTo>
                <a:lnTo>
                  <a:pt x="22861" y="3810"/>
                </a:lnTo>
                <a:lnTo>
                  <a:pt x="19050" y="7620"/>
                </a:lnTo>
                <a:lnTo>
                  <a:pt x="13970" y="13970"/>
                </a:lnTo>
                <a:lnTo>
                  <a:pt x="11431" y="21589"/>
                </a:lnTo>
                <a:lnTo>
                  <a:pt x="8891" y="31750"/>
                </a:lnTo>
                <a:lnTo>
                  <a:pt x="7620" y="41910"/>
                </a:lnTo>
                <a:lnTo>
                  <a:pt x="6350" y="52070"/>
                </a:lnTo>
                <a:lnTo>
                  <a:pt x="6350" y="60960"/>
                </a:lnTo>
                <a:lnTo>
                  <a:pt x="6350" y="71120"/>
                </a:lnTo>
                <a:lnTo>
                  <a:pt x="7620" y="80010"/>
                </a:lnTo>
                <a:lnTo>
                  <a:pt x="8891" y="88900"/>
                </a:lnTo>
                <a:lnTo>
                  <a:pt x="11431" y="96520"/>
                </a:lnTo>
                <a:lnTo>
                  <a:pt x="15241" y="104139"/>
                </a:lnTo>
                <a:lnTo>
                  <a:pt x="19050" y="110489"/>
                </a:lnTo>
                <a:lnTo>
                  <a:pt x="22861" y="115570"/>
                </a:lnTo>
                <a:lnTo>
                  <a:pt x="29211" y="119379"/>
                </a:lnTo>
                <a:lnTo>
                  <a:pt x="38100" y="121920"/>
                </a:lnTo>
                <a:lnTo>
                  <a:pt x="48261" y="123189"/>
                </a:lnTo>
                <a:lnTo>
                  <a:pt x="54611" y="121920"/>
                </a:lnTo>
                <a:lnTo>
                  <a:pt x="59691" y="118110"/>
                </a:lnTo>
                <a:lnTo>
                  <a:pt x="62231" y="113029"/>
                </a:lnTo>
                <a:lnTo>
                  <a:pt x="64770" y="104139"/>
                </a:lnTo>
                <a:lnTo>
                  <a:pt x="66041" y="95250"/>
                </a:lnTo>
                <a:lnTo>
                  <a:pt x="67311" y="85089"/>
                </a:lnTo>
                <a:lnTo>
                  <a:pt x="66041" y="76200"/>
                </a:lnTo>
                <a:lnTo>
                  <a:pt x="63500" y="68579"/>
                </a:lnTo>
                <a:lnTo>
                  <a:pt x="60961" y="63500"/>
                </a:lnTo>
                <a:lnTo>
                  <a:pt x="57150" y="57150"/>
                </a:lnTo>
                <a:lnTo>
                  <a:pt x="50800" y="52070"/>
                </a:lnTo>
                <a:lnTo>
                  <a:pt x="44450" y="48260"/>
                </a:lnTo>
                <a:lnTo>
                  <a:pt x="38100" y="41910"/>
                </a:lnTo>
                <a:lnTo>
                  <a:pt x="33020" y="34289"/>
                </a:lnTo>
                <a:lnTo>
                  <a:pt x="27941" y="27939"/>
                </a:lnTo>
                <a:lnTo>
                  <a:pt x="22861" y="24129"/>
                </a:lnTo>
                <a:lnTo>
                  <a:pt x="19050" y="22860"/>
                </a:lnTo>
                <a:lnTo>
                  <a:pt x="13970" y="24129"/>
                </a:lnTo>
                <a:lnTo>
                  <a:pt x="10161" y="26670"/>
                </a:lnTo>
                <a:lnTo>
                  <a:pt x="5081" y="31750"/>
                </a:lnTo>
                <a:lnTo>
                  <a:pt x="1270" y="38100"/>
                </a:lnTo>
                <a:lnTo>
                  <a:pt x="0" y="44450"/>
                </a:lnTo>
                <a:lnTo>
                  <a:pt x="0" y="49529"/>
                </a:lnTo>
                <a:lnTo>
                  <a:pt x="1270" y="53339"/>
                </a:lnTo>
                <a:lnTo>
                  <a:pt x="3811" y="59689"/>
                </a:lnTo>
                <a:lnTo>
                  <a:pt x="7620" y="67310"/>
                </a:lnTo>
                <a:lnTo>
                  <a:pt x="11431" y="73660"/>
                </a:lnTo>
                <a:lnTo>
                  <a:pt x="16511" y="78739"/>
                </a:lnTo>
                <a:lnTo>
                  <a:pt x="21591" y="82550"/>
                </a:lnTo>
                <a:lnTo>
                  <a:pt x="29211" y="85089"/>
                </a:lnTo>
                <a:lnTo>
                  <a:pt x="38100" y="86360"/>
                </a:lnTo>
                <a:lnTo>
                  <a:pt x="48261" y="86360"/>
                </a:lnTo>
                <a:lnTo>
                  <a:pt x="59691" y="87629"/>
                </a:lnTo>
                <a:lnTo>
                  <a:pt x="68581" y="85089"/>
                </a:lnTo>
                <a:lnTo>
                  <a:pt x="74931" y="81279"/>
                </a:lnTo>
                <a:lnTo>
                  <a:pt x="81281" y="74929"/>
                </a:lnTo>
                <a:lnTo>
                  <a:pt x="83820" y="69850"/>
                </a:lnTo>
                <a:lnTo>
                  <a:pt x="85091" y="64770"/>
                </a:lnTo>
                <a:lnTo>
                  <a:pt x="83820" y="59689"/>
                </a:lnTo>
                <a:lnTo>
                  <a:pt x="81281" y="55879"/>
                </a:lnTo>
                <a:lnTo>
                  <a:pt x="78741" y="50800"/>
                </a:lnTo>
                <a:lnTo>
                  <a:pt x="55881" y="38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010919" y="5934709"/>
            <a:ext cx="143512" cy="134621"/>
          </a:xfrm>
          <a:custGeom>
            <a:avLst/>
            <a:gdLst/>
            <a:ahLst/>
            <a:cxnLst/>
            <a:rect l="0" t="0" r="0" b="0"/>
            <a:pathLst>
              <a:path w="143512" h="134621">
                <a:moveTo>
                  <a:pt x="55881" y="59691"/>
                </a:moveTo>
                <a:lnTo>
                  <a:pt x="55881" y="73661"/>
                </a:lnTo>
                <a:lnTo>
                  <a:pt x="57150" y="80011"/>
                </a:lnTo>
                <a:lnTo>
                  <a:pt x="59691" y="87631"/>
                </a:lnTo>
                <a:lnTo>
                  <a:pt x="62231" y="95250"/>
                </a:lnTo>
                <a:lnTo>
                  <a:pt x="66041" y="101600"/>
                </a:lnTo>
                <a:lnTo>
                  <a:pt x="69850" y="107950"/>
                </a:lnTo>
                <a:lnTo>
                  <a:pt x="73661" y="113031"/>
                </a:lnTo>
                <a:lnTo>
                  <a:pt x="80011" y="115570"/>
                </a:lnTo>
                <a:lnTo>
                  <a:pt x="88900" y="118111"/>
                </a:lnTo>
                <a:lnTo>
                  <a:pt x="99061" y="120650"/>
                </a:lnTo>
                <a:lnTo>
                  <a:pt x="107950" y="116841"/>
                </a:lnTo>
                <a:lnTo>
                  <a:pt x="114300" y="110491"/>
                </a:lnTo>
                <a:lnTo>
                  <a:pt x="120650" y="101600"/>
                </a:lnTo>
                <a:lnTo>
                  <a:pt x="123191" y="93981"/>
                </a:lnTo>
                <a:lnTo>
                  <a:pt x="123191" y="85091"/>
                </a:lnTo>
                <a:lnTo>
                  <a:pt x="121920" y="76200"/>
                </a:lnTo>
                <a:lnTo>
                  <a:pt x="118111" y="71120"/>
                </a:lnTo>
                <a:lnTo>
                  <a:pt x="113031" y="67311"/>
                </a:lnTo>
                <a:lnTo>
                  <a:pt x="106681" y="64770"/>
                </a:lnTo>
                <a:lnTo>
                  <a:pt x="101600" y="63500"/>
                </a:lnTo>
                <a:lnTo>
                  <a:pt x="95250" y="62231"/>
                </a:lnTo>
                <a:lnTo>
                  <a:pt x="91441" y="60961"/>
                </a:lnTo>
                <a:lnTo>
                  <a:pt x="87631" y="64770"/>
                </a:lnTo>
                <a:lnTo>
                  <a:pt x="85091" y="71120"/>
                </a:lnTo>
                <a:lnTo>
                  <a:pt x="83820" y="80011"/>
                </a:lnTo>
                <a:lnTo>
                  <a:pt x="83820" y="88900"/>
                </a:lnTo>
                <a:lnTo>
                  <a:pt x="82550" y="97791"/>
                </a:lnTo>
                <a:lnTo>
                  <a:pt x="82550" y="106681"/>
                </a:lnTo>
                <a:lnTo>
                  <a:pt x="85091" y="111761"/>
                </a:lnTo>
                <a:lnTo>
                  <a:pt x="88900" y="115570"/>
                </a:lnTo>
                <a:lnTo>
                  <a:pt x="95250" y="118111"/>
                </a:lnTo>
                <a:lnTo>
                  <a:pt x="100331" y="118111"/>
                </a:lnTo>
                <a:lnTo>
                  <a:pt x="105411" y="116841"/>
                </a:lnTo>
                <a:lnTo>
                  <a:pt x="110491" y="115570"/>
                </a:lnTo>
                <a:lnTo>
                  <a:pt x="113031" y="109220"/>
                </a:lnTo>
                <a:lnTo>
                  <a:pt x="115570" y="101600"/>
                </a:lnTo>
                <a:lnTo>
                  <a:pt x="116841" y="91441"/>
                </a:lnTo>
                <a:lnTo>
                  <a:pt x="115570" y="83820"/>
                </a:lnTo>
                <a:lnTo>
                  <a:pt x="114300" y="77470"/>
                </a:lnTo>
                <a:lnTo>
                  <a:pt x="111761" y="71120"/>
                </a:lnTo>
                <a:lnTo>
                  <a:pt x="105411" y="57150"/>
                </a:lnTo>
                <a:lnTo>
                  <a:pt x="88900" y="25400"/>
                </a:lnTo>
                <a:lnTo>
                  <a:pt x="83820" y="19050"/>
                </a:lnTo>
                <a:lnTo>
                  <a:pt x="77470" y="12700"/>
                </a:lnTo>
                <a:lnTo>
                  <a:pt x="69850" y="7620"/>
                </a:lnTo>
                <a:lnTo>
                  <a:pt x="60961" y="3811"/>
                </a:lnTo>
                <a:lnTo>
                  <a:pt x="50800" y="1270"/>
                </a:lnTo>
                <a:lnTo>
                  <a:pt x="39370" y="0"/>
                </a:lnTo>
                <a:lnTo>
                  <a:pt x="31750" y="1270"/>
                </a:lnTo>
                <a:lnTo>
                  <a:pt x="24131" y="5081"/>
                </a:lnTo>
                <a:lnTo>
                  <a:pt x="17781" y="10161"/>
                </a:lnTo>
                <a:lnTo>
                  <a:pt x="13970" y="19050"/>
                </a:lnTo>
                <a:lnTo>
                  <a:pt x="10161" y="27941"/>
                </a:lnTo>
                <a:lnTo>
                  <a:pt x="8891" y="38100"/>
                </a:lnTo>
                <a:lnTo>
                  <a:pt x="8891" y="46991"/>
                </a:lnTo>
                <a:lnTo>
                  <a:pt x="10161" y="54611"/>
                </a:lnTo>
                <a:lnTo>
                  <a:pt x="12700" y="59691"/>
                </a:lnTo>
                <a:lnTo>
                  <a:pt x="13970" y="67311"/>
                </a:lnTo>
                <a:lnTo>
                  <a:pt x="15241" y="74931"/>
                </a:lnTo>
                <a:lnTo>
                  <a:pt x="16511" y="82550"/>
                </a:lnTo>
                <a:lnTo>
                  <a:pt x="21591" y="87631"/>
                </a:lnTo>
                <a:lnTo>
                  <a:pt x="27941" y="91441"/>
                </a:lnTo>
                <a:lnTo>
                  <a:pt x="38100" y="92711"/>
                </a:lnTo>
                <a:lnTo>
                  <a:pt x="46991" y="95250"/>
                </a:lnTo>
                <a:lnTo>
                  <a:pt x="55881" y="95250"/>
                </a:lnTo>
                <a:lnTo>
                  <a:pt x="63500" y="96520"/>
                </a:lnTo>
                <a:lnTo>
                  <a:pt x="69850" y="92711"/>
                </a:lnTo>
                <a:lnTo>
                  <a:pt x="73661" y="86361"/>
                </a:lnTo>
                <a:lnTo>
                  <a:pt x="76200" y="77470"/>
                </a:lnTo>
                <a:lnTo>
                  <a:pt x="77470" y="68581"/>
                </a:lnTo>
                <a:lnTo>
                  <a:pt x="78741" y="59691"/>
                </a:lnTo>
                <a:lnTo>
                  <a:pt x="80011" y="50800"/>
                </a:lnTo>
                <a:lnTo>
                  <a:pt x="78741" y="43181"/>
                </a:lnTo>
                <a:lnTo>
                  <a:pt x="77470" y="34291"/>
                </a:lnTo>
                <a:lnTo>
                  <a:pt x="73661" y="25400"/>
                </a:lnTo>
                <a:lnTo>
                  <a:pt x="69850" y="19050"/>
                </a:lnTo>
                <a:lnTo>
                  <a:pt x="63500" y="12700"/>
                </a:lnTo>
                <a:lnTo>
                  <a:pt x="57150" y="7620"/>
                </a:lnTo>
                <a:lnTo>
                  <a:pt x="49531" y="5081"/>
                </a:lnTo>
                <a:lnTo>
                  <a:pt x="41911" y="5081"/>
                </a:lnTo>
                <a:lnTo>
                  <a:pt x="34291" y="6350"/>
                </a:lnTo>
                <a:lnTo>
                  <a:pt x="26670" y="8891"/>
                </a:lnTo>
                <a:lnTo>
                  <a:pt x="21591" y="11431"/>
                </a:lnTo>
                <a:lnTo>
                  <a:pt x="15241" y="15241"/>
                </a:lnTo>
                <a:lnTo>
                  <a:pt x="10161" y="20320"/>
                </a:lnTo>
                <a:lnTo>
                  <a:pt x="6350" y="26670"/>
                </a:lnTo>
                <a:lnTo>
                  <a:pt x="1270" y="33020"/>
                </a:lnTo>
                <a:lnTo>
                  <a:pt x="0" y="40641"/>
                </a:lnTo>
                <a:lnTo>
                  <a:pt x="0" y="48261"/>
                </a:lnTo>
                <a:lnTo>
                  <a:pt x="1270" y="55881"/>
                </a:lnTo>
                <a:lnTo>
                  <a:pt x="3811" y="63500"/>
                </a:lnTo>
                <a:lnTo>
                  <a:pt x="7620" y="68581"/>
                </a:lnTo>
                <a:lnTo>
                  <a:pt x="11431" y="74931"/>
                </a:lnTo>
                <a:lnTo>
                  <a:pt x="17781" y="77470"/>
                </a:lnTo>
                <a:lnTo>
                  <a:pt x="25400" y="80011"/>
                </a:lnTo>
                <a:lnTo>
                  <a:pt x="35561" y="82550"/>
                </a:lnTo>
                <a:lnTo>
                  <a:pt x="44450" y="80011"/>
                </a:lnTo>
                <a:lnTo>
                  <a:pt x="50800" y="76200"/>
                </a:lnTo>
                <a:lnTo>
                  <a:pt x="57150" y="71120"/>
                </a:lnTo>
                <a:lnTo>
                  <a:pt x="60961" y="64770"/>
                </a:lnTo>
                <a:lnTo>
                  <a:pt x="63500" y="57150"/>
                </a:lnTo>
                <a:lnTo>
                  <a:pt x="64770" y="49531"/>
                </a:lnTo>
                <a:lnTo>
                  <a:pt x="62231" y="44450"/>
                </a:lnTo>
                <a:lnTo>
                  <a:pt x="55881" y="40641"/>
                </a:lnTo>
                <a:lnTo>
                  <a:pt x="46991" y="39370"/>
                </a:lnTo>
                <a:lnTo>
                  <a:pt x="41911" y="40641"/>
                </a:lnTo>
                <a:lnTo>
                  <a:pt x="38100" y="43181"/>
                </a:lnTo>
                <a:lnTo>
                  <a:pt x="35561" y="49531"/>
                </a:lnTo>
                <a:lnTo>
                  <a:pt x="34291" y="57150"/>
                </a:lnTo>
                <a:lnTo>
                  <a:pt x="33020" y="66041"/>
                </a:lnTo>
                <a:lnTo>
                  <a:pt x="31750" y="76200"/>
                </a:lnTo>
                <a:lnTo>
                  <a:pt x="33020" y="86361"/>
                </a:lnTo>
                <a:lnTo>
                  <a:pt x="34291" y="96520"/>
                </a:lnTo>
                <a:lnTo>
                  <a:pt x="38100" y="105411"/>
                </a:lnTo>
                <a:lnTo>
                  <a:pt x="41911" y="110491"/>
                </a:lnTo>
                <a:lnTo>
                  <a:pt x="48261" y="115570"/>
                </a:lnTo>
                <a:lnTo>
                  <a:pt x="54611" y="118111"/>
                </a:lnTo>
                <a:lnTo>
                  <a:pt x="60961" y="120650"/>
                </a:lnTo>
                <a:lnTo>
                  <a:pt x="66041" y="124461"/>
                </a:lnTo>
                <a:lnTo>
                  <a:pt x="71120" y="128270"/>
                </a:lnTo>
                <a:lnTo>
                  <a:pt x="78741" y="130811"/>
                </a:lnTo>
                <a:lnTo>
                  <a:pt x="87631" y="132081"/>
                </a:lnTo>
                <a:lnTo>
                  <a:pt x="99061" y="133350"/>
                </a:lnTo>
                <a:lnTo>
                  <a:pt x="107950" y="134620"/>
                </a:lnTo>
                <a:lnTo>
                  <a:pt x="118111" y="134620"/>
                </a:lnTo>
                <a:lnTo>
                  <a:pt x="127000" y="134620"/>
                </a:lnTo>
                <a:lnTo>
                  <a:pt x="133350" y="132081"/>
                </a:lnTo>
                <a:lnTo>
                  <a:pt x="137161" y="128270"/>
                </a:lnTo>
                <a:lnTo>
                  <a:pt x="139700" y="121920"/>
                </a:lnTo>
                <a:lnTo>
                  <a:pt x="140970" y="115570"/>
                </a:lnTo>
                <a:lnTo>
                  <a:pt x="142241" y="107950"/>
                </a:lnTo>
                <a:lnTo>
                  <a:pt x="143511" y="100331"/>
                </a:lnTo>
                <a:lnTo>
                  <a:pt x="140970" y="93981"/>
                </a:lnTo>
                <a:lnTo>
                  <a:pt x="137161" y="87631"/>
                </a:lnTo>
                <a:lnTo>
                  <a:pt x="106681" y="723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77900" y="1769110"/>
            <a:ext cx="203201" cy="377191"/>
            <a:chOff x="977900" y="1769110"/>
            <a:chExt cx="203201" cy="377191"/>
          </a:xfrm>
        </p:grpSpPr>
        <p:sp>
          <p:nvSpPr>
            <p:cNvPr id="51" name="Freeform 50"/>
            <p:cNvSpPr/>
            <p:nvPr/>
          </p:nvSpPr>
          <p:spPr>
            <a:xfrm>
              <a:off x="977900" y="1769110"/>
              <a:ext cx="165101" cy="377191"/>
            </a:xfrm>
            <a:custGeom>
              <a:avLst/>
              <a:gdLst/>
              <a:ahLst/>
              <a:cxnLst/>
              <a:rect l="0" t="0" r="0" b="0"/>
              <a:pathLst>
                <a:path w="165101" h="377191">
                  <a:moveTo>
                    <a:pt x="0" y="300990"/>
                  </a:moveTo>
                  <a:lnTo>
                    <a:pt x="0" y="287019"/>
                  </a:lnTo>
                  <a:lnTo>
                    <a:pt x="2539" y="279400"/>
                  </a:lnTo>
                  <a:lnTo>
                    <a:pt x="7619" y="269240"/>
                  </a:lnTo>
                  <a:lnTo>
                    <a:pt x="13969" y="259079"/>
                  </a:lnTo>
                  <a:lnTo>
                    <a:pt x="19050" y="246379"/>
                  </a:lnTo>
                  <a:lnTo>
                    <a:pt x="24130" y="232410"/>
                  </a:lnTo>
                  <a:lnTo>
                    <a:pt x="29210" y="217169"/>
                  </a:lnTo>
                  <a:lnTo>
                    <a:pt x="33019" y="204469"/>
                  </a:lnTo>
                  <a:lnTo>
                    <a:pt x="38100" y="193040"/>
                  </a:lnTo>
                  <a:lnTo>
                    <a:pt x="41910" y="181610"/>
                  </a:lnTo>
                  <a:lnTo>
                    <a:pt x="44450" y="171450"/>
                  </a:lnTo>
                  <a:lnTo>
                    <a:pt x="46989" y="158750"/>
                  </a:lnTo>
                  <a:lnTo>
                    <a:pt x="48260" y="147319"/>
                  </a:lnTo>
                  <a:lnTo>
                    <a:pt x="52069" y="135890"/>
                  </a:lnTo>
                  <a:lnTo>
                    <a:pt x="57150" y="125729"/>
                  </a:lnTo>
                  <a:lnTo>
                    <a:pt x="63500" y="116840"/>
                  </a:lnTo>
                  <a:lnTo>
                    <a:pt x="67310" y="106679"/>
                  </a:lnTo>
                  <a:lnTo>
                    <a:pt x="71119" y="95250"/>
                  </a:lnTo>
                  <a:lnTo>
                    <a:pt x="72389" y="83819"/>
                  </a:lnTo>
                  <a:lnTo>
                    <a:pt x="73660" y="69850"/>
                  </a:lnTo>
                  <a:lnTo>
                    <a:pt x="74930" y="54610"/>
                  </a:lnTo>
                  <a:lnTo>
                    <a:pt x="74930" y="26669"/>
                  </a:lnTo>
                  <a:lnTo>
                    <a:pt x="76200" y="5079"/>
                  </a:lnTo>
                  <a:lnTo>
                    <a:pt x="77469" y="0"/>
                  </a:lnTo>
                  <a:lnTo>
                    <a:pt x="80010" y="0"/>
                  </a:lnTo>
                  <a:lnTo>
                    <a:pt x="82550" y="3810"/>
                  </a:lnTo>
                  <a:lnTo>
                    <a:pt x="85089" y="8890"/>
                  </a:lnTo>
                  <a:lnTo>
                    <a:pt x="86360" y="17779"/>
                  </a:lnTo>
                  <a:lnTo>
                    <a:pt x="87630" y="27940"/>
                  </a:lnTo>
                  <a:lnTo>
                    <a:pt x="87630" y="40640"/>
                  </a:lnTo>
                  <a:lnTo>
                    <a:pt x="88900" y="90169"/>
                  </a:lnTo>
                  <a:lnTo>
                    <a:pt x="88900" y="156210"/>
                  </a:lnTo>
                  <a:lnTo>
                    <a:pt x="90169" y="171450"/>
                  </a:lnTo>
                  <a:lnTo>
                    <a:pt x="92710" y="187960"/>
                  </a:lnTo>
                  <a:lnTo>
                    <a:pt x="95250" y="204469"/>
                  </a:lnTo>
                  <a:lnTo>
                    <a:pt x="99060" y="220979"/>
                  </a:lnTo>
                  <a:lnTo>
                    <a:pt x="106680" y="255269"/>
                  </a:lnTo>
                  <a:lnTo>
                    <a:pt x="111760" y="269240"/>
                  </a:lnTo>
                  <a:lnTo>
                    <a:pt x="118110" y="280669"/>
                  </a:lnTo>
                  <a:lnTo>
                    <a:pt x="125730" y="292100"/>
                  </a:lnTo>
                  <a:lnTo>
                    <a:pt x="132080" y="304800"/>
                  </a:lnTo>
                  <a:lnTo>
                    <a:pt x="137160" y="318769"/>
                  </a:lnTo>
                  <a:lnTo>
                    <a:pt x="142239" y="334010"/>
                  </a:lnTo>
                  <a:lnTo>
                    <a:pt x="147319" y="345440"/>
                  </a:lnTo>
                  <a:lnTo>
                    <a:pt x="151130" y="354329"/>
                  </a:lnTo>
                  <a:lnTo>
                    <a:pt x="165100" y="377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90600" y="19685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50800"/>
                  </a:moveTo>
                  <a:lnTo>
                    <a:pt x="13969" y="44450"/>
                  </a:lnTo>
                  <a:lnTo>
                    <a:pt x="19050" y="40639"/>
                  </a:lnTo>
                  <a:lnTo>
                    <a:pt x="24130" y="36829"/>
                  </a:lnTo>
                  <a:lnTo>
                    <a:pt x="29210" y="33020"/>
                  </a:lnTo>
                  <a:lnTo>
                    <a:pt x="39369" y="30479"/>
                  </a:lnTo>
                  <a:lnTo>
                    <a:pt x="52069" y="29210"/>
                  </a:lnTo>
                  <a:lnTo>
                    <a:pt x="68580" y="27939"/>
                  </a:lnTo>
                  <a:lnTo>
                    <a:pt x="81280" y="25400"/>
                  </a:lnTo>
                  <a:lnTo>
                    <a:pt x="91439" y="22860"/>
                  </a:lnTo>
                  <a:lnTo>
                    <a:pt x="99060" y="19050"/>
                  </a:lnTo>
                  <a:lnTo>
                    <a:pt x="107950" y="16510"/>
                  </a:lnTo>
                  <a:lnTo>
                    <a:pt x="118110" y="15239"/>
                  </a:lnTo>
                  <a:lnTo>
                    <a:pt x="129539" y="15239"/>
                  </a:lnTo>
                  <a:lnTo>
                    <a:pt x="138430" y="12700"/>
                  </a:lnTo>
                  <a:lnTo>
                    <a:pt x="146050" y="1016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028700" y="5626100"/>
            <a:ext cx="88901" cy="228601"/>
            <a:chOff x="1028700" y="5626100"/>
            <a:chExt cx="88901" cy="228601"/>
          </a:xfrm>
        </p:grpSpPr>
        <p:sp>
          <p:nvSpPr>
            <p:cNvPr id="54" name="Freeform 53"/>
            <p:cNvSpPr/>
            <p:nvPr/>
          </p:nvSpPr>
          <p:spPr>
            <a:xfrm>
              <a:off x="1028700" y="56261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28700" y="5651500"/>
              <a:ext cx="88901" cy="190501"/>
            </a:xfrm>
            <a:custGeom>
              <a:avLst/>
              <a:gdLst/>
              <a:ahLst/>
              <a:cxnLst/>
              <a:rect l="0" t="0" r="0" b="0"/>
              <a:pathLst>
                <a:path w="88901" h="190501">
                  <a:moveTo>
                    <a:pt x="0" y="0"/>
                  </a:moveTo>
                  <a:lnTo>
                    <a:pt x="45719" y="0"/>
                  </a:lnTo>
                  <a:lnTo>
                    <a:pt x="54610" y="1270"/>
                  </a:lnTo>
                  <a:lnTo>
                    <a:pt x="63500" y="3809"/>
                  </a:lnTo>
                  <a:lnTo>
                    <a:pt x="72389" y="6350"/>
                  </a:lnTo>
                  <a:lnTo>
                    <a:pt x="77469" y="11429"/>
                  </a:lnTo>
                  <a:lnTo>
                    <a:pt x="81280" y="17779"/>
                  </a:lnTo>
                  <a:lnTo>
                    <a:pt x="83819" y="24129"/>
                  </a:lnTo>
                  <a:lnTo>
                    <a:pt x="85089" y="33020"/>
                  </a:lnTo>
                  <a:lnTo>
                    <a:pt x="86360" y="43179"/>
                  </a:lnTo>
                  <a:lnTo>
                    <a:pt x="87630" y="54609"/>
                  </a:lnTo>
                  <a:lnTo>
                    <a:pt x="87630" y="64770"/>
                  </a:lnTo>
                  <a:lnTo>
                    <a:pt x="88900" y="83820"/>
                  </a:lnTo>
                  <a:lnTo>
                    <a:pt x="86360" y="90170"/>
                  </a:lnTo>
                  <a:lnTo>
                    <a:pt x="81280" y="97790"/>
                  </a:lnTo>
                  <a:lnTo>
                    <a:pt x="59689" y="118109"/>
                  </a:lnTo>
                  <a:lnTo>
                    <a:pt x="59689" y="120650"/>
                  </a:lnTo>
                  <a:lnTo>
                    <a:pt x="62230" y="123190"/>
                  </a:lnTo>
                  <a:lnTo>
                    <a:pt x="67310" y="124459"/>
                  </a:lnTo>
                  <a:lnTo>
                    <a:pt x="71119" y="128270"/>
                  </a:lnTo>
                  <a:lnTo>
                    <a:pt x="76200" y="133350"/>
                  </a:lnTo>
                  <a:lnTo>
                    <a:pt x="80010" y="139700"/>
                  </a:lnTo>
                  <a:lnTo>
                    <a:pt x="82550" y="147320"/>
                  </a:lnTo>
                  <a:lnTo>
                    <a:pt x="85089" y="153670"/>
                  </a:lnTo>
                  <a:lnTo>
                    <a:pt x="86360" y="162559"/>
                  </a:lnTo>
                  <a:lnTo>
                    <a:pt x="83819" y="168909"/>
                  </a:lnTo>
                  <a:lnTo>
                    <a:pt x="80010" y="173990"/>
                  </a:lnTo>
                  <a:lnTo>
                    <a:pt x="74930" y="180340"/>
                  </a:lnTo>
                  <a:lnTo>
                    <a:pt x="68580" y="182879"/>
                  </a:lnTo>
                  <a:lnTo>
                    <a:pt x="60960" y="185420"/>
                  </a:lnTo>
                  <a:lnTo>
                    <a:pt x="53339" y="187959"/>
                  </a:lnTo>
                  <a:lnTo>
                    <a:pt x="44450" y="187959"/>
                  </a:lnTo>
                  <a:lnTo>
                    <a:pt x="33019" y="18922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1054100" y="2501900"/>
            <a:ext cx="0" cy="3530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5760000" y="1134190"/>
            <a:ext cx="11013" cy="770811"/>
          </a:xfrm>
          <a:custGeom>
            <a:avLst/>
            <a:gdLst/>
            <a:ahLst/>
            <a:cxnLst/>
            <a:rect l="0" t="0" r="0" b="0"/>
            <a:pathLst>
              <a:path w="11013" h="770811">
                <a:moveTo>
                  <a:pt x="11012" y="0"/>
                </a:moveTo>
                <a:lnTo>
                  <a:pt x="11012" y="705298"/>
                </a:lnTo>
                <a:lnTo>
                  <a:pt x="0" y="770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057312" y="1321387"/>
            <a:ext cx="1530608" cy="484509"/>
            <a:chOff x="6057312" y="1321387"/>
            <a:chExt cx="1530608" cy="484509"/>
          </a:xfrm>
        </p:grpSpPr>
        <p:sp>
          <p:nvSpPr>
            <p:cNvPr id="59" name="Freeform 58"/>
            <p:cNvSpPr/>
            <p:nvPr/>
          </p:nvSpPr>
          <p:spPr>
            <a:xfrm>
              <a:off x="6057312" y="1354421"/>
              <a:ext cx="154163" cy="187198"/>
            </a:xfrm>
            <a:custGeom>
              <a:avLst/>
              <a:gdLst/>
              <a:ahLst/>
              <a:cxnLst/>
              <a:rect l="0" t="0" r="0" b="0"/>
              <a:pathLst>
                <a:path w="154163" h="187198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2" y="32673"/>
                  </a:lnTo>
                  <a:lnTo>
                    <a:pt x="21173" y="40135"/>
                  </a:lnTo>
                  <a:lnTo>
                    <a:pt x="27574" y="47556"/>
                  </a:lnTo>
                  <a:lnTo>
                    <a:pt x="34288" y="54951"/>
                  </a:lnTo>
                  <a:lnTo>
                    <a:pt x="49497" y="70916"/>
                  </a:lnTo>
                  <a:lnTo>
                    <a:pt x="118184" y="140172"/>
                  </a:lnTo>
                  <a:lnTo>
                    <a:pt x="154162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068324" y="1332398"/>
              <a:ext cx="121128" cy="264279"/>
            </a:xfrm>
            <a:custGeom>
              <a:avLst/>
              <a:gdLst/>
              <a:ahLst/>
              <a:cxnLst/>
              <a:rect l="0" t="0" r="0" b="0"/>
              <a:pathLst>
                <a:path w="121128" h="264279">
                  <a:moveTo>
                    <a:pt x="121127" y="0"/>
                  </a:moveTo>
                  <a:lnTo>
                    <a:pt x="115281" y="17537"/>
                  </a:lnTo>
                  <a:lnTo>
                    <a:pt x="111112" y="25150"/>
                  </a:lnTo>
                  <a:lnTo>
                    <a:pt x="105886" y="32673"/>
                  </a:lnTo>
                  <a:lnTo>
                    <a:pt x="99955" y="40134"/>
                  </a:lnTo>
                  <a:lnTo>
                    <a:pt x="94777" y="48780"/>
                  </a:lnTo>
                  <a:lnTo>
                    <a:pt x="90102" y="58213"/>
                  </a:lnTo>
                  <a:lnTo>
                    <a:pt x="85761" y="68173"/>
                  </a:lnTo>
                  <a:lnTo>
                    <a:pt x="81645" y="78484"/>
                  </a:lnTo>
                  <a:lnTo>
                    <a:pt x="73807" y="99728"/>
                  </a:lnTo>
                  <a:lnTo>
                    <a:pt x="62516" y="132324"/>
                  </a:lnTo>
                  <a:lnTo>
                    <a:pt x="56359" y="145721"/>
                  </a:lnTo>
                  <a:lnTo>
                    <a:pt x="48584" y="160770"/>
                  </a:lnTo>
                  <a:lnTo>
                    <a:pt x="39731" y="176920"/>
                  </a:lnTo>
                  <a:lnTo>
                    <a:pt x="32605" y="192581"/>
                  </a:lnTo>
                  <a:lnTo>
                    <a:pt x="26630" y="207915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409683" y="1673757"/>
              <a:ext cx="1" cy="132139"/>
            </a:xfrm>
            <a:custGeom>
              <a:avLst/>
              <a:gdLst/>
              <a:ahLst/>
              <a:cxnLst/>
              <a:rect l="0" t="0" r="0" b="0"/>
              <a:pathLst>
                <a:path w="1" h="132139">
                  <a:moveTo>
                    <a:pt x="0" y="0"/>
                  </a:move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706995" y="1453526"/>
              <a:ext cx="176185" cy="11012"/>
            </a:xfrm>
            <a:custGeom>
              <a:avLst/>
              <a:gdLst/>
              <a:ahLst/>
              <a:cxnLst/>
              <a:rect l="0" t="0" r="0" b="0"/>
              <a:pathLst>
                <a:path w="176185" h="11012">
                  <a:moveTo>
                    <a:pt x="0" y="0"/>
                  </a:moveTo>
                  <a:lnTo>
                    <a:pt x="114096" y="0"/>
                  </a:lnTo>
                  <a:lnTo>
                    <a:pt x="127451" y="1223"/>
                  </a:lnTo>
                  <a:lnTo>
                    <a:pt x="140025" y="3262"/>
                  </a:lnTo>
                  <a:lnTo>
                    <a:pt x="17618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081387" y="1321387"/>
              <a:ext cx="165175" cy="253267"/>
            </a:xfrm>
            <a:custGeom>
              <a:avLst/>
              <a:gdLst/>
              <a:ahLst/>
              <a:cxnLst/>
              <a:rect l="0" t="0" r="0" b="0"/>
              <a:pathLst>
                <a:path w="165175" h="253267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8797" y="50003"/>
                  </a:lnTo>
                  <a:lnTo>
                    <a:pt x="47057" y="74018"/>
                  </a:lnTo>
                  <a:lnTo>
                    <a:pt x="64145" y="97743"/>
                  </a:lnTo>
                  <a:lnTo>
                    <a:pt x="72128" y="109208"/>
                  </a:lnTo>
                  <a:lnTo>
                    <a:pt x="79896" y="119299"/>
                  </a:lnTo>
                  <a:lnTo>
                    <a:pt x="87523" y="128473"/>
                  </a:lnTo>
                  <a:lnTo>
                    <a:pt x="95054" y="137036"/>
                  </a:lnTo>
                  <a:lnTo>
                    <a:pt x="102522" y="147638"/>
                  </a:lnTo>
                  <a:lnTo>
                    <a:pt x="109947" y="159601"/>
                  </a:lnTo>
                  <a:lnTo>
                    <a:pt x="117345" y="172470"/>
                  </a:lnTo>
                  <a:lnTo>
                    <a:pt x="124723" y="184720"/>
                  </a:lnTo>
                  <a:lnTo>
                    <a:pt x="132089" y="196557"/>
                  </a:lnTo>
                  <a:lnTo>
                    <a:pt x="16517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103411" y="1343410"/>
              <a:ext cx="154163" cy="286301"/>
            </a:xfrm>
            <a:custGeom>
              <a:avLst/>
              <a:gdLst/>
              <a:ahLst/>
              <a:cxnLst/>
              <a:rect l="0" t="0" r="0" b="0"/>
              <a:pathLst>
                <a:path w="154163" h="286301">
                  <a:moveTo>
                    <a:pt x="154162" y="0"/>
                  </a:moveTo>
                  <a:lnTo>
                    <a:pt x="142470" y="11691"/>
                  </a:lnTo>
                  <a:lnTo>
                    <a:pt x="137803" y="20029"/>
                  </a:lnTo>
                  <a:lnTo>
                    <a:pt x="133468" y="30482"/>
                  </a:lnTo>
                  <a:lnTo>
                    <a:pt x="129354" y="42344"/>
                  </a:lnTo>
                  <a:lnTo>
                    <a:pt x="124164" y="53923"/>
                  </a:lnTo>
                  <a:lnTo>
                    <a:pt x="118258" y="65313"/>
                  </a:lnTo>
                  <a:lnTo>
                    <a:pt x="111873" y="76577"/>
                  </a:lnTo>
                  <a:lnTo>
                    <a:pt x="105169" y="87756"/>
                  </a:lnTo>
                  <a:lnTo>
                    <a:pt x="91196" y="109966"/>
                  </a:lnTo>
                  <a:lnTo>
                    <a:pt x="85267" y="121028"/>
                  </a:lnTo>
                  <a:lnTo>
                    <a:pt x="80091" y="132072"/>
                  </a:lnTo>
                  <a:lnTo>
                    <a:pt x="75417" y="143106"/>
                  </a:lnTo>
                  <a:lnTo>
                    <a:pt x="69854" y="154132"/>
                  </a:lnTo>
                  <a:lnTo>
                    <a:pt x="63698" y="165154"/>
                  </a:lnTo>
                  <a:lnTo>
                    <a:pt x="57148" y="176172"/>
                  </a:lnTo>
                  <a:lnTo>
                    <a:pt x="50333" y="188411"/>
                  </a:lnTo>
                  <a:lnTo>
                    <a:pt x="36236" y="215061"/>
                  </a:lnTo>
                  <a:lnTo>
                    <a:pt x="29052" y="227796"/>
                  </a:lnTo>
                  <a:lnTo>
                    <a:pt x="21814" y="239957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11735" y="1593188"/>
              <a:ext cx="176185" cy="168662"/>
            </a:xfrm>
            <a:custGeom>
              <a:avLst/>
              <a:gdLst/>
              <a:ahLst/>
              <a:cxnLst/>
              <a:rect l="0" t="0" r="0" b="0"/>
              <a:pathLst>
                <a:path w="176185" h="168662">
                  <a:moveTo>
                    <a:pt x="0" y="58546"/>
                  </a:moveTo>
                  <a:lnTo>
                    <a:pt x="5845" y="41009"/>
                  </a:lnTo>
                  <a:lnTo>
                    <a:pt x="10014" y="33396"/>
                  </a:lnTo>
                  <a:lnTo>
                    <a:pt x="15240" y="25874"/>
                  </a:lnTo>
                  <a:lnTo>
                    <a:pt x="21171" y="18412"/>
                  </a:lnTo>
                  <a:lnTo>
                    <a:pt x="30020" y="12214"/>
                  </a:lnTo>
                  <a:lnTo>
                    <a:pt x="40812" y="6858"/>
                  </a:lnTo>
                  <a:lnTo>
                    <a:pt x="52901" y="2064"/>
                  </a:lnTo>
                  <a:lnTo>
                    <a:pt x="65855" y="92"/>
                  </a:lnTo>
                  <a:lnTo>
                    <a:pt x="79385" y="0"/>
                  </a:lnTo>
                  <a:lnTo>
                    <a:pt x="93299" y="1163"/>
                  </a:lnTo>
                  <a:lnTo>
                    <a:pt x="101351" y="8055"/>
                  </a:lnTo>
                  <a:lnTo>
                    <a:pt x="105496" y="18768"/>
                  </a:lnTo>
                  <a:lnTo>
                    <a:pt x="107036" y="32027"/>
                  </a:lnTo>
                  <a:lnTo>
                    <a:pt x="106838" y="44537"/>
                  </a:lnTo>
                  <a:lnTo>
                    <a:pt x="105483" y="56548"/>
                  </a:lnTo>
                  <a:lnTo>
                    <a:pt x="103357" y="68225"/>
                  </a:lnTo>
                  <a:lnTo>
                    <a:pt x="99492" y="78457"/>
                  </a:lnTo>
                  <a:lnTo>
                    <a:pt x="94469" y="87726"/>
                  </a:lnTo>
                  <a:lnTo>
                    <a:pt x="88673" y="96352"/>
                  </a:lnTo>
                  <a:lnTo>
                    <a:pt x="81138" y="104549"/>
                  </a:lnTo>
                  <a:lnTo>
                    <a:pt x="72444" y="112461"/>
                  </a:lnTo>
                  <a:lnTo>
                    <a:pt x="62978" y="120183"/>
                  </a:lnTo>
                  <a:lnTo>
                    <a:pt x="54220" y="127778"/>
                  </a:lnTo>
                  <a:lnTo>
                    <a:pt x="45935" y="135288"/>
                  </a:lnTo>
                  <a:lnTo>
                    <a:pt x="37964" y="142742"/>
                  </a:lnTo>
                  <a:lnTo>
                    <a:pt x="35098" y="145264"/>
                  </a:lnTo>
                  <a:lnTo>
                    <a:pt x="35633" y="144499"/>
                  </a:lnTo>
                  <a:lnTo>
                    <a:pt x="38437" y="141541"/>
                  </a:lnTo>
                  <a:lnTo>
                    <a:pt x="43977" y="140793"/>
                  </a:lnTo>
                  <a:lnTo>
                    <a:pt x="51341" y="141518"/>
                  </a:lnTo>
                  <a:lnTo>
                    <a:pt x="59921" y="143225"/>
                  </a:lnTo>
                  <a:lnTo>
                    <a:pt x="69311" y="145586"/>
                  </a:lnTo>
                  <a:lnTo>
                    <a:pt x="79241" y="148384"/>
                  </a:lnTo>
                  <a:lnTo>
                    <a:pt x="89532" y="151472"/>
                  </a:lnTo>
                  <a:lnTo>
                    <a:pt x="114018" y="158167"/>
                  </a:lnTo>
                  <a:lnTo>
                    <a:pt x="176184" y="168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687023" y="958005"/>
            <a:ext cx="66071" cy="1046100"/>
            <a:chOff x="7687023" y="958005"/>
            <a:chExt cx="66071" cy="1046100"/>
          </a:xfrm>
        </p:grpSpPr>
        <p:sp>
          <p:nvSpPr>
            <p:cNvPr id="67" name="Freeform 66"/>
            <p:cNvSpPr/>
            <p:nvPr/>
          </p:nvSpPr>
          <p:spPr>
            <a:xfrm>
              <a:off x="7710578" y="1134190"/>
              <a:ext cx="42516" cy="638672"/>
            </a:xfrm>
            <a:custGeom>
              <a:avLst/>
              <a:gdLst/>
              <a:ahLst/>
              <a:cxnLst/>
              <a:rect l="0" t="0" r="0" b="0"/>
              <a:pathLst>
                <a:path w="42516" h="638672">
                  <a:moveTo>
                    <a:pt x="9480" y="0"/>
                  </a:moveTo>
                  <a:lnTo>
                    <a:pt x="3634" y="29229"/>
                  </a:lnTo>
                  <a:lnTo>
                    <a:pt x="1913" y="43956"/>
                  </a:lnTo>
                  <a:lnTo>
                    <a:pt x="765" y="59892"/>
                  </a:lnTo>
                  <a:lnTo>
                    <a:pt x="0" y="76633"/>
                  </a:lnTo>
                  <a:lnTo>
                    <a:pt x="713" y="92688"/>
                  </a:lnTo>
                  <a:lnTo>
                    <a:pt x="2411" y="108285"/>
                  </a:lnTo>
                  <a:lnTo>
                    <a:pt x="4768" y="123578"/>
                  </a:lnTo>
                  <a:lnTo>
                    <a:pt x="6338" y="139890"/>
                  </a:lnTo>
                  <a:lnTo>
                    <a:pt x="7385" y="156882"/>
                  </a:lnTo>
                  <a:lnTo>
                    <a:pt x="8084" y="174328"/>
                  </a:lnTo>
                  <a:lnTo>
                    <a:pt x="9773" y="190853"/>
                  </a:lnTo>
                  <a:lnTo>
                    <a:pt x="12122" y="206763"/>
                  </a:lnTo>
                  <a:lnTo>
                    <a:pt x="14912" y="222264"/>
                  </a:lnTo>
                  <a:lnTo>
                    <a:pt x="16772" y="237492"/>
                  </a:lnTo>
                  <a:lnTo>
                    <a:pt x="18012" y="252538"/>
                  </a:lnTo>
                  <a:lnTo>
                    <a:pt x="18838" y="267463"/>
                  </a:lnTo>
                  <a:lnTo>
                    <a:pt x="20613" y="283530"/>
                  </a:lnTo>
                  <a:lnTo>
                    <a:pt x="23019" y="300360"/>
                  </a:lnTo>
                  <a:lnTo>
                    <a:pt x="25848" y="317696"/>
                  </a:lnTo>
                  <a:lnTo>
                    <a:pt x="27733" y="335372"/>
                  </a:lnTo>
                  <a:lnTo>
                    <a:pt x="28989" y="353273"/>
                  </a:lnTo>
                  <a:lnTo>
                    <a:pt x="30386" y="388253"/>
                  </a:lnTo>
                  <a:lnTo>
                    <a:pt x="31172" y="435461"/>
                  </a:lnTo>
                  <a:lnTo>
                    <a:pt x="31356" y="465565"/>
                  </a:lnTo>
                  <a:lnTo>
                    <a:pt x="32629" y="480444"/>
                  </a:lnTo>
                  <a:lnTo>
                    <a:pt x="34701" y="495258"/>
                  </a:lnTo>
                  <a:lnTo>
                    <a:pt x="37306" y="510027"/>
                  </a:lnTo>
                  <a:lnTo>
                    <a:pt x="39042" y="527215"/>
                  </a:lnTo>
                  <a:lnTo>
                    <a:pt x="40200" y="546014"/>
                  </a:lnTo>
                  <a:lnTo>
                    <a:pt x="42515" y="638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687023" y="958005"/>
              <a:ext cx="55059" cy="1046100"/>
            </a:xfrm>
            <a:custGeom>
              <a:avLst/>
              <a:gdLst/>
              <a:ahLst/>
              <a:cxnLst/>
              <a:rect l="0" t="0" r="0" b="0"/>
              <a:pathLst>
                <a:path w="55059" h="1046100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9992" y="107975"/>
                  </a:lnTo>
                  <a:lnTo>
                    <a:pt x="10710" y="150945"/>
                  </a:lnTo>
                  <a:lnTo>
                    <a:pt x="10972" y="223962"/>
                  </a:lnTo>
                  <a:lnTo>
                    <a:pt x="12209" y="237400"/>
                  </a:lnTo>
                  <a:lnTo>
                    <a:pt x="14258" y="250030"/>
                  </a:lnTo>
                  <a:lnTo>
                    <a:pt x="16847" y="262120"/>
                  </a:lnTo>
                  <a:lnTo>
                    <a:pt x="18572" y="275075"/>
                  </a:lnTo>
                  <a:lnTo>
                    <a:pt x="19722" y="288605"/>
                  </a:lnTo>
                  <a:lnTo>
                    <a:pt x="21001" y="316689"/>
                  </a:lnTo>
                  <a:lnTo>
                    <a:pt x="21721" y="360015"/>
                  </a:lnTo>
                  <a:lnTo>
                    <a:pt x="21984" y="433162"/>
                  </a:lnTo>
                  <a:lnTo>
                    <a:pt x="23221" y="447830"/>
                  </a:lnTo>
                  <a:lnTo>
                    <a:pt x="25269" y="462504"/>
                  </a:lnTo>
                  <a:lnTo>
                    <a:pt x="27858" y="477180"/>
                  </a:lnTo>
                  <a:lnTo>
                    <a:pt x="29583" y="491858"/>
                  </a:lnTo>
                  <a:lnTo>
                    <a:pt x="30733" y="506537"/>
                  </a:lnTo>
                  <a:lnTo>
                    <a:pt x="31500" y="521218"/>
                  </a:lnTo>
                  <a:lnTo>
                    <a:pt x="33235" y="534675"/>
                  </a:lnTo>
                  <a:lnTo>
                    <a:pt x="35615" y="547317"/>
                  </a:lnTo>
                  <a:lnTo>
                    <a:pt x="38426" y="559416"/>
                  </a:lnTo>
                  <a:lnTo>
                    <a:pt x="40299" y="572376"/>
                  </a:lnTo>
                  <a:lnTo>
                    <a:pt x="41549" y="585910"/>
                  </a:lnTo>
                  <a:lnTo>
                    <a:pt x="42936" y="613998"/>
                  </a:lnTo>
                  <a:lnTo>
                    <a:pt x="43553" y="642795"/>
                  </a:lnTo>
                  <a:lnTo>
                    <a:pt x="43900" y="686522"/>
                  </a:lnTo>
                  <a:lnTo>
                    <a:pt x="45173" y="701159"/>
                  </a:lnTo>
                  <a:lnTo>
                    <a:pt x="47244" y="715812"/>
                  </a:lnTo>
                  <a:lnTo>
                    <a:pt x="49849" y="730474"/>
                  </a:lnTo>
                  <a:lnTo>
                    <a:pt x="51586" y="746366"/>
                  </a:lnTo>
                  <a:lnTo>
                    <a:pt x="52743" y="763078"/>
                  </a:lnTo>
                  <a:lnTo>
                    <a:pt x="54030" y="796738"/>
                  </a:lnTo>
                  <a:lnTo>
                    <a:pt x="54754" y="844425"/>
                  </a:lnTo>
                  <a:lnTo>
                    <a:pt x="55058" y="1046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17601" y="902947"/>
            <a:ext cx="528556" cy="308325"/>
            <a:chOff x="617601" y="902947"/>
            <a:chExt cx="528556" cy="308325"/>
          </a:xfrm>
        </p:grpSpPr>
        <p:sp>
          <p:nvSpPr>
            <p:cNvPr id="70" name="Freeform 69"/>
            <p:cNvSpPr/>
            <p:nvPr/>
          </p:nvSpPr>
          <p:spPr>
            <a:xfrm>
              <a:off x="617601" y="943456"/>
              <a:ext cx="231244" cy="212758"/>
            </a:xfrm>
            <a:custGeom>
              <a:avLst/>
              <a:gdLst/>
              <a:ahLst/>
              <a:cxnLst/>
              <a:rect l="0" t="0" r="0" b="0"/>
              <a:pathLst>
                <a:path w="231244" h="212758">
                  <a:moveTo>
                    <a:pt x="0" y="212757"/>
                  </a:moveTo>
                  <a:lnTo>
                    <a:pt x="5846" y="195221"/>
                  </a:lnTo>
                  <a:lnTo>
                    <a:pt x="8791" y="183937"/>
                  </a:lnTo>
                  <a:lnTo>
                    <a:pt x="15327" y="155086"/>
                  </a:lnTo>
                  <a:lnTo>
                    <a:pt x="21230" y="140052"/>
                  </a:lnTo>
                  <a:lnTo>
                    <a:pt x="28835" y="125135"/>
                  </a:lnTo>
                  <a:lnTo>
                    <a:pt x="37576" y="110296"/>
                  </a:lnTo>
                  <a:lnTo>
                    <a:pt x="44627" y="96733"/>
                  </a:lnTo>
                  <a:lnTo>
                    <a:pt x="50551" y="84021"/>
                  </a:lnTo>
                  <a:lnTo>
                    <a:pt x="55724" y="71875"/>
                  </a:lnTo>
                  <a:lnTo>
                    <a:pt x="61619" y="60108"/>
                  </a:lnTo>
                  <a:lnTo>
                    <a:pt x="67997" y="48592"/>
                  </a:lnTo>
                  <a:lnTo>
                    <a:pt x="74695" y="37244"/>
                  </a:lnTo>
                  <a:lnTo>
                    <a:pt x="88664" y="14848"/>
                  </a:lnTo>
                  <a:lnTo>
                    <a:pt x="95814" y="3737"/>
                  </a:lnTo>
                  <a:lnTo>
                    <a:pt x="103029" y="0"/>
                  </a:lnTo>
                  <a:lnTo>
                    <a:pt x="110285" y="1179"/>
                  </a:lnTo>
                  <a:lnTo>
                    <a:pt x="117570" y="5636"/>
                  </a:lnTo>
                  <a:lnTo>
                    <a:pt x="123650" y="13501"/>
                  </a:lnTo>
                  <a:lnTo>
                    <a:pt x="128926" y="23638"/>
                  </a:lnTo>
                  <a:lnTo>
                    <a:pt x="133668" y="35291"/>
                  </a:lnTo>
                  <a:lnTo>
                    <a:pt x="139276" y="47953"/>
                  </a:lnTo>
                  <a:lnTo>
                    <a:pt x="152032" y="75073"/>
                  </a:lnTo>
                  <a:lnTo>
                    <a:pt x="157636" y="89157"/>
                  </a:lnTo>
                  <a:lnTo>
                    <a:pt x="162596" y="103440"/>
                  </a:lnTo>
                  <a:lnTo>
                    <a:pt x="167126" y="117856"/>
                  </a:lnTo>
                  <a:lnTo>
                    <a:pt x="172592" y="131137"/>
                  </a:lnTo>
                  <a:lnTo>
                    <a:pt x="178684" y="143662"/>
                  </a:lnTo>
                  <a:lnTo>
                    <a:pt x="185192" y="155682"/>
                  </a:lnTo>
                  <a:lnTo>
                    <a:pt x="191978" y="166143"/>
                  </a:lnTo>
                  <a:lnTo>
                    <a:pt x="198949" y="175563"/>
                  </a:lnTo>
                  <a:lnTo>
                    <a:pt x="231243" y="212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17601" y="1068121"/>
              <a:ext cx="187198" cy="1"/>
            </a:xfrm>
            <a:custGeom>
              <a:avLst/>
              <a:gdLst/>
              <a:ahLst/>
              <a:cxnLst/>
              <a:rect l="0" t="0" r="0" b="0"/>
              <a:pathLst>
                <a:path w="187198" h="1">
                  <a:moveTo>
                    <a:pt x="0" y="0"/>
                  </a:move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5809" y="10681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027362" y="902947"/>
              <a:ext cx="118795" cy="308325"/>
            </a:xfrm>
            <a:custGeom>
              <a:avLst/>
              <a:gdLst/>
              <a:ahLst/>
              <a:cxnLst/>
              <a:rect l="0" t="0" r="0" b="0"/>
              <a:pathLst>
                <a:path w="118795" h="308325">
                  <a:moveTo>
                    <a:pt x="63736" y="0"/>
                  </a:moveTo>
                  <a:lnTo>
                    <a:pt x="52045" y="17537"/>
                  </a:lnTo>
                  <a:lnTo>
                    <a:pt x="46154" y="25150"/>
                  </a:lnTo>
                  <a:lnTo>
                    <a:pt x="39780" y="32673"/>
                  </a:lnTo>
                  <a:lnTo>
                    <a:pt x="33083" y="40135"/>
                  </a:lnTo>
                  <a:lnTo>
                    <a:pt x="27395" y="48780"/>
                  </a:lnTo>
                  <a:lnTo>
                    <a:pt x="22380" y="58214"/>
                  </a:lnTo>
                  <a:lnTo>
                    <a:pt x="17813" y="68173"/>
                  </a:lnTo>
                  <a:lnTo>
                    <a:pt x="13545" y="80931"/>
                  </a:lnTo>
                  <a:lnTo>
                    <a:pt x="9475" y="95553"/>
                  </a:lnTo>
                  <a:lnTo>
                    <a:pt x="5539" y="111419"/>
                  </a:lnTo>
                  <a:lnTo>
                    <a:pt x="2915" y="126890"/>
                  </a:lnTo>
                  <a:lnTo>
                    <a:pt x="1166" y="142098"/>
                  </a:lnTo>
                  <a:lnTo>
                    <a:pt x="0" y="157131"/>
                  </a:lnTo>
                  <a:lnTo>
                    <a:pt x="1669" y="172047"/>
                  </a:lnTo>
                  <a:lnTo>
                    <a:pt x="5229" y="186885"/>
                  </a:lnTo>
                  <a:lnTo>
                    <a:pt x="10049" y="201671"/>
                  </a:lnTo>
                  <a:lnTo>
                    <a:pt x="15710" y="215199"/>
                  </a:lnTo>
                  <a:lnTo>
                    <a:pt x="21931" y="227888"/>
                  </a:lnTo>
                  <a:lnTo>
                    <a:pt x="28525" y="240018"/>
                  </a:lnTo>
                  <a:lnTo>
                    <a:pt x="36592" y="250552"/>
                  </a:lnTo>
                  <a:lnTo>
                    <a:pt x="45640" y="260021"/>
                  </a:lnTo>
                  <a:lnTo>
                    <a:pt x="55343" y="268781"/>
                  </a:lnTo>
                  <a:lnTo>
                    <a:pt x="65482" y="277068"/>
                  </a:lnTo>
                  <a:lnTo>
                    <a:pt x="75911" y="285040"/>
                  </a:lnTo>
                  <a:lnTo>
                    <a:pt x="118794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72659" y="847890"/>
            <a:ext cx="1615653" cy="814856"/>
            <a:chOff x="672659" y="847890"/>
            <a:chExt cx="1615653" cy="814856"/>
          </a:xfrm>
        </p:grpSpPr>
        <p:sp>
          <p:nvSpPr>
            <p:cNvPr id="75" name="Freeform 74"/>
            <p:cNvSpPr/>
            <p:nvPr/>
          </p:nvSpPr>
          <p:spPr>
            <a:xfrm>
              <a:off x="1256272" y="1035086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487515" y="922909"/>
              <a:ext cx="139579" cy="233305"/>
            </a:xfrm>
            <a:custGeom>
              <a:avLst/>
              <a:gdLst/>
              <a:ahLst/>
              <a:cxnLst/>
              <a:rect l="0" t="0" r="0" b="0"/>
              <a:pathLst>
                <a:path w="139579" h="233305">
                  <a:moveTo>
                    <a:pt x="0" y="57119"/>
                  </a:moveTo>
                  <a:lnTo>
                    <a:pt x="11691" y="45428"/>
                  </a:lnTo>
                  <a:lnTo>
                    <a:pt x="18805" y="40761"/>
                  </a:lnTo>
                  <a:lnTo>
                    <a:pt x="27219" y="36425"/>
                  </a:lnTo>
                  <a:lnTo>
                    <a:pt x="36498" y="32312"/>
                  </a:lnTo>
                  <a:lnTo>
                    <a:pt x="59860" y="21216"/>
                  </a:lnTo>
                  <a:lnTo>
                    <a:pt x="72941" y="14831"/>
                  </a:lnTo>
                  <a:lnTo>
                    <a:pt x="85332" y="9351"/>
                  </a:lnTo>
                  <a:lnTo>
                    <a:pt x="97264" y="4474"/>
                  </a:lnTo>
                  <a:lnTo>
                    <a:pt x="108889" y="0"/>
                  </a:lnTo>
                  <a:lnTo>
                    <a:pt x="117862" y="1910"/>
                  </a:lnTo>
                  <a:lnTo>
                    <a:pt x="125068" y="8078"/>
                  </a:lnTo>
                  <a:lnTo>
                    <a:pt x="131095" y="17084"/>
                  </a:lnTo>
                  <a:lnTo>
                    <a:pt x="135113" y="27982"/>
                  </a:lnTo>
                  <a:lnTo>
                    <a:pt x="137792" y="40142"/>
                  </a:lnTo>
                  <a:lnTo>
                    <a:pt x="139578" y="53142"/>
                  </a:lnTo>
                  <a:lnTo>
                    <a:pt x="138322" y="67926"/>
                  </a:lnTo>
                  <a:lnTo>
                    <a:pt x="135037" y="83900"/>
                  </a:lnTo>
                  <a:lnTo>
                    <a:pt x="130400" y="100667"/>
                  </a:lnTo>
                  <a:lnTo>
                    <a:pt x="124862" y="116739"/>
                  </a:lnTo>
                  <a:lnTo>
                    <a:pt x="118723" y="132347"/>
                  </a:lnTo>
                  <a:lnTo>
                    <a:pt x="112183" y="147647"/>
                  </a:lnTo>
                  <a:lnTo>
                    <a:pt x="106600" y="162741"/>
                  </a:lnTo>
                  <a:lnTo>
                    <a:pt x="101654" y="177698"/>
                  </a:lnTo>
                  <a:lnTo>
                    <a:pt x="77080" y="2333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476503" y="1046098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22023"/>
                  </a:moveTo>
                  <a:lnTo>
                    <a:pt x="23383" y="22023"/>
                  </a:lnTo>
                  <a:lnTo>
                    <a:pt x="36388" y="20799"/>
                  </a:lnTo>
                  <a:lnTo>
                    <a:pt x="51176" y="18760"/>
                  </a:lnTo>
                  <a:lnTo>
                    <a:pt x="83920" y="13232"/>
                  </a:lnTo>
                  <a:lnTo>
                    <a:pt x="101217" y="10045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696734" y="1134190"/>
              <a:ext cx="66071" cy="154163"/>
            </a:xfrm>
            <a:custGeom>
              <a:avLst/>
              <a:gdLst/>
              <a:ahLst/>
              <a:cxnLst/>
              <a:rect l="0" t="0" r="0" b="0"/>
              <a:pathLst>
                <a:path w="66071" h="154163">
                  <a:moveTo>
                    <a:pt x="66070" y="0"/>
                  </a:moveTo>
                  <a:lnTo>
                    <a:pt x="66070" y="23383"/>
                  </a:lnTo>
                  <a:lnTo>
                    <a:pt x="63623" y="35165"/>
                  </a:lnTo>
                  <a:lnTo>
                    <a:pt x="59544" y="47913"/>
                  </a:lnTo>
                  <a:lnTo>
                    <a:pt x="54378" y="61306"/>
                  </a:lnTo>
                  <a:lnTo>
                    <a:pt x="48487" y="73906"/>
                  </a:lnTo>
                  <a:lnTo>
                    <a:pt x="42113" y="85976"/>
                  </a:lnTo>
                  <a:lnTo>
                    <a:pt x="35416" y="97693"/>
                  </a:lnTo>
                  <a:lnTo>
                    <a:pt x="28505" y="107952"/>
                  </a:lnTo>
                  <a:lnTo>
                    <a:pt x="21451" y="117237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883931" y="909419"/>
              <a:ext cx="170301" cy="213761"/>
            </a:xfrm>
            <a:custGeom>
              <a:avLst/>
              <a:gdLst/>
              <a:ahLst/>
              <a:cxnLst/>
              <a:rect l="0" t="0" r="0" b="0"/>
              <a:pathLst>
                <a:path w="170301" h="213761">
                  <a:moveTo>
                    <a:pt x="0" y="59598"/>
                  </a:moveTo>
                  <a:lnTo>
                    <a:pt x="11691" y="47907"/>
                  </a:lnTo>
                  <a:lnTo>
                    <a:pt x="20029" y="42016"/>
                  </a:lnTo>
                  <a:lnTo>
                    <a:pt x="30482" y="35641"/>
                  </a:lnTo>
                  <a:lnTo>
                    <a:pt x="42344" y="28945"/>
                  </a:lnTo>
                  <a:lnTo>
                    <a:pt x="53923" y="23257"/>
                  </a:lnTo>
                  <a:lnTo>
                    <a:pt x="65313" y="18241"/>
                  </a:lnTo>
                  <a:lnTo>
                    <a:pt x="76576" y="13674"/>
                  </a:lnTo>
                  <a:lnTo>
                    <a:pt x="88979" y="9406"/>
                  </a:lnTo>
                  <a:lnTo>
                    <a:pt x="102142" y="5337"/>
                  </a:lnTo>
                  <a:lnTo>
                    <a:pt x="115812" y="1401"/>
                  </a:lnTo>
                  <a:lnTo>
                    <a:pt x="128595" y="0"/>
                  </a:lnTo>
                  <a:lnTo>
                    <a:pt x="140788" y="290"/>
                  </a:lnTo>
                  <a:lnTo>
                    <a:pt x="152587" y="1707"/>
                  </a:lnTo>
                  <a:lnTo>
                    <a:pt x="160453" y="7545"/>
                  </a:lnTo>
                  <a:lnTo>
                    <a:pt x="165697" y="16331"/>
                  </a:lnTo>
                  <a:lnTo>
                    <a:pt x="169193" y="27083"/>
                  </a:lnTo>
                  <a:lnTo>
                    <a:pt x="170300" y="37921"/>
                  </a:lnTo>
                  <a:lnTo>
                    <a:pt x="169814" y="48817"/>
                  </a:lnTo>
                  <a:lnTo>
                    <a:pt x="168267" y="59752"/>
                  </a:lnTo>
                  <a:lnTo>
                    <a:pt x="164789" y="73159"/>
                  </a:lnTo>
                  <a:lnTo>
                    <a:pt x="160023" y="88215"/>
                  </a:lnTo>
                  <a:lnTo>
                    <a:pt x="154399" y="104369"/>
                  </a:lnTo>
                  <a:lnTo>
                    <a:pt x="148202" y="120033"/>
                  </a:lnTo>
                  <a:lnTo>
                    <a:pt x="141624" y="135370"/>
                  </a:lnTo>
                  <a:lnTo>
                    <a:pt x="134792" y="150488"/>
                  </a:lnTo>
                  <a:lnTo>
                    <a:pt x="129013" y="164238"/>
                  </a:lnTo>
                  <a:lnTo>
                    <a:pt x="123937" y="177074"/>
                  </a:lnTo>
                  <a:lnTo>
                    <a:pt x="110115" y="213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905954" y="1035086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29228" y="22023"/>
                  </a:lnTo>
                  <a:lnTo>
                    <a:pt x="45179" y="20800"/>
                  </a:lnTo>
                  <a:lnTo>
                    <a:pt x="63154" y="18761"/>
                  </a:lnTo>
                  <a:lnTo>
                    <a:pt x="82478" y="16178"/>
                  </a:lnTo>
                  <a:lnTo>
                    <a:pt x="100255" y="13232"/>
                  </a:lnTo>
                  <a:lnTo>
                    <a:pt x="117001" y="10045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137197" y="847890"/>
              <a:ext cx="151115" cy="352371"/>
            </a:xfrm>
            <a:custGeom>
              <a:avLst/>
              <a:gdLst/>
              <a:ahLst/>
              <a:cxnLst/>
              <a:rect l="0" t="0" r="0" b="0"/>
              <a:pathLst>
                <a:path w="151115" h="352371">
                  <a:moveTo>
                    <a:pt x="0" y="0"/>
                  </a:moveTo>
                  <a:lnTo>
                    <a:pt x="23382" y="11691"/>
                  </a:lnTo>
                  <a:lnTo>
                    <a:pt x="35164" y="18805"/>
                  </a:lnTo>
                  <a:lnTo>
                    <a:pt x="47913" y="27219"/>
                  </a:lnTo>
                  <a:lnTo>
                    <a:pt x="61306" y="36498"/>
                  </a:lnTo>
                  <a:lnTo>
                    <a:pt x="73905" y="46355"/>
                  </a:lnTo>
                  <a:lnTo>
                    <a:pt x="85975" y="56597"/>
                  </a:lnTo>
                  <a:lnTo>
                    <a:pt x="97692" y="67095"/>
                  </a:lnTo>
                  <a:lnTo>
                    <a:pt x="107951" y="77765"/>
                  </a:lnTo>
                  <a:lnTo>
                    <a:pt x="117237" y="88548"/>
                  </a:lnTo>
                  <a:lnTo>
                    <a:pt x="125874" y="99408"/>
                  </a:lnTo>
                  <a:lnTo>
                    <a:pt x="132857" y="110318"/>
                  </a:lnTo>
                  <a:lnTo>
                    <a:pt x="138735" y="121262"/>
                  </a:lnTo>
                  <a:lnTo>
                    <a:pt x="143877" y="132229"/>
                  </a:lnTo>
                  <a:lnTo>
                    <a:pt x="147305" y="148104"/>
                  </a:lnTo>
                  <a:lnTo>
                    <a:pt x="149591" y="167252"/>
                  </a:lnTo>
                  <a:lnTo>
                    <a:pt x="151114" y="188582"/>
                  </a:lnTo>
                  <a:lnTo>
                    <a:pt x="150906" y="206473"/>
                  </a:lnTo>
                  <a:lnTo>
                    <a:pt x="149544" y="222070"/>
                  </a:lnTo>
                  <a:lnTo>
                    <a:pt x="147413" y="236139"/>
                  </a:lnTo>
                  <a:lnTo>
                    <a:pt x="143545" y="250413"/>
                  </a:lnTo>
                  <a:lnTo>
                    <a:pt x="138519" y="264822"/>
                  </a:lnTo>
                  <a:lnTo>
                    <a:pt x="132722" y="279323"/>
                  </a:lnTo>
                  <a:lnTo>
                    <a:pt x="126410" y="291437"/>
                  </a:lnTo>
                  <a:lnTo>
                    <a:pt x="88092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05694" y="1431502"/>
              <a:ext cx="1" cy="231244"/>
            </a:xfrm>
            <a:custGeom>
              <a:avLst/>
              <a:gdLst/>
              <a:ahLst/>
              <a:cxnLst/>
              <a:rect l="0" t="0" r="0" b="0"/>
              <a:pathLst>
                <a:path w="1" h="231244">
                  <a:moveTo>
                    <a:pt x="0" y="0"/>
                  </a:move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72659" y="1393579"/>
              <a:ext cx="153801" cy="258156"/>
            </a:xfrm>
            <a:custGeom>
              <a:avLst/>
              <a:gdLst/>
              <a:ahLst/>
              <a:cxnLst/>
              <a:rect l="0" t="0" r="0" b="0"/>
              <a:pathLst>
                <a:path w="153801" h="258156">
                  <a:moveTo>
                    <a:pt x="0" y="37923"/>
                  </a:moveTo>
                  <a:lnTo>
                    <a:pt x="11691" y="14541"/>
                  </a:lnTo>
                  <a:lnTo>
                    <a:pt x="21253" y="7653"/>
                  </a:lnTo>
                  <a:lnTo>
                    <a:pt x="33745" y="3061"/>
                  </a:lnTo>
                  <a:lnTo>
                    <a:pt x="48190" y="0"/>
                  </a:lnTo>
                  <a:lnTo>
                    <a:pt x="60267" y="406"/>
                  </a:lnTo>
                  <a:lnTo>
                    <a:pt x="70766" y="3124"/>
                  </a:lnTo>
                  <a:lnTo>
                    <a:pt x="80212" y="7383"/>
                  </a:lnTo>
                  <a:lnTo>
                    <a:pt x="85286" y="13892"/>
                  </a:lnTo>
                  <a:lnTo>
                    <a:pt x="87445" y="21903"/>
                  </a:lnTo>
                  <a:lnTo>
                    <a:pt x="87661" y="30913"/>
                  </a:lnTo>
                  <a:lnTo>
                    <a:pt x="85358" y="39368"/>
                  </a:lnTo>
                  <a:lnTo>
                    <a:pt x="81375" y="47451"/>
                  </a:lnTo>
                  <a:lnTo>
                    <a:pt x="76273" y="55287"/>
                  </a:lnTo>
                  <a:lnTo>
                    <a:pt x="70425" y="62957"/>
                  </a:lnTo>
                  <a:lnTo>
                    <a:pt x="64079" y="70518"/>
                  </a:lnTo>
                  <a:lnTo>
                    <a:pt x="57401" y="78006"/>
                  </a:lnTo>
                  <a:lnTo>
                    <a:pt x="49279" y="84221"/>
                  </a:lnTo>
                  <a:lnTo>
                    <a:pt x="40194" y="89588"/>
                  </a:lnTo>
                  <a:lnTo>
                    <a:pt x="30466" y="94390"/>
                  </a:lnTo>
                  <a:lnTo>
                    <a:pt x="28876" y="98814"/>
                  </a:lnTo>
                  <a:lnTo>
                    <a:pt x="32709" y="102988"/>
                  </a:lnTo>
                  <a:lnTo>
                    <a:pt x="40159" y="106993"/>
                  </a:lnTo>
                  <a:lnTo>
                    <a:pt x="50019" y="110887"/>
                  </a:lnTo>
                  <a:lnTo>
                    <a:pt x="61487" y="114707"/>
                  </a:lnTo>
                  <a:lnTo>
                    <a:pt x="74026" y="118476"/>
                  </a:lnTo>
                  <a:lnTo>
                    <a:pt x="87279" y="123437"/>
                  </a:lnTo>
                  <a:lnTo>
                    <a:pt x="101009" y="129190"/>
                  </a:lnTo>
                  <a:lnTo>
                    <a:pt x="115056" y="135473"/>
                  </a:lnTo>
                  <a:lnTo>
                    <a:pt x="126868" y="143332"/>
                  </a:lnTo>
                  <a:lnTo>
                    <a:pt x="137189" y="152242"/>
                  </a:lnTo>
                  <a:lnTo>
                    <a:pt x="146517" y="161853"/>
                  </a:lnTo>
                  <a:lnTo>
                    <a:pt x="151513" y="171930"/>
                  </a:lnTo>
                  <a:lnTo>
                    <a:pt x="153619" y="182319"/>
                  </a:lnTo>
                  <a:lnTo>
                    <a:pt x="153800" y="192916"/>
                  </a:lnTo>
                  <a:lnTo>
                    <a:pt x="150250" y="203650"/>
                  </a:lnTo>
                  <a:lnTo>
                    <a:pt x="144213" y="214477"/>
                  </a:lnTo>
                  <a:lnTo>
                    <a:pt x="136518" y="225366"/>
                  </a:lnTo>
                  <a:lnTo>
                    <a:pt x="126494" y="233848"/>
                  </a:lnTo>
                  <a:lnTo>
                    <a:pt x="114917" y="240727"/>
                  </a:lnTo>
                  <a:lnTo>
                    <a:pt x="102305" y="246536"/>
                  </a:lnTo>
                  <a:lnTo>
                    <a:pt x="89003" y="250409"/>
                  </a:lnTo>
                  <a:lnTo>
                    <a:pt x="75241" y="252991"/>
                  </a:lnTo>
                  <a:lnTo>
                    <a:pt x="22023" y="258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97795" y="1354421"/>
              <a:ext cx="105212" cy="286302"/>
            </a:xfrm>
            <a:custGeom>
              <a:avLst/>
              <a:gdLst/>
              <a:ahLst/>
              <a:cxnLst/>
              <a:rect l="0" t="0" r="0" b="0"/>
              <a:pathLst>
                <a:path w="105212" h="286302">
                  <a:moveTo>
                    <a:pt x="105211" y="0"/>
                  </a:moveTo>
                  <a:lnTo>
                    <a:pt x="68712" y="36499"/>
                  </a:lnTo>
                  <a:lnTo>
                    <a:pt x="58855" y="48803"/>
                  </a:lnTo>
                  <a:lnTo>
                    <a:pt x="48613" y="63123"/>
                  </a:lnTo>
                  <a:lnTo>
                    <a:pt x="38115" y="78788"/>
                  </a:lnTo>
                  <a:lnTo>
                    <a:pt x="28669" y="95348"/>
                  </a:lnTo>
                  <a:lnTo>
                    <a:pt x="19925" y="112506"/>
                  </a:lnTo>
                  <a:lnTo>
                    <a:pt x="11648" y="130062"/>
                  </a:lnTo>
                  <a:lnTo>
                    <a:pt x="6131" y="147883"/>
                  </a:lnTo>
                  <a:lnTo>
                    <a:pt x="2452" y="165882"/>
                  </a:lnTo>
                  <a:lnTo>
                    <a:pt x="0" y="183999"/>
                  </a:lnTo>
                  <a:lnTo>
                    <a:pt x="2036" y="199747"/>
                  </a:lnTo>
                  <a:lnTo>
                    <a:pt x="7063" y="213916"/>
                  </a:lnTo>
                  <a:lnTo>
                    <a:pt x="14085" y="227033"/>
                  </a:lnTo>
                  <a:lnTo>
                    <a:pt x="22437" y="238224"/>
                  </a:lnTo>
                  <a:lnTo>
                    <a:pt x="31676" y="248133"/>
                  </a:lnTo>
                  <a:lnTo>
                    <a:pt x="41506" y="257185"/>
                  </a:lnTo>
                  <a:lnTo>
                    <a:pt x="52953" y="264443"/>
                  </a:lnTo>
                  <a:lnTo>
                    <a:pt x="65478" y="270506"/>
                  </a:lnTo>
                  <a:lnTo>
                    <a:pt x="105211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047052" y="1414645"/>
            <a:ext cx="418440" cy="314171"/>
            <a:chOff x="1047052" y="1414645"/>
            <a:chExt cx="418440" cy="314171"/>
          </a:xfrm>
        </p:grpSpPr>
        <p:sp>
          <p:nvSpPr>
            <p:cNvPr id="86" name="Freeform 85"/>
            <p:cNvSpPr/>
            <p:nvPr/>
          </p:nvSpPr>
          <p:spPr>
            <a:xfrm>
              <a:off x="1047052" y="1453526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11011"/>
                  </a:moveTo>
                  <a:lnTo>
                    <a:pt x="29228" y="11011"/>
                  </a:lnTo>
                  <a:lnTo>
                    <a:pt x="42732" y="9788"/>
                  </a:lnTo>
                  <a:lnTo>
                    <a:pt x="56629" y="7748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245260" y="1414645"/>
              <a:ext cx="134035" cy="215066"/>
            </a:xfrm>
            <a:custGeom>
              <a:avLst/>
              <a:gdLst/>
              <a:ahLst/>
              <a:cxnLst/>
              <a:rect l="0" t="0" r="0" b="0"/>
              <a:pathLst>
                <a:path w="134035" h="215066">
                  <a:moveTo>
                    <a:pt x="0" y="5846"/>
                  </a:moveTo>
                  <a:lnTo>
                    <a:pt x="61306" y="5846"/>
                  </a:lnTo>
                  <a:lnTo>
                    <a:pt x="76353" y="4622"/>
                  </a:lnTo>
                  <a:lnTo>
                    <a:pt x="92501" y="2583"/>
                  </a:lnTo>
                  <a:lnTo>
                    <a:pt x="109384" y="0"/>
                  </a:lnTo>
                  <a:lnTo>
                    <a:pt x="120640" y="3172"/>
                  </a:lnTo>
                  <a:lnTo>
                    <a:pt x="128143" y="10181"/>
                  </a:lnTo>
                  <a:lnTo>
                    <a:pt x="133146" y="19748"/>
                  </a:lnTo>
                  <a:lnTo>
                    <a:pt x="134034" y="31019"/>
                  </a:lnTo>
                  <a:lnTo>
                    <a:pt x="132179" y="43428"/>
                  </a:lnTo>
                  <a:lnTo>
                    <a:pt x="128495" y="56594"/>
                  </a:lnTo>
                  <a:lnTo>
                    <a:pt x="123592" y="71489"/>
                  </a:lnTo>
                  <a:lnTo>
                    <a:pt x="111619" y="104353"/>
                  </a:lnTo>
                  <a:lnTo>
                    <a:pt x="106224" y="120457"/>
                  </a:lnTo>
                  <a:lnTo>
                    <a:pt x="101404" y="136088"/>
                  </a:lnTo>
                  <a:lnTo>
                    <a:pt x="92785" y="165282"/>
                  </a:lnTo>
                  <a:lnTo>
                    <a:pt x="77081" y="215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234249" y="1530606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59891" y="0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432457" y="1618699"/>
              <a:ext cx="33035" cy="110117"/>
            </a:xfrm>
            <a:custGeom>
              <a:avLst/>
              <a:gdLst/>
              <a:ahLst/>
              <a:cxnLst/>
              <a:rect l="0" t="0" r="0" b="0"/>
              <a:pathLst>
                <a:path w="33035" h="110117">
                  <a:moveTo>
                    <a:pt x="33034" y="0"/>
                  </a:moveTo>
                  <a:lnTo>
                    <a:pt x="33034" y="29228"/>
                  </a:lnTo>
                  <a:lnTo>
                    <a:pt x="31811" y="41508"/>
                  </a:lnTo>
                  <a:lnTo>
                    <a:pt x="29772" y="53366"/>
                  </a:lnTo>
                  <a:lnTo>
                    <a:pt x="27189" y="64942"/>
                  </a:lnTo>
                  <a:lnTo>
                    <a:pt x="23020" y="75105"/>
                  </a:lnTo>
                  <a:lnTo>
                    <a:pt x="17794" y="84329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575607" y="1299364"/>
            <a:ext cx="537153" cy="429452"/>
            <a:chOff x="1575607" y="1299364"/>
            <a:chExt cx="537153" cy="429452"/>
          </a:xfrm>
        </p:grpSpPr>
        <p:sp>
          <p:nvSpPr>
            <p:cNvPr id="91" name="Freeform 90"/>
            <p:cNvSpPr/>
            <p:nvPr/>
          </p:nvSpPr>
          <p:spPr>
            <a:xfrm>
              <a:off x="1575607" y="1475549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29228" y="5166"/>
                  </a:lnTo>
                  <a:lnTo>
                    <a:pt x="42732" y="3444"/>
                  </a:lnTo>
                  <a:lnTo>
                    <a:pt x="56629" y="2296"/>
                  </a:lnTo>
                  <a:lnTo>
                    <a:pt x="70787" y="1530"/>
                  </a:lnTo>
                  <a:lnTo>
                    <a:pt x="99570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838032" y="1390517"/>
              <a:ext cx="145004" cy="283241"/>
            </a:xfrm>
            <a:custGeom>
              <a:avLst/>
              <a:gdLst/>
              <a:ahLst/>
              <a:cxnLst/>
              <a:rect l="0" t="0" r="0" b="0"/>
              <a:pathLst>
                <a:path w="145004" h="283241">
                  <a:moveTo>
                    <a:pt x="145003" y="18962"/>
                  </a:moveTo>
                  <a:lnTo>
                    <a:pt x="133312" y="7271"/>
                  </a:lnTo>
                  <a:lnTo>
                    <a:pt x="124974" y="3827"/>
                  </a:lnTo>
                  <a:lnTo>
                    <a:pt x="114521" y="1531"/>
                  </a:lnTo>
                  <a:lnTo>
                    <a:pt x="102658" y="0"/>
                  </a:lnTo>
                  <a:lnTo>
                    <a:pt x="91080" y="1427"/>
                  </a:lnTo>
                  <a:lnTo>
                    <a:pt x="79690" y="4825"/>
                  </a:lnTo>
                  <a:lnTo>
                    <a:pt x="68426" y="9537"/>
                  </a:lnTo>
                  <a:lnTo>
                    <a:pt x="56023" y="15126"/>
                  </a:lnTo>
                  <a:lnTo>
                    <a:pt x="29191" y="27861"/>
                  </a:lnTo>
                  <a:lnTo>
                    <a:pt x="18855" y="35906"/>
                  </a:lnTo>
                  <a:lnTo>
                    <a:pt x="10740" y="44940"/>
                  </a:lnTo>
                  <a:lnTo>
                    <a:pt x="4107" y="54634"/>
                  </a:lnTo>
                  <a:lnTo>
                    <a:pt x="909" y="65990"/>
                  </a:lnTo>
                  <a:lnTo>
                    <a:pt x="0" y="78455"/>
                  </a:lnTo>
                  <a:lnTo>
                    <a:pt x="617" y="91659"/>
                  </a:lnTo>
                  <a:lnTo>
                    <a:pt x="5923" y="99238"/>
                  </a:lnTo>
                  <a:lnTo>
                    <a:pt x="14354" y="103067"/>
                  </a:lnTo>
                  <a:lnTo>
                    <a:pt x="24869" y="104396"/>
                  </a:lnTo>
                  <a:lnTo>
                    <a:pt x="35549" y="101612"/>
                  </a:lnTo>
                  <a:lnTo>
                    <a:pt x="46340" y="96085"/>
                  </a:lnTo>
                  <a:lnTo>
                    <a:pt x="57205" y="88730"/>
                  </a:lnTo>
                  <a:lnTo>
                    <a:pt x="66895" y="80156"/>
                  </a:lnTo>
                  <a:lnTo>
                    <a:pt x="75802" y="70770"/>
                  </a:lnTo>
                  <a:lnTo>
                    <a:pt x="84187" y="60842"/>
                  </a:lnTo>
                  <a:lnTo>
                    <a:pt x="91000" y="50552"/>
                  </a:lnTo>
                  <a:lnTo>
                    <a:pt x="96766" y="40022"/>
                  </a:lnTo>
                  <a:lnTo>
                    <a:pt x="101833" y="29332"/>
                  </a:lnTo>
                  <a:lnTo>
                    <a:pt x="106435" y="28322"/>
                  </a:lnTo>
                  <a:lnTo>
                    <a:pt x="110726" y="33767"/>
                  </a:lnTo>
                  <a:lnTo>
                    <a:pt x="114811" y="43514"/>
                  </a:lnTo>
                  <a:lnTo>
                    <a:pt x="117534" y="56130"/>
                  </a:lnTo>
                  <a:lnTo>
                    <a:pt x="119349" y="70658"/>
                  </a:lnTo>
                  <a:lnTo>
                    <a:pt x="120559" y="86461"/>
                  </a:lnTo>
                  <a:lnTo>
                    <a:pt x="121366" y="103113"/>
                  </a:lnTo>
                  <a:lnTo>
                    <a:pt x="122263" y="137930"/>
                  </a:lnTo>
                  <a:lnTo>
                    <a:pt x="122767" y="186079"/>
                  </a:lnTo>
                  <a:lnTo>
                    <a:pt x="121615" y="201337"/>
                  </a:lnTo>
                  <a:lnTo>
                    <a:pt x="119623" y="216403"/>
                  </a:lnTo>
                  <a:lnTo>
                    <a:pt x="122980" y="283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983035" y="1299364"/>
              <a:ext cx="129725" cy="429452"/>
            </a:xfrm>
            <a:custGeom>
              <a:avLst/>
              <a:gdLst/>
              <a:ahLst/>
              <a:cxnLst/>
              <a:rect l="0" t="0" r="0" b="0"/>
              <a:pathLst>
                <a:path w="129725" h="429452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9" y="45979"/>
                  </a:lnTo>
                  <a:lnTo>
                    <a:pt x="46355" y="57570"/>
                  </a:lnTo>
                  <a:lnTo>
                    <a:pt x="67096" y="83499"/>
                  </a:lnTo>
                  <a:lnTo>
                    <a:pt x="76541" y="96042"/>
                  </a:lnTo>
                  <a:lnTo>
                    <a:pt x="93562" y="119766"/>
                  </a:lnTo>
                  <a:lnTo>
                    <a:pt x="100304" y="132455"/>
                  </a:lnTo>
                  <a:lnTo>
                    <a:pt x="106021" y="145808"/>
                  </a:lnTo>
                  <a:lnTo>
                    <a:pt x="119914" y="184721"/>
                  </a:lnTo>
                  <a:lnTo>
                    <a:pt x="123989" y="196558"/>
                  </a:lnTo>
                  <a:lnTo>
                    <a:pt x="126705" y="213013"/>
                  </a:lnTo>
                  <a:lnTo>
                    <a:pt x="128516" y="232548"/>
                  </a:lnTo>
                  <a:lnTo>
                    <a:pt x="129724" y="254136"/>
                  </a:lnTo>
                  <a:lnTo>
                    <a:pt x="129305" y="275869"/>
                  </a:lnTo>
                  <a:lnTo>
                    <a:pt x="127803" y="297699"/>
                  </a:lnTo>
                  <a:lnTo>
                    <a:pt x="125577" y="319593"/>
                  </a:lnTo>
                  <a:lnTo>
                    <a:pt x="122870" y="337860"/>
                  </a:lnTo>
                  <a:lnTo>
                    <a:pt x="119842" y="353708"/>
                  </a:lnTo>
                  <a:lnTo>
                    <a:pt x="116600" y="367944"/>
                  </a:lnTo>
                  <a:lnTo>
                    <a:pt x="110768" y="381105"/>
                  </a:lnTo>
                  <a:lnTo>
                    <a:pt x="103209" y="393550"/>
                  </a:lnTo>
                  <a:lnTo>
                    <a:pt x="77081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980983" y="880924"/>
            <a:ext cx="715752" cy="858903"/>
            <a:chOff x="980983" y="880924"/>
            <a:chExt cx="715752" cy="858903"/>
          </a:xfrm>
        </p:grpSpPr>
        <p:sp>
          <p:nvSpPr>
            <p:cNvPr id="95" name="Freeform 94"/>
            <p:cNvSpPr/>
            <p:nvPr/>
          </p:nvSpPr>
          <p:spPr>
            <a:xfrm>
              <a:off x="980983" y="880924"/>
              <a:ext cx="715752" cy="858903"/>
            </a:xfrm>
            <a:custGeom>
              <a:avLst/>
              <a:gdLst/>
              <a:ahLst/>
              <a:cxnLst/>
              <a:rect l="0" t="0" r="0" b="0"/>
              <a:pathLst>
                <a:path w="715752" h="858903">
                  <a:moveTo>
                    <a:pt x="715751" y="0"/>
                  </a:moveTo>
                  <a:lnTo>
                    <a:pt x="685098" y="61307"/>
                  </a:lnTo>
                  <a:lnTo>
                    <a:pt x="671132" y="85976"/>
                  </a:lnTo>
                  <a:lnTo>
                    <a:pt x="655545" y="110399"/>
                  </a:lnTo>
                  <a:lnTo>
                    <a:pt x="636382" y="137567"/>
                  </a:lnTo>
                  <a:lnTo>
                    <a:pt x="572400" y="224056"/>
                  </a:lnTo>
                  <a:lnTo>
                    <a:pt x="560232" y="238687"/>
                  </a:lnTo>
                  <a:lnTo>
                    <a:pt x="547226" y="253335"/>
                  </a:lnTo>
                  <a:lnTo>
                    <a:pt x="533661" y="267994"/>
                  </a:lnTo>
                  <a:lnTo>
                    <a:pt x="520947" y="283884"/>
                  </a:lnTo>
                  <a:lnTo>
                    <a:pt x="508801" y="300595"/>
                  </a:lnTo>
                  <a:lnTo>
                    <a:pt x="497033" y="317854"/>
                  </a:lnTo>
                  <a:lnTo>
                    <a:pt x="483070" y="334253"/>
                  </a:lnTo>
                  <a:lnTo>
                    <a:pt x="467644" y="350080"/>
                  </a:lnTo>
                  <a:lnTo>
                    <a:pt x="451242" y="365526"/>
                  </a:lnTo>
                  <a:lnTo>
                    <a:pt x="436637" y="381940"/>
                  </a:lnTo>
                  <a:lnTo>
                    <a:pt x="423230" y="399001"/>
                  </a:lnTo>
                  <a:lnTo>
                    <a:pt x="410622" y="416492"/>
                  </a:lnTo>
                  <a:lnTo>
                    <a:pt x="397322" y="433047"/>
                  </a:lnTo>
                  <a:lnTo>
                    <a:pt x="383561" y="448977"/>
                  </a:lnTo>
                  <a:lnTo>
                    <a:pt x="369494" y="464492"/>
                  </a:lnTo>
                  <a:lnTo>
                    <a:pt x="356445" y="479729"/>
                  </a:lnTo>
                  <a:lnTo>
                    <a:pt x="344075" y="494781"/>
                  </a:lnTo>
                  <a:lnTo>
                    <a:pt x="332158" y="509710"/>
                  </a:lnTo>
                  <a:lnTo>
                    <a:pt x="321766" y="524556"/>
                  </a:lnTo>
                  <a:lnTo>
                    <a:pt x="312391" y="539348"/>
                  </a:lnTo>
                  <a:lnTo>
                    <a:pt x="303694" y="554103"/>
                  </a:lnTo>
                  <a:lnTo>
                    <a:pt x="294226" y="568834"/>
                  </a:lnTo>
                  <a:lnTo>
                    <a:pt x="284243" y="583548"/>
                  </a:lnTo>
                  <a:lnTo>
                    <a:pt x="273917" y="598252"/>
                  </a:lnTo>
                  <a:lnTo>
                    <a:pt x="252656" y="624377"/>
                  </a:lnTo>
                  <a:lnTo>
                    <a:pt x="230972" y="648224"/>
                  </a:lnTo>
                  <a:lnTo>
                    <a:pt x="209099" y="671057"/>
                  </a:lnTo>
                  <a:lnTo>
                    <a:pt x="190405" y="693441"/>
                  </a:lnTo>
                  <a:lnTo>
                    <a:pt x="173940" y="714400"/>
                  </a:lnTo>
                  <a:lnTo>
                    <a:pt x="158466" y="731872"/>
                  </a:lnTo>
                  <a:lnTo>
                    <a:pt x="143432" y="747794"/>
                  </a:lnTo>
                  <a:lnTo>
                    <a:pt x="99128" y="792746"/>
                  </a:lnTo>
                  <a:lnTo>
                    <a:pt x="83209" y="807476"/>
                  </a:lnTo>
                  <a:lnTo>
                    <a:pt x="63899" y="822180"/>
                  </a:lnTo>
                  <a:lnTo>
                    <a:pt x="46344" y="836871"/>
                  </a:lnTo>
                  <a:lnTo>
                    <a:pt x="0" y="858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146156" y="969017"/>
              <a:ext cx="374394" cy="759799"/>
            </a:xfrm>
            <a:custGeom>
              <a:avLst/>
              <a:gdLst/>
              <a:ahLst/>
              <a:cxnLst/>
              <a:rect l="0" t="0" r="0" b="0"/>
              <a:pathLst>
                <a:path w="374394" h="759799">
                  <a:moveTo>
                    <a:pt x="0" y="0"/>
                  </a:moveTo>
                  <a:lnTo>
                    <a:pt x="36762" y="110285"/>
                  </a:lnTo>
                  <a:lnTo>
                    <a:pt x="41637" y="122464"/>
                  </a:lnTo>
                  <a:lnTo>
                    <a:pt x="47334" y="135477"/>
                  </a:lnTo>
                  <a:lnTo>
                    <a:pt x="53579" y="149046"/>
                  </a:lnTo>
                  <a:lnTo>
                    <a:pt x="58966" y="162986"/>
                  </a:lnTo>
                  <a:lnTo>
                    <a:pt x="63781" y="177174"/>
                  </a:lnTo>
                  <a:lnTo>
                    <a:pt x="68214" y="191526"/>
                  </a:lnTo>
                  <a:lnTo>
                    <a:pt x="73617" y="205989"/>
                  </a:lnTo>
                  <a:lnTo>
                    <a:pt x="79666" y="220524"/>
                  </a:lnTo>
                  <a:lnTo>
                    <a:pt x="86145" y="235109"/>
                  </a:lnTo>
                  <a:lnTo>
                    <a:pt x="99870" y="264364"/>
                  </a:lnTo>
                  <a:lnTo>
                    <a:pt x="128620" y="323023"/>
                  </a:lnTo>
                  <a:lnTo>
                    <a:pt x="135910" y="338923"/>
                  </a:lnTo>
                  <a:lnTo>
                    <a:pt x="157862" y="389305"/>
                  </a:lnTo>
                  <a:lnTo>
                    <a:pt x="172528" y="420581"/>
                  </a:lnTo>
                  <a:lnTo>
                    <a:pt x="238584" y="554209"/>
                  </a:lnTo>
                  <a:lnTo>
                    <a:pt x="245925" y="567681"/>
                  </a:lnTo>
                  <a:lnTo>
                    <a:pt x="253266" y="580332"/>
                  </a:lnTo>
                  <a:lnTo>
                    <a:pt x="267948" y="604178"/>
                  </a:lnTo>
                  <a:lnTo>
                    <a:pt x="297312" y="649394"/>
                  </a:lnTo>
                  <a:lnTo>
                    <a:pt x="304653" y="660501"/>
                  </a:lnTo>
                  <a:lnTo>
                    <a:pt x="311994" y="670354"/>
                  </a:lnTo>
                  <a:lnTo>
                    <a:pt x="319335" y="679369"/>
                  </a:lnTo>
                  <a:lnTo>
                    <a:pt x="326676" y="687826"/>
                  </a:lnTo>
                  <a:lnTo>
                    <a:pt x="334017" y="698358"/>
                  </a:lnTo>
                  <a:lnTo>
                    <a:pt x="341359" y="710273"/>
                  </a:lnTo>
                  <a:lnTo>
                    <a:pt x="374393" y="759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Freeform 97"/>
          <p:cNvSpPr/>
          <p:nvPr/>
        </p:nvSpPr>
        <p:spPr>
          <a:xfrm>
            <a:off x="2985087" y="1849942"/>
            <a:ext cx="55059" cy="814856"/>
          </a:xfrm>
          <a:custGeom>
            <a:avLst/>
            <a:gdLst/>
            <a:ahLst/>
            <a:cxnLst/>
            <a:rect l="0" t="0" r="0" b="0"/>
            <a:pathLst>
              <a:path w="55059" h="814856">
                <a:moveTo>
                  <a:pt x="0" y="0"/>
                </a:moveTo>
                <a:lnTo>
                  <a:pt x="0" y="196779"/>
                </a:lnTo>
                <a:lnTo>
                  <a:pt x="1223" y="214385"/>
                </a:lnTo>
                <a:lnTo>
                  <a:pt x="3263" y="232239"/>
                </a:lnTo>
                <a:lnTo>
                  <a:pt x="5846" y="250259"/>
                </a:lnTo>
                <a:lnTo>
                  <a:pt x="7568" y="268391"/>
                </a:lnTo>
                <a:lnTo>
                  <a:pt x="8716" y="286595"/>
                </a:lnTo>
                <a:lnTo>
                  <a:pt x="9481" y="304850"/>
                </a:lnTo>
                <a:lnTo>
                  <a:pt x="11215" y="324360"/>
                </a:lnTo>
                <a:lnTo>
                  <a:pt x="13594" y="344708"/>
                </a:lnTo>
                <a:lnTo>
                  <a:pt x="16404" y="365615"/>
                </a:lnTo>
                <a:lnTo>
                  <a:pt x="22788" y="405157"/>
                </a:lnTo>
                <a:lnTo>
                  <a:pt x="26204" y="424267"/>
                </a:lnTo>
                <a:lnTo>
                  <a:pt x="28481" y="443124"/>
                </a:lnTo>
                <a:lnTo>
                  <a:pt x="29999" y="461813"/>
                </a:lnTo>
                <a:lnTo>
                  <a:pt x="31011" y="480389"/>
                </a:lnTo>
                <a:lnTo>
                  <a:pt x="32909" y="498891"/>
                </a:lnTo>
                <a:lnTo>
                  <a:pt x="35398" y="517344"/>
                </a:lnTo>
                <a:lnTo>
                  <a:pt x="38281" y="535763"/>
                </a:lnTo>
                <a:lnTo>
                  <a:pt x="40202" y="552936"/>
                </a:lnTo>
                <a:lnTo>
                  <a:pt x="41484" y="569279"/>
                </a:lnTo>
                <a:lnTo>
                  <a:pt x="42338" y="585068"/>
                </a:lnTo>
                <a:lnTo>
                  <a:pt x="43287" y="615663"/>
                </a:lnTo>
                <a:lnTo>
                  <a:pt x="43946" y="705063"/>
                </a:lnTo>
                <a:lnTo>
                  <a:pt x="44002" y="738326"/>
                </a:lnTo>
                <a:lnTo>
                  <a:pt x="45240" y="752824"/>
                </a:lnTo>
                <a:lnTo>
                  <a:pt x="55058" y="8148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150260" y="1882976"/>
            <a:ext cx="1905001" cy="991042"/>
            <a:chOff x="3150260" y="1882976"/>
            <a:chExt cx="1905001" cy="991042"/>
          </a:xfrm>
        </p:grpSpPr>
        <p:sp>
          <p:nvSpPr>
            <p:cNvPr id="99" name="Freeform 98"/>
            <p:cNvSpPr/>
            <p:nvPr/>
          </p:nvSpPr>
          <p:spPr>
            <a:xfrm>
              <a:off x="3150260" y="2158265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11012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92501" y="681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489884" y="2030903"/>
              <a:ext cx="177921" cy="413664"/>
            </a:xfrm>
            <a:custGeom>
              <a:avLst/>
              <a:gdLst/>
              <a:ahLst/>
              <a:cxnLst/>
              <a:rect l="0" t="0" r="0" b="0"/>
              <a:pathLst>
                <a:path w="177921" h="413664">
                  <a:moveTo>
                    <a:pt x="133873" y="72305"/>
                  </a:moveTo>
                  <a:lnTo>
                    <a:pt x="133873" y="43076"/>
                  </a:lnTo>
                  <a:lnTo>
                    <a:pt x="130203" y="32020"/>
                  </a:lnTo>
                  <a:lnTo>
                    <a:pt x="124085" y="22201"/>
                  </a:lnTo>
                  <a:lnTo>
                    <a:pt x="116336" y="13209"/>
                  </a:lnTo>
                  <a:lnTo>
                    <a:pt x="106276" y="7214"/>
                  </a:lnTo>
                  <a:lnTo>
                    <a:pt x="94676" y="3217"/>
                  </a:lnTo>
                  <a:lnTo>
                    <a:pt x="82048" y="553"/>
                  </a:lnTo>
                  <a:lnTo>
                    <a:pt x="69959" y="0"/>
                  </a:lnTo>
                  <a:lnTo>
                    <a:pt x="58229" y="855"/>
                  </a:lnTo>
                  <a:lnTo>
                    <a:pt x="46738" y="2648"/>
                  </a:lnTo>
                  <a:lnTo>
                    <a:pt x="36631" y="6291"/>
                  </a:lnTo>
                  <a:lnTo>
                    <a:pt x="27446" y="11166"/>
                  </a:lnTo>
                  <a:lnTo>
                    <a:pt x="18875" y="16864"/>
                  </a:lnTo>
                  <a:lnTo>
                    <a:pt x="11939" y="24332"/>
                  </a:lnTo>
                  <a:lnTo>
                    <a:pt x="6090" y="32982"/>
                  </a:lnTo>
                  <a:lnTo>
                    <a:pt x="968" y="42419"/>
                  </a:lnTo>
                  <a:lnTo>
                    <a:pt x="0" y="53604"/>
                  </a:lnTo>
                  <a:lnTo>
                    <a:pt x="1802" y="65955"/>
                  </a:lnTo>
                  <a:lnTo>
                    <a:pt x="5450" y="79083"/>
                  </a:lnTo>
                  <a:lnTo>
                    <a:pt x="11553" y="89059"/>
                  </a:lnTo>
                  <a:lnTo>
                    <a:pt x="19292" y="96933"/>
                  </a:lnTo>
                  <a:lnTo>
                    <a:pt x="28121" y="103405"/>
                  </a:lnTo>
                  <a:lnTo>
                    <a:pt x="40126" y="107721"/>
                  </a:lnTo>
                  <a:lnTo>
                    <a:pt x="54246" y="110598"/>
                  </a:lnTo>
                  <a:lnTo>
                    <a:pt x="69777" y="112515"/>
                  </a:lnTo>
                  <a:lnTo>
                    <a:pt x="83801" y="112570"/>
                  </a:lnTo>
                  <a:lnTo>
                    <a:pt x="96821" y="111384"/>
                  </a:lnTo>
                  <a:lnTo>
                    <a:pt x="109172" y="109369"/>
                  </a:lnTo>
                  <a:lnTo>
                    <a:pt x="119853" y="105579"/>
                  </a:lnTo>
                  <a:lnTo>
                    <a:pt x="129420" y="100605"/>
                  </a:lnTo>
                  <a:lnTo>
                    <a:pt x="138246" y="94842"/>
                  </a:lnTo>
                  <a:lnTo>
                    <a:pt x="145353" y="87330"/>
                  </a:lnTo>
                  <a:lnTo>
                    <a:pt x="151315" y="78651"/>
                  </a:lnTo>
                  <a:lnTo>
                    <a:pt x="156512" y="69194"/>
                  </a:lnTo>
                  <a:lnTo>
                    <a:pt x="159978" y="67784"/>
                  </a:lnTo>
                  <a:lnTo>
                    <a:pt x="162288" y="71738"/>
                  </a:lnTo>
                  <a:lnTo>
                    <a:pt x="163828" y="79268"/>
                  </a:lnTo>
                  <a:lnTo>
                    <a:pt x="163631" y="90405"/>
                  </a:lnTo>
                  <a:lnTo>
                    <a:pt x="162276" y="103948"/>
                  </a:lnTo>
                  <a:lnTo>
                    <a:pt x="160150" y="119094"/>
                  </a:lnTo>
                  <a:lnTo>
                    <a:pt x="158732" y="136532"/>
                  </a:lnTo>
                  <a:lnTo>
                    <a:pt x="157787" y="155499"/>
                  </a:lnTo>
                  <a:lnTo>
                    <a:pt x="156737" y="196149"/>
                  </a:lnTo>
                  <a:lnTo>
                    <a:pt x="156007" y="292214"/>
                  </a:lnTo>
                  <a:lnTo>
                    <a:pt x="157194" y="308227"/>
                  </a:lnTo>
                  <a:lnTo>
                    <a:pt x="159209" y="323796"/>
                  </a:lnTo>
                  <a:lnTo>
                    <a:pt x="161775" y="339070"/>
                  </a:lnTo>
                  <a:lnTo>
                    <a:pt x="164709" y="354146"/>
                  </a:lnTo>
                  <a:lnTo>
                    <a:pt x="177920" y="4136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932081" y="2224788"/>
              <a:ext cx="176186" cy="10559"/>
            </a:xfrm>
            <a:custGeom>
              <a:avLst/>
              <a:gdLst/>
              <a:ahLst/>
              <a:cxnLst/>
              <a:rect l="0" t="0" r="0" b="0"/>
              <a:pathLst>
                <a:path w="176186" h="10559">
                  <a:moveTo>
                    <a:pt x="0" y="10558"/>
                  </a:moveTo>
                  <a:lnTo>
                    <a:pt x="23383" y="4713"/>
                  </a:lnTo>
                  <a:lnTo>
                    <a:pt x="35165" y="2991"/>
                  </a:lnTo>
                  <a:lnTo>
                    <a:pt x="47913" y="1843"/>
                  </a:lnTo>
                  <a:lnTo>
                    <a:pt x="61306" y="1078"/>
                  </a:lnTo>
                  <a:lnTo>
                    <a:pt x="92501" y="227"/>
                  </a:lnTo>
                  <a:lnTo>
                    <a:pt x="109384" y="0"/>
                  </a:lnTo>
                  <a:lnTo>
                    <a:pt x="124310" y="1073"/>
                  </a:lnTo>
                  <a:lnTo>
                    <a:pt x="137931" y="3011"/>
                  </a:lnTo>
                  <a:lnTo>
                    <a:pt x="176185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84451" y="2071703"/>
              <a:ext cx="100829" cy="405899"/>
            </a:xfrm>
            <a:custGeom>
              <a:avLst/>
              <a:gdLst/>
              <a:ahLst/>
              <a:cxnLst/>
              <a:rect l="0" t="0" r="0" b="0"/>
              <a:pathLst>
                <a:path w="100829" h="405899">
                  <a:moveTo>
                    <a:pt x="0" y="9481"/>
                  </a:moveTo>
                  <a:lnTo>
                    <a:pt x="29229" y="3636"/>
                  </a:lnTo>
                  <a:lnTo>
                    <a:pt x="42732" y="1914"/>
                  </a:lnTo>
                  <a:lnTo>
                    <a:pt x="56629" y="766"/>
                  </a:lnTo>
                  <a:lnTo>
                    <a:pt x="70787" y="0"/>
                  </a:lnTo>
                  <a:lnTo>
                    <a:pt x="81450" y="3161"/>
                  </a:lnTo>
                  <a:lnTo>
                    <a:pt x="89782" y="8938"/>
                  </a:lnTo>
                  <a:lnTo>
                    <a:pt x="96559" y="16460"/>
                  </a:lnTo>
                  <a:lnTo>
                    <a:pt x="99855" y="25146"/>
                  </a:lnTo>
                  <a:lnTo>
                    <a:pt x="100828" y="34606"/>
                  </a:lnTo>
                  <a:lnTo>
                    <a:pt x="100253" y="44584"/>
                  </a:lnTo>
                  <a:lnTo>
                    <a:pt x="98647" y="57353"/>
                  </a:lnTo>
                  <a:lnTo>
                    <a:pt x="96352" y="71984"/>
                  </a:lnTo>
                  <a:lnTo>
                    <a:pt x="93599" y="87855"/>
                  </a:lnTo>
                  <a:lnTo>
                    <a:pt x="90540" y="102106"/>
                  </a:lnTo>
                  <a:lnTo>
                    <a:pt x="87277" y="115278"/>
                  </a:lnTo>
                  <a:lnTo>
                    <a:pt x="83878" y="127729"/>
                  </a:lnTo>
                  <a:lnTo>
                    <a:pt x="76840" y="151352"/>
                  </a:lnTo>
                  <a:lnTo>
                    <a:pt x="73250" y="162790"/>
                  </a:lnTo>
                  <a:lnTo>
                    <a:pt x="69633" y="177756"/>
                  </a:lnTo>
                  <a:lnTo>
                    <a:pt x="65998" y="195075"/>
                  </a:lnTo>
                  <a:lnTo>
                    <a:pt x="62351" y="213962"/>
                  </a:lnTo>
                  <a:lnTo>
                    <a:pt x="58697" y="230224"/>
                  </a:lnTo>
                  <a:lnTo>
                    <a:pt x="55037" y="244736"/>
                  </a:lnTo>
                  <a:lnTo>
                    <a:pt x="51373" y="258081"/>
                  </a:lnTo>
                  <a:lnTo>
                    <a:pt x="48931" y="274318"/>
                  </a:lnTo>
                  <a:lnTo>
                    <a:pt x="47303" y="292485"/>
                  </a:lnTo>
                  <a:lnTo>
                    <a:pt x="46217" y="311936"/>
                  </a:lnTo>
                  <a:lnTo>
                    <a:pt x="44270" y="328575"/>
                  </a:lnTo>
                  <a:lnTo>
                    <a:pt x="41748" y="343337"/>
                  </a:lnTo>
                  <a:lnTo>
                    <a:pt x="33035" y="405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251416" y="2279393"/>
              <a:ext cx="209221" cy="1"/>
            </a:xfrm>
            <a:custGeom>
              <a:avLst/>
              <a:gdLst/>
              <a:ahLst/>
              <a:cxnLst/>
              <a:rect l="0" t="0" r="0" b="0"/>
              <a:pathLst>
                <a:path w="209221" h="1">
                  <a:moveTo>
                    <a:pt x="0" y="0"/>
                  </a:move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603786" y="2114219"/>
              <a:ext cx="43992" cy="759799"/>
            </a:xfrm>
            <a:custGeom>
              <a:avLst/>
              <a:gdLst/>
              <a:ahLst/>
              <a:cxnLst/>
              <a:rect l="0" t="0" r="0" b="0"/>
              <a:pathLst>
                <a:path w="43992" h="759799">
                  <a:moveTo>
                    <a:pt x="0" y="0"/>
                  </a:moveTo>
                  <a:lnTo>
                    <a:pt x="5846" y="23383"/>
                  </a:lnTo>
                  <a:lnTo>
                    <a:pt x="7568" y="37612"/>
                  </a:lnTo>
                  <a:lnTo>
                    <a:pt x="8716" y="54439"/>
                  </a:lnTo>
                  <a:lnTo>
                    <a:pt x="9482" y="72998"/>
                  </a:lnTo>
                  <a:lnTo>
                    <a:pt x="13594" y="126246"/>
                  </a:lnTo>
                  <a:lnTo>
                    <a:pt x="22788" y="221748"/>
                  </a:lnTo>
                  <a:lnTo>
                    <a:pt x="36857" y="346824"/>
                  </a:lnTo>
                  <a:lnTo>
                    <a:pt x="39253" y="376814"/>
                  </a:lnTo>
                  <a:lnTo>
                    <a:pt x="40851" y="406594"/>
                  </a:lnTo>
                  <a:lnTo>
                    <a:pt x="42626" y="465786"/>
                  </a:lnTo>
                  <a:lnTo>
                    <a:pt x="43922" y="632294"/>
                  </a:lnTo>
                  <a:lnTo>
                    <a:pt x="43991" y="679883"/>
                  </a:lnTo>
                  <a:lnTo>
                    <a:pt x="42786" y="699180"/>
                  </a:lnTo>
                  <a:lnTo>
                    <a:pt x="40759" y="715716"/>
                  </a:lnTo>
                  <a:lnTo>
                    <a:pt x="33035" y="759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592775" y="1882976"/>
              <a:ext cx="33035" cy="330348"/>
            </a:xfrm>
            <a:custGeom>
              <a:avLst/>
              <a:gdLst/>
              <a:ahLst/>
              <a:cxnLst/>
              <a:rect l="0" t="0" r="0" b="0"/>
              <a:pathLst>
                <a:path w="33035" h="330348">
                  <a:moveTo>
                    <a:pt x="0" y="0"/>
                  </a:moveTo>
                  <a:lnTo>
                    <a:pt x="11691" y="11692"/>
                  </a:lnTo>
                  <a:lnTo>
                    <a:pt x="13912" y="20030"/>
                  </a:lnTo>
                  <a:lnTo>
                    <a:pt x="14168" y="30482"/>
                  </a:lnTo>
                  <a:lnTo>
                    <a:pt x="13116" y="42345"/>
                  </a:lnTo>
                  <a:lnTo>
                    <a:pt x="12414" y="55147"/>
                  </a:lnTo>
                  <a:lnTo>
                    <a:pt x="11635" y="82423"/>
                  </a:lnTo>
                  <a:lnTo>
                    <a:pt x="11036" y="206989"/>
                  </a:lnTo>
                  <a:lnTo>
                    <a:pt x="11028" y="222415"/>
                  </a:lnTo>
                  <a:lnTo>
                    <a:pt x="12246" y="237593"/>
                  </a:lnTo>
                  <a:lnTo>
                    <a:pt x="14281" y="252605"/>
                  </a:lnTo>
                  <a:lnTo>
                    <a:pt x="16862" y="267508"/>
                  </a:lnTo>
                  <a:lnTo>
                    <a:pt x="19806" y="281113"/>
                  </a:lnTo>
                  <a:lnTo>
                    <a:pt x="22992" y="293854"/>
                  </a:lnTo>
                  <a:lnTo>
                    <a:pt x="33034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46041" y="2268381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901098" y="2356473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1" y="8716"/>
                  </a:lnTo>
                  <a:lnTo>
                    <a:pt x="57671" y="9481"/>
                  </a:lnTo>
                  <a:lnTo>
                    <a:pt x="94149" y="10332"/>
                  </a:lnTo>
                  <a:lnTo>
                    <a:pt x="15416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976127" y="2004104"/>
            <a:ext cx="154163" cy="308324"/>
            <a:chOff x="3976127" y="2004104"/>
            <a:chExt cx="154163" cy="308324"/>
          </a:xfrm>
        </p:grpSpPr>
        <p:sp>
          <p:nvSpPr>
            <p:cNvPr id="109" name="Freeform 108"/>
            <p:cNvSpPr/>
            <p:nvPr/>
          </p:nvSpPr>
          <p:spPr>
            <a:xfrm>
              <a:off x="3976127" y="2158265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0" y="0"/>
                  </a:moveTo>
                  <a:lnTo>
                    <a:pt x="5846" y="17537"/>
                  </a:lnTo>
                  <a:lnTo>
                    <a:pt x="6345" y="28821"/>
                  </a:lnTo>
                  <a:lnTo>
                    <a:pt x="5453" y="42461"/>
                  </a:lnTo>
                  <a:lnTo>
                    <a:pt x="3636" y="57671"/>
                  </a:lnTo>
                  <a:lnTo>
                    <a:pt x="2424" y="72706"/>
                  </a:lnTo>
                  <a:lnTo>
                    <a:pt x="1616" y="87623"/>
                  </a:lnTo>
                  <a:lnTo>
                    <a:pt x="1101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053208" y="2004104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16314" y="7748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Freeform 111"/>
          <p:cNvSpPr/>
          <p:nvPr/>
        </p:nvSpPr>
        <p:spPr>
          <a:xfrm>
            <a:off x="3470100" y="2752890"/>
            <a:ext cx="58760" cy="715752"/>
          </a:xfrm>
          <a:custGeom>
            <a:avLst/>
            <a:gdLst/>
            <a:ahLst/>
            <a:cxnLst/>
            <a:rect l="0" t="0" r="0" b="0"/>
            <a:pathLst>
              <a:path w="58760" h="715752">
                <a:moveTo>
                  <a:pt x="32530" y="0"/>
                </a:moveTo>
                <a:lnTo>
                  <a:pt x="32530" y="29228"/>
                </a:lnTo>
                <a:lnTo>
                  <a:pt x="31307" y="41508"/>
                </a:lnTo>
                <a:lnTo>
                  <a:pt x="29267" y="53366"/>
                </a:lnTo>
                <a:lnTo>
                  <a:pt x="26685" y="64941"/>
                </a:lnTo>
                <a:lnTo>
                  <a:pt x="20552" y="97379"/>
                </a:lnTo>
                <a:lnTo>
                  <a:pt x="17204" y="116307"/>
                </a:lnTo>
                <a:lnTo>
                  <a:pt x="14971" y="133819"/>
                </a:lnTo>
                <a:lnTo>
                  <a:pt x="13483" y="150388"/>
                </a:lnTo>
                <a:lnTo>
                  <a:pt x="12491" y="166328"/>
                </a:lnTo>
                <a:lnTo>
                  <a:pt x="10606" y="181849"/>
                </a:lnTo>
                <a:lnTo>
                  <a:pt x="8126" y="197090"/>
                </a:lnTo>
                <a:lnTo>
                  <a:pt x="5249" y="212144"/>
                </a:lnTo>
                <a:lnTo>
                  <a:pt x="3331" y="227075"/>
                </a:lnTo>
                <a:lnTo>
                  <a:pt x="2053" y="241923"/>
                </a:lnTo>
                <a:lnTo>
                  <a:pt x="1200" y="256715"/>
                </a:lnTo>
                <a:lnTo>
                  <a:pt x="253" y="299253"/>
                </a:lnTo>
                <a:lnTo>
                  <a:pt x="0" y="324300"/>
                </a:lnTo>
                <a:lnTo>
                  <a:pt x="1056" y="345891"/>
                </a:lnTo>
                <a:lnTo>
                  <a:pt x="2982" y="365180"/>
                </a:lnTo>
                <a:lnTo>
                  <a:pt x="5491" y="382933"/>
                </a:lnTo>
                <a:lnTo>
                  <a:pt x="7163" y="399662"/>
                </a:lnTo>
                <a:lnTo>
                  <a:pt x="8278" y="415709"/>
                </a:lnTo>
                <a:lnTo>
                  <a:pt x="9021" y="431301"/>
                </a:lnTo>
                <a:lnTo>
                  <a:pt x="10740" y="445366"/>
                </a:lnTo>
                <a:lnTo>
                  <a:pt x="13109" y="458414"/>
                </a:lnTo>
                <a:lnTo>
                  <a:pt x="15912" y="470783"/>
                </a:lnTo>
                <a:lnTo>
                  <a:pt x="17781" y="483922"/>
                </a:lnTo>
                <a:lnTo>
                  <a:pt x="19027" y="497576"/>
                </a:lnTo>
                <a:lnTo>
                  <a:pt x="19857" y="511573"/>
                </a:lnTo>
                <a:lnTo>
                  <a:pt x="21634" y="524575"/>
                </a:lnTo>
                <a:lnTo>
                  <a:pt x="24043" y="536913"/>
                </a:lnTo>
                <a:lnTo>
                  <a:pt x="26872" y="548809"/>
                </a:lnTo>
                <a:lnTo>
                  <a:pt x="28758" y="564081"/>
                </a:lnTo>
                <a:lnTo>
                  <a:pt x="30015" y="581602"/>
                </a:lnTo>
                <a:lnTo>
                  <a:pt x="30854" y="600625"/>
                </a:lnTo>
                <a:lnTo>
                  <a:pt x="33859" y="615754"/>
                </a:lnTo>
                <a:lnTo>
                  <a:pt x="38310" y="628287"/>
                </a:lnTo>
                <a:lnTo>
                  <a:pt x="43725" y="639089"/>
                </a:lnTo>
                <a:lnTo>
                  <a:pt x="48558" y="649961"/>
                </a:lnTo>
                <a:lnTo>
                  <a:pt x="53003" y="660879"/>
                </a:lnTo>
                <a:lnTo>
                  <a:pt x="57191" y="671829"/>
                </a:lnTo>
                <a:lnTo>
                  <a:pt x="58759" y="682799"/>
                </a:lnTo>
                <a:lnTo>
                  <a:pt x="57238" y="704776"/>
                </a:lnTo>
                <a:lnTo>
                  <a:pt x="55746" y="713728"/>
                </a:lnTo>
                <a:lnTo>
                  <a:pt x="43542" y="7157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3707121" y="2829971"/>
            <a:ext cx="1072851" cy="1266077"/>
            <a:chOff x="3707121" y="2829971"/>
            <a:chExt cx="1072851" cy="1266077"/>
          </a:xfrm>
        </p:grpSpPr>
        <p:sp>
          <p:nvSpPr>
            <p:cNvPr id="113" name="Freeform 112"/>
            <p:cNvSpPr/>
            <p:nvPr/>
          </p:nvSpPr>
          <p:spPr>
            <a:xfrm>
              <a:off x="3744884" y="3171329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965116" y="2962109"/>
              <a:ext cx="11012" cy="319337"/>
            </a:xfrm>
            <a:custGeom>
              <a:avLst/>
              <a:gdLst/>
              <a:ahLst/>
              <a:cxnLst/>
              <a:rect l="0" t="0" r="0" b="0"/>
              <a:pathLst>
                <a:path w="11012" h="319337">
                  <a:moveTo>
                    <a:pt x="0" y="0"/>
                  </a:moveTo>
                  <a:lnTo>
                    <a:pt x="0" y="29229"/>
                  </a:lnTo>
                  <a:lnTo>
                    <a:pt x="1223" y="42733"/>
                  </a:lnTo>
                  <a:lnTo>
                    <a:pt x="3263" y="56629"/>
                  </a:lnTo>
                  <a:lnTo>
                    <a:pt x="5845" y="70788"/>
                  </a:lnTo>
                  <a:lnTo>
                    <a:pt x="7567" y="86344"/>
                  </a:lnTo>
                  <a:lnTo>
                    <a:pt x="8715" y="102833"/>
                  </a:lnTo>
                  <a:lnTo>
                    <a:pt x="9481" y="119943"/>
                  </a:lnTo>
                  <a:lnTo>
                    <a:pt x="10331" y="158530"/>
                  </a:lnTo>
                  <a:lnTo>
                    <a:pt x="11011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055327" y="2984132"/>
              <a:ext cx="156459" cy="319337"/>
            </a:xfrm>
            <a:custGeom>
              <a:avLst/>
              <a:gdLst/>
              <a:ahLst/>
              <a:cxnLst/>
              <a:rect l="0" t="0" r="0" b="0"/>
              <a:pathLst>
                <a:path w="156459" h="319337">
                  <a:moveTo>
                    <a:pt x="30916" y="0"/>
                  </a:moveTo>
                  <a:lnTo>
                    <a:pt x="25070" y="17538"/>
                  </a:lnTo>
                  <a:lnTo>
                    <a:pt x="22125" y="27598"/>
                  </a:lnTo>
                  <a:lnTo>
                    <a:pt x="15589" y="51826"/>
                  </a:lnTo>
                  <a:lnTo>
                    <a:pt x="8606" y="82170"/>
                  </a:lnTo>
                  <a:lnTo>
                    <a:pt x="5031" y="98827"/>
                  </a:lnTo>
                  <a:lnTo>
                    <a:pt x="2648" y="116048"/>
                  </a:lnTo>
                  <a:lnTo>
                    <a:pt x="1059" y="133647"/>
                  </a:lnTo>
                  <a:lnTo>
                    <a:pt x="0" y="151497"/>
                  </a:lnTo>
                  <a:lnTo>
                    <a:pt x="517" y="168291"/>
                  </a:lnTo>
                  <a:lnTo>
                    <a:pt x="2085" y="184381"/>
                  </a:lnTo>
                  <a:lnTo>
                    <a:pt x="4355" y="200002"/>
                  </a:lnTo>
                  <a:lnTo>
                    <a:pt x="8314" y="214086"/>
                  </a:lnTo>
                  <a:lnTo>
                    <a:pt x="13401" y="227146"/>
                  </a:lnTo>
                  <a:lnTo>
                    <a:pt x="19240" y="239524"/>
                  </a:lnTo>
                  <a:lnTo>
                    <a:pt x="25579" y="250222"/>
                  </a:lnTo>
                  <a:lnTo>
                    <a:pt x="32252" y="259801"/>
                  </a:lnTo>
                  <a:lnTo>
                    <a:pt x="39148" y="268635"/>
                  </a:lnTo>
                  <a:lnTo>
                    <a:pt x="48639" y="275747"/>
                  </a:lnTo>
                  <a:lnTo>
                    <a:pt x="59860" y="281712"/>
                  </a:lnTo>
                  <a:lnTo>
                    <a:pt x="72235" y="286912"/>
                  </a:lnTo>
                  <a:lnTo>
                    <a:pt x="84156" y="289156"/>
                  </a:lnTo>
                  <a:lnTo>
                    <a:pt x="95773" y="289427"/>
                  </a:lnTo>
                  <a:lnTo>
                    <a:pt x="107189" y="288386"/>
                  </a:lnTo>
                  <a:lnTo>
                    <a:pt x="118470" y="286467"/>
                  </a:lnTo>
                  <a:lnTo>
                    <a:pt x="129661" y="283965"/>
                  </a:lnTo>
                  <a:lnTo>
                    <a:pt x="140792" y="281073"/>
                  </a:lnTo>
                  <a:lnTo>
                    <a:pt x="148213" y="274251"/>
                  </a:lnTo>
                  <a:lnTo>
                    <a:pt x="153160" y="264809"/>
                  </a:lnTo>
                  <a:lnTo>
                    <a:pt x="156458" y="253621"/>
                  </a:lnTo>
                  <a:lnTo>
                    <a:pt x="156210" y="243714"/>
                  </a:lnTo>
                  <a:lnTo>
                    <a:pt x="153597" y="234663"/>
                  </a:lnTo>
                  <a:lnTo>
                    <a:pt x="149408" y="226182"/>
                  </a:lnTo>
                  <a:lnTo>
                    <a:pt x="141722" y="219305"/>
                  </a:lnTo>
                  <a:lnTo>
                    <a:pt x="131704" y="213496"/>
                  </a:lnTo>
                  <a:lnTo>
                    <a:pt x="120131" y="208400"/>
                  </a:lnTo>
                  <a:lnTo>
                    <a:pt x="108745" y="206227"/>
                  </a:lnTo>
                  <a:lnTo>
                    <a:pt x="97484" y="206001"/>
                  </a:lnTo>
                  <a:lnTo>
                    <a:pt x="86307" y="207074"/>
                  </a:lnTo>
                  <a:lnTo>
                    <a:pt x="76408" y="210236"/>
                  </a:lnTo>
                  <a:lnTo>
                    <a:pt x="67361" y="214792"/>
                  </a:lnTo>
                  <a:lnTo>
                    <a:pt x="58883" y="220276"/>
                  </a:lnTo>
                  <a:lnTo>
                    <a:pt x="52008" y="227602"/>
                  </a:lnTo>
                  <a:lnTo>
                    <a:pt x="46200" y="236157"/>
                  </a:lnTo>
                  <a:lnTo>
                    <a:pt x="41106" y="245530"/>
                  </a:lnTo>
                  <a:lnTo>
                    <a:pt x="38933" y="256674"/>
                  </a:lnTo>
                  <a:lnTo>
                    <a:pt x="38707" y="268996"/>
                  </a:lnTo>
                  <a:lnTo>
                    <a:pt x="41927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273439" y="2829971"/>
              <a:ext cx="88094" cy="583613"/>
            </a:xfrm>
            <a:custGeom>
              <a:avLst/>
              <a:gdLst/>
              <a:ahLst/>
              <a:cxnLst/>
              <a:rect l="0" t="0" r="0" b="0"/>
              <a:pathLst>
                <a:path w="88094" h="583613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5"/>
                  </a:lnTo>
                  <a:lnTo>
                    <a:pt x="18783" y="68808"/>
                  </a:lnTo>
                  <a:lnTo>
                    <a:pt x="29492" y="129959"/>
                  </a:lnTo>
                  <a:lnTo>
                    <a:pt x="36762" y="164612"/>
                  </a:lnTo>
                  <a:lnTo>
                    <a:pt x="39190" y="180705"/>
                  </a:lnTo>
                  <a:lnTo>
                    <a:pt x="40809" y="196327"/>
                  </a:lnTo>
                  <a:lnTo>
                    <a:pt x="41888" y="211636"/>
                  </a:lnTo>
                  <a:lnTo>
                    <a:pt x="43831" y="226736"/>
                  </a:lnTo>
                  <a:lnTo>
                    <a:pt x="46350" y="241697"/>
                  </a:lnTo>
                  <a:lnTo>
                    <a:pt x="49253" y="256565"/>
                  </a:lnTo>
                  <a:lnTo>
                    <a:pt x="51188" y="271371"/>
                  </a:lnTo>
                  <a:lnTo>
                    <a:pt x="52478" y="286135"/>
                  </a:lnTo>
                  <a:lnTo>
                    <a:pt x="53338" y="300872"/>
                  </a:lnTo>
                  <a:lnTo>
                    <a:pt x="55135" y="315591"/>
                  </a:lnTo>
                  <a:lnTo>
                    <a:pt x="57557" y="330298"/>
                  </a:lnTo>
                  <a:lnTo>
                    <a:pt x="60394" y="344996"/>
                  </a:lnTo>
                  <a:lnTo>
                    <a:pt x="62286" y="359689"/>
                  </a:lnTo>
                  <a:lnTo>
                    <a:pt x="63547" y="374378"/>
                  </a:lnTo>
                  <a:lnTo>
                    <a:pt x="64388" y="389065"/>
                  </a:lnTo>
                  <a:lnTo>
                    <a:pt x="65323" y="424960"/>
                  </a:lnTo>
                  <a:lnTo>
                    <a:pt x="65572" y="444810"/>
                  </a:lnTo>
                  <a:lnTo>
                    <a:pt x="66961" y="461713"/>
                  </a:lnTo>
                  <a:lnTo>
                    <a:pt x="69111" y="476653"/>
                  </a:lnTo>
                  <a:lnTo>
                    <a:pt x="71768" y="490283"/>
                  </a:lnTo>
                  <a:lnTo>
                    <a:pt x="73539" y="504263"/>
                  </a:lnTo>
                  <a:lnTo>
                    <a:pt x="74720" y="518478"/>
                  </a:lnTo>
                  <a:lnTo>
                    <a:pt x="75507" y="532848"/>
                  </a:lnTo>
                  <a:lnTo>
                    <a:pt x="77255" y="546099"/>
                  </a:lnTo>
                  <a:lnTo>
                    <a:pt x="79644" y="558604"/>
                  </a:lnTo>
                  <a:lnTo>
                    <a:pt x="88093" y="58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548728" y="3160317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0"/>
                  </a:moveTo>
                  <a:lnTo>
                    <a:pt x="132479" y="0"/>
                  </a:lnTo>
                  <a:lnTo>
                    <a:pt x="18719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592775" y="3248410"/>
              <a:ext cx="187197" cy="22024"/>
            </a:xfrm>
            <a:custGeom>
              <a:avLst/>
              <a:gdLst/>
              <a:ahLst/>
              <a:cxnLst/>
              <a:rect l="0" t="0" r="0" b="0"/>
              <a:pathLst>
                <a:path w="187197" h="22024">
                  <a:moveTo>
                    <a:pt x="0" y="22023"/>
                  </a:moveTo>
                  <a:lnTo>
                    <a:pt x="23382" y="22023"/>
                  </a:lnTo>
                  <a:lnTo>
                    <a:pt x="33941" y="20800"/>
                  </a:lnTo>
                  <a:lnTo>
                    <a:pt x="44650" y="18760"/>
                  </a:lnTo>
                  <a:lnTo>
                    <a:pt x="55460" y="16177"/>
                  </a:lnTo>
                  <a:lnTo>
                    <a:pt x="99903" y="6697"/>
                  </a:lnTo>
                  <a:lnTo>
                    <a:pt x="115542" y="4464"/>
                  </a:lnTo>
                  <a:lnTo>
                    <a:pt x="130862" y="2976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020173" y="3589768"/>
              <a:ext cx="55059" cy="374394"/>
            </a:xfrm>
            <a:custGeom>
              <a:avLst/>
              <a:gdLst/>
              <a:ahLst/>
              <a:cxnLst/>
              <a:rect l="0" t="0" r="0" b="0"/>
              <a:pathLst>
                <a:path w="55059" h="374394">
                  <a:moveTo>
                    <a:pt x="0" y="0"/>
                  </a:moveTo>
                  <a:lnTo>
                    <a:pt x="5846" y="17537"/>
                  </a:lnTo>
                  <a:lnTo>
                    <a:pt x="8792" y="27598"/>
                  </a:lnTo>
                  <a:lnTo>
                    <a:pt x="15327" y="51826"/>
                  </a:lnTo>
                  <a:lnTo>
                    <a:pt x="22310" y="82170"/>
                  </a:lnTo>
                  <a:lnTo>
                    <a:pt x="29492" y="114825"/>
                  </a:lnTo>
                  <a:lnTo>
                    <a:pt x="36762" y="145651"/>
                  </a:lnTo>
                  <a:lnTo>
                    <a:pt x="39190" y="163170"/>
                  </a:lnTo>
                  <a:lnTo>
                    <a:pt x="40809" y="182191"/>
                  </a:lnTo>
                  <a:lnTo>
                    <a:pt x="41888" y="202212"/>
                  </a:lnTo>
                  <a:lnTo>
                    <a:pt x="43087" y="240771"/>
                  </a:lnTo>
                  <a:lnTo>
                    <a:pt x="43407" y="259619"/>
                  </a:lnTo>
                  <a:lnTo>
                    <a:pt x="44844" y="277077"/>
                  </a:lnTo>
                  <a:lnTo>
                    <a:pt x="47025" y="293610"/>
                  </a:lnTo>
                  <a:lnTo>
                    <a:pt x="55058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153354" y="3633815"/>
              <a:ext cx="167371" cy="300254"/>
            </a:xfrm>
            <a:custGeom>
              <a:avLst/>
              <a:gdLst/>
              <a:ahLst/>
              <a:cxnLst/>
              <a:rect l="0" t="0" r="0" b="0"/>
              <a:pathLst>
                <a:path w="167371" h="300254">
                  <a:moveTo>
                    <a:pt x="31993" y="0"/>
                  </a:moveTo>
                  <a:lnTo>
                    <a:pt x="26147" y="17536"/>
                  </a:lnTo>
                  <a:lnTo>
                    <a:pt x="16752" y="42460"/>
                  </a:lnTo>
                  <a:lnTo>
                    <a:pt x="10821" y="57670"/>
                  </a:lnTo>
                  <a:lnTo>
                    <a:pt x="6867" y="73929"/>
                  </a:lnTo>
                  <a:lnTo>
                    <a:pt x="4230" y="90885"/>
                  </a:lnTo>
                  <a:lnTo>
                    <a:pt x="2473" y="108307"/>
                  </a:lnTo>
                  <a:lnTo>
                    <a:pt x="1302" y="124815"/>
                  </a:lnTo>
                  <a:lnTo>
                    <a:pt x="521" y="140715"/>
                  </a:lnTo>
                  <a:lnTo>
                    <a:pt x="0" y="156209"/>
                  </a:lnTo>
                  <a:lnTo>
                    <a:pt x="876" y="171432"/>
                  </a:lnTo>
                  <a:lnTo>
                    <a:pt x="2684" y="186475"/>
                  </a:lnTo>
                  <a:lnTo>
                    <a:pt x="5113" y="201397"/>
                  </a:lnTo>
                  <a:lnTo>
                    <a:pt x="10402" y="216239"/>
                  </a:lnTo>
                  <a:lnTo>
                    <a:pt x="17599" y="231029"/>
                  </a:lnTo>
                  <a:lnTo>
                    <a:pt x="26068" y="245782"/>
                  </a:lnTo>
                  <a:lnTo>
                    <a:pt x="35384" y="258064"/>
                  </a:lnTo>
                  <a:lnTo>
                    <a:pt x="45265" y="268700"/>
                  </a:lnTo>
                  <a:lnTo>
                    <a:pt x="55523" y="278237"/>
                  </a:lnTo>
                  <a:lnTo>
                    <a:pt x="66033" y="285819"/>
                  </a:lnTo>
                  <a:lnTo>
                    <a:pt x="76709" y="292097"/>
                  </a:lnTo>
                  <a:lnTo>
                    <a:pt x="87497" y="297506"/>
                  </a:lnTo>
                  <a:lnTo>
                    <a:pt x="98360" y="299888"/>
                  </a:lnTo>
                  <a:lnTo>
                    <a:pt x="109273" y="300253"/>
                  </a:lnTo>
                  <a:lnTo>
                    <a:pt x="120218" y="299272"/>
                  </a:lnTo>
                  <a:lnTo>
                    <a:pt x="129962" y="296172"/>
                  </a:lnTo>
                  <a:lnTo>
                    <a:pt x="138904" y="291658"/>
                  </a:lnTo>
                  <a:lnTo>
                    <a:pt x="147314" y="286201"/>
                  </a:lnTo>
                  <a:lnTo>
                    <a:pt x="154143" y="278893"/>
                  </a:lnTo>
                  <a:lnTo>
                    <a:pt x="159919" y="270351"/>
                  </a:lnTo>
                  <a:lnTo>
                    <a:pt x="164994" y="260985"/>
                  </a:lnTo>
                  <a:lnTo>
                    <a:pt x="167154" y="251071"/>
                  </a:lnTo>
                  <a:lnTo>
                    <a:pt x="167370" y="240791"/>
                  </a:lnTo>
                  <a:lnTo>
                    <a:pt x="166290" y="230267"/>
                  </a:lnTo>
                  <a:lnTo>
                    <a:pt x="161900" y="222027"/>
                  </a:lnTo>
                  <a:lnTo>
                    <a:pt x="155303" y="215311"/>
                  </a:lnTo>
                  <a:lnTo>
                    <a:pt x="147235" y="209610"/>
                  </a:lnTo>
                  <a:lnTo>
                    <a:pt x="136961" y="207033"/>
                  </a:lnTo>
                  <a:lnTo>
                    <a:pt x="125218" y="206538"/>
                  </a:lnTo>
                  <a:lnTo>
                    <a:pt x="112496" y="207432"/>
                  </a:lnTo>
                  <a:lnTo>
                    <a:pt x="100344" y="210475"/>
                  </a:lnTo>
                  <a:lnTo>
                    <a:pt x="88571" y="214950"/>
                  </a:lnTo>
                  <a:lnTo>
                    <a:pt x="77053" y="220381"/>
                  </a:lnTo>
                  <a:lnTo>
                    <a:pt x="66927" y="227672"/>
                  </a:lnTo>
                  <a:lnTo>
                    <a:pt x="57730" y="236203"/>
                  </a:lnTo>
                  <a:lnTo>
                    <a:pt x="20981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707121" y="3457630"/>
              <a:ext cx="801979" cy="638418"/>
            </a:xfrm>
            <a:custGeom>
              <a:avLst/>
              <a:gdLst/>
              <a:ahLst/>
              <a:cxnLst/>
              <a:rect l="0" t="0" r="0" b="0"/>
              <a:pathLst>
                <a:path w="801979" h="638418">
                  <a:moveTo>
                    <a:pt x="423168" y="0"/>
                  </a:moveTo>
                  <a:lnTo>
                    <a:pt x="299591" y="0"/>
                  </a:lnTo>
                  <a:lnTo>
                    <a:pt x="284502" y="1223"/>
                  </a:lnTo>
                  <a:lnTo>
                    <a:pt x="269549" y="3263"/>
                  </a:lnTo>
                  <a:lnTo>
                    <a:pt x="254686" y="5845"/>
                  </a:lnTo>
                  <a:lnTo>
                    <a:pt x="239883" y="8791"/>
                  </a:lnTo>
                  <a:lnTo>
                    <a:pt x="210385" y="15326"/>
                  </a:lnTo>
                  <a:lnTo>
                    <a:pt x="196891" y="20005"/>
                  </a:lnTo>
                  <a:lnTo>
                    <a:pt x="172110" y="31730"/>
                  </a:lnTo>
                  <a:lnTo>
                    <a:pt x="148860" y="45098"/>
                  </a:lnTo>
                  <a:lnTo>
                    <a:pt x="126292" y="59196"/>
                  </a:lnTo>
                  <a:lnTo>
                    <a:pt x="104026" y="73618"/>
                  </a:lnTo>
                  <a:lnTo>
                    <a:pt x="81896" y="91447"/>
                  </a:lnTo>
                  <a:lnTo>
                    <a:pt x="70856" y="101340"/>
                  </a:lnTo>
                  <a:lnTo>
                    <a:pt x="61048" y="112830"/>
                  </a:lnTo>
                  <a:lnTo>
                    <a:pt x="52063" y="125383"/>
                  </a:lnTo>
                  <a:lnTo>
                    <a:pt x="43626" y="138647"/>
                  </a:lnTo>
                  <a:lnTo>
                    <a:pt x="36778" y="152383"/>
                  </a:lnTo>
                  <a:lnTo>
                    <a:pt x="30989" y="166434"/>
                  </a:lnTo>
                  <a:lnTo>
                    <a:pt x="25906" y="180696"/>
                  </a:lnTo>
                  <a:lnTo>
                    <a:pt x="21294" y="195098"/>
                  </a:lnTo>
                  <a:lnTo>
                    <a:pt x="16996" y="209593"/>
                  </a:lnTo>
                  <a:lnTo>
                    <a:pt x="8957" y="238750"/>
                  </a:lnTo>
                  <a:lnTo>
                    <a:pt x="1306" y="268021"/>
                  </a:lnTo>
                  <a:lnTo>
                    <a:pt x="0" y="282679"/>
                  </a:lnTo>
                  <a:lnTo>
                    <a:pt x="353" y="297345"/>
                  </a:lnTo>
                  <a:lnTo>
                    <a:pt x="1811" y="312016"/>
                  </a:lnTo>
                  <a:lnTo>
                    <a:pt x="4007" y="326690"/>
                  </a:lnTo>
                  <a:lnTo>
                    <a:pt x="6695" y="341368"/>
                  </a:lnTo>
                  <a:lnTo>
                    <a:pt x="9710" y="356047"/>
                  </a:lnTo>
                  <a:lnTo>
                    <a:pt x="14167" y="370727"/>
                  </a:lnTo>
                  <a:lnTo>
                    <a:pt x="19586" y="385407"/>
                  </a:lnTo>
                  <a:lnTo>
                    <a:pt x="25645" y="400088"/>
                  </a:lnTo>
                  <a:lnTo>
                    <a:pt x="33355" y="414770"/>
                  </a:lnTo>
                  <a:lnTo>
                    <a:pt x="42166" y="429452"/>
                  </a:lnTo>
                  <a:lnTo>
                    <a:pt x="51710" y="444133"/>
                  </a:lnTo>
                  <a:lnTo>
                    <a:pt x="61743" y="457591"/>
                  </a:lnTo>
                  <a:lnTo>
                    <a:pt x="72103" y="470234"/>
                  </a:lnTo>
                  <a:lnTo>
                    <a:pt x="82680" y="482333"/>
                  </a:lnTo>
                  <a:lnTo>
                    <a:pt x="94625" y="495293"/>
                  </a:lnTo>
                  <a:lnTo>
                    <a:pt x="120948" y="522744"/>
                  </a:lnTo>
                  <a:lnTo>
                    <a:pt x="136043" y="535692"/>
                  </a:lnTo>
                  <a:lnTo>
                    <a:pt x="152223" y="547995"/>
                  </a:lnTo>
                  <a:lnTo>
                    <a:pt x="169128" y="559867"/>
                  </a:lnTo>
                  <a:lnTo>
                    <a:pt x="186515" y="570229"/>
                  </a:lnTo>
                  <a:lnTo>
                    <a:pt x="204224" y="579584"/>
                  </a:lnTo>
                  <a:lnTo>
                    <a:pt x="222148" y="588268"/>
                  </a:lnTo>
                  <a:lnTo>
                    <a:pt x="240214" y="596504"/>
                  </a:lnTo>
                  <a:lnTo>
                    <a:pt x="276602" y="612181"/>
                  </a:lnTo>
                  <a:lnTo>
                    <a:pt x="294869" y="618564"/>
                  </a:lnTo>
                  <a:lnTo>
                    <a:pt x="313165" y="624042"/>
                  </a:lnTo>
                  <a:lnTo>
                    <a:pt x="331480" y="628918"/>
                  </a:lnTo>
                  <a:lnTo>
                    <a:pt x="349808" y="632169"/>
                  </a:lnTo>
                  <a:lnTo>
                    <a:pt x="368144" y="634336"/>
                  </a:lnTo>
                  <a:lnTo>
                    <a:pt x="386485" y="635781"/>
                  </a:lnTo>
                  <a:lnTo>
                    <a:pt x="404831" y="636744"/>
                  </a:lnTo>
                  <a:lnTo>
                    <a:pt x="441527" y="637814"/>
                  </a:lnTo>
                  <a:lnTo>
                    <a:pt x="496580" y="638417"/>
                  </a:lnTo>
                  <a:lnTo>
                    <a:pt x="513709" y="637278"/>
                  </a:lnTo>
                  <a:lnTo>
                    <a:pt x="530022" y="635295"/>
                  </a:lnTo>
                  <a:lnTo>
                    <a:pt x="562422" y="629829"/>
                  </a:lnTo>
                  <a:lnTo>
                    <a:pt x="597213" y="623321"/>
                  </a:lnTo>
                  <a:lnTo>
                    <a:pt x="612609" y="618650"/>
                  </a:lnTo>
                  <a:lnTo>
                    <a:pt x="626543" y="613088"/>
                  </a:lnTo>
                  <a:lnTo>
                    <a:pt x="666953" y="593570"/>
                  </a:lnTo>
                  <a:lnTo>
                    <a:pt x="681125" y="586580"/>
                  </a:lnTo>
                  <a:lnTo>
                    <a:pt x="694244" y="578250"/>
                  </a:lnTo>
                  <a:lnTo>
                    <a:pt x="718608" y="559206"/>
                  </a:lnTo>
                  <a:lnTo>
                    <a:pt x="729020" y="548989"/>
                  </a:lnTo>
                  <a:lnTo>
                    <a:pt x="738408" y="538507"/>
                  </a:lnTo>
                  <a:lnTo>
                    <a:pt x="747114" y="527848"/>
                  </a:lnTo>
                  <a:lnTo>
                    <a:pt x="755365" y="515849"/>
                  </a:lnTo>
                  <a:lnTo>
                    <a:pt x="763313" y="502955"/>
                  </a:lnTo>
                  <a:lnTo>
                    <a:pt x="771058" y="489465"/>
                  </a:lnTo>
                  <a:lnTo>
                    <a:pt x="777445" y="475578"/>
                  </a:lnTo>
                  <a:lnTo>
                    <a:pt x="782927" y="461425"/>
                  </a:lnTo>
                  <a:lnTo>
                    <a:pt x="787805" y="447097"/>
                  </a:lnTo>
                  <a:lnTo>
                    <a:pt x="792281" y="432650"/>
                  </a:lnTo>
                  <a:lnTo>
                    <a:pt x="800516" y="403547"/>
                  </a:lnTo>
                  <a:lnTo>
                    <a:pt x="801978" y="388935"/>
                  </a:lnTo>
                  <a:lnTo>
                    <a:pt x="801730" y="374300"/>
                  </a:lnTo>
                  <a:lnTo>
                    <a:pt x="800340" y="359649"/>
                  </a:lnTo>
                  <a:lnTo>
                    <a:pt x="799414" y="344987"/>
                  </a:lnTo>
                  <a:lnTo>
                    <a:pt x="798385" y="315646"/>
                  </a:lnTo>
                  <a:lnTo>
                    <a:pt x="795663" y="300970"/>
                  </a:lnTo>
                  <a:lnTo>
                    <a:pt x="791402" y="286292"/>
                  </a:lnTo>
                  <a:lnTo>
                    <a:pt x="786114" y="271613"/>
                  </a:lnTo>
                  <a:lnTo>
                    <a:pt x="781365" y="256933"/>
                  </a:lnTo>
                  <a:lnTo>
                    <a:pt x="776976" y="242252"/>
                  </a:lnTo>
                  <a:lnTo>
                    <a:pt x="772826" y="227571"/>
                  </a:lnTo>
                  <a:lnTo>
                    <a:pt x="766389" y="212889"/>
                  </a:lnTo>
                  <a:lnTo>
                    <a:pt x="758427" y="198207"/>
                  </a:lnTo>
                  <a:lnTo>
                    <a:pt x="741016" y="170067"/>
                  </a:lnTo>
                  <a:lnTo>
                    <a:pt x="725121" y="145325"/>
                  </a:lnTo>
                  <a:lnTo>
                    <a:pt x="715009" y="133588"/>
                  </a:lnTo>
                  <a:lnTo>
                    <a:pt x="703374" y="122094"/>
                  </a:lnTo>
                  <a:lnTo>
                    <a:pt x="690724" y="110760"/>
                  </a:lnTo>
                  <a:lnTo>
                    <a:pt x="666880" y="91641"/>
                  </a:lnTo>
                  <a:lnTo>
                    <a:pt x="642823" y="74988"/>
                  </a:lnTo>
                  <a:lnTo>
                    <a:pt x="629557" y="67121"/>
                  </a:lnTo>
                  <a:lnTo>
                    <a:pt x="615818" y="59429"/>
                  </a:lnTo>
                  <a:lnTo>
                    <a:pt x="587503" y="44358"/>
                  </a:lnTo>
                  <a:lnTo>
                    <a:pt x="573101" y="36913"/>
                  </a:lnTo>
                  <a:lnTo>
                    <a:pt x="557381" y="30726"/>
                  </a:lnTo>
                  <a:lnTo>
                    <a:pt x="540784" y="25378"/>
                  </a:lnTo>
                  <a:lnTo>
                    <a:pt x="491460" y="12005"/>
                  </a:lnTo>
                  <a:lnTo>
                    <a:pt x="476037" y="8003"/>
                  </a:lnTo>
                  <a:lnTo>
                    <a:pt x="459638" y="5336"/>
                  </a:lnTo>
                  <a:lnTo>
                    <a:pt x="442587" y="3557"/>
                  </a:lnTo>
                  <a:lnTo>
                    <a:pt x="425102" y="2371"/>
                  </a:lnTo>
                  <a:lnTo>
                    <a:pt x="408552" y="1581"/>
                  </a:lnTo>
                  <a:lnTo>
                    <a:pt x="377112" y="703"/>
                  </a:lnTo>
                  <a:lnTo>
                    <a:pt x="346825" y="312"/>
                  </a:lnTo>
                  <a:lnTo>
                    <a:pt x="28001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1025029" y="2466589"/>
            <a:ext cx="293771" cy="1541620"/>
          </a:xfrm>
          <a:custGeom>
            <a:avLst/>
            <a:gdLst/>
            <a:ahLst/>
            <a:cxnLst/>
            <a:rect l="0" t="0" r="0" b="0"/>
            <a:pathLst>
              <a:path w="293771" h="1541620">
                <a:moveTo>
                  <a:pt x="0" y="0"/>
                </a:moveTo>
                <a:lnTo>
                  <a:pt x="23383" y="5846"/>
                </a:lnTo>
                <a:lnTo>
                  <a:pt x="33941" y="8791"/>
                </a:lnTo>
                <a:lnTo>
                  <a:pt x="55461" y="15327"/>
                </a:lnTo>
                <a:lnTo>
                  <a:pt x="66338" y="20006"/>
                </a:lnTo>
                <a:lnTo>
                  <a:pt x="77260" y="25572"/>
                </a:lnTo>
                <a:lnTo>
                  <a:pt x="88212" y="31730"/>
                </a:lnTo>
                <a:lnTo>
                  <a:pt x="97960" y="38283"/>
                </a:lnTo>
                <a:lnTo>
                  <a:pt x="106906" y="45098"/>
                </a:lnTo>
                <a:lnTo>
                  <a:pt x="115317" y="52089"/>
                </a:lnTo>
                <a:lnTo>
                  <a:pt x="120924" y="61643"/>
                </a:lnTo>
                <a:lnTo>
                  <a:pt x="127154" y="85310"/>
                </a:lnTo>
                <a:lnTo>
                  <a:pt x="126369" y="96025"/>
                </a:lnTo>
                <a:lnTo>
                  <a:pt x="123398" y="105616"/>
                </a:lnTo>
                <a:lnTo>
                  <a:pt x="118971" y="114457"/>
                </a:lnTo>
                <a:lnTo>
                  <a:pt x="113572" y="122798"/>
                </a:lnTo>
                <a:lnTo>
                  <a:pt x="107526" y="130806"/>
                </a:lnTo>
                <a:lnTo>
                  <a:pt x="101048" y="138591"/>
                </a:lnTo>
                <a:lnTo>
                  <a:pt x="93059" y="145005"/>
                </a:lnTo>
                <a:lnTo>
                  <a:pt x="84062" y="150504"/>
                </a:lnTo>
                <a:lnTo>
                  <a:pt x="74394" y="155394"/>
                </a:lnTo>
                <a:lnTo>
                  <a:pt x="63055" y="159877"/>
                </a:lnTo>
                <a:lnTo>
                  <a:pt x="50601" y="164090"/>
                </a:lnTo>
                <a:lnTo>
                  <a:pt x="37404" y="168122"/>
                </a:lnTo>
                <a:lnTo>
                  <a:pt x="33501" y="170809"/>
                </a:lnTo>
                <a:lnTo>
                  <a:pt x="35792" y="172601"/>
                </a:lnTo>
                <a:lnTo>
                  <a:pt x="42214" y="173796"/>
                </a:lnTo>
                <a:lnTo>
                  <a:pt x="62400" y="178386"/>
                </a:lnTo>
                <a:lnTo>
                  <a:pt x="115236" y="191302"/>
                </a:lnTo>
                <a:lnTo>
                  <a:pt x="128212" y="196051"/>
                </a:lnTo>
                <a:lnTo>
                  <a:pt x="140532" y="201664"/>
                </a:lnTo>
                <a:lnTo>
                  <a:pt x="152416" y="207853"/>
                </a:lnTo>
                <a:lnTo>
                  <a:pt x="162786" y="214426"/>
                </a:lnTo>
                <a:lnTo>
                  <a:pt x="172147" y="221255"/>
                </a:lnTo>
                <a:lnTo>
                  <a:pt x="180834" y="228255"/>
                </a:lnTo>
                <a:lnTo>
                  <a:pt x="189072" y="235369"/>
                </a:lnTo>
                <a:lnTo>
                  <a:pt x="197012" y="242558"/>
                </a:lnTo>
                <a:lnTo>
                  <a:pt x="204751" y="249798"/>
                </a:lnTo>
                <a:lnTo>
                  <a:pt x="209911" y="259518"/>
                </a:lnTo>
                <a:lnTo>
                  <a:pt x="215645" y="283370"/>
                </a:lnTo>
                <a:lnTo>
                  <a:pt x="214930" y="307021"/>
                </a:lnTo>
                <a:lnTo>
                  <a:pt x="207649" y="340973"/>
                </a:lnTo>
                <a:lnTo>
                  <a:pt x="204502" y="352113"/>
                </a:lnTo>
                <a:lnTo>
                  <a:pt x="198734" y="360763"/>
                </a:lnTo>
                <a:lnTo>
                  <a:pt x="191217" y="367754"/>
                </a:lnTo>
                <a:lnTo>
                  <a:pt x="182536" y="373637"/>
                </a:lnTo>
                <a:lnTo>
                  <a:pt x="171855" y="378783"/>
                </a:lnTo>
                <a:lnTo>
                  <a:pt x="159839" y="383438"/>
                </a:lnTo>
                <a:lnTo>
                  <a:pt x="77413" y="410983"/>
                </a:lnTo>
                <a:lnTo>
                  <a:pt x="73632" y="414692"/>
                </a:lnTo>
                <a:lnTo>
                  <a:pt x="74782" y="418388"/>
                </a:lnTo>
                <a:lnTo>
                  <a:pt x="79219" y="422076"/>
                </a:lnTo>
                <a:lnTo>
                  <a:pt x="85847" y="425758"/>
                </a:lnTo>
                <a:lnTo>
                  <a:pt x="93937" y="429436"/>
                </a:lnTo>
                <a:lnTo>
                  <a:pt x="103000" y="433112"/>
                </a:lnTo>
                <a:lnTo>
                  <a:pt x="113936" y="436785"/>
                </a:lnTo>
                <a:lnTo>
                  <a:pt x="126121" y="440458"/>
                </a:lnTo>
                <a:lnTo>
                  <a:pt x="139139" y="444130"/>
                </a:lnTo>
                <a:lnTo>
                  <a:pt x="150264" y="449025"/>
                </a:lnTo>
                <a:lnTo>
                  <a:pt x="160128" y="454736"/>
                </a:lnTo>
                <a:lnTo>
                  <a:pt x="169151" y="460990"/>
                </a:lnTo>
                <a:lnTo>
                  <a:pt x="177613" y="467606"/>
                </a:lnTo>
                <a:lnTo>
                  <a:pt x="185702" y="474464"/>
                </a:lnTo>
                <a:lnTo>
                  <a:pt x="193541" y="481483"/>
                </a:lnTo>
                <a:lnTo>
                  <a:pt x="198767" y="491056"/>
                </a:lnTo>
                <a:lnTo>
                  <a:pt x="204574" y="514744"/>
                </a:lnTo>
                <a:lnTo>
                  <a:pt x="203892" y="541585"/>
                </a:lnTo>
                <a:lnTo>
                  <a:pt x="196630" y="584211"/>
                </a:lnTo>
                <a:lnTo>
                  <a:pt x="188942" y="610796"/>
                </a:lnTo>
                <a:lnTo>
                  <a:pt x="183466" y="621311"/>
                </a:lnTo>
                <a:lnTo>
                  <a:pt x="177369" y="630768"/>
                </a:lnTo>
                <a:lnTo>
                  <a:pt x="169633" y="639520"/>
                </a:lnTo>
                <a:lnTo>
                  <a:pt x="160805" y="647801"/>
                </a:lnTo>
                <a:lnTo>
                  <a:pt x="151250" y="655769"/>
                </a:lnTo>
                <a:lnTo>
                  <a:pt x="139985" y="661081"/>
                </a:lnTo>
                <a:lnTo>
                  <a:pt x="127582" y="664623"/>
                </a:lnTo>
                <a:lnTo>
                  <a:pt x="114419" y="666984"/>
                </a:lnTo>
                <a:lnTo>
                  <a:pt x="100749" y="668558"/>
                </a:lnTo>
                <a:lnTo>
                  <a:pt x="86742" y="669607"/>
                </a:lnTo>
                <a:lnTo>
                  <a:pt x="72510" y="670306"/>
                </a:lnTo>
                <a:lnTo>
                  <a:pt x="67916" y="673220"/>
                </a:lnTo>
                <a:lnTo>
                  <a:pt x="69748" y="677609"/>
                </a:lnTo>
                <a:lnTo>
                  <a:pt x="75863" y="682982"/>
                </a:lnTo>
                <a:lnTo>
                  <a:pt x="83610" y="687788"/>
                </a:lnTo>
                <a:lnTo>
                  <a:pt x="92445" y="692215"/>
                </a:lnTo>
                <a:lnTo>
                  <a:pt x="102006" y="696390"/>
                </a:lnTo>
                <a:lnTo>
                  <a:pt x="112050" y="700397"/>
                </a:lnTo>
                <a:lnTo>
                  <a:pt x="132999" y="708111"/>
                </a:lnTo>
                <a:lnTo>
                  <a:pt x="165428" y="719333"/>
                </a:lnTo>
                <a:lnTo>
                  <a:pt x="173908" y="725481"/>
                </a:lnTo>
                <a:lnTo>
                  <a:pt x="180784" y="733249"/>
                </a:lnTo>
                <a:lnTo>
                  <a:pt x="186592" y="742099"/>
                </a:lnTo>
                <a:lnTo>
                  <a:pt x="189241" y="751669"/>
                </a:lnTo>
                <a:lnTo>
                  <a:pt x="188921" y="772091"/>
                </a:lnTo>
                <a:lnTo>
                  <a:pt x="185899" y="781452"/>
                </a:lnTo>
                <a:lnTo>
                  <a:pt x="181438" y="790139"/>
                </a:lnTo>
                <a:lnTo>
                  <a:pt x="176016" y="798378"/>
                </a:lnTo>
                <a:lnTo>
                  <a:pt x="169955" y="806318"/>
                </a:lnTo>
                <a:lnTo>
                  <a:pt x="163467" y="814058"/>
                </a:lnTo>
                <a:lnTo>
                  <a:pt x="156695" y="821665"/>
                </a:lnTo>
                <a:lnTo>
                  <a:pt x="142645" y="836643"/>
                </a:lnTo>
                <a:lnTo>
                  <a:pt x="113686" y="866196"/>
                </a:lnTo>
                <a:lnTo>
                  <a:pt x="105155" y="872330"/>
                </a:lnTo>
                <a:lnTo>
                  <a:pt x="95797" y="877642"/>
                </a:lnTo>
                <a:lnTo>
                  <a:pt x="85888" y="882406"/>
                </a:lnTo>
                <a:lnTo>
                  <a:pt x="74388" y="886807"/>
                </a:lnTo>
                <a:lnTo>
                  <a:pt x="61827" y="890964"/>
                </a:lnTo>
                <a:lnTo>
                  <a:pt x="48559" y="894958"/>
                </a:lnTo>
                <a:lnTo>
                  <a:pt x="44608" y="897622"/>
                </a:lnTo>
                <a:lnTo>
                  <a:pt x="46868" y="899397"/>
                </a:lnTo>
                <a:lnTo>
                  <a:pt x="53268" y="900581"/>
                </a:lnTo>
                <a:lnTo>
                  <a:pt x="61206" y="902594"/>
                </a:lnTo>
                <a:lnTo>
                  <a:pt x="70168" y="905159"/>
                </a:lnTo>
                <a:lnTo>
                  <a:pt x="79813" y="908092"/>
                </a:lnTo>
                <a:lnTo>
                  <a:pt x="91138" y="910048"/>
                </a:lnTo>
                <a:lnTo>
                  <a:pt x="103581" y="911352"/>
                </a:lnTo>
                <a:lnTo>
                  <a:pt x="116771" y="912221"/>
                </a:lnTo>
                <a:lnTo>
                  <a:pt x="131682" y="915248"/>
                </a:lnTo>
                <a:lnTo>
                  <a:pt x="147740" y="919712"/>
                </a:lnTo>
                <a:lnTo>
                  <a:pt x="205776" y="938615"/>
                </a:lnTo>
                <a:lnTo>
                  <a:pt x="215488" y="945078"/>
                </a:lnTo>
                <a:lnTo>
                  <a:pt x="223187" y="953058"/>
                </a:lnTo>
                <a:lnTo>
                  <a:pt x="229543" y="962049"/>
                </a:lnTo>
                <a:lnTo>
                  <a:pt x="232556" y="971713"/>
                </a:lnTo>
                <a:lnTo>
                  <a:pt x="232642" y="992239"/>
                </a:lnTo>
                <a:lnTo>
                  <a:pt x="228505" y="1001627"/>
                </a:lnTo>
                <a:lnTo>
                  <a:pt x="222077" y="1010334"/>
                </a:lnTo>
                <a:lnTo>
                  <a:pt x="191232" y="1041889"/>
                </a:lnTo>
                <a:lnTo>
                  <a:pt x="182546" y="1048186"/>
                </a:lnTo>
                <a:lnTo>
                  <a:pt x="173084" y="1053608"/>
                </a:lnTo>
                <a:lnTo>
                  <a:pt x="163106" y="1058446"/>
                </a:lnTo>
                <a:lnTo>
                  <a:pt x="152784" y="1062894"/>
                </a:lnTo>
                <a:lnTo>
                  <a:pt x="142232" y="1067084"/>
                </a:lnTo>
                <a:lnTo>
                  <a:pt x="131526" y="1071100"/>
                </a:lnTo>
                <a:lnTo>
                  <a:pt x="119495" y="1073778"/>
                </a:lnTo>
                <a:lnTo>
                  <a:pt x="106581" y="1075563"/>
                </a:lnTo>
                <a:lnTo>
                  <a:pt x="93077" y="1076753"/>
                </a:lnTo>
                <a:lnTo>
                  <a:pt x="86521" y="1079993"/>
                </a:lnTo>
                <a:lnTo>
                  <a:pt x="84598" y="1084601"/>
                </a:lnTo>
                <a:lnTo>
                  <a:pt x="85763" y="1090119"/>
                </a:lnTo>
                <a:lnTo>
                  <a:pt x="90210" y="1095022"/>
                </a:lnTo>
                <a:lnTo>
                  <a:pt x="96845" y="1099514"/>
                </a:lnTo>
                <a:lnTo>
                  <a:pt x="104939" y="1103732"/>
                </a:lnTo>
                <a:lnTo>
                  <a:pt x="115229" y="1106544"/>
                </a:lnTo>
                <a:lnTo>
                  <a:pt x="126983" y="1108419"/>
                </a:lnTo>
                <a:lnTo>
                  <a:pt x="139713" y="1109668"/>
                </a:lnTo>
                <a:lnTo>
                  <a:pt x="153094" y="1110501"/>
                </a:lnTo>
                <a:lnTo>
                  <a:pt x="181012" y="1111427"/>
                </a:lnTo>
                <a:lnTo>
                  <a:pt x="194085" y="1112897"/>
                </a:lnTo>
                <a:lnTo>
                  <a:pt x="206471" y="1115101"/>
                </a:lnTo>
                <a:lnTo>
                  <a:pt x="218399" y="1117794"/>
                </a:lnTo>
                <a:lnTo>
                  <a:pt x="228798" y="1122036"/>
                </a:lnTo>
                <a:lnTo>
                  <a:pt x="238177" y="1127311"/>
                </a:lnTo>
                <a:lnTo>
                  <a:pt x="246877" y="1133275"/>
                </a:lnTo>
                <a:lnTo>
                  <a:pt x="255124" y="1139698"/>
                </a:lnTo>
                <a:lnTo>
                  <a:pt x="263069" y="1146426"/>
                </a:lnTo>
                <a:lnTo>
                  <a:pt x="270813" y="1153360"/>
                </a:lnTo>
                <a:lnTo>
                  <a:pt x="275976" y="1162875"/>
                </a:lnTo>
                <a:lnTo>
                  <a:pt x="281712" y="1186500"/>
                </a:lnTo>
                <a:lnTo>
                  <a:pt x="280998" y="1210050"/>
                </a:lnTo>
                <a:lnTo>
                  <a:pt x="279095" y="1221469"/>
                </a:lnTo>
                <a:lnTo>
                  <a:pt x="270455" y="1243944"/>
                </a:lnTo>
                <a:lnTo>
                  <a:pt x="264725" y="1255077"/>
                </a:lnTo>
                <a:lnTo>
                  <a:pt x="258459" y="1264945"/>
                </a:lnTo>
                <a:lnTo>
                  <a:pt x="251834" y="1273971"/>
                </a:lnTo>
                <a:lnTo>
                  <a:pt x="244970" y="1282436"/>
                </a:lnTo>
                <a:lnTo>
                  <a:pt x="237947" y="1291749"/>
                </a:lnTo>
                <a:lnTo>
                  <a:pt x="223619" y="1311885"/>
                </a:lnTo>
                <a:lnTo>
                  <a:pt x="215149" y="1319947"/>
                </a:lnTo>
                <a:lnTo>
                  <a:pt x="205831" y="1326545"/>
                </a:lnTo>
                <a:lnTo>
                  <a:pt x="195949" y="1332167"/>
                </a:lnTo>
                <a:lnTo>
                  <a:pt x="185690" y="1338362"/>
                </a:lnTo>
                <a:lnTo>
                  <a:pt x="164504" y="1351770"/>
                </a:lnTo>
                <a:lnTo>
                  <a:pt x="152492" y="1356325"/>
                </a:lnTo>
                <a:lnTo>
                  <a:pt x="139590" y="1359361"/>
                </a:lnTo>
                <a:lnTo>
                  <a:pt x="126095" y="1361385"/>
                </a:lnTo>
                <a:lnTo>
                  <a:pt x="119545" y="1360288"/>
                </a:lnTo>
                <a:lnTo>
                  <a:pt x="117625" y="1357109"/>
                </a:lnTo>
                <a:lnTo>
                  <a:pt x="118793" y="1352543"/>
                </a:lnTo>
                <a:lnTo>
                  <a:pt x="124465" y="1349499"/>
                </a:lnTo>
                <a:lnTo>
                  <a:pt x="133140" y="1347469"/>
                </a:lnTo>
                <a:lnTo>
                  <a:pt x="143818" y="1346116"/>
                </a:lnTo>
                <a:lnTo>
                  <a:pt x="157054" y="1346438"/>
                </a:lnTo>
                <a:lnTo>
                  <a:pt x="171995" y="1347876"/>
                </a:lnTo>
                <a:lnTo>
                  <a:pt x="188074" y="1350058"/>
                </a:lnTo>
                <a:lnTo>
                  <a:pt x="202464" y="1352736"/>
                </a:lnTo>
                <a:lnTo>
                  <a:pt x="215727" y="1355745"/>
                </a:lnTo>
                <a:lnTo>
                  <a:pt x="228240" y="1358975"/>
                </a:lnTo>
                <a:lnTo>
                  <a:pt x="240253" y="1362351"/>
                </a:lnTo>
                <a:lnTo>
                  <a:pt x="263388" y="1369366"/>
                </a:lnTo>
                <a:lnTo>
                  <a:pt x="272249" y="1375396"/>
                </a:lnTo>
                <a:lnTo>
                  <a:pt x="279380" y="1383087"/>
                </a:lnTo>
                <a:lnTo>
                  <a:pt x="285357" y="1391885"/>
                </a:lnTo>
                <a:lnTo>
                  <a:pt x="291999" y="1414710"/>
                </a:lnTo>
                <a:lnTo>
                  <a:pt x="293770" y="1427649"/>
                </a:lnTo>
                <a:lnTo>
                  <a:pt x="292504" y="1438722"/>
                </a:lnTo>
                <a:lnTo>
                  <a:pt x="289212" y="1448551"/>
                </a:lnTo>
                <a:lnTo>
                  <a:pt x="284571" y="1457550"/>
                </a:lnTo>
                <a:lnTo>
                  <a:pt x="279030" y="1465997"/>
                </a:lnTo>
                <a:lnTo>
                  <a:pt x="272889" y="1474075"/>
                </a:lnTo>
                <a:lnTo>
                  <a:pt x="266348" y="1481907"/>
                </a:lnTo>
                <a:lnTo>
                  <a:pt x="259540" y="1489576"/>
                </a:lnTo>
                <a:lnTo>
                  <a:pt x="245451" y="1504622"/>
                </a:lnTo>
                <a:lnTo>
                  <a:pt x="237044" y="1510837"/>
                </a:lnTo>
                <a:lnTo>
                  <a:pt x="227769" y="1516203"/>
                </a:lnTo>
                <a:lnTo>
                  <a:pt x="217916" y="1521005"/>
                </a:lnTo>
                <a:lnTo>
                  <a:pt x="206453" y="1524206"/>
                </a:lnTo>
                <a:lnTo>
                  <a:pt x="193916" y="1526340"/>
                </a:lnTo>
                <a:lnTo>
                  <a:pt x="180665" y="1527762"/>
                </a:lnTo>
                <a:lnTo>
                  <a:pt x="165713" y="1528710"/>
                </a:lnTo>
                <a:lnTo>
                  <a:pt x="149628" y="1529343"/>
                </a:lnTo>
                <a:lnTo>
                  <a:pt x="132786" y="1529764"/>
                </a:lnTo>
                <a:lnTo>
                  <a:pt x="117888" y="1531269"/>
                </a:lnTo>
                <a:lnTo>
                  <a:pt x="104286" y="1533495"/>
                </a:lnTo>
                <a:lnTo>
                  <a:pt x="33035" y="15416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1841500"/>
            <a:ext cx="8661400" cy="34009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In your groups, find the distance between the two points.  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1. (2, 3), (-5, 3)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2. (5, -6), (5, -2)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3.  (-3, 0), (-3, 6)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4. Plot the points A(6, 5), B(2, 5), and C(6, 2).  Find the distance between points A and B.  Find the distance between points A and C.  Use the distances and the Pythagorean Theorem to find the distance between points B and C.  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34552" y="2290404"/>
            <a:ext cx="2884987" cy="847891"/>
            <a:chOff x="2434552" y="2290404"/>
            <a:chExt cx="2884987" cy="847891"/>
          </a:xfrm>
        </p:grpSpPr>
        <p:sp>
          <p:nvSpPr>
            <p:cNvPr id="3" name="Freeform 2"/>
            <p:cNvSpPr/>
            <p:nvPr/>
          </p:nvSpPr>
          <p:spPr>
            <a:xfrm>
              <a:off x="2434552" y="2367485"/>
              <a:ext cx="21981" cy="770810"/>
            </a:xfrm>
            <a:custGeom>
              <a:avLst/>
              <a:gdLst/>
              <a:ahLst/>
              <a:cxnLst/>
              <a:rect l="0" t="0" r="0" b="0"/>
              <a:pathLst>
                <a:path w="21981" h="770810">
                  <a:moveTo>
                    <a:pt x="21980" y="0"/>
                  </a:moveTo>
                  <a:lnTo>
                    <a:pt x="16134" y="35074"/>
                  </a:lnTo>
                  <a:lnTo>
                    <a:pt x="14412" y="52747"/>
                  </a:lnTo>
                  <a:lnTo>
                    <a:pt x="13264" y="71870"/>
                  </a:lnTo>
                  <a:lnTo>
                    <a:pt x="12499" y="91960"/>
                  </a:lnTo>
                  <a:lnTo>
                    <a:pt x="10765" y="110247"/>
                  </a:lnTo>
                  <a:lnTo>
                    <a:pt x="8386" y="127332"/>
                  </a:lnTo>
                  <a:lnTo>
                    <a:pt x="5576" y="143616"/>
                  </a:lnTo>
                  <a:lnTo>
                    <a:pt x="3703" y="163037"/>
                  </a:lnTo>
                  <a:lnTo>
                    <a:pt x="2454" y="184549"/>
                  </a:lnTo>
                  <a:lnTo>
                    <a:pt x="1067" y="228843"/>
                  </a:lnTo>
                  <a:lnTo>
                    <a:pt x="103" y="320031"/>
                  </a:lnTo>
                  <a:lnTo>
                    <a:pt x="0" y="372016"/>
                  </a:lnTo>
                  <a:lnTo>
                    <a:pt x="1209" y="388714"/>
                  </a:lnTo>
                  <a:lnTo>
                    <a:pt x="3239" y="404740"/>
                  </a:lnTo>
                  <a:lnTo>
                    <a:pt x="5815" y="420318"/>
                  </a:lnTo>
                  <a:lnTo>
                    <a:pt x="7533" y="436821"/>
                  </a:lnTo>
                  <a:lnTo>
                    <a:pt x="8678" y="453940"/>
                  </a:lnTo>
                  <a:lnTo>
                    <a:pt x="9442" y="471471"/>
                  </a:lnTo>
                  <a:lnTo>
                    <a:pt x="10290" y="507263"/>
                  </a:lnTo>
                  <a:lnTo>
                    <a:pt x="10834" y="574241"/>
                  </a:lnTo>
                  <a:lnTo>
                    <a:pt x="12102" y="590824"/>
                  </a:lnTo>
                  <a:lnTo>
                    <a:pt x="14171" y="607996"/>
                  </a:lnTo>
                  <a:lnTo>
                    <a:pt x="16774" y="625562"/>
                  </a:lnTo>
                  <a:lnTo>
                    <a:pt x="18509" y="642167"/>
                  </a:lnTo>
                  <a:lnTo>
                    <a:pt x="19666" y="658130"/>
                  </a:lnTo>
                  <a:lnTo>
                    <a:pt x="20438" y="673667"/>
                  </a:lnTo>
                  <a:lnTo>
                    <a:pt x="21294" y="703981"/>
                  </a:lnTo>
                  <a:lnTo>
                    <a:pt x="21980" y="770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580193" y="2370544"/>
              <a:ext cx="448941" cy="635613"/>
            </a:xfrm>
            <a:custGeom>
              <a:avLst/>
              <a:gdLst/>
              <a:ahLst/>
              <a:cxnLst/>
              <a:rect l="0" t="0" r="0" b="0"/>
              <a:pathLst>
                <a:path w="448941" h="635613">
                  <a:moveTo>
                    <a:pt x="19489" y="162114"/>
                  </a:moveTo>
                  <a:lnTo>
                    <a:pt x="19489" y="132886"/>
                  </a:lnTo>
                  <a:lnTo>
                    <a:pt x="20713" y="119382"/>
                  </a:lnTo>
                  <a:lnTo>
                    <a:pt x="22752" y="105486"/>
                  </a:lnTo>
                  <a:lnTo>
                    <a:pt x="25335" y="91327"/>
                  </a:lnTo>
                  <a:lnTo>
                    <a:pt x="29504" y="78218"/>
                  </a:lnTo>
                  <a:lnTo>
                    <a:pt x="34730" y="65808"/>
                  </a:lnTo>
                  <a:lnTo>
                    <a:pt x="40661" y="53864"/>
                  </a:lnTo>
                  <a:lnTo>
                    <a:pt x="48286" y="43454"/>
                  </a:lnTo>
                  <a:lnTo>
                    <a:pt x="57040" y="34067"/>
                  </a:lnTo>
                  <a:lnTo>
                    <a:pt x="66546" y="25363"/>
                  </a:lnTo>
                  <a:lnTo>
                    <a:pt x="77778" y="18336"/>
                  </a:lnTo>
                  <a:lnTo>
                    <a:pt x="90159" y="12428"/>
                  </a:lnTo>
                  <a:lnTo>
                    <a:pt x="103308" y="7265"/>
                  </a:lnTo>
                  <a:lnTo>
                    <a:pt x="118191" y="3824"/>
                  </a:lnTo>
                  <a:lnTo>
                    <a:pt x="134231" y="1530"/>
                  </a:lnTo>
                  <a:lnTo>
                    <a:pt x="151042" y="0"/>
                  </a:lnTo>
                  <a:lnTo>
                    <a:pt x="165919" y="204"/>
                  </a:lnTo>
                  <a:lnTo>
                    <a:pt x="179508" y="1563"/>
                  </a:lnTo>
                  <a:lnTo>
                    <a:pt x="192238" y="3693"/>
                  </a:lnTo>
                  <a:lnTo>
                    <a:pt x="204395" y="6336"/>
                  </a:lnTo>
                  <a:lnTo>
                    <a:pt x="216170" y="9322"/>
                  </a:lnTo>
                  <a:lnTo>
                    <a:pt x="227691" y="12536"/>
                  </a:lnTo>
                  <a:lnTo>
                    <a:pt x="240265" y="18349"/>
                  </a:lnTo>
                  <a:lnTo>
                    <a:pt x="253542" y="25895"/>
                  </a:lnTo>
                  <a:lnTo>
                    <a:pt x="292348" y="50790"/>
                  </a:lnTo>
                  <a:lnTo>
                    <a:pt x="304170" y="58534"/>
                  </a:lnTo>
                  <a:lnTo>
                    <a:pt x="313274" y="67367"/>
                  </a:lnTo>
                  <a:lnTo>
                    <a:pt x="326653" y="86970"/>
                  </a:lnTo>
                  <a:lnTo>
                    <a:pt x="339940" y="107917"/>
                  </a:lnTo>
                  <a:lnTo>
                    <a:pt x="346909" y="118642"/>
                  </a:lnTo>
                  <a:lnTo>
                    <a:pt x="352779" y="129462"/>
                  </a:lnTo>
                  <a:lnTo>
                    <a:pt x="357916" y="140346"/>
                  </a:lnTo>
                  <a:lnTo>
                    <a:pt x="362564" y="151273"/>
                  </a:lnTo>
                  <a:lnTo>
                    <a:pt x="365662" y="163451"/>
                  </a:lnTo>
                  <a:lnTo>
                    <a:pt x="367728" y="176464"/>
                  </a:lnTo>
                  <a:lnTo>
                    <a:pt x="369105" y="190034"/>
                  </a:lnTo>
                  <a:lnTo>
                    <a:pt x="370023" y="203974"/>
                  </a:lnTo>
                  <a:lnTo>
                    <a:pt x="370635" y="218161"/>
                  </a:lnTo>
                  <a:lnTo>
                    <a:pt x="371043" y="232514"/>
                  </a:lnTo>
                  <a:lnTo>
                    <a:pt x="370092" y="246976"/>
                  </a:lnTo>
                  <a:lnTo>
                    <a:pt x="368234" y="261512"/>
                  </a:lnTo>
                  <a:lnTo>
                    <a:pt x="365772" y="276096"/>
                  </a:lnTo>
                  <a:lnTo>
                    <a:pt x="361684" y="290713"/>
                  </a:lnTo>
                  <a:lnTo>
                    <a:pt x="356511" y="305352"/>
                  </a:lnTo>
                  <a:lnTo>
                    <a:pt x="350615" y="320005"/>
                  </a:lnTo>
                  <a:lnTo>
                    <a:pt x="343015" y="334668"/>
                  </a:lnTo>
                  <a:lnTo>
                    <a:pt x="334277" y="349337"/>
                  </a:lnTo>
                  <a:lnTo>
                    <a:pt x="324781" y="364010"/>
                  </a:lnTo>
                  <a:lnTo>
                    <a:pt x="316004" y="378687"/>
                  </a:lnTo>
                  <a:lnTo>
                    <a:pt x="307705" y="393365"/>
                  </a:lnTo>
                  <a:lnTo>
                    <a:pt x="299726" y="408044"/>
                  </a:lnTo>
                  <a:lnTo>
                    <a:pt x="290736" y="421501"/>
                  </a:lnTo>
                  <a:lnTo>
                    <a:pt x="281071" y="434143"/>
                  </a:lnTo>
                  <a:lnTo>
                    <a:pt x="270958" y="446242"/>
                  </a:lnTo>
                  <a:lnTo>
                    <a:pt x="261769" y="457978"/>
                  </a:lnTo>
                  <a:lnTo>
                    <a:pt x="253196" y="469472"/>
                  </a:lnTo>
                  <a:lnTo>
                    <a:pt x="245034" y="480806"/>
                  </a:lnTo>
                  <a:lnTo>
                    <a:pt x="235922" y="492032"/>
                  </a:lnTo>
                  <a:lnTo>
                    <a:pt x="226176" y="503187"/>
                  </a:lnTo>
                  <a:lnTo>
                    <a:pt x="216009" y="514294"/>
                  </a:lnTo>
                  <a:lnTo>
                    <a:pt x="194924" y="536423"/>
                  </a:lnTo>
                  <a:lnTo>
                    <a:pt x="184162" y="547463"/>
                  </a:lnTo>
                  <a:lnTo>
                    <a:pt x="173317" y="557270"/>
                  </a:lnTo>
                  <a:lnTo>
                    <a:pt x="162417" y="566255"/>
                  </a:lnTo>
                  <a:lnTo>
                    <a:pt x="151480" y="574692"/>
                  </a:lnTo>
                  <a:lnTo>
                    <a:pt x="138071" y="583987"/>
                  </a:lnTo>
                  <a:lnTo>
                    <a:pt x="123014" y="593854"/>
                  </a:lnTo>
                  <a:lnTo>
                    <a:pt x="106858" y="604103"/>
                  </a:lnTo>
                  <a:lnTo>
                    <a:pt x="89970" y="610935"/>
                  </a:lnTo>
                  <a:lnTo>
                    <a:pt x="72594" y="615490"/>
                  </a:lnTo>
                  <a:lnTo>
                    <a:pt x="54893" y="618527"/>
                  </a:lnTo>
                  <a:lnTo>
                    <a:pt x="39421" y="618104"/>
                  </a:lnTo>
                  <a:lnTo>
                    <a:pt x="25436" y="615376"/>
                  </a:lnTo>
                  <a:lnTo>
                    <a:pt x="12442" y="611109"/>
                  </a:lnTo>
                  <a:lnTo>
                    <a:pt x="5003" y="604595"/>
                  </a:lnTo>
                  <a:lnTo>
                    <a:pt x="1267" y="596581"/>
                  </a:lnTo>
                  <a:lnTo>
                    <a:pt x="0" y="587568"/>
                  </a:lnTo>
                  <a:lnTo>
                    <a:pt x="1855" y="567766"/>
                  </a:lnTo>
                  <a:lnTo>
                    <a:pt x="4063" y="557346"/>
                  </a:lnTo>
                  <a:lnTo>
                    <a:pt x="13041" y="539244"/>
                  </a:lnTo>
                  <a:lnTo>
                    <a:pt x="26411" y="523042"/>
                  </a:lnTo>
                  <a:lnTo>
                    <a:pt x="35116" y="515295"/>
                  </a:lnTo>
                  <a:lnTo>
                    <a:pt x="44589" y="507684"/>
                  </a:lnTo>
                  <a:lnTo>
                    <a:pt x="54575" y="501386"/>
                  </a:lnTo>
                  <a:lnTo>
                    <a:pt x="64903" y="495964"/>
                  </a:lnTo>
                  <a:lnTo>
                    <a:pt x="75459" y="491126"/>
                  </a:lnTo>
                  <a:lnTo>
                    <a:pt x="88613" y="487901"/>
                  </a:lnTo>
                  <a:lnTo>
                    <a:pt x="103501" y="485750"/>
                  </a:lnTo>
                  <a:lnTo>
                    <a:pt x="119543" y="484317"/>
                  </a:lnTo>
                  <a:lnTo>
                    <a:pt x="136355" y="484585"/>
                  </a:lnTo>
                  <a:lnTo>
                    <a:pt x="153681" y="485987"/>
                  </a:lnTo>
                  <a:lnTo>
                    <a:pt x="171349" y="488145"/>
                  </a:lnTo>
                  <a:lnTo>
                    <a:pt x="186799" y="490807"/>
                  </a:lnTo>
                  <a:lnTo>
                    <a:pt x="200769" y="493806"/>
                  </a:lnTo>
                  <a:lnTo>
                    <a:pt x="213753" y="497028"/>
                  </a:lnTo>
                  <a:lnTo>
                    <a:pt x="228526" y="502847"/>
                  </a:lnTo>
                  <a:lnTo>
                    <a:pt x="244493" y="510397"/>
                  </a:lnTo>
                  <a:lnTo>
                    <a:pt x="261255" y="519100"/>
                  </a:lnTo>
                  <a:lnTo>
                    <a:pt x="296192" y="538559"/>
                  </a:lnTo>
                  <a:lnTo>
                    <a:pt x="314074" y="548887"/>
                  </a:lnTo>
                  <a:lnTo>
                    <a:pt x="328441" y="558219"/>
                  </a:lnTo>
                  <a:lnTo>
                    <a:pt x="340467" y="566888"/>
                  </a:lnTo>
                  <a:lnTo>
                    <a:pt x="350931" y="575113"/>
                  </a:lnTo>
                  <a:lnTo>
                    <a:pt x="361578" y="583045"/>
                  </a:lnTo>
                  <a:lnTo>
                    <a:pt x="383195" y="598382"/>
                  </a:lnTo>
                  <a:lnTo>
                    <a:pt x="395322" y="605898"/>
                  </a:lnTo>
                  <a:lnTo>
                    <a:pt x="408301" y="613356"/>
                  </a:lnTo>
                  <a:lnTo>
                    <a:pt x="448940" y="635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040145" y="2763901"/>
              <a:ext cx="385405" cy="55059"/>
            </a:xfrm>
            <a:custGeom>
              <a:avLst/>
              <a:gdLst/>
              <a:ahLst/>
              <a:cxnLst/>
              <a:rect l="0" t="0" r="0" b="0"/>
              <a:pathLst>
                <a:path w="385405" h="55059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6352" y="7568"/>
                  </a:lnTo>
                  <a:lnTo>
                    <a:pt x="92500" y="8716"/>
                  </a:lnTo>
                  <a:lnTo>
                    <a:pt x="109384" y="9481"/>
                  </a:lnTo>
                  <a:lnTo>
                    <a:pt x="124310" y="11215"/>
                  </a:lnTo>
                  <a:lnTo>
                    <a:pt x="137931" y="13594"/>
                  </a:lnTo>
                  <a:lnTo>
                    <a:pt x="181163" y="22788"/>
                  </a:lnTo>
                  <a:lnTo>
                    <a:pt x="197856" y="26204"/>
                  </a:lnTo>
                  <a:lnTo>
                    <a:pt x="295453" y="44114"/>
                  </a:lnTo>
                  <a:lnTo>
                    <a:pt x="38540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480607" y="2457108"/>
              <a:ext cx="231244" cy="9482"/>
            </a:xfrm>
            <a:custGeom>
              <a:avLst/>
              <a:gdLst/>
              <a:ahLst/>
              <a:cxnLst/>
              <a:rect l="0" t="0" r="0" b="0"/>
              <a:pathLst>
                <a:path w="231244" h="9482">
                  <a:moveTo>
                    <a:pt x="0" y="9481"/>
                  </a:moveTo>
                  <a:lnTo>
                    <a:pt x="23382" y="3635"/>
                  </a:lnTo>
                  <a:lnTo>
                    <a:pt x="35164" y="1913"/>
                  </a:lnTo>
                  <a:lnTo>
                    <a:pt x="47913" y="766"/>
                  </a:lnTo>
                  <a:lnTo>
                    <a:pt x="61306" y="0"/>
                  </a:lnTo>
                  <a:lnTo>
                    <a:pt x="75129" y="713"/>
                  </a:lnTo>
                  <a:lnTo>
                    <a:pt x="89238" y="2412"/>
                  </a:lnTo>
                  <a:lnTo>
                    <a:pt x="103538" y="4769"/>
                  </a:lnTo>
                  <a:lnTo>
                    <a:pt x="120413" y="6339"/>
                  </a:lnTo>
                  <a:lnTo>
                    <a:pt x="139004" y="7387"/>
                  </a:lnTo>
                  <a:lnTo>
                    <a:pt x="231243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954104" y="2466589"/>
              <a:ext cx="44047" cy="242255"/>
            </a:xfrm>
            <a:custGeom>
              <a:avLst/>
              <a:gdLst/>
              <a:ahLst/>
              <a:cxnLst/>
              <a:rect l="0" t="0" r="0" b="0"/>
              <a:pathLst>
                <a:path w="44047" h="242255">
                  <a:moveTo>
                    <a:pt x="44046" y="0"/>
                  </a:moveTo>
                  <a:lnTo>
                    <a:pt x="44046" y="23383"/>
                  </a:lnTo>
                  <a:lnTo>
                    <a:pt x="42823" y="35165"/>
                  </a:lnTo>
                  <a:lnTo>
                    <a:pt x="40784" y="47913"/>
                  </a:lnTo>
                  <a:lnTo>
                    <a:pt x="38201" y="61306"/>
                  </a:lnTo>
                  <a:lnTo>
                    <a:pt x="32068" y="89238"/>
                  </a:lnTo>
                  <a:lnTo>
                    <a:pt x="18162" y="147047"/>
                  </a:lnTo>
                  <a:lnTo>
                    <a:pt x="14555" y="160430"/>
                  </a:lnTo>
                  <a:lnTo>
                    <a:pt x="10927" y="173023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855000" y="2763901"/>
              <a:ext cx="316511" cy="239368"/>
            </a:xfrm>
            <a:custGeom>
              <a:avLst/>
              <a:gdLst/>
              <a:ahLst/>
              <a:cxnLst/>
              <a:rect l="0" t="0" r="0" b="0"/>
              <a:pathLst>
                <a:path w="316511" h="239368">
                  <a:moveTo>
                    <a:pt x="231243" y="0"/>
                  </a:moveTo>
                  <a:lnTo>
                    <a:pt x="248780" y="11692"/>
                  </a:lnTo>
                  <a:lnTo>
                    <a:pt x="256393" y="17583"/>
                  </a:lnTo>
                  <a:lnTo>
                    <a:pt x="263915" y="23957"/>
                  </a:lnTo>
                  <a:lnTo>
                    <a:pt x="271377" y="30654"/>
                  </a:lnTo>
                  <a:lnTo>
                    <a:pt x="278798" y="38788"/>
                  </a:lnTo>
                  <a:lnTo>
                    <a:pt x="286193" y="47882"/>
                  </a:lnTo>
                  <a:lnTo>
                    <a:pt x="293570" y="57615"/>
                  </a:lnTo>
                  <a:lnTo>
                    <a:pt x="299712" y="67774"/>
                  </a:lnTo>
                  <a:lnTo>
                    <a:pt x="305029" y="78218"/>
                  </a:lnTo>
                  <a:lnTo>
                    <a:pt x="309798" y="88850"/>
                  </a:lnTo>
                  <a:lnTo>
                    <a:pt x="312977" y="100833"/>
                  </a:lnTo>
                  <a:lnTo>
                    <a:pt x="315097" y="113715"/>
                  </a:lnTo>
                  <a:lnTo>
                    <a:pt x="316510" y="127198"/>
                  </a:lnTo>
                  <a:lnTo>
                    <a:pt x="315005" y="139856"/>
                  </a:lnTo>
                  <a:lnTo>
                    <a:pt x="311554" y="151966"/>
                  </a:lnTo>
                  <a:lnTo>
                    <a:pt x="306807" y="163710"/>
                  </a:lnTo>
                  <a:lnTo>
                    <a:pt x="299971" y="173986"/>
                  </a:lnTo>
                  <a:lnTo>
                    <a:pt x="291744" y="183284"/>
                  </a:lnTo>
                  <a:lnTo>
                    <a:pt x="282588" y="191929"/>
                  </a:lnTo>
                  <a:lnTo>
                    <a:pt x="271591" y="200140"/>
                  </a:lnTo>
                  <a:lnTo>
                    <a:pt x="259365" y="208061"/>
                  </a:lnTo>
                  <a:lnTo>
                    <a:pt x="246320" y="215788"/>
                  </a:lnTo>
                  <a:lnTo>
                    <a:pt x="233953" y="222163"/>
                  </a:lnTo>
                  <a:lnTo>
                    <a:pt x="222039" y="227637"/>
                  </a:lnTo>
                  <a:lnTo>
                    <a:pt x="210425" y="232509"/>
                  </a:lnTo>
                  <a:lnTo>
                    <a:pt x="196564" y="235758"/>
                  </a:lnTo>
                  <a:lnTo>
                    <a:pt x="181207" y="237924"/>
                  </a:lnTo>
                  <a:lnTo>
                    <a:pt x="164851" y="239367"/>
                  </a:lnTo>
                  <a:lnTo>
                    <a:pt x="147830" y="239106"/>
                  </a:lnTo>
                  <a:lnTo>
                    <a:pt x="130364" y="237709"/>
                  </a:lnTo>
                  <a:lnTo>
                    <a:pt x="112603" y="235553"/>
                  </a:lnTo>
                  <a:lnTo>
                    <a:pt x="97092" y="231670"/>
                  </a:lnTo>
                  <a:lnTo>
                    <a:pt x="83080" y="226634"/>
                  </a:lnTo>
                  <a:lnTo>
                    <a:pt x="70069" y="220829"/>
                  </a:lnTo>
                  <a:lnTo>
                    <a:pt x="58948" y="214512"/>
                  </a:lnTo>
                  <a:lnTo>
                    <a:pt x="49087" y="207854"/>
                  </a:lnTo>
                  <a:lnTo>
                    <a:pt x="40066" y="200968"/>
                  </a:lnTo>
                  <a:lnTo>
                    <a:pt x="31605" y="193931"/>
                  </a:lnTo>
                  <a:lnTo>
                    <a:pt x="23517" y="186792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921069" y="2401036"/>
              <a:ext cx="462487" cy="65554"/>
            </a:xfrm>
            <a:custGeom>
              <a:avLst/>
              <a:gdLst/>
              <a:ahLst/>
              <a:cxnLst/>
              <a:rect l="0" t="0" r="0" b="0"/>
              <a:pathLst>
                <a:path w="462487" h="65554">
                  <a:moveTo>
                    <a:pt x="0" y="65553"/>
                  </a:moveTo>
                  <a:lnTo>
                    <a:pt x="11692" y="48016"/>
                  </a:lnTo>
                  <a:lnTo>
                    <a:pt x="21253" y="41627"/>
                  </a:lnTo>
                  <a:lnTo>
                    <a:pt x="33745" y="36144"/>
                  </a:lnTo>
                  <a:lnTo>
                    <a:pt x="48191" y="31265"/>
                  </a:lnTo>
                  <a:lnTo>
                    <a:pt x="65162" y="26789"/>
                  </a:lnTo>
                  <a:lnTo>
                    <a:pt x="83817" y="22581"/>
                  </a:lnTo>
                  <a:lnTo>
                    <a:pt x="103595" y="18552"/>
                  </a:lnTo>
                  <a:lnTo>
                    <a:pt x="121674" y="15867"/>
                  </a:lnTo>
                  <a:lnTo>
                    <a:pt x="138621" y="14076"/>
                  </a:lnTo>
                  <a:lnTo>
                    <a:pt x="154813" y="12883"/>
                  </a:lnTo>
                  <a:lnTo>
                    <a:pt x="170502" y="10863"/>
                  </a:lnTo>
                  <a:lnTo>
                    <a:pt x="185855" y="8294"/>
                  </a:lnTo>
                  <a:lnTo>
                    <a:pt x="200984" y="5357"/>
                  </a:lnTo>
                  <a:lnTo>
                    <a:pt x="217188" y="3399"/>
                  </a:lnTo>
                  <a:lnTo>
                    <a:pt x="234108" y="2094"/>
                  </a:lnTo>
                  <a:lnTo>
                    <a:pt x="251506" y="1224"/>
                  </a:lnTo>
                  <a:lnTo>
                    <a:pt x="287150" y="257"/>
                  </a:lnTo>
                  <a:lnTo>
                    <a:pt x="305220" y="0"/>
                  </a:lnTo>
                  <a:lnTo>
                    <a:pt x="323384" y="1051"/>
                  </a:lnTo>
                  <a:lnTo>
                    <a:pt x="341611" y="2976"/>
                  </a:lnTo>
                  <a:lnTo>
                    <a:pt x="359879" y="5482"/>
                  </a:lnTo>
                  <a:lnTo>
                    <a:pt x="376952" y="7153"/>
                  </a:lnTo>
                  <a:lnTo>
                    <a:pt x="393228" y="8267"/>
                  </a:lnTo>
                  <a:lnTo>
                    <a:pt x="462486" y="10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921069" y="2741878"/>
              <a:ext cx="44048" cy="11013"/>
            </a:xfrm>
            <a:custGeom>
              <a:avLst/>
              <a:gdLst/>
              <a:ahLst/>
              <a:cxnLst/>
              <a:rect l="0" t="0" r="0" b="0"/>
              <a:pathLst>
                <a:path w="44048" h="11013">
                  <a:moveTo>
                    <a:pt x="0" y="11012"/>
                  </a:moveTo>
                  <a:lnTo>
                    <a:pt x="9789" y="7749"/>
                  </a:lnTo>
                  <a:lnTo>
                    <a:pt x="440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42197" y="2741878"/>
              <a:ext cx="66070" cy="55059"/>
            </a:xfrm>
            <a:custGeom>
              <a:avLst/>
              <a:gdLst/>
              <a:ahLst/>
              <a:cxnLst/>
              <a:rect l="0" t="0" r="0" b="0"/>
              <a:pathLst>
                <a:path w="66070" h="55059">
                  <a:moveTo>
                    <a:pt x="0" y="0"/>
                  </a:moveTo>
                  <a:lnTo>
                    <a:pt x="17536" y="11692"/>
                  </a:lnTo>
                  <a:lnTo>
                    <a:pt x="25150" y="17583"/>
                  </a:lnTo>
                  <a:lnTo>
                    <a:pt x="32672" y="23957"/>
                  </a:lnTo>
                  <a:lnTo>
                    <a:pt x="66069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81763" y="2290404"/>
              <a:ext cx="44047" cy="748787"/>
            </a:xfrm>
            <a:custGeom>
              <a:avLst/>
              <a:gdLst/>
              <a:ahLst/>
              <a:cxnLst/>
              <a:rect l="0" t="0" r="0" b="0"/>
              <a:pathLst>
                <a:path w="44047" h="748787">
                  <a:moveTo>
                    <a:pt x="0" y="0"/>
                  </a:moveTo>
                  <a:lnTo>
                    <a:pt x="5846" y="29228"/>
                  </a:lnTo>
                  <a:lnTo>
                    <a:pt x="7568" y="43956"/>
                  </a:lnTo>
                  <a:lnTo>
                    <a:pt x="8716" y="59892"/>
                  </a:lnTo>
                  <a:lnTo>
                    <a:pt x="9991" y="92688"/>
                  </a:lnTo>
                  <a:lnTo>
                    <a:pt x="10558" y="123578"/>
                  </a:lnTo>
                  <a:lnTo>
                    <a:pt x="11932" y="137443"/>
                  </a:lnTo>
                  <a:lnTo>
                    <a:pt x="14073" y="150357"/>
                  </a:lnTo>
                  <a:lnTo>
                    <a:pt x="16723" y="162637"/>
                  </a:lnTo>
                  <a:lnTo>
                    <a:pt x="18490" y="175717"/>
                  </a:lnTo>
                  <a:lnTo>
                    <a:pt x="19668" y="189332"/>
                  </a:lnTo>
                  <a:lnTo>
                    <a:pt x="20453" y="203302"/>
                  </a:lnTo>
                  <a:lnTo>
                    <a:pt x="21325" y="231876"/>
                  </a:lnTo>
                  <a:lnTo>
                    <a:pt x="21931" y="312304"/>
                  </a:lnTo>
                  <a:lnTo>
                    <a:pt x="22023" y="541561"/>
                  </a:lnTo>
                  <a:lnTo>
                    <a:pt x="23247" y="556802"/>
                  </a:lnTo>
                  <a:lnTo>
                    <a:pt x="25286" y="571856"/>
                  </a:lnTo>
                  <a:lnTo>
                    <a:pt x="27869" y="586787"/>
                  </a:lnTo>
                  <a:lnTo>
                    <a:pt x="29591" y="601634"/>
                  </a:lnTo>
                  <a:lnTo>
                    <a:pt x="30739" y="616427"/>
                  </a:lnTo>
                  <a:lnTo>
                    <a:pt x="31504" y="631182"/>
                  </a:lnTo>
                  <a:lnTo>
                    <a:pt x="32354" y="660629"/>
                  </a:lnTo>
                  <a:lnTo>
                    <a:pt x="32581" y="675332"/>
                  </a:lnTo>
                  <a:lnTo>
                    <a:pt x="33956" y="690029"/>
                  </a:lnTo>
                  <a:lnTo>
                    <a:pt x="36096" y="704721"/>
                  </a:lnTo>
                  <a:lnTo>
                    <a:pt x="44046" y="748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24913" y="2543710"/>
              <a:ext cx="495522" cy="44007"/>
            </a:xfrm>
            <a:custGeom>
              <a:avLst/>
              <a:gdLst/>
              <a:ahLst/>
              <a:cxnLst/>
              <a:rect l="0" t="0" r="0" b="0"/>
              <a:pathLst>
                <a:path w="495522" h="44007">
                  <a:moveTo>
                    <a:pt x="0" y="10972"/>
                  </a:moveTo>
                  <a:lnTo>
                    <a:pt x="17538" y="5126"/>
                  </a:lnTo>
                  <a:lnTo>
                    <a:pt x="27598" y="3404"/>
                  </a:lnTo>
                  <a:lnTo>
                    <a:pt x="39198" y="2256"/>
                  </a:lnTo>
                  <a:lnTo>
                    <a:pt x="51826" y="1491"/>
                  </a:lnTo>
                  <a:lnTo>
                    <a:pt x="88695" y="640"/>
                  </a:lnTo>
                  <a:lnTo>
                    <a:pt x="229174" y="0"/>
                  </a:lnTo>
                  <a:lnTo>
                    <a:pt x="249440" y="1210"/>
                  </a:lnTo>
                  <a:lnTo>
                    <a:pt x="267844" y="3240"/>
                  </a:lnTo>
                  <a:lnTo>
                    <a:pt x="285008" y="5817"/>
                  </a:lnTo>
                  <a:lnTo>
                    <a:pt x="301345" y="8759"/>
                  </a:lnTo>
                  <a:lnTo>
                    <a:pt x="317130" y="11944"/>
                  </a:lnTo>
                  <a:lnTo>
                    <a:pt x="332547" y="15290"/>
                  </a:lnTo>
                  <a:lnTo>
                    <a:pt x="347720" y="17521"/>
                  </a:lnTo>
                  <a:lnTo>
                    <a:pt x="362728" y="19009"/>
                  </a:lnTo>
                  <a:lnTo>
                    <a:pt x="377628" y="20000"/>
                  </a:lnTo>
                  <a:lnTo>
                    <a:pt x="392456" y="21885"/>
                  </a:lnTo>
                  <a:lnTo>
                    <a:pt x="407234" y="24365"/>
                  </a:lnTo>
                  <a:lnTo>
                    <a:pt x="421981" y="27241"/>
                  </a:lnTo>
                  <a:lnTo>
                    <a:pt x="451417" y="33700"/>
                  </a:lnTo>
                  <a:lnTo>
                    <a:pt x="495521" y="44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13006" y="2730867"/>
              <a:ext cx="506533" cy="33035"/>
            </a:xfrm>
            <a:custGeom>
              <a:avLst/>
              <a:gdLst/>
              <a:ahLst/>
              <a:cxnLst/>
              <a:rect l="0" t="0" r="0" b="0"/>
              <a:pathLst>
                <a:path w="506533" h="33035">
                  <a:moveTo>
                    <a:pt x="0" y="0"/>
                  </a:moveTo>
                  <a:lnTo>
                    <a:pt x="195444" y="0"/>
                  </a:lnTo>
                  <a:lnTo>
                    <a:pt x="212271" y="1223"/>
                  </a:lnTo>
                  <a:lnTo>
                    <a:pt x="228383" y="3262"/>
                  </a:lnTo>
                  <a:lnTo>
                    <a:pt x="244019" y="5845"/>
                  </a:lnTo>
                  <a:lnTo>
                    <a:pt x="260559" y="7567"/>
                  </a:lnTo>
                  <a:lnTo>
                    <a:pt x="277704" y="8715"/>
                  </a:lnTo>
                  <a:lnTo>
                    <a:pt x="295252" y="9481"/>
                  </a:lnTo>
                  <a:lnTo>
                    <a:pt x="313068" y="11214"/>
                  </a:lnTo>
                  <a:lnTo>
                    <a:pt x="331062" y="13594"/>
                  </a:lnTo>
                  <a:lnTo>
                    <a:pt x="349176" y="16403"/>
                  </a:lnTo>
                  <a:lnTo>
                    <a:pt x="367370" y="18277"/>
                  </a:lnTo>
                  <a:lnTo>
                    <a:pt x="385617" y="19525"/>
                  </a:lnTo>
                  <a:lnTo>
                    <a:pt x="403899" y="20358"/>
                  </a:lnTo>
                  <a:lnTo>
                    <a:pt x="420981" y="22136"/>
                  </a:lnTo>
                  <a:lnTo>
                    <a:pt x="437263" y="24546"/>
                  </a:lnTo>
                  <a:lnTo>
                    <a:pt x="506532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94306" y="2279393"/>
            <a:ext cx="429452" cy="737775"/>
            <a:chOff x="3194306" y="2279393"/>
            <a:chExt cx="429452" cy="737775"/>
          </a:xfrm>
        </p:grpSpPr>
        <p:sp>
          <p:nvSpPr>
            <p:cNvPr id="16" name="Freeform 15"/>
            <p:cNvSpPr/>
            <p:nvPr/>
          </p:nvSpPr>
          <p:spPr>
            <a:xfrm>
              <a:off x="3194306" y="2642774"/>
              <a:ext cx="30918" cy="374394"/>
            </a:xfrm>
            <a:custGeom>
              <a:avLst/>
              <a:gdLst/>
              <a:ahLst/>
              <a:cxnLst/>
              <a:rect l="0" t="0" r="0" b="0"/>
              <a:pathLst>
                <a:path w="30918" h="374394">
                  <a:moveTo>
                    <a:pt x="0" y="0"/>
                  </a:moveTo>
                  <a:lnTo>
                    <a:pt x="5846" y="23383"/>
                  </a:lnTo>
                  <a:lnTo>
                    <a:pt x="8792" y="33941"/>
                  </a:lnTo>
                  <a:lnTo>
                    <a:pt x="15327" y="55461"/>
                  </a:lnTo>
                  <a:lnTo>
                    <a:pt x="18783" y="68785"/>
                  </a:lnTo>
                  <a:lnTo>
                    <a:pt x="25885" y="99903"/>
                  </a:lnTo>
                  <a:lnTo>
                    <a:pt x="28268" y="115542"/>
                  </a:lnTo>
                  <a:lnTo>
                    <a:pt x="29857" y="130863"/>
                  </a:lnTo>
                  <a:lnTo>
                    <a:pt x="30917" y="145970"/>
                  </a:lnTo>
                  <a:lnTo>
                    <a:pt x="30399" y="162159"/>
                  </a:lnTo>
                  <a:lnTo>
                    <a:pt x="28831" y="179070"/>
                  </a:lnTo>
                  <a:lnTo>
                    <a:pt x="26562" y="196461"/>
                  </a:lnTo>
                  <a:lnTo>
                    <a:pt x="25049" y="212949"/>
                  </a:lnTo>
                  <a:lnTo>
                    <a:pt x="24041" y="228835"/>
                  </a:lnTo>
                  <a:lnTo>
                    <a:pt x="23368" y="244320"/>
                  </a:lnTo>
                  <a:lnTo>
                    <a:pt x="21697" y="260760"/>
                  </a:lnTo>
                  <a:lnTo>
                    <a:pt x="19359" y="277838"/>
                  </a:lnTo>
                  <a:lnTo>
                    <a:pt x="16576" y="295341"/>
                  </a:lnTo>
                  <a:lnTo>
                    <a:pt x="15945" y="310680"/>
                  </a:lnTo>
                  <a:lnTo>
                    <a:pt x="16748" y="324577"/>
                  </a:lnTo>
                  <a:lnTo>
                    <a:pt x="22024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79711" y="2279393"/>
              <a:ext cx="44047" cy="286301"/>
            </a:xfrm>
            <a:custGeom>
              <a:avLst/>
              <a:gdLst/>
              <a:ahLst/>
              <a:cxnLst/>
              <a:rect l="0" t="0" r="0" b="0"/>
              <a:pathLst>
                <a:path w="44047" h="286301">
                  <a:moveTo>
                    <a:pt x="0" y="0"/>
                  </a:moveTo>
                  <a:lnTo>
                    <a:pt x="11691" y="17536"/>
                  </a:lnTo>
                  <a:lnTo>
                    <a:pt x="16359" y="27596"/>
                  </a:lnTo>
                  <a:lnTo>
                    <a:pt x="20694" y="39197"/>
                  </a:lnTo>
                  <a:lnTo>
                    <a:pt x="36443" y="87134"/>
                  </a:lnTo>
                  <a:lnTo>
                    <a:pt x="38977" y="99689"/>
                  </a:lnTo>
                  <a:lnTo>
                    <a:pt x="40667" y="112952"/>
                  </a:lnTo>
                  <a:lnTo>
                    <a:pt x="41793" y="126689"/>
                  </a:lnTo>
                  <a:lnTo>
                    <a:pt x="42545" y="140740"/>
                  </a:lnTo>
                  <a:lnTo>
                    <a:pt x="43379" y="169404"/>
                  </a:lnTo>
                  <a:lnTo>
                    <a:pt x="44046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5451676" y="2411531"/>
            <a:ext cx="553048" cy="517545"/>
          </a:xfrm>
          <a:custGeom>
            <a:avLst/>
            <a:gdLst/>
            <a:ahLst/>
            <a:cxnLst/>
            <a:rect l="0" t="0" r="0" b="0"/>
            <a:pathLst>
              <a:path w="553048" h="517545">
                <a:moveTo>
                  <a:pt x="0" y="0"/>
                </a:moveTo>
                <a:lnTo>
                  <a:pt x="449253" y="0"/>
                </a:lnTo>
                <a:lnTo>
                  <a:pt x="468346" y="1224"/>
                </a:lnTo>
                <a:lnTo>
                  <a:pt x="484745" y="3263"/>
                </a:lnTo>
                <a:lnTo>
                  <a:pt x="499349" y="5846"/>
                </a:lnTo>
                <a:lnTo>
                  <a:pt x="513978" y="8792"/>
                </a:lnTo>
                <a:lnTo>
                  <a:pt x="543284" y="15327"/>
                </a:lnTo>
                <a:lnTo>
                  <a:pt x="550609" y="20006"/>
                </a:lnTo>
                <a:lnTo>
                  <a:pt x="553047" y="25573"/>
                </a:lnTo>
                <a:lnTo>
                  <a:pt x="552224" y="31731"/>
                </a:lnTo>
                <a:lnTo>
                  <a:pt x="549228" y="38283"/>
                </a:lnTo>
                <a:lnTo>
                  <a:pt x="539374" y="52089"/>
                </a:lnTo>
                <a:lnTo>
                  <a:pt x="514224" y="85310"/>
                </a:lnTo>
                <a:lnTo>
                  <a:pt x="505543" y="96026"/>
                </a:lnTo>
                <a:lnTo>
                  <a:pt x="497308" y="105616"/>
                </a:lnTo>
                <a:lnTo>
                  <a:pt x="489371" y="114457"/>
                </a:lnTo>
                <a:lnTo>
                  <a:pt x="474028" y="130806"/>
                </a:lnTo>
                <a:lnTo>
                  <a:pt x="466510" y="138591"/>
                </a:lnTo>
                <a:lnTo>
                  <a:pt x="459051" y="147452"/>
                </a:lnTo>
                <a:lnTo>
                  <a:pt x="451632" y="157030"/>
                </a:lnTo>
                <a:lnTo>
                  <a:pt x="444238" y="167086"/>
                </a:lnTo>
                <a:lnTo>
                  <a:pt x="435639" y="177460"/>
                </a:lnTo>
                <a:lnTo>
                  <a:pt x="426235" y="188047"/>
                </a:lnTo>
                <a:lnTo>
                  <a:pt x="405999" y="209598"/>
                </a:lnTo>
                <a:lnTo>
                  <a:pt x="384770" y="231411"/>
                </a:lnTo>
                <a:lnTo>
                  <a:pt x="372747" y="242367"/>
                </a:lnTo>
                <a:lnTo>
                  <a:pt x="359837" y="253341"/>
                </a:lnTo>
                <a:lnTo>
                  <a:pt x="346337" y="264328"/>
                </a:lnTo>
                <a:lnTo>
                  <a:pt x="333666" y="276546"/>
                </a:lnTo>
                <a:lnTo>
                  <a:pt x="321548" y="289586"/>
                </a:lnTo>
                <a:lnTo>
                  <a:pt x="309799" y="303173"/>
                </a:lnTo>
                <a:lnTo>
                  <a:pt x="298296" y="315902"/>
                </a:lnTo>
                <a:lnTo>
                  <a:pt x="275727" y="339833"/>
                </a:lnTo>
                <a:lnTo>
                  <a:pt x="264569" y="353800"/>
                </a:lnTo>
                <a:lnTo>
                  <a:pt x="253461" y="369229"/>
                </a:lnTo>
                <a:lnTo>
                  <a:pt x="242384" y="385633"/>
                </a:lnTo>
                <a:lnTo>
                  <a:pt x="232553" y="401462"/>
                </a:lnTo>
                <a:lnTo>
                  <a:pt x="223552" y="416909"/>
                </a:lnTo>
                <a:lnTo>
                  <a:pt x="215104" y="432102"/>
                </a:lnTo>
                <a:lnTo>
                  <a:pt x="208249" y="445900"/>
                </a:lnTo>
                <a:lnTo>
                  <a:pt x="176185" y="5175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442467" y="3270433"/>
            <a:ext cx="1113890" cy="440463"/>
            <a:chOff x="2442467" y="3270433"/>
            <a:chExt cx="1113890" cy="440463"/>
          </a:xfrm>
        </p:grpSpPr>
        <p:sp>
          <p:nvSpPr>
            <p:cNvPr id="20" name="Freeform 19"/>
            <p:cNvSpPr/>
            <p:nvPr/>
          </p:nvSpPr>
          <p:spPr>
            <a:xfrm>
              <a:off x="2442467" y="3270433"/>
              <a:ext cx="17424" cy="440463"/>
            </a:xfrm>
            <a:custGeom>
              <a:avLst/>
              <a:gdLst/>
              <a:ahLst/>
              <a:cxnLst/>
              <a:rect l="0" t="0" r="0" b="0"/>
              <a:pathLst>
                <a:path w="17424" h="440463">
                  <a:moveTo>
                    <a:pt x="14065" y="0"/>
                  </a:moveTo>
                  <a:lnTo>
                    <a:pt x="8219" y="23383"/>
                  </a:lnTo>
                  <a:lnTo>
                    <a:pt x="6497" y="36388"/>
                  </a:lnTo>
                  <a:lnTo>
                    <a:pt x="5349" y="51176"/>
                  </a:lnTo>
                  <a:lnTo>
                    <a:pt x="4584" y="67152"/>
                  </a:lnTo>
                  <a:lnTo>
                    <a:pt x="6521" y="82697"/>
                  </a:lnTo>
                  <a:lnTo>
                    <a:pt x="10259" y="97954"/>
                  </a:lnTo>
                  <a:lnTo>
                    <a:pt x="15198" y="113019"/>
                  </a:lnTo>
                  <a:lnTo>
                    <a:pt x="17267" y="129181"/>
                  </a:lnTo>
                  <a:lnTo>
                    <a:pt x="17423" y="146072"/>
                  </a:lnTo>
                  <a:lnTo>
                    <a:pt x="16304" y="163451"/>
                  </a:lnTo>
                  <a:lnTo>
                    <a:pt x="15557" y="181154"/>
                  </a:lnTo>
                  <a:lnTo>
                    <a:pt x="14728" y="217138"/>
                  </a:lnTo>
                  <a:lnTo>
                    <a:pt x="13284" y="235298"/>
                  </a:lnTo>
                  <a:lnTo>
                    <a:pt x="11097" y="253523"/>
                  </a:lnTo>
                  <a:lnTo>
                    <a:pt x="8416" y="271790"/>
                  </a:lnTo>
                  <a:lnTo>
                    <a:pt x="6628" y="290085"/>
                  </a:lnTo>
                  <a:lnTo>
                    <a:pt x="5437" y="308400"/>
                  </a:lnTo>
                  <a:lnTo>
                    <a:pt x="4113" y="343839"/>
                  </a:lnTo>
                  <a:lnTo>
                    <a:pt x="3524" y="375904"/>
                  </a:lnTo>
                  <a:lnTo>
                    <a:pt x="2144" y="390082"/>
                  </a:lnTo>
                  <a:lnTo>
                    <a:pt x="0" y="403205"/>
                  </a:lnTo>
                  <a:lnTo>
                    <a:pt x="3053" y="4404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66647" y="3490664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17537" y="5846"/>
                  </a:lnTo>
                  <a:lnTo>
                    <a:pt x="27597" y="8792"/>
                  </a:lnTo>
                  <a:lnTo>
                    <a:pt x="63915" y="18783"/>
                  </a:lnTo>
                  <a:lnTo>
                    <a:pt x="87135" y="25885"/>
                  </a:lnTo>
                  <a:lnTo>
                    <a:pt x="99690" y="28268"/>
                  </a:lnTo>
                  <a:lnTo>
                    <a:pt x="112953" y="29857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45559" y="3325491"/>
              <a:ext cx="206494" cy="374394"/>
            </a:xfrm>
            <a:custGeom>
              <a:avLst/>
              <a:gdLst/>
              <a:ahLst/>
              <a:cxnLst/>
              <a:rect l="0" t="0" r="0" b="0"/>
              <a:pathLst>
                <a:path w="206494" h="374394">
                  <a:moveTo>
                    <a:pt x="151435" y="374393"/>
                  </a:moveTo>
                  <a:lnTo>
                    <a:pt x="133898" y="368547"/>
                  </a:lnTo>
                  <a:lnTo>
                    <a:pt x="126286" y="364378"/>
                  </a:lnTo>
                  <a:lnTo>
                    <a:pt x="118763" y="359152"/>
                  </a:lnTo>
                  <a:lnTo>
                    <a:pt x="111301" y="353221"/>
                  </a:lnTo>
                  <a:lnTo>
                    <a:pt x="103880" y="346820"/>
                  </a:lnTo>
                  <a:lnTo>
                    <a:pt x="96485" y="340105"/>
                  </a:lnTo>
                  <a:lnTo>
                    <a:pt x="89108" y="333182"/>
                  </a:lnTo>
                  <a:lnTo>
                    <a:pt x="82967" y="324896"/>
                  </a:lnTo>
                  <a:lnTo>
                    <a:pt x="77649" y="315701"/>
                  </a:lnTo>
                  <a:lnTo>
                    <a:pt x="72880" y="305901"/>
                  </a:lnTo>
                  <a:lnTo>
                    <a:pt x="72148" y="296920"/>
                  </a:lnTo>
                  <a:lnTo>
                    <a:pt x="74107" y="288486"/>
                  </a:lnTo>
                  <a:lnTo>
                    <a:pt x="77860" y="280417"/>
                  </a:lnTo>
                  <a:lnTo>
                    <a:pt x="85256" y="276260"/>
                  </a:lnTo>
                  <a:lnTo>
                    <a:pt x="95081" y="274713"/>
                  </a:lnTo>
                  <a:lnTo>
                    <a:pt x="106525" y="274905"/>
                  </a:lnTo>
                  <a:lnTo>
                    <a:pt x="116601" y="277480"/>
                  </a:lnTo>
                  <a:lnTo>
                    <a:pt x="125765" y="281644"/>
                  </a:lnTo>
                  <a:lnTo>
                    <a:pt x="134322" y="286867"/>
                  </a:lnTo>
                  <a:lnTo>
                    <a:pt x="142474" y="294019"/>
                  </a:lnTo>
                  <a:lnTo>
                    <a:pt x="150355" y="302458"/>
                  </a:lnTo>
                  <a:lnTo>
                    <a:pt x="158056" y="311754"/>
                  </a:lnTo>
                  <a:lnTo>
                    <a:pt x="161967" y="322846"/>
                  </a:lnTo>
                  <a:lnTo>
                    <a:pt x="163350" y="335134"/>
                  </a:lnTo>
                  <a:lnTo>
                    <a:pt x="163049" y="348221"/>
                  </a:lnTo>
                  <a:lnTo>
                    <a:pt x="157954" y="355721"/>
                  </a:lnTo>
                  <a:lnTo>
                    <a:pt x="149664" y="359498"/>
                  </a:lnTo>
                  <a:lnTo>
                    <a:pt x="139243" y="360792"/>
                  </a:lnTo>
                  <a:lnTo>
                    <a:pt x="129849" y="359208"/>
                  </a:lnTo>
                  <a:lnTo>
                    <a:pt x="121139" y="355706"/>
                  </a:lnTo>
                  <a:lnTo>
                    <a:pt x="112885" y="350923"/>
                  </a:lnTo>
                  <a:lnTo>
                    <a:pt x="104935" y="345288"/>
                  </a:lnTo>
                  <a:lnTo>
                    <a:pt x="97189" y="339084"/>
                  </a:lnTo>
                  <a:lnTo>
                    <a:pt x="89577" y="332501"/>
                  </a:lnTo>
                  <a:lnTo>
                    <a:pt x="80833" y="325665"/>
                  </a:lnTo>
                  <a:lnTo>
                    <a:pt x="71332" y="318661"/>
                  </a:lnTo>
                  <a:lnTo>
                    <a:pt x="61328" y="311545"/>
                  </a:lnTo>
                  <a:lnTo>
                    <a:pt x="53435" y="303130"/>
                  </a:lnTo>
                  <a:lnTo>
                    <a:pt x="46950" y="293850"/>
                  </a:lnTo>
                  <a:lnTo>
                    <a:pt x="41403" y="283992"/>
                  </a:lnTo>
                  <a:lnTo>
                    <a:pt x="35257" y="273750"/>
                  </a:lnTo>
                  <a:lnTo>
                    <a:pt x="21904" y="252582"/>
                  </a:lnTo>
                  <a:lnTo>
                    <a:pt x="16141" y="241798"/>
                  </a:lnTo>
                  <a:lnTo>
                    <a:pt x="11075" y="230939"/>
                  </a:lnTo>
                  <a:lnTo>
                    <a:pt x="6475" y="220029"/>
                  </a:lnTo>
                  <a:lnTo>
                    <a:pt x="3408" y="207861"/>
                  </a:lnTo>
                  <a:lnTo>
                    <a:pt x="1363" y="194855"/>
                  </a:lnTo>
                  <a:lnTo>
                    <a:pt x="0" y="181291"/>
                  </a:lnTo>
                  <a:lnTo>
                    <a:pt x="315" y="168577"/>
                  </a:lnTo>
                  <a:lnTo>
                    <a:pt x="1748" y="156431"/>
                  </a:lnTo>
                  <a:lnTo>
                    <a:pt x="3927" y="144663"/>
                  </a:lnTo>
                  <a:lnTo>
                    <a:pt x="9611" y="118537"/>
                  </a:lnTo>
                  <a:lnTo>
                    <a:pt x="12839" y="104718"/>
                  </a:lnTo>
                  <a:lnTo>
                    <a:pt x="17439" y="90612"/>
                  </a:lnTo>
                  <a:lnTo>
                    <a:pt x="22952" y="76313"/>
                  </a:lnTo>
                  <a:lnTo>
                    <a:pt x="29075" y="61887"/>
                  </a:lnTo>
                  <a:lnTo>
                    <a:pt x="36827" y="49823"/>
                  </a:lnTo>
                  <a:lnTo>
                    <a:pt x="45666" y="39333"/>
                  </a:lnTo>
                  <a:lnTo>
                    <a:pt x="55229" y="29892"/>
                  </a:lnTo>
                  <a:lnTo>
                    <a:pt x="66498" y="22375"/>
                  </a:lnTo>
                  <a:lnTo>
                    <a:pt x="78905" y="16140"/>
                  </a:lnTo>
                  <a:lnTo>
                    <a:pt x="92070" y="10760"/>
                  </a:lnTo>
                  <a:lnTo>
                    <a:pt x="105741" y="7173"/>
                  </a:lnTo>
                  <a:lnTo>
                    <a:pt x="119749" y="4782"/>
                  </a:lnTo>
                  <a:lnTo>
                    <a:pt x="133982" y="3188"/>
                  </a:lnTo>
                  <a:lnTo>
                    <a:pt x="148364" y="2125"/>
                  </a:lnTo>
                  <a:lnTo>
                    <a:pt x="162847" y="1417"/>
                  </a:lnTo>
                  <a:lnTo>
                    <a:pt x="2064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279136" y="3347514"/>
              <a:ext cx="3264" cy="33036"/>
            </a:xfrm>
            <a:custGeom>
              <a:avLst/>
              <a:gdLst/>
              <a:ahLst/>
              <a:cxnLst/>
              <a:rect l="0" t="0" r="0" b="0"/>
              <a:pathLst>
                <a:path w="3264" h="33036">
                  <a:moveTo>
                    <a:pt x="3263" y="0"/>
                  </a:moveTo>
                  <a:lnTo>
                    <a:pt x="0" y="9788"/>
                  </a:lnTo>
                  <a:lnTo>
                    <a:pt x="3263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62168" y="3501676"/>
              <a:ext cx="494189" cy="10878"/>
            </a:xfrm>
            <a:custGeom>
              <a:avLst/>
              <a:gdLst/>
              <a:ahLst/>
              <a:cxnLst/>
              <a:rect l="0" t="0" r="0" b="0"/>
              <a:pathLst>
                <a:path w="494189" h="10878">
                  <a:moveTo>
                    <a:pt x="0" y="0"/>
                  </a:moveTo>
                  <a:lnTo>
                    <a:pt x="179096" y="0"/>
                  </a:lnTo>
                  <a:lnTo>
                    <a:pt x="196478" y="1224"/>
                  </a:lnTo>
                  <a:lnTo>
                    <a:pt x="211737" y="3263"/>
                  </a:lnTo>
                  <a:lnTo>
                    <a:pt x="225580" y="5845"/>
                  </a:lnTo>
                  <a:lnTo>
                    <a:pt x="242150" y="7567"/>
                  </a:lnTo>
                  <a:lnTo>
                    <a:pt x="260537" y="8715"/>
                  </a:lnTo>
                  <a:lnTo>
                    <a:pt x="299321" y="9991"/>
                  </a:lnTo>
                  <a:lnTo>
                    <a:pt x="374064" y="10810"/>
                  </a:lnTo>
                  <a:lnTo>
                    <a:pt x="392526" y="10877"/>
                  </a:lnTo>
                  <a:lnTo>
                    <a:pt x="409728" y="9698"/>
                  </a:lnTo>
                  <a:lnTo>
                    <a:pt x="426091" y="7689"/>
                  </a:lnTo>
                  <a:lnTo>
                    <a:pt x="441893" y="5126"/>
                  </a:lnTo>
                  <a:lnTo>
                    <a:pt x="457322" y="3417"/>
                  </a:lnTo>
                  <a:lnTo>
                    <a:pt x="472501" y="2279"/>
                  </a:lnTo>
                  <a:lnTo>
                    <a:pt x="494188" y="1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33873" y="3237398"/>
            <a:ext cx="1519596" cy="627660"/>
            <a:chOff x="3733873" y="3237398"/>
            <a:chExt cx="1519596" cy="627660"/>
          </a:xfrm>
        </p:grpSpPr>
        <p:sp>
          <p:nvSpPr>
            <p:cNvPr id="26" name="Freeform 25"/>
            <p:cNvSpPr/>
            <p:nvPr/>
          </p:nvSpPr>
          <p:spPr>
            <a:xfrm>
              <a:off x="3733873" y="3358526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39015" y="3303468"/>
              <a:ext cx="191275" cy="462486"/>
            </a:xfrm>
            <a:custGeom>
              <a:avLst/>
              <a:gdLst/>
              <a:ahLst/>
              <a:cxnLst/>
              <a:rect l="0" t="0" r="0" b="0"/>
              <a:pathLst>
                <a:path w="191275" h="462486">
                  <a:moveTo>
                    <a:pt x="37112" y="0"/>
                  </a:moveTo>
                  <a:lnTo>
                    <a:pt x="83092" y="15326"/>
                  </a:lnTo>
                  <a:lnTo>
                    <a:pt x="93459" y="20005"/>
                  </a:lnTo>
                  <a:lnTo>
                    <a:pt x="104041" y="25572"/>
                  </a:lnTo>
                  <a:lnTo>
                    <a:pt x="114766" y="31730"/>
                  </a:lnTo>
                  <a:lnTo>
                    <a:pt x="123140" y="40729"/>
                  </a:lnTo>
                  <a:lnTo>
                    <a:pt x="129946" y="51623"/>
                  </a:lnTo>
                  <a:lnTo>
                    <a:pt x="135707" y="63779"/>
                  </a:lnTo>
                  <a:lnTo>
                    <a:pt x="141994" y="74331"/>
                  </a:lnTo>
                  <a:lnTo>
                    <a:pt x="148633" y="83812"/>
                  </a:lnTo>
                  <a:lnTo>
                    <a:pt x="155506" y="92580"/>
                  </a:lnTo>
                  <a:lnTo>
                    <a:pt x="160087" y="103319"/>
                  </a:lnTo>
                  <a:lnTo>
                    <a:pt x="163142" y="115372"/>
                  </a:lnTo>
                  <a:lnTo>
                    <a:pt x="165179" y="128302"/>
                  </a:lnTo>
                  <a:lnTo>
                    <a:pt x="165313" y="143040"/>
                  </a:lnTo>
                  <a:lnTo>
                    <a:pt x="164178" y="158982"/>
                  </a:lnTo>
                  <a:lnTo>
                    <a:pt x="162199" y="175728"/>
                  </a:lnTo>
                  <a:lnTo>
                    <a:pt x="159655" y="190562"/>
                  </a:lnTo>
                  <a:lnTo>
                    <a:pt x="156736" y="204122"/>
                  </a:lnTo>
                  <a:lnTo>
                    <a:pt x="153567" y="216833"/>
                  </a:lnTo>
                  <a:lnTo>
                    <a:pt x="149007" y="231424"/>
                  </a:lnTo>
                  <a:lnTo>
                    <a:pt x="143520" y="247269"/>
                  </a:lnTo>
                  <a:lnTo>
                    <a:pt x="137415" y="263951"/>
                  </a:lnTo>
                  <a:lnTo>
                    <a:pt x="129674" y="279965"/>
                  </a:lnTo>
                  <a:lnTo>
                    <a:pt x="120844" y="295535"/>
                  </a:lnTo>
                  <a:lnTo>
                    <a:pt x="111286" y="310810"/>
                  </a:lnTo>
                  <a:lnTo>
                    <a:pt x="102467" y="323440"/>
                  </a:lnTo>
                  <a:lnTo>
                    <a:pt x="94141" y="334306"/>
                  </a:lnTo>
                  <a:lnTo>
                    <a:pt x="86143" y="343998"/>
                  </a:lnTo>
                  <a:lnTo>
                    <a:pt x="78364" y="352906"/>
                  </a:lnTo>
                  <a:lnTo>
                    <a:pt x="70731" y="361292"/>
                  </a:lnTo>
                  <a:lnTo>
                    <a:pt x="63196" y="369329"/>
                  </a:lnTo>
                  <a:lnTo>
                    <a:pt x="54501" y="377135"/>
                  </a:lnTo>
                  <a:lnTo>
                    <a:pt x="45034" y="384785"/>
                  </a:lnTo>
                  <a:lnTo>
                    <a:pt x="35053" y="392333"/>
                  </a:lnTo>
                  <a:lnTo>
                    <a:pt x="24728" y="398588"/>
                  </a:lnTo>
                  <a:lnTo>
                    <a:pt x="14174" y="403981"/>
                  </a:lnTo>
                  <a:lnTo>
                    <a:pt x="3467" y="408801"/>
                  </a:lnTo>
                  <a:lnTo>
                    <a:pt x="0" y="413237"/>
                  </a:lnTo>
                  <a:lnTo>
                    <a:pt x="1359" y="417418"/>
                  </a:lnTo>
                  <a:lnTo>
                    <a:pt x="5936" y="421429"/>
                  </a:lnTo>
                  <a:lnTo>
                    <a:pt x="12658" y="425326"/>
                  </a:lnTo>
                  <a:lnTo>
                    <a:pt x="20809" y="429148"/>
                  </a:lnTo>
                  <a:lnTo>
                    <a:pt x="29914" y="432919"/>
                  </a:lnTo>
                  <a:lnTo>
                    <a:pt x="40878" y="435434"/>
                  </a:lnTo>
                  <a:lnTo>
                    <a:pt x="53082" y="437110"/>
                  </a:lnTo>
                  <a:lnTo>
                    <a:pt x="66111" y="438227"/>
                  </a:lnTo>
                  <a:lnTo>
                    <a:pt x="79692" y="438972"/>
                  </a:lnTo>
                  <a:lnTo>
                    <a:pt x="107831" y="439800"/>
                  </a:lnTo>
                  <a:lnTo>
                    <a:pt x="122187" y="441244"/>
                  </a:lnTo>
                  <a:lnTo>
                    <a:pt x="136651" y="443430"/>
                  </a:lnTo>
                  <a:lnTo>
                    <a:pt x="191274" y="462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515694" y="3237398"/>
              <a:ext cx="11012" cy="627660"/>
            </a:xfrm>
            <a:custGeom>
              <a:avLst/>
              <a:gdLst/>
              <a:ahLst/>
              <a:cxnLst/>
              <a:rect l="0" t="0" r="0" b="0"/>
              <a:pathLst>
                <a:path w="11012" h="627660">
                  <a:moveTo>
                    <a:pt x="11011" y="0"/>
                  </a:moveTo>
                  <a:lnTo>
                    <a:pt x="5166" y="17537"/>
                  </a:lnTo>
                  <a:lnTo>
                    <a:pt x="3444" y="27598"/>
                  </a:lnTo>
                  <a:lnTo>
                    <a:pt x="2296" y="39198"/>
                  </a:lnTo>
                  <a:lnTo>
                    <a:pt x="1531" y="51826"/>
                  </a:lnTo>
                  <a:lnTo>
                    <a:pt x="680" y="82170"/>
                  </a:lnTo>
                  <a:lnTo>
                    <a:pt x="0" y="433114"/>
                  </a:lnTo>
                  <a:lnTo>
                    <a:pt x="1224" y="450246"/>
                  </a:lnTo>
                  <a:lnTo>
                    <a:pt x="3263" y="469008"/>
                  </a:lnTo>
                  <a:lnTo>
                    <a:pt x="5846" y="488857"/>
                  </a:lnTo>
                  <a:lnTo>
                    <a:pt x="7567" y="506984"/>
                  </a:lnTo>
                  <a:lnTo>
                    <a:pt x="8716" y="523962"/>
                  </a:lnTo>
                  <a:lnTo>
                    <a:pt x="9481" y="540175"/>
                  </a:lnTo>
                  <a:lnTo>
                    <a:pt x="10331" y="571241"/>
                  </a:lnTo>
                  <a:lnTo>
                    <a:pt x="11011" y="627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846041" y="3501676"/>
              <a:ext cx="264278" cy="22024"/>
            </a:xfrm>
            <a:custGeom>
              <a:avLst/>
              <a:gdLst/>
              <a:ahLst/>
              <a:cxnLst/>
              <a:rect l="0" t="0" r="0" b="0"/>
              <a:pathLst>
                <a:path w="264278" h="22024">
                  <a:moveTo>
                    <a:pt x="0" y="0"/>
                  </a:moveTo>
                  <a:lnTo>
                    <a:pt x="103538" y="0"/>
                  </a:lnTo>
                  <a:lnTo>
                    <a:pt x="117966" y="1224"/>
                  </a:lnTo>
                  <a:lnTo>
                    <a:pt x="132478" y="3263"/>
                  </a:lnTo>
                  <a:lnTo>
                    <a:pt x="179548" y="11978"/>
                  </a:lnTo>
                  <a:lnTo>
                    <a:pt x="264277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23121" y="3700019"/>
              <a:ext cx="330348" cy="21889"/>
            </a:xfrm>
            <a:custGeom>
              <a:avLst/>
              <a:gdLst/>
              <a:ahLst/>
              <a:cxnLst/>
              <a:rect l="0" t="0" r="0" b="0"/>
              <a:pathLst>
                <a:path w="330348" h="21889">
                  <a:moveTo>
                    <a:pt x="0" y="10876"/>
                  </a:moveTo>
                  <a:lnTo>
                    <a:pt x="29229" y="5031"/>
                  </a:lnTo>
                  <a:lnTo>
                    <a:pt x="43956" y="3309"/>
                  </a:lnTo>
                  <a:lnTo>
                    <a:pt x="59892" y="2161"/>
                  </a:lnTo>
                  <a:lnTo>
                    <a:pt x="76633" y="1396"/>
                  </a:lnTo>
                  <a:lnTo>
                    <a:pt x="114811" y="546"/>
                  </a:lnTo>
                  <a:lnTo>
                    <a:pt x="199136" y="0"/>
                  </a:lnTo>
                  <a:lnTo>
                    <a:pt x="218403" y="1178"/>
                  </a:lnTo>
                  <a:lnTo>
                    <a:pt x="236142" y="3188"/>
                  </a:lnTo>
                  <a:lnTo>
                    <a:pt x="252862" y="5751"/>
                  </a:lnTo>
                  <a:lnTo>
                    <a:pt x="268902" y="8683"/>
                  </a:lnTo>
                  <a:lnTo>
                    <a:pt x="284490" y="11861"/>
                  </a:lnTo>
                  <a:lnTo>
                    <a:pt x="330347" y="218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88671" y="3814538"/>
            <a:ext cx="1288353" cy="457948"/>
            <a:chOff x="2588671" y="3814538"/>
            <a:chExt cx="1288353" cy="457948"/>
          </a:xfrm>
        </p:grpSpPr>
        <p:sp>
          <p:nvSpPr>
            <p:cNvPr id="32" name="Freeform 31"/>
            <p:cNvSpPr/>
            <p:nvPr/>
          </p:nvSpPr>
          <p:spPr>
            <a:xfrm>
              <a:off x="2588671" y="4063265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0"/>
                  </a:moveTo>
                  <a:lnTo>
                    <a:pt x="47913" y="0"/>
                  </a:lnTo>
                  <a:lnTo>
                    <a:pt x="110115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55331" y="3814538"/>
              <a:ext cx="174699" cy="347832"/>
            </a:xfrm>
            <a:custGeom>
              <a:avLst/>
              <a:gdLst/>
              <a:ahLst/>
              <a:cxnLst/>
              <a:rect l="0" t="0" r="0" b="0"/>
              <a:pathLst>
                <a:path w="174699" h="347832">
                  <a:moveTo>
                    <a:pt x="141663" y="347831"/>
                  </a:moveTo>
                  <a:lnTo>
                    <a:pt x="111010" y="317178"/>
                  </a:lnTo>
                  <a:lnTo>
                    <a:pt x="105322" y="309044"/>
                  </a:lnTo>
                  <a:lnTo>
                    <a:pt x="100307" y="299950"/>
                  </a:lnTo>
                  <a:lnTo>
                    <a:pt x="95740" y="290217"/>
                  </a:lnTo>
                  <a:lnTo>
                    <a:pt x="92695" y="278834"/>
                  </a:lnTo>
                  <a:lnTo>
                    <a:pt x="90665" y="266352"/>
                  </a:lnTo>
                  <a:lnTo>
                    <a:pt x="89312" y="253136"/>
                  </a:lnTo>
                  <a:lnTo>
                    <a:pt x="90857" y="241878"/>
                  </a:lnTo>
                  <a:lnTo>
                    <a:pt x="94334" y="231926"/>
                  </a:lnTo>
                  <a:lnTo>
                    <a:pt x="99099" y="222845"/>
                  </a:lnTo>
                  <a:lnTo>
                    <a:pt x="107169" y="216790"/>
                  </a:lnTo>
                  <a:lnTo>
                    <a:pt x="117444" y="212754"/>
                  </a:lnTo>
                  <a:lnTo>
                    <a:pt x="129188" y="210063"/>
                  </a:lnTo>
                  <a:lnTo>
                    <a:pt x="139464" y="210716"/>
                  </a:lnTo>
                  <a:lnTo>
                    <a:pt x="148761" y="213599"/>
                  </a:lnTo>
                  <a:lnTo>
                    <a:pt x="157407" y="217967"/>
                  </a:lnTo>
                  <a:lnTo>
                    <a:pt x="161947" y="225773"/>
                  </a:lnTo>
                  <a:lnTo>
                    <a:pt x="163751" y="235872"/>
                  </a:lnTo>
                  <a:lnTo>
                    <a:pt x="163729" y="247498"/>
                  </a:lnTo>
                  <a:lnTo>
                    <a:pt x="160044" y="256472"/>
                  </a:lnTo>
                  <a:lnTo>
                    <a:pt x="153918" y="263679"/>
                  </a:lnTo>
                  <a:lnTo>
                    <a:pt x="146162" y="269707"/>
                  </a:lnTo>
                  <a:lnTo>
                    <a:pt x="136098" y="272502"/>
                  </a:lnTo>
                  <a:lnTo>
                    <a:pt x="124495" y="273141"/>
                  </a:lnTo>
                  <a:lnTo>
                    <a:pt x="111865" y="272344"/>
                  </a:lnTo>
                  <a:lnTo>
                    <a:pt x="99775" y="269366"/>
                  </a:lnTo>
                  <a:lnTo>
                    <a:pt x="88044" y="264933"/>
                  </a:lnTo>
                  <a:lnTo>
                    <a:pt x="76553" y="259531"/>
                  </a:lnTo>
                  <a:lnTo>
                    <a:pt x="65222" y="252259"/>
                  </a:lnTo>
                  <a:lnTo>
                    <a:pt x="53997" y="243741"/>
                  </a:lnTo>
                  <a:lnTo>
                    <a:pt x="42843" y="234392"/>
                  </a:lnTo>
                  <a:lnTo>
                    <a:pt x="32961" y="224488"/>
                  </a:lnTo>
                  <a:lnTo>
                    <a:pt x="23925" y="214216"/>
                  </a:lnTo>
                  <a:lnTo>
                    <a:pt x="15454" y="203696"/>
                  </a:lnTo>
                  <a:lnTo>
                    <a:pt x="9807" y="191790"/>
                  </a:lnTo>
                  <a:lnTo>
                    <a:pt x="6043" y="178958"/>
                  </a:lnTo>
                  <a:lnTo>
                    <a:pt x="3533" y="165509"/>
                  </a:lnTo>
                  <a:lnTo>
                    <a:pt x="1860" y="151650"/>
                  </a:lnTo>
                  <a:lnTo>
                    <a:pt x="744" y="137516"/>
                  </a:lnTo>
                  <a:lnTo>
                    <a:pt x="0" y="123199"/>
                  </a:lnTo>
                  <a:lnTo>
                    <a:pt x="1952" y="109984"/>
                  </a:lnTo>
                  <a:lnTo>
                    <a:pt x="5699" y="97503"/>
                  </a:lnTo>
                  <a:lnTo>
                    <a:pt x="10645" y="85513"/>
                  </a:lnTo>
                  <a:lnTo>
                    <a:pt x="16389" y="73848"/>
                  </a:lnTo>
                  <a:lnTo>
                    <a:pt x="22666" y="62402"/>
                  </a:lnTo>
                  <a:lnTo>
                    <a:pt x="29297" y="51100"/>
                  </a:lnTo>
                  <a:lnTo>
                    <a:pt x="37388" y="41118"/>
                  </a:lnTo>
                  <a:lnTo>
                    <a:pt x="46453" y="32017"/>
                  </a:lnTo>
                  <a:lnTo>
                    <a:pt x="56166" y="23502"/>
                  </a:lnTo>
                  <a:lnTo>
                    <a:pt x="66313" y="16602"/>
                  </a:lnTo>
                  <a:lnTo>
                    <a:pt x="76748" y="10779"/>
                  </a:lnTo>
                  <a:lnTo>
                    <a:pt x="87375" y="5673"/>
                  </a:lnTo>
                  <a:lnTo>
                    <a:pt x="99353" y="2269"/>
                  </a:lnTo>
                  <a:lnTo>
                    <a:pt x="112233" y="0"/>
                  </a:lnTo>
                  <a:lnTo>
                    <a:pt x="174698" y="6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93410" y="3942138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3"/>
                  </a:lnTo>
                  <a:lnTo>
                    <a:pt x="9482" y="61306"/>
                  </a:lnTo>
                  <a:lnTo>
                    <a:pt x="10332" y="89239"/>
                  </a:lnTo>
                  <a:lnTo>
                    <a:pt x="10953" y="176286"/>
                  </a:lnTo>
                  <a:lnTo>
                    <a:pt x="11012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16330" y="4096300"/>
              <a:ext cx="209220" cy="1"/>
            </a:xfrm>
            <a:custGeom>
              <a:avLst/>
              <a:gdLst/>
              <a:ahLst/>
              <a:cxnLst/>
              <a:rect l="0" t="0" r="0" b="0"/>
              <a:pathLst>
                <a:path w="209220" h="1">
                  <a:moveTo>
                    <a:pt x="0" y="0"/>
                  </a:move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615365" y="3898092"/>
              <a:ext cx="261659" cy="374394"/>
            </a:xfrm>
            <a:custGeom>
              <a:avLst/>
              <a:gdLst/>
              <a:ahLst/>
              <a:cxnLst/>
              <a:rect l="0" t="0" r="0" b="0"/>
              <a:pathLst>
                <a:path w="261659" h="374394">
                  <a:moveTo>
                    <a:pt x="63450" y="0"/>
                  </a:moveTo>
                  <a:lnTo>
                    <a:pt x="80987" y="5846"/>
                  </a:lnTo>
                  <a:lnTo>
                    <a:pt x="88600" y="10015"/>
                  </a:lnTo>
                  <a:lnTo>
                    <a:pt x="96123" y="15241"/>
                  </a:lnTo>
                  <a:lnTo>
                    <a:pt x="103585" y="21172"/>
                  </a:lnTo>
                  <a:lnTo>
                    <a:pt x="111006" y="27573"/>
                  </a:lnTo>
                  <a:lnTo>
                    <a:pt x="118401" y="34288"/>
                  </a:lnTo>
                  <a:lnTo>
                    <a:pt x="125777" y="41211"/>
                  </a:lnTo>
                  <a:lnTo>
                    <a:pt x="130695" y="50721"/>
                  </a:lnTo>
                  <a:lnTo>
                    <a:pt x="133974" y="61955"/>
                  </a:lnTo>
                  <a:lnTo>
                    <a:pt x="136160" y="74338"/>
                  </a:lnTo>
                  <a:lnTo>
                    <a:pt x="136393" y="88711"/>
                  </a:lnTo>
                  <a:lnTo>
                    <a:pt x="135326" y="104410"/>
                  </a:lnTo>
                  <a:lnTo>
                    <a:pt x="133390" y="120994"/>
                  </a:lnTo>
                  <a:lnTo>
                    <a:pt x="129653" y="136944"/>
                  </a:lnTo>
                  <a:lnTo>
                    <a:pt x="124715" y="152471"/>
                  </a:lnTo>
                  <a:lnTo>
                    <a:pt x="118975" y="167717"/>
                  </a:lnTo>
                  <a:lnTo>
                    <a:pt x="111478" y="181552"/>
                  </a:lnTo>
                  <a:lnTo>
                    <a:pt x="102810" y="194445"/>
                  </a:lnTo>
                  <a:lnTo>
                    <a:pt x="62525" y="247357"/>
                  </a:lnTo>
                  <a:lnTo>
                    <a:pt x="51822" y="260338"/>
                  </a:lnTo>
                  <a:lnTo>
                    <a:pt x="41016" y="272663"/>
                  </a:lnTo>
                  <a:lnTo>
                    <a:pt x="30141" y="284550"/>
                  </a:lnTo>
                  <a:lnTo>
                    <a:pt x="20444" y="296145"/>
                  </a:lnTo>
                  <a:lnTo>
                    <a:pt x="11533" y="307545"/>
                  </a:lnTo>
                  <a:lnTo>
                    <a:pt x="3145" y="318816"/>
                  </a:lnTo>
                  <a:lnTo>
                    <a:pt x="0" y="328777"/>
                  </a:lnTo>
                  <a:lnTo>
                    <a:pt x="350" y="337865"/>
                  </a:lnTo>
                  <a:lnTo>
                    <a:pt x="3031" y="346371"/>
                  </a:lnTo>
                  <a:lnTo>
                    <a:pt x="8488" y="350817"/>
                  </a:lnTo>
                  <a:lnTo>
                    <a:pt x="15797" y="352558"/>
                  </a:lnTo>
                  <a:lnTo>
                    <a:pt x="144521" y="352373"/>
                  </a:lnTo>
                  <a:lnTo>
                    <a:pt x="159097" y="353596"/>
                  </a:lnTo>
                  <a:lnTo>
                    <a:pt x="173707" y="355634"/>
                  </a:lnTo>
                  <a:lnTo>
                    <a:pt x="188343" y="358217"/>
                  </a:lnTo>
                  <a:lnTo>
                    <a:pt x="202993" y="361162"/>
                  </a:lnTo>
                  <a:lnTo>
                    <a:pt x="261658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17486" y="3798988"/>
            <a:ext cx="2037140" cy="803845"/>
            <a:chOff x="4317486" y="3798988"/>
            <a:chExt cx="2037140" cy="803845"/>
          </a:xfrm>
        </p:grpSpPr>
        <p:sp>
          <p:nvSpPr>
            <p:cNvPr id="38" name="Freeform 37"/>
            <p:cNvSpPr/>
            <p:nvPr/>
          </p:nvSpPr>
          <p:spPr>
            <a:xfrm>
              <a:off x="4317486" y="4118323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0"/>
                  </a:moveTo>
                  <a:lnTo>
                    <a:pt x="23382" y="0"/>
                  </a:lnTo>
                  <a:lnTo>
                    <a:pt x="35164" y="1223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5129" y="7568"/>
                  </a:lnTo>
                  <a:lnTo>
                    <a:pt x="89238" y="8716"/>
                  </a:lnTo>
                  <a:lnTo>
                    <a:pt x="103538" y="9481"/>
                  </a:lnTo>
                  <a:lnTo>
                    <a:pt x="119189" y="11215"/>
                  </a:lnTo>
                  <a:lnTo>
                    <a:pt x="198208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93671" y="4250462"/>
              <a:ext cx="154162" cy="1"/>
            </a:xfrm>
            <a:custGeom>
              <a:avLst/>
              <a:gdLst/>
              <a:ahLst/>
              <a:cxnLst/>
              <a:rect l="0" t="0" r="0" b="0"/>
              <a:pathLst>
                <a:path w="154162" h="1">
                  <a:moveTo>
                    <a:pt x="0" y="0"/>
                  </a:move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01994" y="4184393"/>
              <a:ext cx="154163" cy="44047"/>
            </a:xfrm>
            <a:custGeom>
              <a:avLst/>
              <a:gdLst/>
              <a:ahLst/>
              <a:cxnLst/>
              <a:rect l="0" t="0" r="0" b="0"/>
              <a:pathLst>
                <a:path w="154163" h="44047">
                  <a:moveTo>
                    <a:pt x="0" y="0"/>
                  </a:moveTo>
                  <a:lnTo>
                    <a:pt x="45980" y="15326"/>
                  </a:lnTo>
                  <a:lnTo>
                    <a:pt x="57571" y="18782"/>
                  </a:lnTo>
                  <a:lnTo>
                    <a:pt x="96042" y="29491"/>
                  </a:lnTo>
                  <a:lnTo>
                    <a:pt x="108074" y="33119"/>
                  </a:lnTo>
                  <a:lnTo>
                    <a:pt x="154162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46447" y="3931127"/>
              <a:ext cx="140953" cy="229416"/>
            </a:xfrm>
            <a:custGeom>
              <a:avLst/>
              <a:gdLst/>
              <a:ahLst/>
              <a:cxnLst/>
              <a:rect l="0" t="0" r="0" b="0"/>
              <a:pathLst>
                <a:path w="140953" h="229416">
                  <a:moveTo>
                    <a:pt x="52859" y="0"/>
                  </a:moveTo>
                  <a:lnTo>
                    <a:pt x="41168" y="17537"/>
                  </a:lnTo>
                  <a:lnTo>
                    <a:pt x="36501" y="26373"/>
                  </a:lnTo>
                  <a:lnTo>
                    <a:pt x="32166" y="35935"/>
                  </a:lnTo>
                  <a:lnTo>
                    <a:pt x="28052" y="45980"/>
                  </a:lnTo>
                  <a:lnTo>
                    <a:pt x="24086" y="56347"/>
                  </a:lnTo>
                  <a:lnTo>
                    <a:pt x="16417" y="77654"/>
                  </a:lnTo>
                  <a:lnTo>
                    <a:pt x="12659" y="90921"/>
                  </a:lnTo>
                  <a:lnTo>
                    <a:pt x="8930" y="105883"/>
                  </a:lnTo>
                  <a:lnTo>
                    <a:pt x="5221" y="121976"/>
                  </a:lnTo>
                  <a:lnTo>
                    <a:pt x="2748" y="138822"/>
                  </a:lnTo>
                  <a:lnTo>
                    <a:pt x="1099" y="156170"/>
                  </a:lnTo>
                  <a:lnTo>
                    <a:pt x="0" y="173853"/>
                  </a:lnTo>
                  <a:lnTo>
                    <a:pt x="1714" y="188089"/>
                  </a:lnTo>
                  <a:lnTo>
                    <a:pt x="5304" y="200027"/>
                  </a:lnTo>
                  <a:lnTo>
                    <a:pt x="10145" y="210432"/>
                  </a:lnTo>
                  <a:lnTo>
                    <a:pt x="18265" y="217369"/>
                  </a:lnTo>
                  <a:lnTo>
                    <a:pt x="28573" y="221993"/>
                  </a:lnTo>
                  <a:lnTo>
                    <a:pt x="40339" y="225076"/>
                  </a:lnTo>
                  <a:lnTo>
                    <a:pt x="53077" y="227132"/>
                  </a:lnTo>
                  <a:lnTo>
                    <a:pt x="66463" y="228502"/>
                  </a:lnTo>
                  <a:lnTo>
                    <a:pt x="80281" y="229415"/>
                  </a:lnTo>
                  <a:lnTo>
                    <a:pt x="93164" y="228801"/>
                  </a:lnTo>
                  <a:lnTo>
                    <a:pt x="105423" y="227168"/>
                  </a:lnTo>
                  <a:lnTo>
                    <a:pt x="140952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297515" y="4030231"/>
              <a:ext cx="11012" cy="352371"/>
            </a:xfrm>
            <a:custGeom>
              <a:avLst/>
              <a:gdLst/>
              <a:ahLst/>
              <a:cxnLst/>
              <a:rect l="0" t="0" r="0" b="0"/>
              <a:pathLst>
                <a:path w="11012" h="352371">
                  <a:moveTo>
                    <a:pt x="0" y="0"/>
                  </a:moveTo>
                  <a:lnTo>
                    <a:pt x="0" y="152893"/>
                  </a:lnTo>
                  <a:lnTo>
                    <a:pt x="1223" y="170445"/>
                  </a:lnTo>
                  <a:lnTo>
                    <a:pt x="3262" y="188264"/>
                  </a:lnTo>
                  <a:lnTo>
                    <a:pt x="5845" y="206261"/>
                  </a:lnTo>
                  <a:lnTo>
                    <a:pt x="7567" y="224376"/>
                  </a:lnTo>
                  <a:lnTo>
                    <a:pt x="8715" y="242570"/>
                  </a:lnTo>
                  <a:lnTo>
                    <a:pt x="9991" y="277876"/>
                  </a:lnTo>
                  <a:lnTo>
                    <a:pt x="11011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638873" y="4129335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29229" y="5845"/>
                  </a:lnTo>
                  <a:lnTo>
                    <a:pt x="43956" y="7567"/>
                  </a:lnTo>
                  <a:lnTo>
                    <a:pt x="59891" y="8715"/>
                  </a:lnTo>
                  <a:lnTo>
                    <a:pt x="92688" y="9991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03325" y="3898092"/>
              <a:ext cx="176011" cy="244472"/>
            </a:xfrm>
            <a:custGeom>
              <a:avLst/>
              <a:gdLst/>
              <a:ahLst/>
              <a:cxnLst/>
              <a:rect l="0" t="0" r="0" b="0"/>
              <a:pathLst>
                <a:path w="176011" h="244472">
                  <a:moveTo>
                    <a:pt x="21848" y="0"/>
                  </a:moveTo>
                  <a:lnTo>
                    <a:pt x="6522" y="45980"/>
                  </a:lnTo>
                  <a:lnTo>
                    <a:pt x="4290" y="57570"/>
                  </a:lnTo>
                  <a:lnTo>
                    <a:pt x="2802" y="70191"/>
                  </a:lnTo>
                  <a:lnTo>
                    <a:pt x="1809" y="83499"/>
                  </a:lnTo>
                  <a:lnTo>
                    <a:pt x="1148" y="98489"/>
                  </a:lnTo>
                  <a:lnTo>
                    <a:pt x="414" y="131458"/>
                  </a:lnTo>
                  <a:lnTo>
                    <a:pt x="0" y="178566"/>
                  </a:lnTo>
                  <a:lnTo>
                    <a:pt x="1165" y="192454"/>
                  </a:lnTo>
                  <a:lnTo>
                    <a:pt x="3165" y="205384"/>
                  </a:lnTo>
                  <a:lnTo>
                    <a:pt x="5722" y="217674"/>
                  </a:lnTo>
                  <a:lnTo>
                    <a:pt x="12321" y="227091"/>
                  </a:lnTo>
                  <a:lnTo>
                    <a:pt x="21614" y="234592"/>
                  </a:lnTo>
                  <a:lnTo>
                    <a:pt x="32704" y="240817"/>
                  </a:lnTo>
                  <a:lnTo>
                    <a:pt x="43768" y="243743"/>
                  </a:lnTo>
                  <a:lnTo>
                    <a:pt x="54814" y="244471"/>
                  </a:lnTo>
                  <a:lnTo>
                    <a:pt x="65849" y="243732"/>
                  </a:lnTo>
                  <a:lnTo>
                    <a:pt x="78099" y="243239"/>
                  </a:lnTo>
                  <a:lnTo>
                    <a:pt x="104761" y="242692"/>
                  </a:lnTo>
                  <a:lnTo>
                    <a:pt x="117500" y="241323"/>
                  </a:lnTo>
                  <a:lnTo>
                    <a:pt x="17601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134397" y="3931127"/>
              <a:ext cx="22020" cy="528556"/>
            </a:xfrm>
            <a:custGeom>
              <a:avLst/>
              <a:gdLst/>
              <a:ahLst/>
              <a:cxnLst/>
              <a:rect l="0" t="0" r="0" b="0"/>
              <a:pathLst>
                <a:path w="22020" h="528556">
                  <a:moveTo>
                    <a:pt x="11008" y="0"/>
                  </a:moveTo>
                  <a:lnTo>
                    <a:pt x="5162" y="17537"/>
                  </a:lnTo>
                  <a:lnTo>
                    <a:pt x="3440" y="30044"/>
                  </a:lnTo>
                  <a:lnTo>
                    <a:pt x="2292" y="45723"/>
                  </a:lnTo>
                  <a:lnTo>
                    <a:pt x="1526" y="63516"/>
                  </a:lnTo>
                  <a:lnTo>
                    <a:pt x="676" y="99600"/>
                  </a:lnTo>
                  <a:lnTo>
                    <a:pt x="0" y="365234"/>
                  </a:lnTo>
                  <a:lnTo>
                    <a:pt x="1222" y="379299"/>
                  </a:lnTo>
                  <a:lnTo>
                    <a:pt x="3260" y="392345"/>
                  </a:lnTo>
                  <a:lnTo>
                    <a:pt x="5843" y="404714"/>
                  </a:lnTo>
                  <a:lnTo>
                    <a:pt x="11975" y="438033"/>
                  </a:lnTo>
                  <a:lnTo>
                    <a:pt x="22019" y="528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484711" y="3854046"/>
              <a:ext cx="77082" cy="539567"/>
            </a:xfrm>
            <a:custGeom>
              <a:avLst/>
              <a:gdLst/>
              <a:ahLst/>
              <a:cxnLst/>
              <a:rect l="0" t="0" r="0" b="0"/>
              <a:pathLst>
                <a:path w="77082" h="539567">
                  <a:moveTo>
                    <a:pt x="0" y="0"/>
                  </a:moveTo>
                  <a:lnTo>
                    <a:pt x="5846" y="17537"/>
                  </a:lnTo>
                  <a:lnTo>
                    <a:pt x="8791" y="27597"/>
                  </a:lnTo>
                  <a:lnTo>
                    <a:pt x="18782" y="65138"/>
                  </a:lnTo>
                  <a:lnTo>
                    <a:pt x="25885" y="92980"/>
                  </a:lnTo>
                  <a:lnTo>
                    <a:pt x="28268" y="109704"/>
                  </a:lnTo>
                  <a:lnTo>
                    <a:pt x="29857" y="128193"/>
                  </a:lnTo>
                  <a:lnTo>
                    <a:pt x="30917" y="147861"/>
                  </a:lnTo>
                  <a:lnTo>
                    <a:pt x="32094" y="189290"/>
                  </a:lnTo>
                  <a:lnTo>
                    <a:pt x="32408" y="210615"/>
                  </a:lnTo>
                  <a:lnTo>
                    <a:pt x="33840" y="228503"/>
                  </a:lnTo>
                  <a:lnTo>
                    <a:pt x="36019" y="244098"/>
                  </a:lnTo>
                  <a:lnTo>
                    <a:pt x="38694" y="258165"/>
                  </a:lnTo>
                  <a:lnTo>
                    <a:pt x="40478" y="274885"/>
                  </a:lnTo>
                  <a:lnTo>
                    <a:pt x="41668" y="293372"/>
                  </a:lnTo>
                  <a:lnTo>
                    <a:pt x="42461" y="313038"/>
                  </a:lnTo>
                  <a:lnTo>
                    <a:pt x="43341" y="354465"/>
                  </a:lnTo>
                  <a:lnTo>
                    <a:pt x="43576" y="375790"/>
                  </a:lnTo>
                  <a:lnTo>
                    <a:pt x="44956" y="396124"/>
                  </a:lnTo>
                  <a:lnTo>
                    <a:pt x="47100" y="415797"/>
                  </a:lnTo>
                  <a:lnTo>
                    <a:pt x="49753" y="435030"/>
                  </a:lnTo>
                  <a:lnTo>
                    <a:pt x="55963" y="472714"/>
                  </a:lnTo>
                  <a:lnTo>
                    <a:pt x="77081" y="5395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332601" y="3798988"/>
              <a:ext cx="22025" cy="803845"/>
            </a:xfrm>
            <a:custGeom>
              <a:avLst/>
              <a:gdLst/>
              <a:ahLst/>
              <a:cxnLst/>
              <a:rect l="0" t="0" r="0" b="0"/>
              <a:pathLst>
                <a:path w="22025" h="803845">
                  <a:moveTo>
                    <a:pt x="0" y="0"/>
                  </a:moveTo>
                  <a:lnTo>
                    <a:pt x="15327" y="45980"/>
                  </a:lnTo>
                  <a:lnTo>
                    <a:pt x="17559" y="57570"/>
                  </a:lnTo>
                  <a:lnTo>
                    <a:pt x="19047" y="70191"/>
                  </a:lnTo>
                  <a:lnTo>
                    <a:pt x="20039" y="83499"/>
                  </a:lnTo>
                  <a:lnTo>
                    <a:pt x="20701" y="98489"/>
                  </a:lnTo>
                  <a:lnTo>
                    <a:pt x="21436" y="131458"/>
                  </a:lnTo>
                  <a:lnTo>
                    <a:pt x="22024" y="803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00924" y="3052927"/>
            <a:ext cx="899757" cy="767439"/>
            <a:chOff x="5200924" y="3052927"/>
            <a:chExt cx="899757" cy="767439"/>
          </a:xfrm>
        </p:grpSpPr>
        <p:sp>
          <p:nvSpPr>
            <p:cNvPr id="49" name="Freeform 48"/>
            <p:cNvSpPr/>
            <p:nvPr/>
          </p:nvSpPr>
          <p:spPr>
            <a:xfrm>
              <a:off x="5535454" y="3413583"/>
              <a:ext cx="356686" cy="76997"/>
            </a:xfrm>
            <a:custGeom>
              <a:avLst/>
              <a:gdLst/>
              <a:ahLst/>
              <a:cxnLst/>
              <a:rect l="0" t="0" r="0" b="0"/>
              <a:pathLst>
                <a:path w="356686" h="76997">
                  <a:moveTo>
                    <a:pt x="15326" y="0"/>
                  </a:moveTo>
                  <a:lnTo>
                    <a:pt x="0" y="45980"/>
                  </a:lnTo>
                  <a:lnTo>
                    <a:pt x="1438" y="53900"/>
                  </a:lnTo>
                  <a:lnTo>
                    <a:pt x="6068" y="60404"/>
                  </a:lnTo>
                  <a:lnTo>
                    <a:pt x="12825" y="65963"/>
                  </a:lnTo>
                  <a:lnTo>
                    <a:pt x="22223" y="69669"/>
                  </a:lnTo>
                  <a:lnTo>
                    <a:pt x="33383" y="72140"/>
                  </a:lnTo>
                  <a:lnTo>
                    <a:pt x="45716" y="73787"/>
                  </a:lnTo>
                  <a:lnTo>
                    <a:pt x="58833" y="74885"/>
                  </a:lnTo>
                  <a:lnTo>
                    <a:pt x="72471" y="75617"/>
                  </a:lnTo>
                  <a:lnTo>
                    <a:pt x="100676" y="76431"/>
                  </a:lnTo>
                  <a:lnTo>
                    <a:pt x="179127" y="76996"/>
                  </a:lnTo>
                  <a:lnTo>
                    <a:pt x="195490" y="75801"/>
                  </a:lnTo>
                  <a:lnTo>
                    <a:pt x="211293" y="73780"/>
                  </a:lnTo>
                  <a:lnTo>
                    <a:pt x="243126" y="68273"/>
                  </a:lnTo>
                  <a:lnTo>
                    <a:pt x="277666" y="61747"/>
                  </a:lnTo>
                  <a:lnTo>
                    <a:pt x="294218" y="59518"/>
                  </a:lnTo>
                  <a:lnTo>
                    <a:pt x="310146" y="58031"/>
                  </a:lnTo>
                  <a:lnTo>
                    <a:pt x="356685" y="44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59104" y="3314479"/>
              <a:ext cx="11013" cy="473498"/>
            </a:xfrm>
            <a:custGeom>
              <a:avLst/>
              <a:gdLst/>
              <a:ahLst/>
              <a:cxnLst/>
              <a:rect l="0" t="0" r="0" b="0"/>
              <a:pathLst>
                <a:path w="11013" h="473498">
                  <a:moveTo>
                    <a:pt x="11012" y="0"/>
                  </a:moveTo>
                  <a:lnTo>
                    <a:pt x="11012" y="169297"/>
                  </a:lnTo>
                  <a:lnTo>
                    <a:pt x="9789" y="191169"/>
                  </a:lnTo>
                  <a:lnTo>
                    <a:pt x="7750" y="214315"/>
                  </a:lnTo>
                  <a:lnTo>
                    <a:pt x="5167" y="238311"/>
                  </a:lnTo>
                  <a:lnTo>
                    <a:pt x="3445" y="261648"/>
                  </a:lnTo>
                  <a:lnTo>
                    <a:pt x="2296" y="284548"/>
                  </a:lnTo>
                  <a:lnTo>
                    <a:pt x="1021" y="328345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859104" y="37989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541753" y="3215375"/>
              <a:ext cx="42063" cy="209221"/>
            </a:xfrm>
            <a:custGeom>
              <a:avLst/>
              <a:gdLst/>
              <a:ahLst/>
              <a:cxnLst/>
              <a:rect l="0" t="0" r="0" b="0"/>
              <a:pathLst>
                <a:path w="42063" h="209221">
                  <a:moveTo>
                    <a:pt x="20039" y="209220"/>
                  </a:moveTo>
                  <a:lnTo>
                    <a:pt x="4713" y="163240"/>
                  </a:lnTo>
                  <a:lnTo>
                    <a:pt x="2481" y="151650"/>
                  </a:lnTo>
                  <a:lnTo>
                    <a:pt x="992" y="139029"/>
                  </a:lnTo>
                  <a:lnTo>
                    <a:pt x="0" y="125721"/>
                  </a:lnTo>
                  <a:lnTo>
                    <a:pt x="562" y="113178"/>
                  </a:lnTo>
                  <a:lnTo>
                    <a:pt x="2161" y="101146"/>
                  </a:lnTo>
                  <a:lnTo>
                    <a:pt x="4449" y="89454"/>
                  </a:lnTo>
                  <a:lnTo>
                    <a:pt x="7199" y="77989"/>
                  </a:lnTo>
                  <a:lnTo>
                    <a:pt x="10256" y="66675"/>
                  </a:lnTo>
                  <a:lnTo>
                    <a:pt x="13517" y="55461"/>
                  </a:lnTo>
                  <a:lnTo>
                    <a:pt x="18138" y="44315"/>
                  </a:lnTo>
                  <a:lnTo>
                    <a:pt x="23666" y="33214"/>
                  </a:lnTo>
                  <a:lnTo>
                    <a:pt x="420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353211" y="3347514"/>
              <a:ext cx="10374" cy="253267"/>
            </a:xfrm>
            <a:custGeom>
              <a:avLst/>
              <a:gdLst/>
              <a:ahLst/>
              <a:cxnLst/>
              <a:rect l="0" t="0" r="0" b="0"/>
              <a:pathLst>
                <a:path w="10374" h="253267">
                  <a:moveTo>
                    <a:pt x="10373" y="0"/>
                  </a:moveTo>
                  <a:lnTo>
                    <a:pt x="4527" y="17537"/>
                  </a:lnTo>
                  <a:lnTo>
                    <a:pt x="4029" y="26373"/>
                  </a:lnTo>
                  <a:lnTo>
                    <a:pt x="4920" y="35935"/>
                  </a:lnTo>
                  <a:lnTo>
                    <a:pt x="6738" y="45980"/>
                  </a:lnTo>
                  <a:lnTo>
                    <a:pt x="7950" y="57570"/>
                  </a:lnTo>
                  <a:lnTo>
                    <a:pt x="8757" y="70192"/>
                  </a:lnTo>
                  <a:lnTo>
                    <a:pt x="9296" y="83499"/>
                  </a:lnTo>
                  <a:lnTo>
                    <a:pt x="8432" y="97266"/>
                  </a:lnTo>
                  <a:lnTo>
                    <a:pt x="6632" y="111337"/>
                  </a:lnTo>
                  <a:lnTo>
                    <a:pt x="4208" y="125612"/>
                  </a:lnTo>
                  <a:lnTo>
                    <a:pt x="2593" y="140023"/>
                  </a:lnTo>
                  <a:lnTo>
                    <a:pt x="1516" y="154524"/>
                  </a:lnTo>
                  <a:lnTo>
                    <a:pt x="797" y="169085"/>
                  </a:lnTo>
                  <a:lnTo>
                    <a:pt x="0" y="198315"/>
                  </a:lnTo>
                  <a:lnTo>
                    <a:pt x="10373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286503" y="3435606"/>
              <a:ext cx="176186" cy="11013"/>
            </a:xfrm>
            <a:custGeom>
              <a:avLst/>
              <a:gdLst/>
              <a:ahLst/>
              <a:cxnLst/>
              <a:rect l="0" t="0" r="0" b="0"/>
              <a:pathLst>
                <a:path w="176186" h="11013">
                  <a:moveTo>
                    <a:pt x="0" y="0"/>
                  </a:moveTo>
                  <a:lnTo>
                    <a:pt x="103538" y="0"/>
                  </a:lnTo>
                  <a:lnTo>
                    <a:pt x="117966" y="1224"/>
                  </a:lnTo>
                  <a:lnTo>
                    <a:pt x="132479" y="3263"/>
                  </a:lnTo>
                  <a:lnTo>
                    <a:pt x="176185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200924" y="3052927"/>
              <a:ext cx="899757" cy="767439"/>
            </a:xfrm>
            <a:custGeom>
              <a:avLst/>
              <a:gdLst/>
              <a:ahLst/>
              <a:cxnLst/>
              <a:rect l="0" t="0" r="0" b="0"/>
              <a:pathLst>
                <a:path w="899757" h="767439">
                  <a:moveTo>
                    <a:pt x="735261" y="41321"/>
                  </a:moveTo>
                  <a:lnTo>
                    <a:pt x="723569" y="29630"/>
                  </a:lnTo>
                  <a:lnTo>
                    <a:pt x="708042" y="20627"/>
                  </a:lnTo>
                  <a:lnTo>
                    <a:pt x="688906" y="12548"/>
                  </a:lnTo>
                  <a:lnTo>
                    <a:pt x="668165" y="4878"/>
                  </a:lnTo>
                  <a:lnTo>
                    <a:pt x="643450" y="654"/>
                  </a:lnTo>
                  <a:lnTo>
                    <a:pt x="616152" y="0"/>
                  </a:lnTo>
                  <a:lnTo>
                    <a:pt x="602021" y="1539"/>
                  </a:lnTo>
                  <a:lnTo>
                    <a:pt x="587706" y="3788"/>
                  </a:lnTo>
                  <a:lnTo>
                    <a:pt x="573269" y="5288"/>
                  </a:lnTo>
                  <a:lnTo>
                    <a:pt x="558750" y="6287"/>
                  </a:lnTo>
                  <a:lnTo>
                    <a:pt x="544176" y="6954"/>
                  </a:lnTo>
                  <a:lnTo>
                    <a:pt x="528344" y="8621"/>
                  </a:lnTo>
                  <a:lnTo>
                    <a:pt x="511671" y="10957"/>
                  </a:lnTo>
                  <a:lnTo>
                    <a:pt x="494438" y="13737"/>
                  </a:lnTo>
                  <a:lnTo>
                    <a:pt x="476832" y="15591"/>
                  </a:lnTo>
                  <a:lnTo>
                    <a:pt x="458977" y="16827"/>
                  </a:lnTo>
                  <a:lnTo>
                    <a:pt x="440956" y="17650"/>
                  </a:lnTo>
                  <a:lnTo>
                    <a:pt x="424048" y="19423"/>
                  </a:lnTo>
                  <a:lnTo>
                    <a:pt x="407882" y="21828"/>
                  </a:lnTo>
                  <a:lnTo>
                    <a:pt x="392211" y="24656"/>
                  </a:lnTo>
                  <a:lnTo>
                    <a:pt x="365010" y="31059"/>
                  </a:lnTo>
                  <a:lnTo>
                    <a:pt x="339463" y="37984"/>
                  </a:lnTo>
                  <a:lnTo>
                    <a:pt x="311794" y="45140"/>
                  </a:lnTo>
                  <a:lnTo>
                    <a:pt x="286447" y="52398"/>
                  </a:lnTo>
                  <a:lnTo>
                    <a:pt x="251541" y="63364"/>
                  </a:lnTo>
                  <a:lnTo>
                    <a:pt x="206862" y="78030"/>
                  </a:lnTo>
                  <a:lnTo>
                    <a:pt x="188015" y="88632"/>
                  </a:lnTo>
                  <a:lnTo>
                    <a:pt x="160385" y="108358"/>
                  </a:lnTo>
                  <a:lnTo>
                    <a:pt x="140849" y="122503"/>
                  </a:lnTo>
                  <a:lnTo>
                    <a:pt x="114870" y="145447"/>
                  </a:lnTo>
                  <a:lnTo>
                    <a:pt x="85694" y="173724"/>
                  </a:lnTo>
                  <a:lnTo>
                    <a:pt x="68908" y="190299"/>
                  </a:lnTo>
                  <a:lnTo>
                    <a:pt x="50029" y="212347"/>
                  </a:lnTo>
                  <a:lnTo>
                    <a:pt x="39856" y="225078"/>
                  </a:lnTo>
                  <a:lnTo>
                    <a:pt x="25290" y="249012"/>
                  </a:lnTo>
                  <a:lnTo>
                    <a:pt x="19692" y="260533"/>
                  </a:lnTo>
                  <a:lnTo>
                    <a:pt x="14738" y="274331"/>
                  </a:lnTo>
                  <a:lnTo>
                    <a:pt x="10211" y="289648"/>
                  </a:lnTo>
                  <a:lnTo>
                    <a:pt x="5969" y="305976"/>
                  </a:lnTo>
                  <a:lnTo>
                    <a:pt x="3142" y="324203"/>
                  </a:lnTo>
                  <a:lnTo>
                    <a:pt x="1256" y="343695"/>
                  </a:lnTo>
                  <a:lnTo>
                    <a:pt x="0" y="364031"/>
                  </a:lnTo>
                  <a:lnTo>
                    <a:pt x="386" y="383706"/>
                  </a:lnTo>
                  <a:lnTo>
                    <a:pt x="1866" y="402940"/>
                  </a:lnTo>
                  <a:lnTo>
                    <a:pt x="4077" y="421880"/>
                  </a:lnTo>
                  <a:lnTo>
                    <a:pt x="6774" y="440624"/>
                  </a:lnTo>
                  <a:lnTo>
                    <a:pt x="13034" y="477765"/>
                  </a:lnTo>
                  <a:lnTo>
                    <a:pt x="16416" y="493787"/>
                  </a:lnTo>
                  <a:lnTo>
                    <a:pt x="19894" y="508138"/>
                  </a:lnTo>
                  <a:lnTo>
                    <a:pt x="23436" y="521376"/>
                  </a:lnTo>
                  <a:lnTo>
                    <a:pt x="29469" y="536320"/>
                  </a:lnTo>
                  <a:lnTo>
                    <a:pt x="37160" y="552399"/>
                  </a:lnTo>
                  <a:lnTo>
                    <a:pt x="45959" y="569236"/>
                  </a:lnTo>
                  <a:lnTo>
                    <a:pt x="55495" y="585355"/>
                  </a:lnTo>
                  <a:lnTo>
                    <a:pt x="65523" y="600995"/>
                  </a:lnTo>
                  <a:lnTo>
                    <a:pt x="75879" y="616316"/>
                  </a:lnTo>
                  <a:lnTo>
                    <a:pt x="97173" y="639864"/>
                  </a:lnTo>
                  <a:lnTo>
                    <a:pt x="121320" y="658487"/>
                  </a:lnTo>
                  <a:lnTo>
                    <a:pt x="136323" y="666878"/>
                  </a:lnTo>
                  <a:lnTo>
                    <a:pt x="152443" y="674920"/>
                  </a:lnTo>
                  <a:lnTo>
                    <a:pt x="176879" y="690380"/>
                  </a:lnTo>
                  <a:lnTo>
                    <a:pt x="186822" y="697929"/>
                  </a:lnTo>
                  <a:lnTo>
                    <a:pt x="210920" y="709579"/>
                  </a:lnTo>
                  <a:lnTo>
                    <a:pt x="248738" y="723017"/>
                  </a:lnTo>
                  <a:lnTo>
                    <a:pt x="327716" y="749672"/>
                  </a:lnTo>
                  <a:lnTo>
                    <a:pt x="342437" y="753362"/>
                  </a:lnTo>
                  <a:lnTo>
                    <a:pt x="359592" y="757046"/>
                  </a:lnTo>
                  <a:lnTo>
                    <a:pt x="378370" y="760725"/>
                  </a:lnTo>
                  <a:lnTo>
                    <a:pt x="398230" y="763178"/>
                  </a:lnTo>
                  <a:lnTo>
                    <a:pt x="418811" y="764814"/>
                  </a:lnTo>
                  <a:lnTo>
                    <a:pt x="439872" y="765904"/>
                  </a:lnTo>
                  <a:lnTo>
                    <a:pt x="486113" y="767115"/>
                  </a:lnTo>
                  <a:lnTo>
                    <a:pt x="510434" y="767438"/>
                  </a:lnTo>
                  <a:lnTo>
                    <a:pt x="530319" y="766430"/>
                  </a:lnTo>
                  <a:lnTo>
                    <a:pt x="547246" y="764534"/>
                  </a:lnTo>
                  <a:lnTo>
                    <a:pt x="578288" y="759165"/>
                  </a:lnTo>
                  <a:lnTo>
                    <a:pt x="612477" y="752701"/>
                  </a:lnTo>
                  <a:lnTo>
                    <a:pt x="627711" y="749264"/>
                  </a:lnTo>
                  <a:lnTo>
                    <a:pt x="654426" y="742183"/>
                  </a:lnTo>
                  <a:lnTo>
                    <a:pt x="669136" y="737358"/>
                  </a:lnTo>
                  <a:lnTo>
                    <a:pt x="685060" y="731695"/>
                  </a:lnTo>
                  <a:lnTo>
                    <a:pt x="701794" y="725472"/>
                  </a:lnTo>
                  <a:lnTo>
                    <a:pt x="726912" y="712032"/>
                  </a:lnTo>
                  <a:lnTo>
                    <a:pt x="748679" y="697902"/>
                  </a:lnTo>
                  <a:lnTo>
                    <a:pt x="774667" y="683466"/>
                  </a:lnTo>
                  <a:lnTo>
                    <a:pt x="799268" y="665630"/>
                  </a:lnTo>
                  <a:lnTo>
                    <a:pt x="822437" y="644245"/>
                  </a:lnTo>
                  <a:lnTo>
                    <a:pt x="833754" y="631690"/>
                  </a:lnTo>
                  <a:lnTo>
                    <a:pt x="844970" y="618426"/>
                  </a:lnTo>
                  <a:lnTo>
                    <a:pt x="853670" y="604690"/>
                  </a:lnTo>
                  <a:lnTo>
                    <a:pt x="860693" y="590638"/>
                  </a:lnTo>
                  <a:lnTo>
                    <a:pt x="866599" y="576377"/>
                  </a:lnTo>
                  <a:lnTo>
                    <a:pt x="871760" y="561975"/>
                  </a:lnTo>
                  <a:lnTo>
                    <a:pt x="876424" y="547479"/>
                  </a:lnTo>
                  <a:lnTo>
                    <a:pt x="880757" y="532922"/>
                  </a:lnTo>
                  <a:lnTo>
                    <a:pt x="884869" y="517099"/>
                  </a:lnTo>
                  <a:lnTo>
                    <a:pt x="892701" y="483205"/>
                  </a:lnTo>
                  <a:lnTo>
                    <a:pt x="895279" y="466826"/>
                  </a:lnTo>
                  <a:lnTo>
                    <a:pt x="896998" y="451012"/>
                  </a:lnTo>
                  <a:lnTo>
                    <a:pt x="898144" y="435576"/>
                  </a:lnTo>
                  <a:lnTo>
                    <a:pt x="898907" y="419167"/>
                  </a:lnTo>
                  <a:lnTo>
                    <a:pt x="899756" y="384622"/>
                  </a:lnTo>
                  <a:lnTo>
                    <a:pt x="898759" y="368069"/>
                  </a:lnTo>
                  <a:lnTo>
                    <a:pt x="896870" y="352139"/>
                  </a:lnTo>
                  <a:lnTo>
                    <a:pt x="894388" y="336626"/>
                  </a:lnTo>
                  <a:lnTo>
                    <a:pt x="891509" y="321389"/>
                  </a:lnTo>
                  <a:lnTo>
                    <a:pt x="885049" y="291409"/>
                  </a:lnTo>
                  <a:lnTo>
                    <a:pt x="880389" y="276563"/>
                  </a:lnTo>
                  <a:lnTo>
                    <a:pt x="874836" y="261771"/>
                  </a:lnTo>
                  <a:lnTo>
                    <a:pt x="868687" y="247016"/>
                  </a:lnTo>
                  <a:lnTo>
                    <a:pt x="862140" y="233509"/>
                  </a:lnTo>
                  <a:lnTo>
                    <a:pt x="855329" y="220834"/>
                  </a:lnTo>
                  <a:lnTo>
                    <a:pt x="841236" y="198185"/>
                  </a:lnTo>
                  <a:lnTo>
                    <a:pt x="826815" y="179963"/>
                  </a:lnTo>
                  <a:lnTo>
                    <a:pt x="808987" y="166970"/>
                  </a:lnTo>
                  <a:lnTo>
                    <a:pt x="788828" y="155893"/>
                  </a:lnTo>
                  <a:lnTo>
                    <a:pt x="767633" y="142814"/>
                  </a:lnTo>
                  <a:lnTo>
                    <a:pt x="745978" y="132107"/>
                  </a:lnTo>
                  <a:lnTo>
                    <a:pt x="713238" y="118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164782" y="3986184"/>
            <a:ext cx="1135357" cy="598059"/>
            <a:chOff x="1164782" y="3986184"/>
            <a:chExt cx="1135357" cy="598059"/>
          </a:xfrm>
        </p:grpSpPr>
        <p:sp>
          <p:nvSpPr>
            <p:cNvPr id="57" name="Freeform 56"/>
            <p:cNvSpPr/>
            <p:nvPr/>
          </p:nvSpPr>
          <p:spPr>
            <a:xfrm>
              <a:off x="1164782" y="4052254"/>
              <a:ext cx="218090" cy="380300"/>
            </a:xfrm>
            <a:custGeom>
              <a:avLst/>
              <a:gdLst/>
              <a:ahLst/>
              <a:cxnLst/>
              <a:rect l="0" t="0" r="0" b="0"/>
              <a:pathLst>
                <a:path w="218090" h="380300">
                  <a:moveTo>
                    <a:pt x="124524" y="0"/>
                  </a:moveTo>
                  <a:lnTo>
                    <a:pt x="106988" y="11691"/>
                  </a:lnTo>
                  <a:lnTo>
                    <a:pt x="85327" y="27219"/>
                  </a:lnTo>
                  <a:lnTo>
                    <a:pt x="72699" y="36499"/>
                  </a:lnTo>
                  <a:lnTo>
                    <a:pt x="61834" y="46355"/>
                  </a:lnTo>
                  <a:lnTo>
                    <a:pt x="52143" y="56597"/>
                  </a:lnTo>
                  <a:lnTo>
                    <a:pt x="43235" y="67096"/>
                  </a:lnTo>
                  <a:lnTo>
                    <a:pt x="34850" y="78988"/>
                  </a:lnTo>
                  <a:lnTo>
                    <a:pt x="26813" y="91811"/>
                  </a:lnTo>
                  <a:lnTo>
                    <a:pt x="19008" y="105254"/>
                  </a:lnTo>
                  <a:lnTo>
                    <a:pt x="12581" y="120333"/>
                  </a:lnTo>
                  <a:lnTo>
                    <a:pt x="7073" y="136503"/>
                  </a:lnTo>
                  <a:lnTo>
                    <a:pt x="2177" y="153401"/>
                  </a:lnTo>
                  <a:lnTo>
                    <a:pt x="137" y="170783"/>
                  </a:lnTo>
                  <a:lnTo>
                    <a:pt x="0" y="188490"/>
                  </a:lnTo>
                  <a:lnTo>
                    <a:pt x="1132" y="206411"/>
                  </a:lnTo>
                  <a:lnTo>
                    <a:pt x="2391" y="242638"/>
                  </a:lnTo>
                  <a:lnTo>
                    <a:pt x="2726" y="260862"/>
                  </a:lnTo>
                  <a:lnTo>
                    <a:pt x="4173" y="276683"/>
                  </a:lnTo>
                  <a:lnTo>
                    <a:pt x="6362" y="290900"/>
                  </a:lnTo>
                  <a:lnTo>
                    <a:pt x="9044" y="304049"/>
                  </a:lnTo>
                  <a:lnTo>
                    <a:pt x="13279" y="316485"/>
                  </a:lnTo>
                  <a:lnTo>
                    <a:pt x="18550" y="328447"/>
                  </a:lnTo>
                  <a:lnTo>
                    <a:pt x="24511" y="340092"/>
                  </a:lnTo>
                  <a:lnTo>
                    <a:pt x="32155" y="350302"/>
                  </a:lnTo>
                  <a:lnTo>
                    <a:pt x="40922" y="359556"/>
                  </a:lnTo>
                  <a:lnTo>
                    <a:pt x="50437" y="368172"/>
                  </a:lnTo>
                  <a:lnTo>
                    <a:pt x="61674" y="373916"/>
                  </a:lnTo>
                  <a:lnTo>
                    <a:pt x="74060" y="377746"/>
                  </a:lnTo>
                  <a:lnTo>
                    <a:pt x="87211" y="380299"/>
                  </a:lnTo>
                  <a:lnTo>
                    <a:pt x="99649" y="379553"/>
                  </a:lnTo>
                  <a:lnTo>
                    <a:pt x="111611" y="376610"/>
                  </a:lnTo>
                  <a:lnTo>
                    <a:pt x="123257" y="372200"/>
                  </a:lnTo>
                  <a:lnTo>
                    <a:pt x="133467" y="366814"/>
                  </a:lnTo>
                  <a:lnTo>
                    <a:pt x="142721" y="360776"/>
                  </a:lnTo>
                  <a:lnTo>
                    <a:pt x="151338" y="354303"/>
                  </a:lnTo>
                  <a:lnTo>
                    <a:pt x="159529" y="345094"/>
                  </a:lnTo>
                  <a:lnTo>
                    <a:pt x="167437" y="334061"/>
                  </a:lnTo>
                  <a:lnTo>
                    <a:pt x="175156" y="321811"/>
                  </a:lnTo>
                  <a:lnTo>
                    <a:pt x="182749" y="308751"/>
                  </a:lnTo>
                  <a:lnTo>
                    <a:pt x="197711" y="281189"/>
                  </a:lnTo>
                  <a:lnTo>
                    <a:pt x="202680" y="266987"/>
                  </a:lnTo>
                  <a:lnTo>
                    <a:pt x="205992" y="252625"/>
                  </a:lnTo>
                  <a:lnTo>
                    <a:pt x="208200" y="238156"/>
                  </a:lnTo>
                  <a:lnTo>
                    <a:pt x="210896" y="224840"/>
                  </a:lnTo>
                  <a:lnTo>
                    <a:pt x="213917" y="212293"/>
                  </a:lnTo>
                  <a:lnTo>
                    <a:pt x="217154" y="200256"/>
                  </a:lnTo>
                  <a:lnTo>
                    <a:pt x="218089" y="188562"/>
                  </a:lnTo>
                  <a:lnTo>
                    <a:pt x="217488" y="177095"/>
                  </a:lnTo>
                  <a:lnTo>
                    <a:pt x="215865" y="165781"/>
                  </a:lnTo>
                  <a:lnTo>
                    <a:pt x="213558" y="154567"/>
                  </a:lnTo>
                  <a:lnTo>
                    <a:pt x="210798" y="143420"/>
                  </a:lnTo>
                  <a:lnTo>
                    <a:pt x="207734" y="132318"/>
                  </a:lnTo>
                  <a:lnTo>
                    <a:pt x="203244" y="121247"/>
                  </a:lnTo>
                  <a:lnTo>
                    <a:pt x="197804" y="110196"/>
                  </a:lnTo>
                  <a:lnTo>
                    <a:pt x="191730" y="99158"/>
                  </a:lnTo>
                  <a:lnTo>
                    <a:pt x="185234" y="89352"/>
                  </a:lnTo>
                  <a:lnTo>
                    <a:pt x="178456" y="80367"/>
                  </a:lnTo>
                  <a:lnTo>
                    <a:pt x="171490" y="71931"/>
                  </a:lnTo>
                  <a:lnTo>
                    <a:pt x="164400" y="63859"/>
                  </a:lnTo>
                  <a:lnTo>
                    <a:pt x="157225" y="56032"/>
                  </a:lnTo>
                  <a:lnTo>
                    <a:pt x="13553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01124" y="4030231"/>
              <a:ext cx="192027" cy="421840"/>
            </a:xfrm>
            <a:custGeom>
              <a:avLst/>
              <a:gdLst/>
              <a:ahLst/>
              <a:cxnLst/>
              <a:rect l="0" t="0" r="0" b="0"/>
              <a:pathLst>
                <a:path w="192027" h="421840">
                  <a:moveTo>
                    <a:pt x="192026" y="0"/>
                  </a:moveTo>
                  <a:lnTo>
                    <a:pt x="174490" y="5845"/>
                  </a:lnTo>
                  <a:lnTo>
                    <a:pt x="166877" y="11238"/>
                  </a:lnTo>
                  <a:lnTo>
                    <a:pt x="159354" y="18504"/>
                  </a:lnTo>
                  <a:lnTo>
                    <a:pt x="151892" y="27018"/>
                  </a:lnTo>
                  <a:lnTo>
                    <a:pt x="144471" y="35141"/>
                  </a:lnTo>
                  <a:lnTo>
                    <a:pt x="129699" y="50692"/>
                  </a:lnTo>
                  <a:lnTo>
                    <a:pt x="85588" y="95372"/>
                  </a:lnTo>
                  <a:lnTo>
                    <a:pt x="77021" y="106404"/>
                  </a:lnTo>
                  <a:lnTo>
                    <a:pt x="67639" y="119876"/>
                  </a:lnTo>
                  <a:lnTo>
                    <a:pt x="57714" y="134975"/>
                  </a:lnTo>
                  <a:lnTo>
                    <a:pt x="49874" y="148712"/>
                  </a:lnTo>
                  <a:lnTo>
                    <a:pt x="43424" y="161540"/>
                  </a:lnTo>
                  <a:lnTo>
                    <a:pt x="37900" y="173763"/>
                  </a:lnTo>
                  <a:lnTo>
                    <a:pt x="32994" y="185582"/>
                  </a:lnTo>
                  <a:lnTo>
                    <a:pt x="28500" y="197131"/>
                  </a:lnTo>
                  <a:lnTo>
                    <a:pt x="20244" y="219752"/>
                  </a:lnTo>
                  <a:lnTo>
                    <a:pt x="1256" y="275226"/>
                  </a:lnTo>
                  <a:lnTo>
                    <a:pt x="0" y="291153"/>
                  </a:lnTo>
                  <a:lnTo>
                    <a:pt x="387" y="310335"/>
                  </a:lnTo>
                  <a:lnTo>
                    <a:pt x="1868" y="331688"/>
                  </a:lnTo>
                  <a:lnTo>
                    <a:pt x="4079" y="349593"/>
                  </a:lnTo>
                  <a:lnTo>
                    <a:pt x="6776" y="365201"/>
                  </a:lnTo>
                  <a:lnTo>
                    <a:pt x="9798" y="379276"/>
                  </a:lnTo>
                  <a:lnTo>
                    <a:pt x="13036" y="392331"/>
                  </a:lnTo>
                  <a:lnTo>
                    <a:pt x="16418" y="404704"/>
                  </a:lnTo>
                  <a:lnTo>
                    <a:pt x="21529" y="421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27946" y="3986184"/>
              <a:ext cx="272193" cy="598059"/>
            </a:xfrm>
            <a:custGeom>
              <a:avLst/>
              <a:gdLst/>
              <a:ahLst/>
              <a:cxnLst/>
              <a:rect l="0" t="0" r="0" b="0"/>
              <a:pathLst>
                <a:path w="272193" h="598059">
                  <a:moveTo>
                    <a:pt x="0" y="591965"/>
                  </a:moveTo>
                  <a:lnTo>
                    <a:pt x="9318" y="595925"/>
                  </a:lnTo>
                  <a:lnTo>
                    <a:pt x="21829" y="597939"/>
                  </a:lnTo>
                  <a:lnTo>
                    <a:pt x="35064" y="598058"/>
                  </a:lnTo>
                  <a:lnTo>
                    <a:pt x="48781" y="596913"/>
                  </a:lnTo>
                  <a:lnTo>
                    <a:pt x="62820" y="593703"/>
                  </a:lnTo>
                  <a:lnTo>
                    <a:pt x="77074" y="589116"/>
                  </a:lnTo>
                  <a:lnTo>
                    <a:pt x="91470" y="583611"/>
                  </a:lnTo>
                  <a:lnTo>
                    <a:pt x="104738" y="577495"/>
                  </a:lnTo>
                  <a:lnTo>
                    <a:pt x="117254" y="570970"/>
                  </a:lnTo>
                  <a:lnTo>
                    <a:pt x="129268" y="564173"/>
                  </a:lnTo>
                  <a:lnTo>
                    <a:pt x="139725" y="557194"/>
                  </a:lnTo>
                  <a:lnTo>
                    <a:pt x="149143" y="550095"/>
                  </a:lnTo>
                  <a:lnTo>
                    <a:pt x="157869" y="542915"/>
                  </a:lnTo>
                  <a:lnTo>
                    <a:pt x="166133" y="535681"/>
                  </a:lnTo>
                  <a:lnTo>
                    <a:pt x="174089" y="528412"/>
                  </a:lnTo>
                  <a:lnTo>
                    <a:pt x="189455" y="513810"/>
                  </a:lnTo>
                  <a:lnTo>
                    <a:pt x="226635" y="477160"/>
                  </a:lnTo>
                  <a:lnTo>
                    <a:pt x="238095" y="459220"/>
                  </a:lnTo>
                  <a:lnTo>
                    <a:pt x="242864" y="449297"/>
                  </a:lnTo>
                  <a:lnTo>
                    <a:pt x="247266" y="436565"/>
                  </a:lnTo>
                  <a:lnTo>
                    <a:pt x="251425" y="421958"/>
                  </a:lnTo>
                  <a:lnTo>
                    <a:pt x="255421" y="406103"/>
                  </a:lnTo>
                  <a:lnTo>
                    <a:pt x="259308" y="391863"/>
                  </a:lnTo>
                  <a:lnTo>
                    <a:pt x="266890" y="366252"/>
                  </a:lnTo>
                  <a:lnTo>
                    <a:pt x="269401" y="351837"/>
                  </a:lnTo>
                  <a:lnTo>
                    <a:pt x="271076" y="336109"/>
                  </a:lnTo>
                  <a:lnTo>
                    <a:pt x="272192" y="319507"/>
                  </a:lnTo>
                  <a:lnTo>
                    <a:pt x="271712" y="302320"/>
                  </a:lnTo>
                  <a:lnTo>
                    <a:pt x="270169" y="284746"/>
                  </a:lnTo>
                  <a:lnTo>
                    <a:pt x="267917" y="266912"/>
                  </a:lnTo>
                  <a:lnTo>
                    <a:pt x="265192" y="248905"/>
                  </a:lnTo>
                  <a:lnTo>
                    <a:pt x="258902" y="212584"/>
                  </a:lnTo>
                  <a:lnTo>
                    <a:pt x="254288" y="195557"/>
                  </a:lnTo>
                  <a:lnTo>
                    <a:pt x="248765" y="179312"/>
                  </a:lnTo>
                  <a:lnTo>
                    <a:pt x="242636" y="163587"/>
                  </a:lnTo>
                  <a:lnTo>
                    <a:pt x="236103" y="150658"/>
                  </a:lnTo>
                  <a:lnTo>
                    <a:pt x="229300" y="139591"/>
                  </a:lnTo>
                  <a:lnTo>
                    <a:pt x="222318" y="129766"/>
                  </a:lnTo>
                  <a:lnTo>
                    <a:pt x="213993" y="119546"/>
                  </a:lnTo>
                  <a:lnTo>
                    <a:pt x="204773" y="109062"/>
                  </a:lnTo>
                  <a:lnTo>
                    <a:pt x="194955" y="98401"/>
                  </a:lnTo>
                  <a:lnTo>
                    <a:pt x="174259" y="76769"/>
                  </a:lnTo>
                  <a:lnTo>
                    <a:pt x="163601" y="65862"/>
                  </a:lnTo>
                  <a:lnTo>
                    <a:pt x="151602" y="56143"/>
                  </a:lnTo>
                  <a:lnTo>
                    <a:pt x="138708" y="47217"/>
                  </a:lnTo>
                  <a:lnTo>
                    <a:pt x="125218" y="38819"/>
                  </a:lnTo>
                  <a:lnTo>
                    <a:pt x="112555" y="31997"/>
                  </a:lnTo>
                  <a:lnTo>
                    <a:pt x="100442" y="26226"/>
                  </a:lnTo>
                  <a:lnTo>
                    <a:pt x="88696" y="21155"/>
                  </a:lnTo>
                  <a:lnTo>
                    <a:pt x="75971" y="16550"/>
                  </a:lnTo>
                  <a:lnTo>
                    <a:pt x="62595" y="12257"/>
                  </a:lnTo>
                  <a:lnTo>
                    <a:pt x="211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44033" y="4371589"/>
            <a:ext cx="175621" cy="224919"/>
            <a:chOff x="1444033" y="4371589"/>
            <a:chExt cx="175621" cy="224919"/>
          </a:xfrm>
        </p:grpSpPr>
        <p:sp>
          <p:nvSpPr>
            <p:cNvPr id="61" name="Freeform 60"/>
            <p:cNvSpPr/>
            <p:nvPr/>
          </p:nvSpPr>
          <p:spPr>
            <a:xfrm>
              <a:off x="1444033" y="4481705"/>
              <a:ext cx="10448" cy="114803"/>
            </a:xfrm>
            <a:custGeom>
              <a:avLst/>
              <a:gdLst/>
              <a:ahLst/>
              <a:cxnLst/>
              <a:rect l="0" t="0" r="0" b="0"/>
              <a:pathLst>
                <a:path w="10448" h="114803">
                  <a:moveTo>
                    <a:pt x="10447" y="0"/>
                  </a:moveTo>
                  <a:lnTo>
                    <a:pt x="4601" y="17537"/>
                  </a:lnTo>
                  <a:lnTo>
                    <a:pt x="2879" y="27596"/>
                  </a:lnTo>
                  <a:lnTo>
                    <a:pt x="1731" y="39197"/>
                  </a:lnTo>
                  <a:lnTo>
                    <a:pt x="966" y="51825"/>
                  </a:lnTo>
                  <a:lnTo>
                    <a:pt x="116" y="82169"/>
                  </a:lnTo>
                  <a:lnTo>
                    <a:pt x="0" y="114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08642" y="4371589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443468" y="4459682"/>
            <a:ext cx="1654897" cy="539567"/>
            <a:chOff x="1443468" y="4459682"/>
            <a:chExt cx="1654897" cy="539567"/>
          </a:xfrm>
        </p:grpSpPr>
        <p:sp>
          <p:nvSpPr>
            <p:cNvPr id="64" name="Freeform 63"/>
            <p:cNvSpPr/>
            <p:nvPr/>
          </p:nvSpPr>
          <p:spPr>
            <a:xfrm>
              <a:off x="1443468" y="4459682"/>
              <a:ext cx="33036" cy="528555"/>
            </a:xfrm>
            <a:custGeom>
              <a:avLst/>
              <a:gdLst/>
              <a:ahLst/>
              <a:cxnLst/>
              <a:rect l="0" t="0" r="0" b="0"/>
              <a:pathLst>
                <a:path w="33036" h="528555">
                  <a:moveTo>
                    <a:pt x="0" y="0"/>
                  </a:moveTo>
                  <a:lnTo>
                    <a:pt x="0" y="260817"/>
                  </a:lnTo>
                  <a:lnTo>
                    <a:pt x="1224" y="276653"/>
                  </a:lnTo>
                  <a:lnTo>
                    <a:pt x="3263" y="290880"/>
                  </a:lnTo>
                  <a:lnTo>
                    <a:pt x="5846" y="304036"/>
                  </a:lnTo>
                  <a:lnTo>
                    <a:pt x="7568" y="318923"/>
                  </a:lnTo>
                  <a:lnTo>
                    <a:pt x="8716" y="334966"/>
                  </a:lnTo>
                  <a:lnTo>
                    <a:pt x="9481" y="351779"/>
                  </a:lnTo>
                  <a:lnTo>
                    <a:pt x="11215" y="369105"/>
                  </a:lnTo>
                  <a:lnTo>
                    <a:pt x="13594" y="386773"/>
                  </a:lnTo>
                  <a:lnTo>
                    <a:pt x="16404" y="404669"/>
                  </a:lnTo>
                  <a:lnTo>
                    <a:pt x="18277" y="422718"/>
                  </a:lnTo>
                  <a:lnTo>
                    <a:pt x="19526" y="440868"/>
                  </a:lnTo>
                  <a:lnTo>
                    <a:pt x="20358" y="459085"/>
                  </a:lnTo>
                  <a:lnTo>
                    <a:pt x="22137" y="474900"/>
                  </a:lnTo>
                  <a:lnTo>
                    <a:pt x="24546" y="489115"/>
                  </a:lnTo>
                  <a:lnTo>
                    <a:pt x="33035" y="528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548723" y="4547774"/>
              <a:ext cx="239303" cy="437232"/>
            </a:xfrm>
            <a:custGeom>
              <a:avLst/>
              <a:gdLst/>
              <a:ahLst/>
              <a:cxnLst/>
              <a:rect l="0" t="0" r="0" b="0"/>
              <a:pathLst>
                <a:path w="239303" h="437232">
                  <a:moveTo>
                    <a:pt x="92953" y="0"/>
                  </a:moveTo>
                  <a:lnTo>
                    <a:pt x="87108" y="17537"/>
                  </a:lnTo>
                  <a:lnTo>
                    <a:pt x="82939" y="26374"/>
                  </a:lnTo>
                  <a:lnTo>
                    <a:pt x="77712" y="35935"/>
                  </a:lnTo>
                  <a:lnTo>
                    <a:pt x="71781" y="45980"/>
                  </a:lnTo>
                  <a:lnTo>
                    <a:pt x="58666" y="66929"/>
                  </a:lnTo>
                  <a:lnTo>
                    <a:pt x="51742" y="77654"/>
                  </a:lnTo>
                  <a:lnTo>
                    <a:pt x="45903" y="90922"/>
                  </a:lnTo>
                  <a:lnTo>
                    <a:pt x="40787" y="105884"/>
                  </a:lnTo>
                  <a:lnTo>
                    <a:pt x="31840" y="136376"/>
                  </a:lnTo>
                  <a:lnTo>
                    <a:pt x="19924" y="174178"/>
                  </a:lnTo>
                  <a:lnTo>
                    <a:pt x="12371" y="197316"/>
                  </a:lnTo>
                  <a:lnTo>
                    <a:pt x="8644" y="211072"/>
                  </a:lnTo>
                  <a:lnTo>
                    <a:pt x="4936" y="226360"/>
                  </a:lnTo>
                  <a:lnTo>
                    <a:pt x="1240" y="242670"/>
                  </a:lnTo>
                  <a:lnTo>
                    <a:pt x="0" y="257214"/>
                  </a:lnTo>
                  <a:lnTo>
                    <a:pt x="397" y="270580"/>
                  </a:lnTo>
                  <a:lnTo>
                    <a:pt x="1885" y="283161"/>
                  </a:lnTo>
                  <a:lnTo>
                    <a:pt x="2877" y="297666"/>
                  </a:lnTo>
                  <a:lnTo>
                    <a:pt x="3538" y="313454"/>
                  </a:lnTo>
                  <a:lnTo>
                    <a:pt x="3979" y="330096"/>
                  </a:lnTo>
                  <a:lnTo>
                    <a:pt x="6720" y="346085"/>
                  </a:lnTo>
                  <a:lnTo>
                    <a:pt x="10994" y="361639"/>
                  </a:lnTo>
                  <a:lnTo>
                    <a:pt x="16291" y="376902"/>
                  </a:lnTo>
                  <a:lnTo>
                    <a:pt x="23493" y="389524"/>
                  </a:lnTo>
                  <a:lnTo>
                    <a:pt x="31964" y="400386"/>
                  </a:lnTo>
                  <a:lnTo>
                    <a:pt x="41282" y="410074"/>
                  </a:lnTo>
                  <a:lnTo>
                    <a:pt x="51165" y="417757"/>
                  </a:lnTo>
                  <a:lnTo>
                    <a:pt x="61424" y="424102"/>
                  </a:lnTo>
                  <a:lnTo>
                    <a:pt x="71934" y="429555"/>
                  </a:lnTo>
                  <a:lnTo>
                    <a:pt x="85058" y="433191"/>
                  </a:lnTo>
                  <a:lnTo>
                    <a:pt x="99925" y="435615"/>
                  </a:lnTo>
                  <a:lnTo>
                    <a:pt x="115954" y="437231"/>
                  </a:lnTo>
                  <a:lnTo>
                    <a:pt x="130310" y="437085"/>
                  </a:lnTo>
                  <a:lnTo>
                    <a:pt x="143552" y="435764"/>
                  </a:lnTo>
                  <a:lnTo>
                    <a:pt x="156050" y="433659"/>
                  </a:lnTo>
                  <a:lnTo>
                    <a:pt x="168052" y="428586"/>
                  </a:lnTo>
                  <a:lnTo>
                    <a:pt x="179724" y="421533"/>
                  </a:lnTo>
                  <a:lnTo>
                    <a:pt x="191177" y="413161"/>
                  </a:lnTo>
                  <a:lnTo>
                    <a:pt x="201258" y="403909"/>
                  </a:lnTo>
                  <a:lnTo>
                    <a:pt x="210426" y="394070"/>
                  </a:lnTo>
                  <a:lnTo>
                    <a:pt x="218985" y="383841"/>
                  </a:lnTo>
                  <a:lnTo>
                    <a:pt x="225915" y="373350"/>
                  </a:lnTo>
                  <a:lnTo>
                    <a:pt x="231758" y="362687"/>
                  </a:lnTo>
                  <a:lnTo>
                    <a:pt x="236877" y="351907"/>
                  </a:lnTo>
                  <a:lnTo>
                    <a:pt x="239067" y="341050"/>
                  </a:lnTo>
                  <a:lnTo>
                    <a:pt x="239302" y="330141"/>
                  </a:lnTo>
                  <a:lnTo>
                    <a:pt x="238236" y="319198"/>
                  </a:lnTo>
                  <a:lnTo>
                    <a:pt x="233855" y="309456"/>
                  </a:lnTo>
                  <a:lnTo>
                    <a:pt x="227263" y="300514"/>
                  </a:lnTo>
                  <a:lnTo>
                    <a:pt x="219199" y="292106"/>
                  </a:lnTo>
                  <a:lnTo>
                    <a:pt x="210152" y="287724"/>
                  </a:lnTo>
                  <a:lnTo>
                    <a:pt x="200450" y="286026"/>
                  </a:lnTo>
                  <a:lnTo>
                    <a:pt x="190311" y="286117"/>
                  </a:lnTo>
                  <a:lnTo>
                    <a:pt x="179882" y="288626"/>
                  </a:lnTo>
                  <a:lnTo>
                    <a:pt x="169258" y="292744"/>
                  </a:lnTo>
                  <a:lnTo>
                    <a:pt x="158505" y="297937"/>
                  </a:lnTo>
                  <a:lnTo>
                    <a:pt x="148890" y="305070"/>
                  </a:lnTo>
                  <a:lnTo>
                    <a:pt x="140032" y="313496"/>
                  </a:lnTo>
                  <a:lnTo>
                    <a:pt x="131680" y="322783"/>
                  </a:lnTo>
                  <a:lnTo>
                    <a:pt x="124889" y="332645"/>
                  </a:lnTo>
                  <a:lnTo>
                    <a:pt x="119138" y="342891"/>
                  </a:lnTo>
                  <a:lnTo>
                    <a:pt x="103965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817861" y="4745982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986333" y="4679913"/>
              <a:ext cx="235856" cy="273794"/>
            </a:xfrm>
            <a:custGeom>
              <a:avLst/>
              <a:gdLst/>
              <a:ahLst/>
              <a:cxnLst/>
              <a:rect l="0" t="0" r="0" b="0"/>
              <a:pathLst>
                <a:path w="235856" h="273794">
                  <a:moveTo>
                    <a:pt x="139852" y="0"/>
                  </a:moveTo>
                  <a:lnTo>
                    <a:pt x="110624" y="5846"/>
                  </a:lnTo>
                  <a:lnTo>
                    <a:pt x="99567" y="10015"/>
                  </a:lnTo>
                  <a:lnTo>
                    <a:pt x="89749" y="15241"/>
                  </a:lnTo>
                  <a:lnTo>
                    <a:pt x="80756" y="21172"/>
                  </a:lnTo>
                  <a:lnTo>
                    <a:pt x="72314" y="27573"/>
                  </a:lnTo>
                  <a:lnTo>
                    <a:pt x="64239" y="34288"/>
                  </a:lnTo>
                  <a:lnTo>
                    <a:pt x="56409" y="41211"/>
                  </a:lnTo>
                  <a:lnTo>
                    <a:pt x="47518" y="50721"/>
                  </a:lnTo>
                  <a:lnTo>
                    <a:pt x="37920" y="61954"/>
                  </a:lnTo>
                  <a:lnTo>
                    <a:pt x="27851" y="74337"/>
                  </a:lnTo>
                  <a:lnTo>
                    <a:pt x="19915" y="87487"/>
                  </a:lnTo>
                  <a:lnTo>
                    <a:pt x="13401" y="101147"/>
                  </a:lnTo>
                  <a:lnTo>
                    <a:pt x="7835" y="115148"/>
                  </a:lnTo>
                  <a:lnTo>
                    <a:pt x="4124" y="129376"/>
                  </a:lnTo>
                  <a:lnTo>
                    <a:pt x="1650" y="143756"/>
                  </a:lnTo>
                  <a:lnTo>
                    <a:pt x="0" y="158236"/>
                  </a:lnTo>
                  <a:lnTo>
                    <a:pt x="125" y="171560"/>
                  </a:lnTo>
                  <a:lnTo>
                    <a:pt x="1431" y="184113"/>
                  </a:lnTo>
                  <a:lnTo>
                    <a:pt x="3525" y="196152"/>
                  </a:lnTo>
                  <a:lnTo>
                    <a:pt x="8592" y="207849"/>
                  </a:lnTo>
                  <a:lnTo>
                    <a:pt x="15640" y="219318"/>
                  </a:lnTo>
                  <a:lnTo>
                    <a:pt x="24009" y="230634"/>
                  </a:lnTo>
                  <a:lnTo>
                    <a:pt x="33259" y="240625"/>
                  </a:lnTo>
                  <a:lnTo>
                    <a:pt x="43097" y="249732"/>
                  </a:lnTo>
                  <a:lnTo>
                    <a:pt x="53325" y="258251"/>
                  </a:lnTo>
                  <a:lnTo>
                    <a:pt x="65039" y="263930"/>
                  </a:lnTo>
                  <a:lnTo>
                    <a:pt x="77741" y="267717"/>
                  </a:lnTo>
                  <a:lnTo>
                    <a:pt x="91104" y="270241"/>
                  </a:lnTo>
                  <a:lnTo>
                    <a:pt x="106130" y="271923"/>
                  </a:lnTo>
                  <a:lnTo>
                    <a:pt x="122265" y="273045"/>
                  </a:lnTo>
                  <a:lnTo>
                    <a:pt x="139139" y="273793"/>
                  </a:lnTo>
                  <a:lnTo>
                    <a:pt x="154059" y="271845"/>
                  </a:lnTo>
                  <a:lnTo>
                    <a:pt x="167676" y="268099"/>
                  </a:lnTo>
                  <a:lnTo>
                    <a:pt x="180424" y="263154"/>
                  </a:lnTo>
                  <a:lnTo>
                    <a:pt x="191370" y="256188"/>
                  </a:lnTo>
                  <a:lnTo>
                    <a:pt x="201115" y="247873"/>
                  </a:lnTo>
                  <a:lnTo>
                    <a:pt x="210058" y="238659"/>
                  </a:lnTo>
                  <a:lnTo>
                    <a:pt x="217244" y="228846"/>
                  </a:lnTo>
                  <a:lnTo>
                    <a:pt x="223258" y="218633"/>
                  </a:lnTo>
                  <a:lnTo>
                    <a:pt x="228490" y="208154"/>
                  </a:lnTo>
                  <a:lnTo>
                    <a:pt x="231979" y="195051"/>
                  </a:lnTo>
                  <a:lnTo>
                    <a:pt x="234305" y="180198"/>
                  </a:lnTo>
                  <a:lnTo>
                    <a:pt x="235855" y="164178"/>
                  </a:lnTo>
                  <a:lnTo>
                    <a:pt x="235665" y="149828"/>
                  </a:lnTo>
                  <a:lnTo>
                    <a:pt x="234315" y="136590"/>
                  </a:lnTo>
                  <a:lnTo>
                    <a:pt x="232192" y="124095"/>
                  </a:lnTo>
                  <a:lnTo>
                    <a:pt x="228329" y="113318"/>
                  </a:lnTo>
                  <a:lnTo>
                    <a:pt x="223307" y="103686"/>
                  </a:lnTo>
                  <a:lnTo>
                    <a:pt x="205921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35405" y="4569797"/>
              <a:ext cx="110116" cy="429452"/>
            </a:xfrm>
            <a:custGeom>
              <a:avLst/>
              <a:gdLst/>
              <a:ahLst/>
              <a:cxnLst/>
              <a:rect l="0" t="0" r="0" b="0"/>
              <a:pathLst>
                <a:path w="110116" h="429452">
                  <a:moveTo>
                    <a:pt x="0" y="0"/>
                  </a:moveTo>
                  <a:lnTo>
                    <a:pt x="36762" y="183809"/>
                  </a:lnTo>
                  <a:lnTo>
                    <a:pt x="40413" y="199620"/>
                  </a:lnTo>
                  <a:lnTo>
                    <a:pt x="44071" y="213832"/>
                  </a:lnTo>
                  <a:lnTo>
                    <a:pt x="47733" y="226977"/>
                  </a:lnTo>
                  <a:lnTo>
                    <a:pt x="51398" y="241857"/>
                  </a:lnTo>
                  <a:lnTo>
                    <a:pt x="69741" y="321745"/>
                  </a:lnTo>
                  <a:lnTo>
                    <a:pt x="73411" y="335624"/>
                  </a:lnTo>
                  <a:lnTo>
                    <a:pt x="80752" y="360833"/>
                  </a:lnTo>
                  <a:lnTo>
                    <a:pt x="88093" y="384272"/>
                  </a:lnTo>
                  <a:lnTo>
                    <a:pt x="110115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11590" y="4750650"/>
              <a:ext cx="143151" cy="17356"/>
            </a:xfrm>
            <a:custGeom>
              <a:avLst/>
              <a:gdLst/>
              <a:ahLst/>
              <a:cxnLst/>
              <a:rect l="0" t="0" r="0" b="0"/>
              <a:pathLst>
                <a:path w="143151" h="17356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9"/>
                  </a:lnTo>
                  <a:lnTo>
                    <a:pt x="65138" y="5144"/>
                  </a:lnTo>
                  <a:lnTo>
                    <a:pt x="78907" y="7991"/>
                  </a:lnTo>
                  <a:lnTo>
                    <a:pt x="143150" y="17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55636" y="4845086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6"/>
                  </a:lnTo>
                  <a:lnTo>
                    <a:pt x="85120" y="7568"/>
                  </a:lnTo>
                  <a:lnTo>
                    <a:pt x="99570" y="8716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816161" y="4613843"/>
              <a:ext cx="282204" cy="358198"/>
            </a:xfrm>
            <a:custGeom>
              <a:avLst/>
              <a:gdLst/>
              <a:ahLst/>
              <a:cxnLst/>
              <a:rect l="0" t="0" r="0" b="0"/>
              <a:pathLst>
                <a:path w="282204" h="358198">
                  <a:moveTo>
                    <a:pt x="102856" y="0"/>
                  </a:moveTo>
                  <a:lnTo>
                    <a:pt x="91165" y="11692"/>
                  </a:lnTo>
                  <a:lnTo>
                    <a:pt x="85274" y="18806"/>
                  </a:lnTo>
                  <a:lnTo>
                    <a:pt x="78900" y="27220"/>
                  </a:lnTo>
                  <a:lnTo>
                    <a:pt x="65292" y="46356"/>
                  </a:lnTo>
                  <a:lnTo>
                    <a:pt x="51087" y="67096"/>
                  </a:lnTo>
                  <a:lnTo>
                    <a:pt x="45097" y="78989"/>
                  </a:lnTo>
                  <a:lnTo>
                    <a:pt x="39880" y="91812"/>
                  </a:lnTo>
                  <a:lnTo>
                    <a:pt x="35178" y="105254"/>
                  </a:lnTo>
                  <a:lnTo>
                    <a:pt x="29597" y="119110"/>
                  </a:lnTo>
                  <a:lnTo>
                    <a:pt x="23429" y="133242"/>
                  </a:lnTo>
                  <a:lnTo>
                    <a:pt x="16870" y="147556"/>
                  </a:lnTo>
                  <a:lnTo>
                    <a:pt x="11274" y="161993"/>
                  </a:lnTo>
                  <a:lnTo>
                    <a:pt x="6320" y="176512"/>
                  </a:lnTo>
                  <a:lnTo>
                    <a:pt x="1794" y="191085"/>
                  </a:lnTo>
                  <a:lnTo>
                    <a:pt x="0" y="205695"/>
                  </a:lnTo>
                  <a:lnTo>
                    <a:pt x="27" y="220328"/>
                  </a:lnTo>
                  <a:lnTo>
                    <a:pt x="1269" y="234978"/>
                  </a:lnTo>
                  <a:lnTo>
                    <a:pt x="4544" y="249639"/>
                  </a:lnTo>
                  <a:lnTo>
                    <a:pt x="9174" y="264307"/>
                  </a:lnTo>
                  <a:lnTo>
                    <a:pt x="14708" y="278979"/>
                  </a:lnTo>
                  <a:lnTo>
                    <a:pt x="20844" y="292431"/>
                  </a:lnTo>
                  <a:lnTo>
                    <a:pt x="27382" y="305070"/>
                  </a:lnTo>
                  <a:lnTo>
                    <a:pt x="34188" y="317166"/>
                  </a:lnTo>
                  <a:lnTo>
                    <a:pt x="43619" y="327678"/>
                  </a:lnTo>
                  <a:lnTo>
                    <a:pt x="54800" y="337132"/>
                  </a:lnTo>
                  <a:lnTo>
                    <a:pt x="67148" y="345882"/>
                  </a:lnTo>
                  <a:lnTo>
                    <a:pt x="81498" y="351715"/>
                  </a:lnTo>
                  <a:lnTo>
                    <a:pt x="97182" y="355604"/>
                  </a:lnTo>
                  <a:lnTo>
                    <a:pt x="113756" y="358197"/>
                  </a:lnTo>
                  <a:lnTo>
                    <a:pt x="128475" y="357478"/>
                  </a:lnTo>
                  <a:lnTo>
                    <a:pt x="141959" y="354552"/>
                  </a:lnTo>
                  <a:lnTo>
                    <a:pt x="154618" y="350155"/>
                  </a:lnTo>
                  <a:lnTo>
                    <a:pt x="167952" y="344776"/>
                  </a:lnTo>
                  <a:lnTo>
                    <a:pt x="181735" y="338743"/>
                  </a:lnTo>
                  <a:lnTo>
                    <a:pt x="195818" y="332274"/>
                  </a:lnTo>
                  <a:lnTo>
                    <a:pt x="208877" y="325514"/>
                  </a:lnTo>
                  <a:lnTo>
                    <a:pt x="221254" y="318560"/>
                  </a:lnTo>
                  <a:lnTo>
                    <a:pt x="233175" y="311478"/>
                  </a:lnTo>
                  <a:lnTo>
                    <a:pt x="243570" y="303085"/>
                  </a:lnTo>
                  <a:lnTo>
                    <a:pt x="252947" y="293820"/>
                  </a:lnTo>
                  <a:lnTo>
                    <a:pt x="261645" y="283973"/>
                  </a:lnTo>
                  <a:lnTo>
                    <a:pt x="268667" y="273737"/>
                  </a:lnTo>
                  <a:lnTo>
                    <a:pt x="274573" y="263243"/>
                  </a:lnTo>
                  <a:lnTo>
                    <a:pt x="279733" y="252577"/>
                  </a:lnTo>
                  <a:lnTo>
                    <a:pt x="281949" y="241795"/>
                  </a:lnTo>
                  <a:lnTo>
                    <a:pt x="282203" y="230937"/>
                  </a:lnTo>
                  <a:lnTo>
                    <a:pt x="281149" y="220027"/>
                  </a:lnTo>
                  <a:lnTo>
                    <a:pt x="276776" y="213978"/>
                  </a:lnTo>
                  <a:lnTo>
                    <a:pt x="270190" y="211169"/>
                  </a:lnTo>
                  <a:lnTo>
                    <a:pt x="262129" y="210519"/>
                  </a:lnTo>
                  <a:lnTo>
                    <a:pt x="254308" y="212533"/>
                  </a:lnTo>
                  <a:lnTo>
                    <a:pt x="246647" y="216323"/>
                  </a:lnTo>
                  <a:lnTo>
                    <a:pt x="239093" y="221297"/>
                  </a:lnTo>
                  <a:lnTo>
                    <a:pt x="231609" y="228283"/>
                  </a:lnTo>
                  <a:lnTo>
                    <a:pt x="224173" y="236610"/>
                  </a:lnTo>
                  <a:lnTo>
                    <a:pt x="216769" y="245833"/>
                  </a:lnTo>
                  <a:lnTo>
                    <a:pt x="210610" y="255652"/>
                  </a:lnTo>
                  <a:lnTo>
                    <a:pt x="205280" y="265868"/>
                  </a:lnTo>
                  <a:lnTo>
                    <a:pt x="201960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207933" y="6094562"/>
            <a:ext cx="1669091" cy="875756"/>
            <a:chOff x="2207933" y="6094562"/>
            <a:chExt cx="1669091" cy="875756"/>
          </a:xfrm>
        </p:grpSpPr>
        <p:sp>
          <p:nvSpPr>
            <p:cNvPr id="73" name="Freeform 72"/>
            <p:cNvSpPr/>
            <p:nvPr/>
          </p:nvSpPr>
          <p:spPr>
            <a:xfrm>
              <a:off x="2207933" y="6144450"/>
              <a:ext cx="61403" cy="825868"/>
            </a:xfrm>
            <a:custGeom>
              <a:avLst/>
              <a:gdLst/>
              <a:ahLst/>
              <a:cxnLst/>
              <a:rect l="0" t="0" r="0" b="0"/>
              <a:pathLst>
                <a:path w="61403" h="825868">
                  <a:moveTo>
                    <a:pt x="6345" y="0"/>
                  </a:moveTo>
                  <a:lnTo>
                    <a:pt x="499" y="17538"/>
                  </a:lnTo>
                  <a:lnTo>
                    <a:pt x="0" y="26374"/>
                  </a:lnTo>
                  <a:lnTo>
                    <a:pt x="892" y="35935"/>
                  </a:lnTo>
                  <a:lnTo>
                    <a:pt x="2709" y="45980"/>
                  </a:lnTo>
                  <a:lnTo>
                    <a:pt x="5144" y="56347"/>
                  </a:lnTo>
                  <a:lnTo>
                    <a:pt x="7991" y="66929"/>
                  </a:lnTo>
                  <a:lnTo>
                    <a:pt x="11113" y="77654"/>
                  </a:lnTo>
                  <a:lnTo>
                    <a:pt x="13194" y="90922"/>
                  </a:lnTo>
                  <a:lnTo>
                    <a:pt x="14581" y="105884"/>
                  </a:lnTo>
                  <a:lnTo>
                    <a:pt x="15506" y="121977"/>
                  </a:lnTo>
                  <a:lnTo>
                    <a:pt x="16534" y="152909"/>
                  </a:lnTo>
                  <a:lnTo>
                    <a:pt x="17194" y="224334"/>
                  </a:lnTo>
                  <a:lnTo>
                    <a:pt x="17342" y="322078"/>
                  </a:lnTo>
                  <a:lnTo>
                    <a:pt x="18570" y="337069"/>
                  </a:lnTo>
                  <a:lnTo>
                    <a:pt x="20612" y="351958"/>
                  </a:lnTo>
                  <a:lnTo>
                    <a:pt x="23198" y="366778"/>
                  </a:lnTo>
                  <a:lnTo>
                    <a:pt x="26144" y="381551"/>
                  </a:lnTo>
                  <a:lnTo>
                    <a:pt x="32681" y="411018"/>
                  </a:lnTo>
                  <a:lnTo>
                    <a:pt x="34914" y="426950"/>
                  </a:lnTo>
                  <a:lnTo>
                    <a:pt x="36403" y="443690"/>
                  </a:lnTo>
                  <a:lnTo>
                    <a:pt x="37395" y="460966"/>
                  </a:lnTo>
                  <a:lnTo>
                    <a:pt x="39280" y="476155"/>
                  </a:lnTo>
                  <a:lnTo>
                    <a:pt x="41760" y="489952"/>
                  </a:lnTo>
                  <a:lnTo>
                    <a:pt x="44637" y="502820"/>
                  </a:lnTo>
                  <a:lnTo>
                    <a:pt x="46555" y="516293"/>
                  </a:lnTo>
                  <a:lnTo>
                    <a:pt x="47833" y="530168"/>
                  </a:lnTo>
                  <a:lnTo>
                    <a:pt x="48686" y="544313"/>
                  </a:lnTo>
                  <a:lnTo>
                    <a:pt x="50478" y="559860"/>
                  </a:lnTo>
                  <a:lnTo>
                    <a:pt x="52896" y="576342"/>
                  </a:lnTo>
                  <a:lnTo>
                    <a:pt x="55731" y="593448"/>
                  </a:lnTo>
                  <a:lnTo>
                    <a:pt x="57622" y="610969"/>
                  </a:lnTo>
                  <a:lnTo>
                    <a:pt x="58882" y="628768"/>
                  </a:lnTo>
                  <a:lnTo>
                    <a:pt x="60282" y="663634"/>
                  </a:lnTo>
                  <a:lnTo>
                    <a:pt x="61070" y="710778"/>
                  </a:lnTo>
                  <a:lnTo>
                    <a:pt x="61402" y="825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236301" y="6094562"/>
              <a:ext cx="1640723" cy="16855"/>
            </a:xfrm>
            <a:custGeom>
              <a:avLst/>
              <a:gdLst/>
              <a:ahLst/>
              <a:cxnLst/>
              <a:rect l="0" t="0" r="0" b="0"/>
              <a:pathLst>
                <a:path w="1640723" h="16855">
                  <a:moveTo>
                    <a:pt x="0" y="5842"/>
                  </a:moveTo>
                  <a:lnTo>
                    <a:pt x="17537" y="11688"/>
                  </a:lnTo>
                  <a:lnTo>
                    <a:pt x="28820" y="13410"/>
                  </a:lnTo>
                  <a:lnTo>
                    <a:pt x="42460" y="14558"/>
                  </a:lnTo>
                  <a:lnTo>
                    <a:pt x="57671" y="15324"/>
                  </a:lnTo>
                  <a:lnTo>
                    <a:pt x="87622" y="16174"/>
                  </a:lnTo>
                  <a:lnTo>
                    <a:pt x="190839" y="16814"/>
                  </a:lnTo>
                  <a:lnTo>
                    <a:pt x="1001396" y="16854"/>
                  </a:lnTo>
                  <a:lnTo>
                    <a:pt x="1016296" y="15631"/>
                  </a:lnTo>
                  <a:lnTo>
                    <a:pt x="1029901" y="13592"/>
                  </a:lnTo>
                  <a:lnTo>
                    <a:pt x="1042641" y="11009"/>
                  </a:lnTo>
                  <a:lnTo>
                    <a:pt x="1059699" y="9287"/>
                  </a:lnTo>
                  <a:lnTo>
                    <a:pt x="1079636" y="8138"/>
                  </a:lnTo>
                  <a:lnTo>
                    <a:pt x="1123403" y="6863"/>
                  </a:lnTo>
                  <a:lnTo>
                    <a:pt x="1268638" y="5902"/>
                  </a:lnTo>
                  <a:lnTo>
                    <a:pt x="1349032" y="5854"/>
                  </a:lnTo>
                  <a:lnTo>
                    <a:pt x="1367958" y="4627"/>
                  </a:lnTo>
                  <a:lnTo>
                    <a:pt x="1386692" y="2585"/>
                  </a:lnTo>
                  <a:lnTo>
                    <a:pt x="1405300" y="0"/>
                  </a:lnTo>
                  <a:lnTo>
                    <a:pt x="1439025" y="391"/>
                  </a:lnTo>
                  <a:lnTo>
                    <a:pt x="1454870" y="2208"/>
                  </a:lnTo>
                  <a:lnTo>
                    <a:pt x="1470328" y="3420"/>
                  </a:lnTo>
                  <a:lnTo>
                    <a:pt x="1485526" y="4227"/>
                  </a:lnTo>
                  <a:lnTo>
                    <a:pt x="1515465" y="5124"/>
                  </a:lnTo>
                  <a:lnTo>
                    <a:pt x="1640722" y="5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236521" y="6078381"/>
            <a:ext cx="1644394" cy="1556302"/>
            <a:chOff x="2236521" y="6078381"/>
            <a:chExt cx="1644394" cy="1556302"/>
          </a:xfrm>
        </p:grpSpPr>
        <p:sp>
          <p:nvSpPr>
            <p:cNvPr id="76" name="Freeform 75"/>
            <p:cNvSpPr/>
            <p:nvPr/>
          </p:nvSpPr>
          <p:spPr>
            <a:xfrm>
              <a:off x="2251203" y="6695028"/>
              <a:ext cx="14683" cy="939655"/>
            </a:xfrm>
            <a:custGeom>
              <a:avLst/>
              <a:gdLst/>
              <a:ahLst/>
              <a:cxnLst/>
              <a:rect l="0" t="0" r="0" b="0"/>
              <a:pathLst>
                <a:path w="14683" h="939655">
                  <a:moveTo>
                    <a:pt x="14682" y="0"/>
                  </a:moveTo>
                  <a:lnTo>
                    <a:pt x="6888" y="23382"/>
                  </a:lnTo>
                  <a:lnTo>
                    <a:pt x="4592" y="36795"/>
                  </a:lnTo>
                  <a:lnTo>
                    <a:pt x="3061" y="52264"/>
                  </a:lnTo>
                  <a:lnTo>
                    <a:pt x="2041" y="69100"/>
                  </a:lnTo>
                  <a:lnTo>
                    <a:pt x="907" y="105210"/>
                  </a:lnTo>
                  <a:lnTo>
                    <a:pt x="179" y="181560"/>
                  </a:lnTo>
                  <a:lnTo>
                    <a:pt x="1751" y="199344"/>
                  </a:lnTo>
                  <a:lnTo>
                    <a:pt x="4430" y="216095"/>
                  </a:lnTo>
                  <a:lnTo>
                    <a:pt x="7847" y="232156"/>
                  </a:lnTo>
                  <a:lnTo>
                    <a:pt x="10125" y="249389"/>
                  </a:lnTo>
                  <a:lnTo>
                    <a:pt x="11644" y="267402"/>
                  </a:lnTo>
                  <a:lnTo>
                    <a:pt x="12657" y="285937"/>
                  </a:lnTo>
                  <a:lnTo>
                    <a:pt x="11700" y="303187"/>
                  </a:lnTo>
                  <a:lnTo>
                    <a:pt x="9431" y="319581"/>
                  </a:lnTo>
                  <a:lnTo>
                    <a:pt x="6288" y="335405"/>
                  </a:lnTo>
                  <a:lnTo>
                    <a:pt x="4192" y="354111"/>
                  </a:lnTo>
                  <a:lnTo>
                    <a:pt x="2794" y="374738"/>
                  </a:lnTo>
                  <a:lnTo>
                    <a:pt x="1863" y="396646"/>
                  </a:lnTo>
                  <a:lnTo>
                    <a:pt x="2873" y="417778"/>
                  </a:lnTo>
                  <a:lnTo>
                    <a:pt x="5178" y="438390"/>
                  </a:lnTo>
                  <a:lnTo>
                    <a:pt x="8346" y="458657"/>
                  </a:lnTo>
                  <a:lnTo>
                    <a:pt x="8827" y="478694"/>
                  </a:lnTo>
                  <a:lnTo>
                    <a:pt x="7516" y="498577"/>
                  </a:lnTo>
                  <a:lnTo>
                    <a:pt x="5010" y="518358"/>
                  </a:lnTo>
                  <a:lnTo>
                    <a:pt x="4972" y="539701"/>
                  </a:lnTo>
                  <a:lnTo>
                    <a:pt x="6577" y="562087"/>
                  </a:lnTo>
                  <a:lnTo>
                    <a:pt x="9279" y="585168"/>
                  </a:lnTo>
                  <a:lnTo>
                    <a:pt x="11080" y="608712"/>
                  </a:lnTo>
                  <a:lnTo>
                    <a:pt x="12280" y="632565"/>
                  </a:lnTo>
                  <a:lnTo>
                    <a:pt x="13614" y="679188"/>
                  </a:lnTo>
                  <a:lnTo>
                    <a:pt x="14207" y="721660"/>
                  </a:lnTo>
                  <a:lnTo>
                    <a:pt x="12734" y="742121"/>
                  </a:lnTo>
                  <a:lnTo>
                    <a:pt x="10121" y="762288"/>
                  </a:lnTo>
                  <a:lnTo>
                    <a:pt x="6747" y="782258"/>
                  </a:lnTo>
                  <a:lnTo>
                    <a:pt x="4498" y="802096"/>
                  </a:lnTo>
                  <a:lnTo>
                    <a:pt x="2999" y="821848"/>
                  </a:lnTo>
                  <a:lnTo>
                    <a:pt x="1999" y="841540"/>
                  </a:lnTo>
                  <a:lnTo>
                    <a:pt x="888" y="880822"/>
                  </a:lnTo>
                  <a:lnTo>
                    <a:pt x="0" y="9396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236521" y="6078381"/>
              <a:ext cx="1644394" cy="1556302"/>
            </a:xfrm>
            <a:custGeom>
              <a:avLst/>
              <a:gdLst/>
              <a:ahLst/>
              <a:cxnLst/>
              <a:rect l="0" t="0" r="0" b="0"/>
              <a:pathLst>
                <a:path w="1644394" h="1556302">
                  <a:moveTo>
                    <a:pt x="1644393" y="0"/>
                  </a:moveTo>
                  <a:lnTo>
                    <a:pt x="1603522" y="40871"/>
                  </a:lnTo>
                  <a:lnTo>
                    <a:pt x="1589251" y="63842"/>
                  </a:lnTo>
                  <a:lnTo>
                    <a:pt x="1572045" y="104290"/>
                  </a:lnTo>
                  <a:lnTo>
                    <a:pt x="1560036" y="131181"/>
                  </a:lnTo>
                  <a:lnTo>
                    <a:pt x="1525740" y="179379"/>
                  </a:lnTo>
                  <a:lnTo>
                    <a:pt x="1487548" y="235544"/>
                  </a:lnTo>
                  <a:lnTo>
                    <a:pt x="1458675" y="292135"/>
                  </a:lnTo>
                  <a:lnTo>
                    <a:pt x="1441676" y="315267"/>
                  </a:lnTo>
                  <a:lnTo>
                    <a:pt x="1394088" y="356702"/>
                  </a:lnTo>
                  <a:lnTo>
                    <a:pt x="1351578" y="396305"/>
                  </a:lnTo>
                  <a:lnTo>
                    <a:pt x="1282283" y="464926"/>
                  </a:lnTo>
                  <a:lnTo>
                    <a:pt x="1252885" y="502089"/>
                  </a:lnTo>
                  <a:lnTo>
                    <a:pt x="1213721" y="548402"/>
                  </a:lnTo>
                  <a:lnTo>
                    <a:pt x="1184355" y="587182"/>
                  </a:lnTo>
                  <a:lnTo>
                    <a:pt x="1153359" y="620062"/>
                  </a:lnTo>
                  <a:lnTo>
                    <a:pt x="1104217" y="660401"/>
                  </a:lnTo>
                  <a:lnTo>
                    <a:pt x="1072699" y="694321"/>
                  </a:lnTo>
                  <a:lnTo>
                    <a:pt x="1032819" y="741834"/>
                  </a:lnTo>
                  <a:lnTo>
                    <a:pt x="993523" y="782638"/>
                  </a:lnTo>
                  <a:lnTo>
                    <a:pt x="949992" y="822117"/>
                  </a:lnTo>
                  <a:lnTo>
                    <a:pt x="902543" y="861333"/>
                  </a:lnTo>
                  <a:lnTo>
                    <a:pt x="871742" y="898502"/>
                  </a:lnTo>
                  <a:lnTo>
                    <a:pt x="841952" y="940511"/>
                  </a:lnTo>
                  <a:lnTo>
                    <a:pt x="792566" y="986829"/>
                  </a:lnTo>
                  <a:lnTo>
                    <a:pt x="759945" y="1019066"/>
                  </a:lnTo>
                  <a:lnTo>
                    <a:pt x="729616" y="1057257"/>
                  </a:lnTo>
                  <a:lnTo>
                    <a:pt x="698335" y="1089962"/>
                  </a:lnTo>
                  <a:lnTo>
                    <a:pt x="649097" y="1130242"/>
                  </a:lnTo>
                  <a:lnTo>
                    <a:pt x="607468" y="1169617"/>
                  </a:lnTo>
                  <a:lnTo>
                    <a:pt x="577676" y="1199020"/>
                  </a:lnTo>
                  <a:lnTo>
                    <a:pt x="553649" y="1214256"/>
                  </a:lnTo>
                  <a:lnTo>
                    <a:pt x="528288" y="1228096"/>
                  </a:lnTo>
                  <a:lnTo>
                    <a:pt x="481073" y="1263566"/>
                  </a:lnTo>
                  <a:lnTo>
                    <a:pt x="432896" y="1301990"/>
                  </a:lnTo>
                  <a:lnTo>
                    <a:pt x="407735" y="1317116"/>
                  </a:lnTo>
                  <a:lnTo>
                    <a:pt x="381871" y="1330908"/>
                  </a:lnTo>
                  <a:lnTo>
                    <a:pt x="320768" y="1375831"/>
                  </a:lnTo>
                  <a:lnTo>
                    <a:pt x="278296" y="1396972"/>
                  </a:lnTo>
                  <a:lnTo>
                    <a:pt x="234717" y="1421362"/>
                  </a:lnTo>
                  <a:lnTo>
                    <a:pt x="186236" y="1457203"/>
                  </a:lnTo>
                  <a:lnTo>
                    <a:pt x="135574" y="1486034"/>
                  </a:lnTo>
                  <a:lnTo>
                    <a:pt x="112458" y="1502232"/>
                  </a:lnTo>
                  <a:lnTo>
                    <a:pt x="71929" y="1520523"/>
                  </a:lnTo>
                  <a:lnTo>
                    <a:pt x="57741" y="1525923"/>
                  </a:lnTo>
                  <a:lnTo>
                    <a:pt x="0" y="155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2133657" y="5807812"/>
            <a:ext cx="235004" cy="109067"/>
          </a:xfrm>
          <a:custGeom>
            <a:avLst/>
            <a:gdLst/>
            <a:ahLst/>
            <a:cxnLst/>
            <a:rect l="0" t="0" r="0" b="0"/>
            <a:pathLst>
              <a:path w="235004" h="109067">
                <a:moveTo>
                  <a:pt x="235003" y="50338"/>
                </a:moveTo>
                <a:lnTo>
                  <a:pt x="219414" y="34749"/>
                </a:lnTo>
                <a:lnTo>
                  <a:pt x="209928" y="28526"/>
                </a:lnTo>
                <a:lnTo>
                  <a:pt x="198710" y="22746"/>
                </a:lnTo>
                <a:lnTo>
                  <a:pt x="186338" y="17261"/>
                </a:lnTo>
                <a:lnTo>
                  <a:pt x="173195" y="11973"/>
                </a:lnTo>
                <a:lnTo>
                  <a:pt x="145542" y="1748"/>
                </a:lnTo>
                <a:lnTo>
                  <a:pt x="129684" y="0"/>
                </a:lnTo>
                <a:lnTo>
                  <a:pt x="112588" y="466"/>
                </a:lnTo>
                <a:lnTo>
                  <a:pt x="94664" y="2408"/>
                </a:lnTo>
                <a:lnTo>
                  <a:pt x="77821" y="5334"/>
                </a:lnTo>
                <a:lnTo>
                  <a:pt x="61699" y="8916"/>
                </a:lnTo>
                <a:lnTo>
                  <a:pt x="46056" y="12935"/>
                </a:lnTo>
                <a:lnTo>
                  <a:pt x="32365" y="18877"/>
                </a:lnTo>
                <a:lnTo>
                  <a:pt x="19975" y="26101"/>
                </a:lnTo>
                <a:lnTo>
                  <a:pt x="8453" y="34180"/>
                </a:lnTo>
                <a:lnTo>
                  <a:pt x="2402" y="44460"/>
                </a:lnTo>
                <a:lnTo>
                  <a:pt x="0" y="56207"/>
                </a:lnTo>
                <a:lnTo>
                  <a:pt x="30" y="68933"/>
                </a:lnTo>
                <a:lnTo>
                  <a:pt x="4944" y="79048"/>
                </a:lnTo>
                <a:lnTo>
                  <a:pt x="13114" y="87423"/>
                </a:lnTo>
                <a:lnTo>
                  <a:pt x="23454" y="94637"/>
                </a:lnTo>
                <a:lnTo>
                  <a:pt x="36873" y="99447"/>
                </a:lnTo>
                <a:lnTo>
                  <a:pt x="52345" y="102653"/>
                </a:lnTo>
                <a:lnTo>
                  <a:pt x="69184" y="104791"/>
                </a:lnTo>
                <a:lnTo>
                  <a:pt x="85305" y="104584"/>
                </a:lnTo>
                <a:lnTo>
                  <a:pt x="100946" y="102816"/>
                </a:lnTo>
                <a:lnTo>
                  <a:pt x="116267" y="100005"/>
                </a:lnTo>
                <a:lnTo>
                  <a:pt x="129744" y="94869"/>
                </a:lnTo>
                <a:lnTo>
                  <a:pt x="141992" y="88182"/>
                </a:lnTo>
                <a:lnTo>
                  <a:pt x="153419" y="80461"/>
                </a:lnTo>
                <a:lnTo>
                  <a:pt x="162669" y="70420"/>
                </a:lnTo>
                <a:lnTo>
                  <a:pt x="170467" y="58832"/>
                </a:lnTo>
                <a:lnTo>
                  <a:pt x="177297" y="46212"/>
                </a:lnTo>
                <a:lnTo>
                  <a:pt x="185113" y="41062"/>
                </a:lnTo>
                <a:lnTo>
                  <a:pt x="193586" y="40891"/>
                </a:lnTo>
                <a:lnTo>
                  <a:pt x="202497" y="44040"/>
                </a:lnTo>
                <a:lnTo>
                  <a:pt x="208438" y="52664"/>
                </a:lnTo>
                <a:lnTo>
                  <a:pt x="212399" y="64940"/>
                </a:lnTo>
                <a:lnTo>
                  <a:pt x="220321" y="109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807504" y="5711329"/>
            <a:ext cx="272750" cy="274201"/>
          </a:xfrm>
          <a:custGeom>
            <a:avLst/>
            <a:gdLst/>
            <a:ahLst/>
            <a:cxnLst/>
            <a:rect l="0" t="0" r="0" b="0"/>
            <a:pathLst>
              <a:path w="272750" h="274201">
                <a:moveTo>
                  <a:pt x="0" y="0"/>
                </a:moveTo>
                <a:lnTo>
                  <a:pt x="0" y="138051"/>
                </a:lnTo>
                <a:lnTo>
                  <a:pt x="1631" y="155657"/>
                </a:lnTo>
                <a:lnTo>
                  <a:pt x="4350" y="172287"/>
                </a:lnTo>
                <a:lnTo>
                  <a:pt x="7794" y="188269"/>
                </a:lnTo>
                <a:lnTo>
                  <a:pt x="11721" y="194029"/>
                </a:lnTo>
                <a:lnTo>
                  <a:pt x="15971" y="192975"/>
                </a:lnTo>
                <a:lnTo>
                  <a:pt x="20435" y="187378"/>
                </a:lnTo>
                <a:lnTo>
                  <a:pt x="26674" y="178753"/>
                </a:lnTo>
                <a:lnTo>
                  <a:pt x="42307" y="156119"/>
                </a:lnTo>
                <a:lnTo>
                  <a:pt x="51043" y="144863"/>
                </a:lnTo>
                <a:lnTo>
                  <a:pt x="60130" y="134096"/>
                </a:lnTo>
                <a:lnTo>
                  <a:pt x="69450" y="123656"/>
                </a:lnTo>
                <a:lnTo>
                  <a:pt x="82189" y="115064"/>
                </a:lnTo>
                <a:lnTo>
                  <a:pt x="97208" y="107705"/>
                </a:lnTo>
                <a:lnTo>
                  <a:pt x="113745" y="101167"/>
                </a:lnTo>
                <a:lnTo>
                  <a:pt x="131296" y="96809"/>
                </a:lnTo>
                <a:lnTo>
                  <a:pt x="149521" y="93904"/>
                </a:lnTo>
                <a:lnTo>
                  <a:pt x="168197" y="91967"/>
                </a:lnTo>
                <a:lnTo>
                  <a:pt x="185542" y="93938"/>
                </a:lnTo>
                <a:lnTo>
                  <a:pt x="201998" y="98515"/>
                </a:lnTo>
                <a:lnTo>
                  <a:pt x="217864" y="104829"/>
                </a:lnTo>
                <a:lnTo>
                  <a:pt x="231704" y="113932"/>
                </a:lnTo>
                <a:lnTo>
                  <a:pt x="244193" y="124895"/>
                </a:lnTo>
                <a:lnTo>
                  <a:pt x="255782" y="137098"/>
                </a:lnTo>
                <a:lnTo>
                  <a:pt x="263507" y="151758"/>
                </a:lnTo>
                <a:lnTo>
                  <a:pt x="268658" y="168057"/>
                </a:lnTo>
                <a:lnTo>
                  <a:pt x="272091" y="185449"/>
                </a:lnTo>
                <a:lnTo>
                  <a:pt x="272749" y="201937"/>
                </a:lnTo>
                <a:lnTo>
                  <a:pt x="271557" y="217823"/>
                </a:lnTo>
                <a:lnTo>
                  <a:pt x="269130" y="233308"/>
                </a:lnTo>
                <a:lnTo>
                  <a:pt x="262618" y="245262"/>
                </a:lnTo>
                <a:lnTo>
                  <a:pt x="253383" y="254863"/>
                </a:lnTo>
                <a:lnTo>
                  <a:pt x="242332" y="262895"/>
                </a:lnTo>
                <a:lnTo>
                  <a:pt x="228440" y="268250"/>
                </a:lnTo>
                <a:lnTo>
                  <a:pt x="212653" y="271820"/>
                </a:lnTo>
                <a:lnTo>
                  <a:pt x="195603" y="274200"/>
                </a:lnTo>
                <a:lnTo>
                  <a:pt x="177711" y="274155"/>
                </a:lnTo>
                <a:lnTo>
                  <a:pt x="159257" y="272494"/>
                </a:lnTo>
                <a:lnTo>
                  <a:pt x="140429" y="269755"/>
                </a:lnTo>
                <a:lnTo>
                  <a:pt x="122983" y="264667"/>
                </a:lnTo>
                <a:lnTo>
                  <a:pt x="106459" y="258012"/>
                </a:lnTo>
                <a:lnTo>
                  <a:pt x="90549" y="250312"/>
                </a:lnTo>
                <a:lnTo>
                  <a:pt x="76679" y="240285"/>
                </a:lnTo>
                <a:lnTo>
                  <a:pt x="64170" y="228706"/>
                </a:lnTo>
                <a:lnTo>
                  <a:pt x="44046" y="1615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039765" y="7590635"/>
            <a:ext cx="226121" cy="245585"/>
          </a:xfrm>
          <a:custGeom>
            <a:avLst/>
            <a:gdLst/>
            <a:ahLst/>
            <a:cxnLst/>
            <a:rect l="0" t="0" r="0" b="0"/>
            <a:pathLst>
              <a:path w="226121" h="245585">
                <a:moveTo>
                  <a:pt x="64617" y="0"/>
                </a:moveTo>
                <a:lnTo>
                  <a:pt x="41235" y="15589"/>
                </a:lnTo>
                <a:lnTo>
                  <a:pt x="32715" y="25075"/>
                </a:lnTo>
                <a:lnTo>
                  <a:pt x="25404" y="36293"/>
                </a:lnTo>
                <a:lnTo>
                  <a:pt x="18899" y="48666"/>
                </a:lnTo>
                <a:lnTo>
                  <a:pt x="12931" y="61807"/>
                </a:lnTo>
                <a:lnTo>
                  <a:pt x="7321" y="75463"/>
                </a:lnTo>
                <a:lnTo>
                  <a:pt x="1949" y="89461"/>
                </a:lnTo>
                <a:lnTo>
                  <a:pt x="0" y="103687"/>
                </a:lnTo>
                <a:lnTo>
                  <a:pt x="331" y="118065"/>
                </a:lnTo>
                <a:lnTo>
                  <a:pt x="2184" y="132545"/>
                </a:lnTo>
                <a:lnTo>
                  <a:pt x="5050" y="147091"/>
                </a:lnTo>
                <a:lnTo>
                  <a:pt x="8592" y="161684"/>
                </a:lnTo>
                <a:lnTo>
                  <a:pt x="12585" y="176306"/>
                </a:lnTo>
                <a:lnTo>
                  <a:pt x="18510" y="189316"/>
                </a:lnTo>
                <a:lnTo>
                  <a:pt x="25722" y="201252"/>
                </a:lnTo>
                <a:lnTo>
                  <a:pt x="33793" y="212473"/>
                </a:lnTo>
                <a:lnTo>
                  <a:pt x="45699" y="221585"/>
                </a:lnTo>
                <a:lnTo>
                  <a:pt x="60162" y="229290"/>
                </a:lnTo>
                <a:lnTo>
                  <a:pt x="76329" y="236059"/>
                </a:lnTo>
                <a:lnTo>
                  <a:pt x="93633" y="240571"/>
                </a:lnTo>
                <a:lnTo>
                  <a:pt x="111693" y="243579"/>
                </a:lnTo>
                <a:lnTo>
                  <a:pt x="130260" y="245584"/>
                </a:lnTo>
                <a:lnTo>
                  <a:pt x="147531" y="245289"/>
                </a:lnTo>
                <a:lnTo>
                  <a:pt x="163939" y="243462"/>
                </a:lnTo>
                <a:lnTo>
                  <a:pt x="226120" y="2349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355538" y="6372023"/>
            <a:ext cx="1991967" cy="866243"/>
            <a:chOff x="4355538" y="6372023"/>
            <a:chExt cx="1991967" cy="866243"/>
          </a:xfrm>
        </p:grpSpPr>
        <p:sp>
          <p:nvSpPr>
            <p:cNvPr id="82" name="Freeform 81"/>
            <p:cNvSpPr/>
            <p:nvPr/>
          </p:nvSpPr>
          <p:spPr>
            <a:xfrm>
              <a:off x="4355538" y="6848073"/>
              <a:ext cx="406302" cy="360829"/>
            </a:xfrm>
            <a:custGeom>
              <a:avLst/>
              <a:gdLst/>
              <a:ahLst/>
              <a:cxnLst/>
              <a:rect l="0" t="0" r="0" b="0"/>
              <a:pathLst>
                <a:path w="406302" h="360829">
                  <a:moveTo>
                    <a:pt x="259480" y="8458"/>
                  </a:moveTo>
                  <a:lnTo>
                    <a:pt x="228303" y="664"/>
                  </a:lnTo>
                  <a:lnTo>
                    <a:pt x="214225" y="0"/>
                  </a:lnTo>
                  <a:lnTo>
                    <a:pt x="199946" y="1187"/>
                  </a:lnTo>
                  <a:lnTo>
                    <a:pt x="185533" y="3611"/>
                  </a:lnTo>
                  <a:lnTo>
                    <a:pt x="171029" y="6858"/>
                  </a:lnTo>
                  <a:lnTo>
                    <a:pt x="156467" y="10654"/>
                  </a:lnTo>
                  <a:lnTo>
                    <a:pt x="141865" y="14816"/>
                  </a:lnTo>
                  <a:lnTo>
                    <a:pt x="125604" y="22485"/>
                  </a:lnTo>
                  <a:lnTo>
                    <a:pt x="108238" y="32492"/>
                  </a:lnTo>
                  <a:lnTo>
                    <a:pt x="41276" y="75922"/>
                  </a:lnTo>
                  <a:lnTo>
                    <a:pt x="29181" y="87692"/>
                  </a:lnTo>
                  <a:lnTo>
                    <a:pt x="19486" y="100433"/>
                  </a:lnTo>
                  <a:lnTo>
                    <a:pt x="11391" y="113821"/>
                  </a:lnTo>
                  <a:lnTo>
                    <a:pt x="5995" y="129272"/>
                  </a:lnTo>
                  <a:lnTo>
                    <a:pt x="2398" y="146097"/>
                  </a:lnTo>
                  <a:lnTo>
                    <a:pt x="0" y="163840"/>
                  </a:lnTo>
                  <a:lnTo>
                    <a:pt x="3294" y="180562"/>
                  </a:lnTo>
                  <a:lnTo>
                    <a:pt x="10385" y="196604"/>
                  </a:lnTo>
                  <a:lnTo>
                    <a:pt x="20006" y="212193"/>
                  </a:lnTo>
                  <a:lnTo>
                    <a:pt x="31314" y="224217"/>
                  </a:lnTo>
                  <a:lnTo>
                    <a:pt x="43747" y="233865"/>
                  </a:lnTo>
                  <a:lnTo>
                    <a:pt x="56930" y="241928"/>
                  </a:lnTo>
                  <a:lnTo>
                    <a:pt x="70612" y="248934"/>
                  </a:lnTo>
                  <a:lnTo>
                    <a:pt x="84628" y="255236"/>
                  </a:lnTo>
                  <a:lnTo>
                    <a:pt x="98866" y="261070"/>
                  </a:lnTo>
                  <a:lnTo>
                    <a:pt x="114883" y="264959"/>
                  </a:lnTo>
                  <a:lnTo>
                    <a:pt x="132086" y="267551"/>
                  </a:lnTo>
                  <a:lnTo>
                    <a:pt x="150081" y="269280"/>
                  </a:lnTo>
                  <a:lnTo>
                    <a:pt x="166971" y="267169"/>
                  </a:lnTo>
                  <a:lnTo>
                    <a:pt x="183126" y="262499"/>
                  </a:lnTo>
                  <a:lnTo>
                    <a:pt x="198789" y="256123"/>
                  </a:lnTo>
                  <a:lnTo>
                    <a:pt x="214125" y="248610"/>
                  </a:lnTo>
                  <a:lnTo>
                    <a:pt x="229244" y="240339"/>
                  </a:lnTo>
                  <a:lnTo>
                    <a:pt x="244216" y="231562"/>
                  </a:lnTo>
                  <a:lnTo>
                    <a:pt x="273903" y="213109"/>
                  </a:lnTo>
                  <a:lnTo>
                    <a:pt x="288671" y="203620"/>
                  </a:lnTo>
                  <a:lnTo>
                    <a:pt x="301780" y="192401"/>
                  </a:lnTo>
                  <a:lnTo>
                    <a:pt x="313781" y="180027"/>
                  </a:lnTo>
                  <a:lnTo>
                    <a:pt x="325045" y="166884"/>
                  </a:lnTo>
                  <a:lnTo>
                    <a:pt x="332554" y="151596"/>
                  </a:lnTo>
                  <a:lnTo>
                    <a:pt x="337560" y="134879"/>
                  </a:lnTo>
                  <a:lnTo>
                    <a:pt x="340897" y="117208"/>
                  </a:lnTo>
                  <a:lnTo>
                    <a:pt x="341491" y="110323"/>
                  </a:lnTo>
                  <a:lnTo>
                    <a:pt x="340255" y="110626"/>
                  </a:lnTo>
                  <a:lnTo>
                    <a:pt x="337800" y="115722"/>
                  </a:lnTo>
                  <a:lnTo>
                    <a:pt x="337795" y="125645"/>
                  </a:lnTo>
                  <a:lnTo>
                    <a:pt x="339423" y="138785"/>
                  </a:lnTo>
                  <a:lnTo>
                    <a:pt x="342139" y="154071"/>
                  </a:lnTo>
                  <a:lnTo>
                    <a:pt x="345582" y="169156"/>
                  </a:lnTo>
                  <a:lnTo>
                    <a:pt x="349508" y="184107"/>
                  </a:lnTo>
                  <a:lnTo>
                    <a:pt x="358220" y="215400"/>
                  </a:lnTo>
                  <a:lnTo>
                    <a:pt x="367531" y="251060"/>
                  </a:lnTo>
                  <a:lnTo>
                    <a:pt x="372297" y="268074"/>
                  </a:lnTo>
                  <a:lnTo>
                    <a:pt x="377106" y="284310"/>
                  </a:lnTo>
                  <a:lnTo>
                    <a:pt x="406301" y="3608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49931" y="6562890"/>
              <a:ext cx="407639" cy="582610"/>
            </a:xfrm>
            <a:custGeom>
              <a:avLst/>
              <a:gdLst/>
              <a:ahLst/>
              <a:cxnLst/>
              <a:rect l="0" t="0" r="0" b="0"/>
              <a:pathLst>
                <a:path w="407639" h="582610">
                  <a:moveTo>
                    <a:pt x="0" y="0"/>
                  </a:moveTo>
                  <a:lnTo>
                    <a:pt x="7794" y="31177"/>
                  </a:lnTo>
                  <a:lnTo>
                    <a:pt x="10090" y="48517"/>
                  </a:lnTo>
                  <a:lnTo>
                    <a:pt x="11621" y="68234"/>
                  </a:lnTo>
                  <a:lnTo>
                    <a:pt x="12641" y="89535"/>
                  </a:lnTo>
                  <a:lnTo>
                    <a:pt x="13776" y="130605"/>
                  </a:lnTo>
                  <a:lnTo>
                    <a:pt x="14078" y="150692"/>
                  </a:lnTo>
                  <a:lnTo>
                    <a:pt x="15911" y="168978"/>
                  </a:lnTo>
                  <a:lnTo>
                    <a:pt x="18764" y="186063"/>
                  </a:lnTo>
                  <a:lnTo>
                    <a:pt x="26284" y="219727"/>
                  </a:lnTo>
                  <a:lnTo>
                    <a:pt x="35065" y="256440"/>
                  </a:lnTo>
                  <a:lnTo>
                    <a:pt x="38059" y="275366"/>
                  </a:lnTo>
                  <a:lnTo>
                    <a:pt x="40055" y="294509"/>
                  </a:lnTo>
                  <a:lnTo>
                    <a:pt x="41385" y="313796"/>
                  </a:lnTo>
                  <a:lnTo>
                    <a:pt x="43904" y="331548"/>
                  </a:lnTo>
                  <a:lnTo>
                    <a:pt x="47214" y="348276"/>
                  </a:lnTo>
                  <a:lnTo>
                    <a:pt x="51052" y="364323"/>
                  </a:lnTo>
                  <a:lnTo>
                    <a:pt x="55242" y="379914"/>
                  </a:lnTo>
                  <a:lnTo>
                    <a:pt x="64248" y="410289"/>
                  </a:lnTo>
                  <a:lnTo>
                    <a:pt x="70565" y="417084"/>
                  </a:lnTo>
                  <a:lnTo>
                    <a:pt x="78039" y="418352"/>
                  </a:lnTo>
                  <a:lnTo>
                    <a:pt x="86284" y="415934"/>
                  </a:lnTo>
                  <a:lnTo>
                    <a:pt x="95044" y="411059"/>
                  </a:lnTo>
                  <a:lnTo>
                    <a:pt x="104146" y="404546"/>
                  </a:lnTo>
                  <a:lnTo>
                    <a:pt x="113477" y="396942"/>
                  </a:lnTo>
                  <a:lnTo>
                    <a:pt x="122960" y="388610"/>
                  </a:lnTo>
                  <a:lnTo>
                    <a:pt x="132545" y="379793"/>
                  </a:lnTo>
                  <a:lnTo>
                    <a:pt x="151895" y="361295"/>
                  </a:lnTo>
                  <a:lnTo>
                    <a:pt x="171371" y="342198"/>
                  </a:lnTo>
                  <a:lnTo>
                    <a:pt x="182764" y="332537"/>
                  </a:lnTo>
                  <a:lnTo>
                    <a:pt x="195253" y="322835"/>
                  </a:lnTo>
                  <a:lnTo>
                    <a:pt x="208473" y="313104"/>
                  </a:lnTo>
                  <a:lnTo>
                    <a:pt x="222181" y="304985"/>
                  </a:lnTo>
                  <a:lnTo>
                    <a:pt x="236213" y="297941"/>
                  </a:lnTo>
                  <a:lnTo>
                    <a:pt x="250462" y="291614"/>
                  </a:lnTo>
                  <a:lnTo>
                    <a:pt x="266486" y="289027"/>
                  </a:lnTo>
                  <a:lnTo>
                    <a:pt x="283695" y="288934"/>
                  </a:lnTo>
                  <a:lnTo>
                    <a:pt x="301693" y="290503"/>
                  </a:lnTo>
                  <a:lnTo>
                    <a:pt x="318586" y="294812"/>
                  </a:lnTo>
                  <a:lnTo>
                    <a:pt x="334741" y="300947"/>
                  </a:lnTo>
                  <a:lnTo>
                    <a:pt x="350406" y="308299"/>
                  </a:lnTo>
                  <a:lnTo>
                    <a:pt x="362480" y="319727"/>
                  </a:lnTo>
                  <a:lnTo>
                    <a:pt x="372161" y="333870"/>
                  </a:lnTo>
                  <a:lnTo>
                    <a:pt x="380246" y="349825"/>
                  </a:lnTo>
                  <a:lnTo>
                    <a:pt x="387267" y="365355"/>
                  </a:lnTo>
                  <a:lnTo>
                    <a:pt x="393580" y="380603"/>
                  </a:lnTo>
                  <a:lnTo>
                    <a:pt x="399419" y="395662"/>
                  </a:lnTo>
                  <a:lnTo>
                    <a:pt x="403313" y="412226"/>
                  </a:lnTo>
                  <a:lnTo>
                    <a:pt x="405908" y="429795"/>
                  </a:lnTo>
                  <a:lnTo>
                    <a:pt x="407638" y="448033"/>
                  </a:lnTo>
                  <a:lnTo>
                    <a:pt x="405529" y="465085"/>
                  </a:lnTo>
                  <a:lnTo>
                    <a:pt x="400860" y="481347"/>
                  </a:lnTo>
                  <a:lnTo>
                    <a:pt x="394485" y="497082"/>
                  </a:lnTo>
                  <a:lnTo>
                    <a:pt x="385341" y="512468"/>
                  </a:lnTo>
                  <a:lnTo>
                    <a:pt x="374350" y="527618"/>
                  </a:lnTo>
                  <a:lnTo>
                    <a:pt x="362130" y="542612"/>
                  </a:lnTo>
                  <a:lnTo>
                    <a:pt x="347457" y="554239"/>
                  </a:lnTo>
                  <a:lnTo>
                    <a:pt x="331150" y="563623"/>
                  </a:lnTo>
                  <a:lnTo>
                    <a:pt x="313754" y="571510"/>
                  </a:lnTo>
                  <a:lnTo>
                    <a:pt x="295630" y="576768"/>
                  </a:lnTo>
                  <a:lnTo>
                    <a:pt x="277023" y="580273"/>
                  </a:lnTo>
                  <a:lnTo>
                    <a:pt x="258092" y="582609"/>
                  </a:lnTo>
                  <a:lnTo>
                    <a:pt x="237315" y="582536"/>
                  </a:lnTo>
                  <a:lnTo>
                    <a:pt x="215307" y="580856"/>
                  </a:lnTo>
                  <a:lnTo>
                    <a:pt x="132139" y="572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424151" y="6372023"/>
              <a:ext cx="543238" cy="29365"/>
            </a:xfrm>
            <a:custGeom>
              <a:avLst/>
              <a:gdLst/>
              <a:ahLst/>
              <a:cxnLst/>
              <a:rect l="0" t="0" r="0" b="0"/>
              <a:pathLst>
                <a:path w="543238" h="29365">
                  <a:moveTo>
                    <a:pt x="0" y="29364"/>
                  </a:moveTo>
                  <a:lnTo>
                    <a:pt x="31177" y="21570"/>
                  </a:lnTo>
                  <a:lnTo>
                    <a:pt x="48517" y="19274"/>
                  </a:lnTo>
                  <a:lnTo>
                    <a:pt x="68234" y="17743"/>
                  </a:lnTo>
                  <a:lnTo>
                    <a:pt x="89536" y="16723"/>
                  </a:lnTo>
                  <a:lnTo>
                    <a:pt x="113525" y="14411"/>
                  </a:lnTo>
                  <a:lnTo>
                    <a:pt x="139305" y="11239"/>
                  </a:lnTo>
                  <a:lnTo>
                    <a:pt x="166281" y="7493"/>
                  </a:lnTo>
                  <a:lnTo>
                    <a:pt x="190789" y="4995"/>
                  </a:lnTo>
                  <a:lnTo>
                    <a:pt x="213654" y="3330"/>
                  </a:lnTo>
                  <a:lnTo>
                    <a:pt x="235422" y="2220"/>
                  </a:lnTo>
                  <a:lnTo>
                    <a:pt x="281361" y="986"/>
                  </a:lnTo>
                  <a:lnTo>
                    <a:pt x="5432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539989" y="6988670"/>
              <a:ext cx="293642" cy="44047"/>
            </a:xfrm>
            <a:custGeom>
              <a:avLst/>
              <a:gdLst/>
              <a:ahLst/>
              <a:cxnLst/>
              <a:rect l="0" t="0" r="0" b="0"/>
              <a:pathLst>
                <a:path w="293642" h="44047">
                  <a:moveTo>
                    <a:pt x="0" y="44046"/>
                  </a:moveTo>
                  <a:lnTo>
                    <a:pt x="61306" y="23611"/>
                  </a:lnTo>
                  <a:lnTo>
                    <a:pt x="76760" y="20634"/>
                  </a:lnTo>
                  <a:lnTo>
                    <a:pt x="93588" y="18651"/>
                  </a:lnTo>
                  <a:lnTo>
                    <a:pt x="111333" y="17327"/>
                  </a:lnTo>
                  <a:lnTo>
                    <a:pt x="131319" y="14814"/>
                  </a:lnTo>
                  <a:lnTo>
                    <a:pt x="152799" y="11508"/>
                  </a:lnTo>
                  <a:lnTo>
                    <a:pt x="175276" y="7672"/>
                  </a:lnTo>
                  <a:lnTo>
                    <a:pt x="196787" y="5114"/>
                  </a:lnTo>
                  <a:lnTo>
                    <a:pt x="217652" y="3410"/>
                  </a:lnTo>
                  <a:lnTo>
                    <a:pt x="2936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569353" y="7150173"/>
              <a:ext cx="396417" cy="29365"/>
            </a:xfrm>
            <a:custGeom>
              <a:avLst/>
              <a:gdLst/>
              <a:ahLst/>
              <a:cxnLst/>
              <a:rect l="0" t="0" r="0" b="0"/>
              <a:pathLst>
                <a:path w="396417" h="29365">
                  <a:moveTo>
                    <a:pt x="0" y="29364"/>
                  </a:moveTo>
                  <a:lnTo>
                    <a:pt x="38971" y="29364"/>
                  </a:lnTo>
                  <a:lnTo>
                    <a:pt x="56976" y="27733"/>
                  </a:lnTo>
                  <a:lnTo>
                    <a:pt x="75505" y="25014"/>
                  </a:lnTo>
                  <a:lnTo>
                    <a:pt x="94383" y="21570"/>
                  </a:lnTo>
                  <a:lnTo>
                    <a:pt x="115125" y="19274"/>
                  </a:lnTo>
                  <a:lnTo>
                    <a:pt x="137109" y="17744"/>
                  </a:lnTo>
                  <a:lnTo>
                    <a:pt x="159923" y="16723"/>
                  </a:lnTo>
                  <a:lnTo>
                    <a:pt x="183288" y="14412"/>
                  </a:lnTo>
                  <a:lnTo>
                    <a:pt x="207022" y="11240"/>
                  </a:lnTo>
                  <a:lnTo>
                    <a:pt x="231001" y="7493"/>
                  </a:lnTo>
                  <a:lnTo>
                    <a:pt x="253513" y="4995"/>
                  </a:lnTo>
                  <a:lnTo>
                    <a:pt x="275046" y="3330"/>
                  </a:lnTo>
                  <a:lnTo>
                    <a:pt x="295927" y="2220"/>
                  </a:lnTo>
                  <a:lnTo>
                    <a:pt x="336529" y="987"/>
                  </a:lnTo>
                  <a:lnTo>
                    <a:pt x="3964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274093" y="6665664"/>
              <a:ext cx="8460" cy="572602"/>
            </a:xfrm>
            <a:custGeom>
              <a:avLst/>
              <a:gdLst/>
              <a:ahLst/>
              <a:cxnLst/>
              <a:rect l="0" t="0" r="0" b="0"/>
              <a:pathLst>
                <a:path w="8460" h="572602">
                  <a:moveTo>
                    <a:pt x="0" y="0"/>
                  </a:moveTo>
                  <a:lnTo>
                    <a:pt x="7794" y="23382"/>
                  </a:lnTo>
                  <a:lnTo>
                    <a:pt x="8459" y="35164"/>
                  </a:lnTo>
                  <a:lnTo>
                    <a:pt x="7270" y="47913"/>
                  </a:lnTo>
                  <a:lnTo>
                    <a:pt x="4847" y="61306"/>
                  </a:lnTo>
                  <a:lnTo>
                    <a:pt x="3231" y="78392"/>
                  </a:lnTo>
                  <a:lnTo>
                    <a:pt x="2154" y="97939"/>
                  </a:lnTo>
                  <a:lnTo>
                    <a:pt x="958" y="139778"/>
                  </a:lnTo>
                  <a:lnTo>
                    <a:pt x="84" y="269285"/>
                  </a:lnTo>
                  <a:lnTo>
                    <a:pt x="0" y="572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991935" y="6724392"/>
              <a:ext cx="355570" cy="323007"/>
            </a:xfrm>
            <a:custGeom>
              <a:avLst/>
              <a:gdLst/>
              <a:ahLst/>
              <a:cxnLst/>
              <a:rect l="0" t="0" r="0" b="0"/>
              <a:pathLst>
                <a:path w="355570" h="323007">
                  <a:moveTo>
                    <a:pt x="355569" y="323006"/>
                  </a:moveTo>
                  <a:lnTo>
                    <a:pt x="339980" y="307418"/>
                  </a:lnTo>
                  <a:lnTo>
                    <a:pt x="330494" y="299563"/>
                  </a:lnTo>
                  <a:lnTo>
                    <a:pt x="319276" y="291065"/>
                  </a:lnTo>
                  <a:lnTo>
                    <a:pt x="293761" y="272920"/>
                  </a:lnTo>
                  <a:lnTo>
                    <a:pt x="266108" y="253981"/>
                  </a:lnTo>
                  <a:lnTo>
                    <a:pt x="248619" y="245994"/>
                  </a:lnTo>
                  <a:lnTo>
                    <a:pt x="228803" y="239037"/>
                  </a:lnTo>
                  <a:lnTo>
                    <a:pt x="207436" y="232769"/>
                  </a:lnTo>
                  <a:lnTo>
                    <a:pt x="185034" y="226958"/>
                  </a:lnTo>
                  <a:lnTo>
                    <a:pt x="117798" y="210986"/>
                  </a:lnTo>
                  <a:lnTo>
                    <a:pt x="99174" y="205912"/>
                  </a:lnTo>
                  <a:lnTo>
                    <a:pt x="65430" y="195922"/>
                  </a:lnTo>
                  <a:lnTo>
                    <a:pt x="34120" y="186045"/>
                  </a:lnTo>
                  <a:lnTo>
                    <a:pt x="22181" y="177864"/>
                  </a:lnTo>
                  <a:lnTo>
                    <a:pt x="12591" y="167517"/>
                  </a:lnTo>
                  <a:lnTo>
                    <a:pt x="4566" y="155724"/>
                  </a:lnTo>
                  <a:lnTo>
                    <a:pt x="848" y="142969"/>
                  </a:lnTo>
                  <a:lnTo>
                    <a:pt x="0" y="129571"/>
                  </a:lnTo>
                  <a:lnTo>
                    <a:pt x="1066" y="115745"/>
                  </a:lnTo>
                  <a:lnTo>
                    <a:pt x="5040" y="103265"/>
                  </a:lnTo>
                  <a:lnTo>
                    <a:pt x="10951" y="91682"/>
                  </a:lnTo>
                  <a:lnTo>
                    <a:pt x="34860" y="55442"/>
                  </a:lnTo>
                  <a:lnTo>
                    <a:pt x="61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189238" y="7473178"/>
            <a:ext cx="1888006" cy="719423"/>
            <a:chOff x="4189238" y="7473178"/>
            <a:chExt cx="1888006" cy="719423"/>
          </a:xfrm>
        </p:grpSpPr>
        <p:sp>
          <p:nvSpPr>
            <p:cNvPr id="90" name="Freeform 89"/>
            <p:cNvSpPr/>
            <p:nvPr/>
          </p:nvSpPr>
          <p:spPr>
            <a:xfrm>
              <a:off x="4243685" y="7640080"/>
              <a:ext cx="341970" cy="376337"/>
            </a:xfrm>
            <a:custGeom>
              <a:avLst/>
              <a:gdLst/>
              <a:ahLst/>
              <a:cxnLst/>
              <a:rect l="0" t="0" r="0" b="0"/>
              <a:pathLst>
                <a:path w="341970" h="376337">
                  <a:moveTo>
                    <a:pt x="341969" y="82694"/>
                  </a:moveTo>
                  <a:lnTo>
                    <a:pt x="301098" y="41823"/>
                  </a:lnTo>
                  <a:lnTo>
                    <a:pt x="290251" y="32608"/>
                  </a:lnTo>
                  <a:lnTo>
                    <a:pt x="278126" y="23202"/>
                  </a:lnTo>
                  <a:lnTo>
                    <a:pt x="265149" y="13669"/>
                  </a:lnTo>
                  <a:lnTo>
                    <a:pt x="249972" y="7313"/>
                  </a:lnTo>
                  <a:lnTo>
                    <a:pt x="233329" y="3076"/>
                  </a:lnTo>
                  <a:lnTo>
                    <a:pt x="215708" y="252"/>
                  </a:lnTo>
                  <a:lnTo>
                    <a:pt x="197435" y="0"/>
                  </a:lnTo>
                  <a:lnTo>
                    <a:pt x="178728" y="1463"/>
                  </a:lnTo>
                  <a:lnTo>
                    <a:pt x="159731" y="4070"/>
                  </a:lnTo>
                  <a:lnTo>
                    <a:pt x="142173" y="10702"/>
                  </a:lnTo>
                  <a:lnTo>
                    <a:pt x="125573" y="20017"/>
                  </a:lnTo>
                  <a:lnTo>
                    <a:pt x="109612" y="31121"/>
                  </a:lnTo>
                  <a:lnTo>
                    <a:pt x="94078" y="43418"/>
                  </a:lnTo>
                  <a:lnTo>
                    <a:pt x="78827" y="56510"/>
                  </a:lnTo>
                  <a:lnTo>
                    <a:pt x="63767" y="70132"/>
                  </a:lnTo>
                  <a:lnTo>
                    <a:pt x="50463" y="84108"/>
                  </a:lnTo>
                  <a:lnTo>
                    <a:pt x="38332" y="98318"/>
                  </a:lnTo>
                  <a:lnTo>
                    <a:pt x="26981" y="112687"/>
                  </a:lnTo>
                  <a:lnTo>
                    <a:pt x="17783" y="127159"/>
                  </a:lnTo>
                  <a:lnTo>
                    <a:pt x="10020" y="141701"/>
                  </a:lnTo>
                  <a:lnTo>
                    <a:pt x="3213" y="156290"/>
                  </a:lnTo>
                  <a:lnTo>
                    <a:pt x="306" y="170910"/>
                  </a:lnTo>
                  <a:lnTo>
                    <a:pt x="0" y="185551"/>
                  </a:lnTo>
                  <a:lnTo>
                    <a:pt x="1427" y="200206"/>
                  </a:lnTo>
                  <a:lnTo>
                    <a:pt x="5641" y="214870"/>
                  </a:lnTo>
                  <a:lnTo>
                    <a:pt x="11713" y="229539"/>
                  </a:lnTo>
                  <a:lnTo>
                    <a:pt x="19023" y="244213"/>
                  </a:lnTo>
                  <a:lnTo>
                    <a:pt x="28791" y="255627"/>
                  </a:lnTo>
                  <a:lnTo>
                    <a:pt x="40197" y="264868"/>
                  </a:lnTo>
                  <a:lnTo>
                    <a:pt x="52695" y="272660"/>
                  </a:lnTo>
                  <a:lnTo>
                    <a:pt x="69184" y="276223"/>
                  </a:lnTo>
                  <a:lnTo>
                    <a:pt x="88333" y="276967"/>
                  </a:lnTo>
                  <a:lnTo>
                    <a:pt x="109256" y="275832"/>
                  </a:lnTo>
                  <a:lnTo>
                    <a:pt x="128098" y="271813"/>
                  </a:lnTo>
                  <a:lnTo>
                    <a:pt x="145554" y="265870"/>
                  </a:lnTo>
                  <a:lnTo>
                    <a:pt x="162085" y="258646"/>
                  </a:lnTo>
                  <a:lnTo>
                    <a:pt x="174737" y="248936"/>
                  </a:lnTo>
                  <a:lnTo>
                    <a:pt x="184803" y="237568"/>
                  </a:lnTo>
                  <a:lnTo>
                    <a:pt x="193146" y="225095"/>
                  </a:lnTo>
                  <a:lnTo>
                    <a:pt x="201970" y="213518"/>
                  </a:lnTo>
                  <a:lnTo>
                    <a:pt x="211115" y="202536"/>
                  </a:lnTo>
                  <a:lnTo>
                    <a:pt x="220475" y="191953"/>
                  </a:lnTo>
                  <a:lnTo>
                    <a:pt x="228346" y="178372"/>
                  </a:lnTo>
                  <a:lnTo>
                    <a:pt x="235225" y="162793"/>
                  </a:lnTo>
                  <a:lnTo>
                    <a:pt x="241442" y="145881"/>
                  </a:lnTo>
                  <a:lnTo>
                    <a:pt x="247218" y="128082"/>
                  </a:lnTo>
                  <a:lnTo>
                    <a:pt x="252700" y="109689"/>
                  </a:lnTo>
                  <a:lnTo>
                    <a:pt x="263142" y="73484"/>
                  </a:lnTo>
                  <a:lnTo>
                    <a:pt x="274929" y="35375"/>
                  </a:lnTo>
                  <a:lnTo>
                    <a:pt x="272478" y="42087"/>
                  </a:lnTo>
                  <a:lnTo>
                    <a:pt x="271171" y="52360"/>
                  </a:lnTo>
                  <a:lnTo>
                    <a:pt x="270301" y="65734"/>
                  </a:lnTo>
                  <a:lnTo>
                    <a:pt x="269720" y="81175"/>
                  </a:lnTo>
                  <a:lnTo>
                    <a:pt x="268903" y="134085"/>
                  </a:lnTo>
                  <a:lnTo>
                    <a:pt x="268661" y="198883"/>
                  </a:lnTo>
                  <a:lnTo>
                    <a:pt x="270258" y="218882"/>
                  </a:lnTo>
                  <a:lnTo>
                    <a:pt x="272954" y="237108"/>
                  </a:lnTo>
                  <a:lnTo>
                    <a:pt x="276383" y="254153"/>
                  </a:lnTo>
                  <a:lnTo>
                    <a:pt x="278669" y="272042"/>
                  </a:lnTo>
                  <a:lnTo>
                    <a:pt x="280193" y="290493"/>
                  </a:lnTo>
                  <a:lnTo>
                    <a:pt x="283241" y="376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591200" y="7614262"/>
              <a:ext cx="302779" cy="446201"/>
            </a:xfrm>
            <a:custGeom>
              <a:avLst/>
              <a:gdLst/>
              <a:ahLst/>
              <a:cxnLst/>
              <a:rect l="0" t="0" r="0" b="0"/>
              <a:pathLst>
                <a:path w="302779" h="446201">
                  <a:moveTo>
                    <a:pt x="244049" y="35102"/>
                  </a:moveTo>
                  <a:lnTo>
                    <a:pt x="228461" y="19513"/>
                  </a:lnTo>
                  <a:lnTo>
                    <a:pt x="218975" y="13290"/>
                  </a:lnTo>
                  <a:lnTo>
                    <a:pt x="207757" y="7509"/>
                  </a:lnTo>
                  <a:lnTo>
                    <a:pt x="195384" y="2025"/>
                  </a:lnTo>
                  <a:lnTo>
                    <a:pt x="182242" y="0"/>
                  </a:lnTo>
                  <a:lnTo>
                    <a:pt x="168586" y="281"/>
                  </a:lnTo>
                  <a:lnTo>
                    <a:pt x="154588" y="2100"/>
                  </a:lnTo>
                  <a:lnTo>
                    <a:pt x="140362" y="4944"/>
                  </a:lnTo>
                  <a:lnTo>
                    <a:pt x="125984" y="8471"/>
                  </a:lnTo>
                  <a:lnTo>
                    <a:pt x="111505" y="12454"/>
                  </a:lnTo>
                  <a:lnTo>
                    <a:pt x="98589" y="20003"/>
                  </a:lnTo>
                  <a:lnTo>
                    <a:pt x="86716" y="29930"/>
                  </a:lnTo>
                  <a:lnTo>
                    <a:pt x="75538" y="41442"/>
                  </a:lnTo>
                  <a:lnTo>
                    <a:pt x="64823" y="54011"/>
                  </a:lnTo>
                  <a:lnTo>
                    <a:pt x="54417" y="67283"/>
                  </a:lnTo>
                  <a:lnTo>
                    <a:pt x="44217" y="81026"/>
                  </a:lnTo>
                  <a:lnTo>
                    <a:pt x="24184" y="109347"/>
                  </a:lnTo>
                  <a:lnTo>
                    <a:pt x="14274" y="123750"/>
                  </a:lnTo>
                  <a:lnTo>
                    <a:pt x="7667" y="139878"/>
                  </a:lnTo>
                  <a:lnTo>
                    <a:pt x="3262" y="157155"/>
                  </a:lnTo>
                  <a:lnTo>
                    <a:pt x="326" y="175199"/>
                  </a:lnTo>
                  <a:lnTo>
                    <a:pt x="0" y="192122"/>
                  </a:lnTo>
                  <a:lnTo>
                    <a:pt x="1414" y="208299"/>
                  </a:lnTo>
                  <a:lnTo>
                    <a:pt x="3988" y="223977"/>
                  </a:lnTo>
                  <a:lnTo>
                    <a:pt x="7335" y="240954"/>
                  </a:lnTo>
                  <a:lnTo>
                    <a:pt x="15405" y="277219"/>
                  </a:lnTo>
                  <a:lnTo>
                    <a:pt x="19840" y="294394"/>
                  </a:lnTo>
                  <a:lnTo>
                    <a:pt x="24429" y="310737"/>
                  </a:lnTo>
                  <a:lnTo>
                    <a:pt x="29119" y="326527"/>
                  </a:lnTo>
                  <a:lnTo>
                    <a:pt x="35509" y="340316"/>
                  </a:lnTo>
                  <a:lnTo>
                    <a:pt x="43031" y="352772"/>
                  </a:lnTo>
                  <a:lnTo>
                    <a:pt x="51309" y="364339"/>
                  </a:lnTo>
                  <a:lnTo>
                    <a:pt x="61721" y="373681"/>
                  </a:lnTo>
                  <a:lnTo>
                    <a:pt x="73557" y="381540"/>
                  </a:lnTo>
                  <a:lnTo>
                    <a:pt x="86342" y="388411"/>
                  </a:lnTo>
                  <a:lnTo>
                    <a:pt x="101390" y="394624"/>
                  </a:lnTo>
                  <a:lnTo>
                    <a:pt x="117947" y="400396"/>
                  </a:lnTo>
                  <a:lnTo>
                    <a:pt x="200496" y="426392"/>
                  </a:lnTo>
                  <a:lnTo>
                    <a:pt x="218276" y="431363"/>
                  </a:lnTo>
                  <a:lnTo>
                    <a:pt x="302778" y="44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189238" y="7473178"/>
              <a:ext cx="675376" cy="29366"/>
            </a:xfrm>
            <a:custGeom>
              <a:avLst/>
              <a:gdLst/>
              <a:ahLst/>
              <a:cxnLst/>
              <a:rect l="0" t="0" r="0" b="0"/>
              <a:pathLst>
                <a:path w="675376" h="29366">
                  <a:moveTo>
                    <a:pt x="0" y="29365"/>
                  </a:moveTo>
                  <a:lnTo>
                    <a:pt x="31176" y="21571"/>
                  </a:lnTo>
                  <a:lnTo>
                    <a:pt x="46885" y="19275"/>
                  </a:lnTo>
                  <a:lnTo>
                    <a:pt x="63884" y="17744"/>
                  </a:lnTo>
                  <a:lnTo>
                    <a:pt x="81742" y="16724"/>
                  </a:lnTo>
                  <a:lnTo>
                    <a:pt x="123334" y="15589"/>
                  </a:lnTo>
                  <a:lnTo>
                    <a:pt x="404566" y="14699"/>
                  </a:lnTo>
                  <a:lnTo>
                    <a:pt x="431214" y="13062"/>
                  </a:lnTo>
                  <a:lnTo>
                    <a:pt x="453872" y="10339"/>
                  </a:lnTo>
                  <a:lnTo>
                    <a:pt x="473872" y="6893"/>
                  </a:lnTo>
                  <a:lnTo>
                    <a:pt x="496994" y="4595"/>
                  </a:lnTo>
                  <a:lnTo>
                    <a:pt x="522196" y="3064"/>
                  </a:lnTo>
                  <a:lnTo>
                    <a:pt x="574669" y="1362"/>
                  </a:lnTo>
                  <a:lnTo>
                    <a:pt x="6753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040798" y="7737456"/>
              <a:ext cx="264279" cy="44047"/>
            </a:xfrm>
            <a:custGeom>
              <a:avLst/>
              <a:gdLst/>
              <a:ahLst/>
              <a:cxnLst/>
              <a:rect l="0" t="0" r="0" b="0"/>
              <a:pathLst>
                <a:path w="264279" h="44047">
                  <a:moveTo>
                    <a:pt x="0" y="44046"/>
                  </a:moveTo>
                  <a:lnTo>
                    <a:pt x="23383" y="28458"/>
                  </a:lnTo>
                  <a:lnTo>
                    <a:pt x="38427" y="23866"/>
                  </a:lnTo>
                  <a:lnTo>
                    <a:pt x="56614" y="20805"/>
                  </a:lnTo>
                  <a:lnTo>
                    <a:pt x="76895" y="18764"/>
                  </a:lnTo>
                  <a:lnTo>
                    <a:pt x="95310" y="15772"/>
                  </a:lnTo>
                  <a:lnTo>
                    <a:pt x="112480" y="12146"/>
                  </a:lnTo>
                  <a:lnTo>
                    <a:pt x="128821" y="8097"/>
                  </a:lnTo>
                  <a:lnTo>
                    <a:pt x="146241" y="5398"/>
                  </a:lnTo>
                  <a:lnTo>
                    <a:pt x="164379" y="3599"/>
                  </a:lnTo>
                  <a:lnTo>
                    <a:pt x="264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55480" y="7972369"/>
              <a:ext cx="278961" cy="1"/>
            </a:xfrm>
            <a:custGeom>
              <a:avLst/>
              <a:gdLst/>
              <a:ahLst/>
              <a:cxnLst/>
              <a:rect l="0" t="0" r="0" b="0"/>
              <a:pathLst>
                <a:path w="278961" h="1">
                  <a:moveTo>
                    <a:pt x="0" y="0"/>
                  </a:moveTo>
                  <a:lnTo>
                    <a:pt x="2789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569353" y="7503686"/>
              <a:ext cx="507891" cy="688915"/>
            </a:xfrm>
            <a:custGeom>
              <a:avLst/>
              <a:gdLst/>
              <a:ahLst/>
              <a:cxnLst/>
              <a:rect l="0" t="0" r="0" b="0"/>
              <a:pathLst>
                <a:path w="507891" h="688915">
                  <a:moveTo>
                    <a:pt x="0" y="57585"/>
                  </a:moveTo>
                  <a:lnTo>
                    <a:pt x="15589" y="34203"/>
                  </a:lnTo>
                  <a:lnTo>
                    <a:pt x="26706" y="25684"/>
                  </a:lnTo>
                  <a:lnTo>
                    <a:pt x="40643" y="18373"/>
                  </a:lnTo>
                  <a:lnTo>
                    <a:pt x="56459" y="11868"/>
                  </a:lnTo>
                  <a:lnTo>
                    <a:pt x="73529" y="7531"/>
                  </a:lnTo>
                  <a:lnTo>
                    <a:pt x="91434" y="4640"/>
                  </a:lnTo>
                  <a:lnTo>
                    <a:pt x="109897" y="2712"/>
                  </a:lnTo>
                  <a:lnTo>
                    <a:pt x="130361" y="1427"/>
                  </a:lnTo>
                  <a:lnTo>
                    <a:pt x="174851" y="0"/>
                  </a:lnTo>
                  <a:lnTo>
                    <a:pt x="194872" y="1250"/>
                  </a:lnTo>
                  <a:lnTo>
                    <a:pt x="213113" y="3716"/>
                  </a:lnTo>
                  <a:lnTo>
                    <a:pt x="230168" y="6990"/>
                  </a:lnTo>
                  <a:lnTo>
                    <a:pt x="246431" y="10804"/>
                  </a:lnTo>
                  <a:lnTo>
                    <a:pt x="262168" y="14979"/>
                  </a:lnTo>
                  <a:lnTo>
                    <a:pt x="277554" y="19393"/>
                  </a:lnTo>
                  <a:lnTo>
                    <a:pt x="291073" y="25598"/>
                  </a:lnTo>
                  <a:lnTo>
                    <a:pt x="303349" y="32998"/>
                  </a:lnTo>
                  <a:lnTo>
                    <a:pt x="314795" y="41194"/>
                  </a:lnTo>
                  <a:lnTo>
                    <a:pt x="322426" y="53183"/>
                  </a:lnTo>
                  <a:lnTo>
                    <a:pt x="327514" y="67701"/>
                  </a:lnTo>
                  <a:lnTo>
                    <a:pt x="330905" y="83905"/>
                  </a:lnTo>
                  <a:lnTo>
                    <a:pt x="329904" y="97970"/>
                  </a:lnTo>
                  <a:lnTo>
                    <a:pt x="325973" y="110611"/>
                  </a:lnTo>
                  <a:lnTo>
                    <a:pt x="320090" y="122299"/>
                  </a:lnTo>
                  <a:lnTo>
                    <a:pt x="312905" y="133355"/>
                  </a:lnTo>
                  <a:lnTo>
                    <a:pt x="304853" y="143988"/>
                  </a:lnTo>
                  <a:lnTo>
                    <a:pt x="296222" y="154339"/>
                  </a:lnTo>
                  <a:lnTo>
                    <a:pt x="287205" y="166134"/>
                  </a:lnTo>
                  <a:lnTo>
                    <a:pt x="277931" y="178891"/>
                  </a:lnTo>
                  <a:lnTo>
                    <a:pt x="268486" y="192289"/>
                  </a:lnTo>
                  <a:lnTo>
                    <a:pt x="263820" y="207747"/>
                  </a:lnTo>
                  <a:lnTo>
                    <a:pt x="262342" y="224578"/>
                  </a:lnTo>
                  <a:lnTo>
                    <a:pt x="262987" y="242324"/>
                  </a:lnTo>
                  <a:lnTo>
                    <a:pt x="268311" y="255786"/>
                  </a:lnTo>
                  <a:lnTo>
                    <a:pt x="276754" y="266392"/>
                  </a:lnTo>
                  <a:lnTo>
                    <a:pt x="287278" y="275095"/>
                  </a:lnTo>
                  <a:lnTo>
                    <a:pt x="299187" y="285790"/>
                  </a:lnTo>
                  <a:lnTo>
                    <a:pt x="325470" y="310723"/>
                  </a:lnTo>
                  <a:lnTo>
                    <a:pt x="340962" y="322593"/>
                  </a:lnTo>
                  <a:lnTo>
                    <a:pt x="357815" y="333769"/>
                  </a:lnTo>
                  <a:lnTo>
                    <a:pt x="375577" y="344483"/>
                  </a:lnTo>
                  <a:lnTo>
                    <a:pt x="390680" y="354887"/>
                  </a:lnTo>
                  <a:lnTo>
                    <a:pt x="404011" y="365087"/>
                  </a:lnTo>
                  <a:lnTo>
                    <a:pt x="416162" y="375149"/>
                  </a:lnTo>
                  <a:lnTo>
                    <a:pt x="429156" y="385120"/>
                  </a:lnTo>
                  <a:lnTo>
                    <a:pt x="442713" y="395029"/>
                  </a:lnTo>
                  <a:lnTo>
                    <a:pt x="456645" y="404898"/>
                  </a:lnTo>
                  <a:lnTo>
                    <a:pt x="469196" y="416372"/>
                  </a:lnTo>
                  <a:lnTo>
                    <a:pt x="480825" y="428915"/>
                  </a:lnTo>
                  <a:lnTo>
                    <a:pt x="491841" y="442171"/>
                  </a:lnTo>
                  <a:lnTo>
                    <a:pt x="499185" y="457534"/>
                  </a:lnTo>
                  <a:lnTo>
                    <a:pt x="504081" y="474301"/>
                  </a:lnTo>
                  <a:lnTo>
                    <a:pt x="507345" y="492005"/>
                  </a:lnTo>
                  <a:lnTo>
                    <a:pt x="507890" y="510332"/>
                  </a:lnTo>
                  <a:lnTo>
                    <a:pt x="506621" y="529076"/>
                  </a:lnTo>
                  <a:lnTo>
                    <a:pt x="504144" y="548097"/>
                  </a:lnTo>
                  <a:lnTo>
                    <a:pt x="497599" y="564040"/>
                  </a:lnTo>
                  <a:lnTo>
                    <a:pt x="488342" y="577932"/>
                  </a:lnTo>
                  <a:lnTo>
                    <a:pt x="477276" y="590456"/>
                  </a:lnTo>
                  <a:lnTo>
                    <a:pt x="465005" y="602068"/>
                  </a:lnTo>
                  <a:lnTo>
                    <a:pt x="451931" y="613072"/>
                  </a:lnTo>
                  <a:lnTo>
                    <a:pt x="438320" y="623671"/>
                  </a:lnTo>
                  <a:lnTo>
                    <a:pt x="422721" y="634000"/>
                  </a:lnTo>
                  <a:lnTo>
                    <a:pt x="405796" y="644148"/>
                  </a:lnTo>
                  <a:lnTo>
                    <a:pt x="387988" y="654176"/>
                  </a:lnTo>
                  <a:lnTo>
                    <a:pt x="371221" y="662493"/>
                  </a:lnTo>
                  <a:lnTo>
                    <a:pt x="355149" y="669669"/>
                  </a:lnTo>
                  <a:lnTo>
                    <a:pt x="308324" y="6889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187275" y="8034349"/>
            <a:ext cx="3073756" cy="877674"/>
            <a:chOff x="2187275" y="8034349"/>
            <a:chExt cx="3073756" cy="877674"/>
          </a:xfrm>
        </p:grpSpPr>
        <p:sp>
          <p:nvSpPr>
            <p:cNvPr id="97" name="Freeform 96"/>
            <p:cNvSpPr/>
            <p:nvPr/>
          </p:nvSpPr>
          <p:spPr>
            <a:xfrm>
              <a:off x="2530163" y="8251329"/>
              <a:ext cx="88093" cy="557920"/>
            </a:xfrm>
            <a:custGeom>
              <a:avLst/>
              <a:gdLst/>
              <a:ahLst/>
              <a:cxnLst/>
              <a:rect l="0" t="0" r="0" b="0"/>
              <a:pathLst>
                <a:path w="88093" h="557920">
                  <a:moveTo>
                    <a:pt x="88092" y="0"/>
                  </a:moveTo>
                  <a:lnTo>
                    <a:pt x="80298" y="23382"/>
                  </a:lnTo>
                  <a:lnTo>
                    <a:pt x="78002" y="36796"/>
                  </a:lnTo>
                  <a:lnTo>
                    <a:pt x="76471" y="52264"/>
                  </a:lnTo>
                  <a:lnTo>
                    <a:pt x="75451" y="69101"/>
                  </a:lnTo>
                  <a:lnTo>
                    <a:pt x="73139" y="88482"/>
                  </a:lnTo>
                  <a:lnTo>
                    <a:pt x="69967" y="109559"/>
                  </a:lnTo>
                  <a:lnTo>
                    <a:pt x="66220" y="131768"/>
                  </a:lnTo>
                  <a:lnTo>
                    <a:pt x="63723" y="154730"/>
                  </a:lnTo>
                  <a:lnTo>
                    <a:pt x="62058" y="178196"/>
                  </a:lnTo>
                  <a:lnTo>
                    <a:pt x="60948" y="201996"/>
                  </a:lnTo>
                  <a:lnTo>
                    <a:pt x="58576" y="222756"/>
                  </a:lnTo>
                  <a:lnTo>
                    <a:pt x="55364" y="241490"/>
                  </a:lnTo>
                  <a:lnTo>
                    <a:pt x="51591" y="258874"/>
                  </a:lnTo>
                  <a:lnTo>
                    <a:pt x="49076" y="280251"/>
                  </a:lnTo>
                  <a:lnTo>
                    <a:pt x="47399" y="304291"/>
                  </a:lnTo>
                  <a:lnTo>
                    <a:pt x="46281" y="330106"/>
                  </a:lnTo>
                  <a:lnTo>
                    <a:pt x="43905" y="352209"/>
                  </a:lnTo>
                  <a:lnTo>
                    <a:pt x="40689" y="371839"/>
                  </a:lnTo>
                  <a:lnTo>
                    <a:pt x="23807" y="454096"/>
                  </a:lnTo>
                  <a:lnTo>
                    <a:pt x="19134" y="474022"/>
                  </a:lnTo>
                  <a:lnTo>
                    <a:pt x="14387" y="492200"/>
                  </a:lnTo>
                  <a:lnTo>
                    <a:pt x="0" y="557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187275" y="8324739"/>
              <a:ext cx="430981" cy="293643"/>
            </a:xfrm>
            <a:custGeom>
              <a:avLst/>
              <a:gdLst/>
              <a:ahLst/>
              <a:cxnLst/>
              <a:rect l="0" t="0" r="0" b="0"/>
              <a:pathLst>
                <a:path w="430981" h="293643">
                  <a:moveTo>
                    <a:pt x="430980" y="293642"/>
                  </a:moveTo>
                  <a:lnTo>
                    <a:pt x="399803" y="285848"/>
                  </a:lnTo>
                  <a:lnTo>
                    <a:pt x="384094" y="283552"/>
                  </a:lnTo>
                  <a:lnTo>
                    <a:pt x="367096" y="282021"/>
                  </a:lnTo>
                  <a:lnTo>
                    <a:pt x="349238" y="281001"/>
                  </a:lnTo>
                  <a:lnTo>
                    <a:pt x="330808" y="278690"/>
                  </a:lnTo>
                  <a:lnTo>
                    <a:pt x="311996" y="275517"/>
                  </a:lnTo>
                  <a:lnTo>
                    <a:pt x="292929" y="271771"/>
                  </a:lnTo>
                  <a:lnTo>
                    <a:pt x="272061" y="270905"/>
                  </a:lnTo>
                  <a:lnTo>
                    <a:pt x="249992" y="271958"/>
                  </a:lnTo>
                  <a:lnTo>
                    <a:pt x="227123" y="274292"/>
                  </a:lnTo>
                  <a:lnTo>
                    <a:pt x="205352" y="274217"/>
                  </a:lnTo>
                  <a:lnTo>
                    <a:pt x="184312" y="272536"/>
                  </a:lnTo>
                  <a:lnTo>
                    <a:pt x="163760" y="269783"/>
                  </a:lnTo>
                  <a:lnTo>
                    <a:pt x="143533" y="267948"/>
                  </a:lnTo>
                  <a:lnTo>
                    <a:pt x="123524" y="266725"/>
                  </a:lnTo>
                  <a:lnTo>
                    <a:pt x="103658" y="265910"/>
                  </a:lnTo>
                  <a:lnTo>
                    <a:pt x="85521" y="262103"/>
                  </a:lnTo>
                  <a:lnTo>
                    <a:pt x="68535" y="256303"/>
                  </a:lnTo>
                  <a:lnTo>
                    <a:pt x="52317" y="249173"/>
                  </a:lnTo>
                  <a:lnTo>
                    <a:pt x="39874" y="239525"/>
                  </a:lnTo>
                  <a:lnTo>
                    <a:pt x="29947" y="228200"/>
                  </a:lnTo>
                  <a:lnTo>
                    <a:pt x="21698" y="215755"/>
                  </a:lnTo>
                  <a:lnTo>
                    <a:pt x="14567" y="202566"/>
                  </a:lnTo>
                  <a:lnTo>
                    <a:pt x="8182" y="188877"/>
                  </a:lnTo>
                  <a:lnTo>
                    <a:pt x="2294" y="174859"/>
                  </a:lnTo>
                  <a:lnTo>
                    <a:pt x="0" y="160619"/>
                  </a:lnTo>
                  <a:lnTo>
                    <a:pt x="102" y="146232"/>
                  </a:lnTo>
                  <a:lnTo>
                    <a:pt x="1801" y="131746"/>
                  </a:lnTo>
                  <a:lnTo>
                    <a:pt x="4565" y="117195"/>
                  </a:lnTo>
                  <a:lnTo>
                    <a:pt x="8039" y="102600"/>
                  </a:lnTo>
                  <a:lnTo>
                    <a:pt x="11987" y="87976"/>
                  </a:lnTo>
                  <a:lnTo>
                    <a:pt x="20723" y="58677"/>
                  </a:lnTo>
                  <a:lnTo>
                    <a:pt x="345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706347" y="8034349"/>
              <a:ext cx="234915" cy="363802"/>
            </a:xfrm>
            <a:custGeom>
              <a:avLst/>
              <a:gdLst/>
              <a:ahLst/>
              <a:cxnLst/>
              <a:rect l="0" t="0" r="0" b="0"/>
              <a:pathLst>
                <a:path w="234915" h="363802">
                  <a:moveTo>
                    <a:pt x="0" y="40795"/>
                  </a:moveTo>
                  <a:lnTo>
                    <a:pt x="23383" y="25207"/>
                  </a:lnTo>
                  <a:lnTo>
                    <a:pt x="35165" y="18983"/>
                  </a:lnTo>
                  <a:lnTo>
                    <a:pt x="47913" y="13203"/>
                  </a:lnTo>
                  <a:lnTo>
                    <a:pt x="61307" y="7718"/>
                  </a:lnTo>
                  <a:lnTo>
                    <a:pt x="76761" y="4061"/>
                  </a:lnTo>
                  <a:lnTo>
                    <a:pt x="93589" y="1624"/>
                  </a:lnTo>
                  <a:lnTo>
                    <a:pt x="111333" y="0"/>
                  </a:lnTo>
                  <a:lnTo>
                    <a:pt x="126425" y="2179"/>
                  </a:lnTo>
                  <a:lnTo>
                    <a:pt x="139749" y="6894"/>
                  </a:lnTo>
                  <a:lnTo>
                    <a:pt x="151895" y="13300"/>
                  </a:lnTo>
                  <a:lnTo>
                    <a:pt x="159991" y="24097"/>
                  </a:lnTo>
                  <a:lnTo>
                    <a:pt x="165390" y="37819"/>
                  </a:lnTo>
                  <a:lnTo>
                    <a:pt x="168988" y="53493"/>
                  </a:lnTo>
                  <a:lnTo>
                    <a:pt x="168125" y="68837"/>
                  </a:lnTo>
                  <a:lnTo>
                    <a:pt x="164286" y="83960"/>
                  </a:lnTo>
                  <a:lnTo>
                    <a:pt x="158465" y="98935"/>
                  </a:lnTo>
                  <a:lnTo>
                    <a:pt x="151321" y="113814"/>
                  </a:lnTo>
                  <a:lnTo>
                    <a:pt x="143296" y="128626"/>
                  </a:lnTo>
                  <a:lnTo>
                    <a:pt x="134683" y="143396"/>
                  </a:lnTo>
                  <a:lnTo>
                    <a:pt x="127309" y="158136"/>
                  </a:lnTo>
                  <a:lnTo>
                    <a:pt x="120763" y="172856"/>
                  </a:lnTo>
                  <a:lnTo>
                    <a:pt x="114767" y="187564"/>
                  </a:lnTo>
                  <a:lnTo>
                    <a:pt x="107507" y="202263"/>
                  </a:lnTo>
                  <a:lnTo>
                    <a:pt x="99404" y="216958"/>
                  </a:lnTo>
                  <a:lnTo>
                    <a:pt x="90740" y="231647"/>
                  </a:lnTo>
                  <a:lnTo>
                    <a:pt x="83332" y="246334"/>
                  </a:lnTo>
                  <a:lnTo>
                    <a:pt x="76762" y="261019"/>
                  </a:lnTo>
                  <a:lnTo>
                    <a:pt x="70751" y="275704"/>
                  </a:lnTo>
                  <a:lnTo>
                    <a:pt x="70006" y="288756"/>
                  </a:lnTo>
                  <a:lnTo>
                    <a:pt x="72772" y="300720"/>
                  </a:lnTo>
                  <a:lnTo>
                    <a:pt x="77879" y="311959"/>
                  </a:lnTo>
                  <a:lnTo>
                    <a:pt x="86178" y="321083"/>
                  </a:lnTo>
                  <a:lnTo>
                    <a:pt x="96604" y="328797"/>
                  </a:lnTo>
                  <a:lnTo>
                    <a:pt x="108449" y="335571"/>
                  </a:lnTo>
                  <a:lnTo>
                    <a:pt x="124503" y="341718"/>
                  </a:lnTo>
                  <a:lnTo>
                    <a:pt x="143362" y="347448"/>
                  </a:lnTo>
                  <a:lnTo>
                    <a:pt x="234914" y="3638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955943" y="8515606"/>
              <a:ext cx="308325" cy="205551"/>
            </a:xfrm>
            <a:custGeom>
              <a:avLst/>
              <a:gdLst/>
              <a:ahLst/>
              <a:cxnLst/>
              <a:rect l="0" t="0" r="0" b="0"/>
              <a:pathLst>
                <a:path w="308325" h="205551">
                  <a:moveTo>
                    <a:pt x="308324" y="0"/>
                  </a:moveTo>
                  <a:lnTo>
                    <a:pt x="284941" y="7794"/>
                  </a:lnTo>
                  <a:lnTo>
                    <a:pt x="274791" y="13353"/>
                  </a:lnTo>
                  <a:lnTo>
                    <a:pt x="264760" y="20321"/>
                  </a:lnTo>
                  <a:lnTo>
                    <a:pt x="254811" y="28229"/>
                  </a:lnTo>
                  <a:lnTo>
                    <a:pt x="243284" y="36764"/>
                  </a:lnTo>
                  <a:lnTo>
                    <a:pt x="185270" y="78256"/>
                  </a:lnTo>
                  <a:lnTo>
                    <a:pt x="167559" y="91323"/>
                  </a:lnTo>
                  <a:lnTo>
                    <a:pt x="149227" y="103297"/>
                  </a:lnTo>
                  <a:lnTo>
                    <a:pt x="130480" y="114543"/>
                  </a:lnTo>
                  <a:lnTo>
                    <a:pt x="111457" y="125302"/>
                  </a:lnTo>
                  <a:lnTo>
                    <a:pt x="93881" y="137369"/>
                  </a:lnTo>
                  <a:lnTo>
                    <a:pt x="77269" y="150308"/>
                  </a:lnTo>
                  <a:lnTo>
                    <a:pt x="0" y="205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073400" y="8442196"/>
              <a:ext cx="102775" cy="352371"/>
            </a:xfrm>
            <a:custGeom>
              <a:avLst/>
              <a:gdLst/>
              <a:ahLst/>
              <a:cxnLst/>
              <a:rect l="0" t="0" r="0" b="0"/>
              <a:pathLst>
                <a:path w="102775" h="352371">
                  <a:moveTo>
                    <a:pt x="0" y="0"/>
                  </a:moveTo>
                  <a:lnTo>
                    <a:pt x="49015" y="147047"/>
                  </a:lnTo>
                  <a:lnTo>
                    <a:pt x="53884" y="163285"/>
                  </a:lnTo>
                  <a:lnTo>
                    <a:pt x="68531" y="215684"/>
                  </a:lnTo>
                  <a:lnTo>
                    <a:pt x="78310" y="247574"/>
                  </a:lnTo>
                  <a:lnTo>
                    <a:pt x="88095" y="278061"/>
                  </a:lnTo>
                  <a:lnTo>
                    <a:pt x="10277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352359" y="8368786"/>
              <a:ext cx="411374" cy="543237"/>
            </a:xfrm>
            <a:custGeom>
              <a:avLst/>
              <a:gdLst/>
              <a:ahLst/>
              <a:cxnLst/>
              <a:rect l="0" t="0" r="0" b="0"/>
              <a:pathLst>
                <a:path w="411374" h="543237">
                  <a:moveTo>
                    <a:pt x="0" y="0"/>
                  </a:moveTo>
                  <a:lnTo>
                    <a:pt x="31177" y="0"/>
                  </a:lnTo>
                  <a:lnTo>
                    <a:pt x="48517" y="1630"/>
                  </a:lnTo>
                  <a:lnTo>
                    <a:pt x="68234" y="4350"/>
                  </a:lnTo>
                  <a:lnTo>
                    <a:pt x="89536" y="7794"/>
                  </a:lnTo>
                  <a:lnTo>
                    <a:pt x="110262" y="11721"/>
                  </a:lnTo>
                  <a:lnTo>
                    <a:pt x="150692" y="20435"/>
                  </a:lnTo>
                  <a:lnTo>
                    <a:pt x="167347" y="26674"/>
                  </a:lnTo>
                  <a:lnTo>
                    <a:pt x="181712" y="34096"/>
                  </a:lnTo>
                  <a:lnTo>
                    <a:pt x="194552" y="42306"/>
                  </a:lnTo>
                  <a:lnTo>
                    <a:pt x="201481" y="54306"/>
                  </a:lnTo>
                  <a:lnTo>
                    <a:pt x="204468" y="68830"/>
                  </a:lnTo>
                  <a:lnTo>
                    <a:pt x="204828" y="85039"/>
                  </a:lnTo>
                  <a:lnTo>
                    <a:pt x="201806" y="99107"/>
                  </a:lnTo>
                  <a:lnTo>
                    <a:pt x="196529" y="111749"/>
                  </a:lnTo>
                  <a:lnTo>
                    <a:pt x="189747" y="123439"/>
                  </a:lnTo>
                  <a:lnTo>
                    <a:pt x="183595" y="136127"/>
                  </a:lnTo>
                  <a:lnTo>
                    <a:pt x="177862" y="149480"/>
                  </a:lnTo>
                  <a:lnTo>
                    <a:pt x="172409" y="163275"/>
                  </a:lnTo>
                  <a:lnTo>
                    <a:pt x="173668" y="175735"/>
                  </a:lnTo>
                  <a:lnTo>
                    <a:pt x="179401" y="187304"/>
                  </a:lnTo>
                  <a:lnTo>
                    <a:pt x="188117" y="198280"/>
                  </a:lnTo>
                  <a:lnTo>
                    <a:pt x="198822" y="207229"/>
                  </a:lnTo>
                  <a:lnTo>
                    <a:pt x="210852" y="214825"/>
                  </a:lnTo>
                  <a:lnTo>
                    <a:pt x="273119" y="246533"/>
                  </a:lnTo>
                  <a:lnTo>
                    <a:pt x="289748" y="254079"/>
                  </a:lnTo>
                  <a:lnTo>
                    <a:pt x="305728" y="260741"/>
                  </a:lnTo>
                  <a:lnTo>
                    <a:pt x="321275" y="266814"/>
                  </a:lnTo>
                  <a:lnTo>
                    <a:pt x="336534" y="274125"/>
                  </a:lnTo>
                  <a:lnTo>
                    <a:pt x="351601" y="282261"/>
                  </a:lnTo>
                  <a:lnTo>
                    <a:pt x="366539" y="290948"/>
                  </a:lnTo>
                  <a:lnTo>
                    <a:pt x="379761" y="300003"/>
                  </a:lnTo>
                  <a:lnTo>
                    <a:pt x="391838" y="309302"/>
                  </a:lnTo>
                  <a:lnTo>
                    <a:pt x="403152" y="318764"/>
                  </a:lnTo>
                  <a:lnTo>
                    <a:pt x="409064" y="331597"/>
                  </a:lnTo>
                  <a:lnTo>
                    <a:pt x="411373" y="346678"/>
                  </a:lnTo>
                  <a:lnTo>
                    <a:pt x="411282" y="363257"/>
                  </a:lnTo>
                  <a:lnTo>
                    <a:pt x="407958" y="379204"/>
                  </a:lnTo>
                  <a:lnTo>
                    <a:pt x="402480" y="394730"/>
                  </a:lnTo>
                  <a:lnTo>
                    <a:pt x="395564" y="409974"/>
                  </a:lnTo>
                  <a:lnTo>
                    <a:pt x="386060" y="423399"/>
                  </a:lnTo>
                  <a:lnTo>
                    <a:pt x="374830" y="435612"/>
                  </a:lnTo>
                  <a:lnTo>
                    <a:pt x="362449" y="447016"/>
                  </a:lnTo>
                  <a:lnTo>
                    <a:pt x="349301" y="457882"/>
                  </a:lnTo>
                  <a:lnTo>
                    <a:pt x="335642" y="468389"/>
                  </a:lnTo>
                  <a:lnTo>
                    <a:pt x="321642" y="478656"/>
                  </a:lnTo>
                  <a:lnTo>
                    <a:pt x="305783" y="488763"/>
                  </a:lnTo>
                  <a:lnTo>
                    <a:pt x="288685" y="498764"/>
                  </a:lnTo>
                  <a:lnTo>
                    <a:pt x="270761" y="508694"/>
                  </a:lnTo>
                  <a:lnTo>
                    <a:pt x="253918" y="516946"/>
                  </a:lnTo>
                  <a:lnTo>
                    <a:pt x="237795" y="524078"/>
                  </a:lnTo>
                  <a:lnTo>
                    <a:pt x="190867" y="5432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719411" y="8107691"/>
              <a:ext cx="308325" cy="334506"/>
            </a:xfrm>
            <a:custGeom>
              <a:avLst/>
              <a:gdLst/>
              <a:ahLst/>
              <a:cxnLst/>
              <a:rect l="0" t="0" r="0" b="0"/>
              <a:pathLst>
                <a:path w="308325" h="334506">
                  <a:moveTo>
                    <a:pt x="0" y="70227"/>
                  </a:moveTo>
                  <a:lnTo>
                    <a:pt x="7794" y="46845"/>
                  </a:lnTo>
                  <a:lnTo>
                    <a:pt x="14984" y="38325"/>
                  </a:lnTo>
                  <a:lnTo>
                    <a:pt x="24672" y="31015"/>
                  </a:lnTo>
                  <a:lnTo>
                    <a:pt x="36024" y="24509"/>
                  </a:lnTo>
                  <a:lnTo>
                    <a:pt x="50117" y="18541"/>
                  </a:lnTo>
                  <a:lnTo>
                    <a:pt x="66038" y="12931"/>
                  </a:lnTo>
                  <a:lnTo>
                    <a:pt x="83178" y="7560"/>
                  </a:lnTo>
                  <a:lnTo>
                    <a:pt x="102761" y="3979"/>
                  </a:lnTo>
                  <a:lnTo>
                    <a:pt x="123973" y="1591"/>
                  </a:lnTo>
                  <a:lnTo>
                    <a:pt x="146271" y="0"/>
                  </a:lnTo>
                  <a:lnTo>
                    <a:pt x="167662" y="570"/>
                  </a:lnTo>
                  <a:lnTo>
                    <a:pt x="188448" y="2582"/>
                  </a:lnTo>
                  <a:lnTo>
                    <a:pt x="208830" y="5554"/>
                  </a:lnTo>
                  <a:lnTo>
                    <a:pt x="222418" y="14061"/>
                  </a:lnTo>
                  <a:lnTo>
                    <a:pt x="231478" y="26258"/>
                  </a:lnTo>
                  <a:lnTo>
                    <a:pt x="237517" y="40914"/>
                  </a:lnTo>
                  <a:lnTo>
                    <a:pt x="238280" y="53948"/>
                  </a:lnTo>
                  <a:lnTo>
                    <a:pt x="235527" y="65900"/>
                  </a:lnTo>
                  <a:lnTo>
                    <a:pt x="230428" y="77131"/>
                  </a:lnTo>
                  <a:lnTo>
                    <a:pt x="223766" y="87880"/>
                  </a:lnTo>
                  <a:lnTo>
                    <a:pt x="216063" y="98310"/>
                  </a:lnTo>
                  <a:lnTo>
                    <a:pt x="207664" y="108525"/>
                  </a:lnTo>
                  <a:lnTo>
                    <a:pt x="197171" y="120230"/>
                  </a:lnTo>
                  <a:lnTo>
                    <a:pt x="172461" y="146285"/>
                  </a:lnTo>
                  <a:lnTo>
                    <a:pt x="160652" y="160084"/>
                  </a:lnTo>
                  <a:lnTo>
                    <a:pt x="149516" y="174178"/>
                  </a:lnTo>
                  <a:lnTo>
                    <a:pt x="138830" y="188468"/>
                  </a:lnTo>
                  <a:lnTo>
                    <a:pt x="128443" y="201258"/>
                  </a:lnTo>
                  <a:lnTo>
                    <a:pt x="118255" y="213046"/>
                  </a:lnTo>
                  <a:lnTo>
                    <a:pt x="108201" y="224169"/>
                  </a:lnTo>
                  <a:lnTo>
                    <a:pt x="103130" y="236477"/>
                  </a:lnTo>
                  <a:lnTo>
                    <a:pt x="101380" y="249577"/>
                  </a:lnTo>
                  <a:lnTo>
                    <a:pt x="101845" y="263204"/>
                  </a:lnTo>
                  <a:lnTo>
                    <a:pt x="107049" y="273920"/>
                  </a:lnTo>
                  <a:lnTo>
                    <a:pt x="115412" y="282696"/>
                  </a:lnTo>
                  <a:lnTo>
                    <a:pt x="125882" y="290177"/>
                  </a:lnTo>
                  <a:lnTo>
                    <a:pt x="139387" y="296796"/>
                  </a:lnTo>
                  <a:lnTo>
                    <a:pt x="154916" y="302841"/>
                  </a:lnTo>
                  <a:lnTo>
                    <a:pt x="171794" y="308502"/>
                  </a:lnTo>
                  <a:lnTo>
                    <a:pt x="189571" y="313907"/>
                  </a:lnTo>
                  <a:lnTo>
                    <a:pt x="207948" y="319141"/>
                  </a:lnTo>
                  <a:lnTo>
                    <a:pt x="308324" y="3345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057099" y="8633063"/>
              <a:ext cx="381735" cy="44047"/>
            </a:xfrm>
            <a:custGeom>
              <a:avLst/>
              <a:gdLst/>
              <a:ahLst/>
              <a:cxnLst/>
              <a:rect l="0" t="0" r="0" b="0"/>
              <a:pathLst>
                <a:path w="381735" h="44047">
                  <a:moveTo>
                    <a:pt x="0" y="44046"/>
                  </a:moveTo>
                  <a:lnTo>
                    <a:pt x="81742" y="23611"/>
                  </a:lnTo>
                  <a:lnTo>
                    <a:pt x="123334" y="14300"/>
                  </a:lnTo>
                  <a:lnTo>
                    <a:pt x="145845" y="9534"/>
                  </a:lnTo>
                  <a:lnTo>
                    <a:pt x="172272" y="6356"/>
                  </a:lnTo>
                  <a:lnTo>
                    <a:pt x="201309" y="4237"/>
                  </a:lnTo>
                  <a:lnTo>
                    <a:pt x="260762" y="1883"/>
                  </a:lnTo>
                  <a:lnTo>
                    <a:pt x="3817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115827" y="8823930"/>
              <a:ext cx="293643" cy="44047"/>
            </a:xfrm>
            <a:custGeom>
              <a:avLst/>
              <a:gdLst/>
              <a:ahLst/>
              <a:cxnLst/>
              <a:rect l="0" t="0" r="0" b="0"/>
              <a:pathLst>
                <a:path w="293643" h="44047">
                  <a:moveTo>
                    <a:pt x="0" y="44046"/>
                  </a:moveTo>
                  <a:lnTo>
                    <a:pt x="23383" y="36252"/>
                  </a:lnTo>
                  <a:lnTo>
                    <a:pt x="38427" y="33956"/>
                  </a:lnTo>
                  <a:lnTo>
                    <a:pt x="56614" y="32425"/>
                  </a:lnTo>
                  <a:lnTo>
                    <a:pt x="76895" y="31405"/>
                  </a:lnTo>
                  <a:lnTo>
                    <a:pt x="95310" y="29093"/>
                  </a:lnTo>
                  <a:lnTo>
                    <a:pt x="112480" y="25921"/>
                  </a:lnTo>
                  <a:lnTo>
                    <a:pt x="128821" y="22175"/>
                  </a:lnTo>
                  <a:lnTo>
                    <a:pt x="149503" y="19677"/>
                  </a:lnTo>
                  <a:lnTo>
                    <a:pt x="173079" y="18012"/>
                  </a:lnTo>
                  <a:lnTo>
                    <a:pt x="198585" y="16902"/>
                  </a:lnTo>
                  <a:lnTo>
                    <a:pt x="220482" y="14531"/>
                  </a:lnTo>
                  <a:lnTo>
                    <a:pt x="239975" y="11319"/>
                  </a:lnTo>
                  <a:lnTo>
                    <a:pt x="2936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541608" y="8474810"/>
              <a:ext cx="499191" cy="393167"/>
            </a:xfrm>
            <a:custGeom>
              <a:avLst/>
              <a:gdLst/>
              <a:ahLst/>
              <a:cxnLst/>
              <a:rect l="0" t="0" r="0" b="0"/>
              <a:pathLst>
                <a:path w="499191" h="393167">
                  <a:moveTo>
                    <a:pt x="0" y="40796"/>
                  </a:moveTo>
                  <a:lnTo>
                    <a:pt x="15588" y="25208"/>
                  </a:lnTo>
                  <a:lnTo>
                    <a:pt x="25074" y="18984"/>
                  </a:lnTo>
                  <a:lnTo>
                    <a:pt x="36292" y="13204"/>
                  </a:lnTo>
                  <a:lnTo>
                    <a:pt x="48664" y="7719"/>
                  </a:lnTo>
                  <a:lnTo>
                    <a:pt x="63438" y="4063"/>
                  </a:lnTo>
                  <a:lnTo>
                    <a:pt x="79813" y="1625"/>
                  </a:lnTo>
                  <a:lnTo>
                    <a:pt x="97254" y="0"/>
                  </a:lnTo>
                  <a:lnTo>
                    <a:pt x="112145" y="2179"/>
                  </a:lnTo>
                  <a:lnTo>
                    <a:pt x="125335" y="6895"/>
                  </a:lnTo>
                  <a:lnTo>
                    <a:pt x="137390" y="13301"/>
                  </a:lnTo>
                  <a:lnTo>
                    <a:pt x="145428" y="24098"/>
                  </a:lnTo>
                  <a:lnTo>
                    <a:pt x="150786" y="37820"/>
                  </a:lnTo>
                  <a:lnTo>
                    <a:pt x="154358" y="53495"/>
                  </a:lnTo>
                  <a:lnTo>
                    <a:pt x="156739" y="72100"/>
                  </a:lnTo>
                  <a:lnTo>
                    <a:pt x="158327" y="92661"/>
                  </a:lnTo>
                  <a:lnTo>
                    <a:pt x="159385" y="114525"/>
                  </a:lnTo>
                  <a:lnTo>
                    <a:pt x="160561" y="156219"/>
                  </a:lnTo>
                  <a:lnTo>
                    <a:pt x="160875" y="176474"/>
                  </a:lnTo>
                  <a:lnTo>
                    <a:pt x="162715" y="194870"/>
                  </a:lnTo>
                  <a:lnTo>
                    <a:pt x="165574" y="212029"/>
                  </a:lnTo>
                  <a:lnTo>
                    <a:pt x="169111" y="228361"/>
                  </a:lnTo>
                  <a:lnTo>
                    <a:pt x="173100" y="244144"/>
                  </a:lnTo>
                  <a:lnTo>
                    <a:pt x="177391" y="259560"/>
                  </a:lnTo>
                  <a:lnTo>
                    <a:pt x="181883" y="274731"/>
                  </a:lnTo>
                  <a:lnTo>
                    <a:pt x="189771" y="288108"/>
                  </a:lnTo>
                  <a:lnTo>
                    <a:pt x="199924" y="300289"/>
                  </a:lnTo>
                  <a:lnTo>
                    <a:pt x="211587" y="311672"/>
                  </a:lnTo>
                  <a:lnTo>
                    <a:pt x="225888" y="322523"/>
                  </a:lnTo>
                  <a:lnTo>
                    <a:pt x="241947" y="333020"/>
                  </a:lnTo>
                  <a:lnTo>
                    <a:pt x="259178" y="343281"/>
                  </a:lnTo>
                  <a:lnTo>
                    <a:pt x="277191" y="353383"/>
                  </a:lnTo>
                  <a:lnTo>
                    <a:pt x="314607" y="373310"/>
                  </a:lnTo>
                  <a:lnTo>
                    <a:pt x="335351" y="379928"/>
                  </a:lnTo>
                  <a:lnTo>
                    <a:pt x="357337" y="384341"/>
                  </a:lnTo>
                  <a:lnTo>
                    <a:pt x="380152" y="387283"/>
                  </a:lnTo>
                  <a:lnTo>
                    <a:pt x="401886" y="389244"/>
                  </a:lnTo>
                  <a:lnTo>
                    <a:pt x="422902" y="390551"/>
                  </a:lnTo>
                  <a:lnTo>
                    <a:pt x="499190" y="3931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761839" y="8500924"/>
              <a:ext cx="73411" cy="367053"/>
            </a:xfrm>
            <a:custGeom>
              <a:avLst/>
              <a:gdLst/>
              <a:ahLst/>
              <a:cxnLst/>
              <a:rect l="0" t="0" r="0" b="0"/>
              <a:pathLst>
                <a:path w="73411" h="367053">
                  <a:moveTo>
                    <a:pt x="73410" y="0"/>
                  </a:moveTo>
                  <a:lnTo>
                    <a:pt x="65616" y="23383"/>
                  </a:lnTo>
                  <a:lnTo>
                    <a:pt x="63320" y="38427"/>
                  </a:lnTo>
                  <a:lnTo>
                    <a:pt x="61790" y="56614"/>
                  </a:lnTo>
                  <a:lnTo>
                    <a:pt x="60769" y="76895"/>
                  </a:lnTo>
                  <a:lnTo>
                    <a:pt x="59635" y="116830"/>
                  </a:lnTo>
                  <a:lnTo>
                    <a:pt x="59333" y="136615"/>
                  </a:lnTo>
                  <a:lnTo>
                    <a:pt x="57500" y="156331"/>
                  </a:lnTo>
                  <a:lnTo>
                    <a:pt x="54647" y="176000"/>
                  </a:lnTo>
                  <a:lnTo>
                    <a:pt x="51113" y="195638"/>
                  </a:lnTo>
                  <a:lnTo>
                    <a:pt x="45495" y="215255"/>
                  </a:lnTo>
                  <a:lnTo>
                    <a:pt x="38486" y="234859"/>
                  </a:lnTo>
                  <a:lnTo>
                    <a:pt x="30552" y="254453"/>
                  </a:lnTo>
                  <a:lnTo>
                    <a:pt x="23630" y="274041"/>
                  </a:lnTo>
                  <a:lnTo>
                    <a:pt x="17385" y="293626"/>
                  </a:lnTo>
                  <a:lnTo>
                    <a:pt x="0" y="367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026116" y="8195851"/>
              <a:ext cx="234915" cy="334438"/>
            </a:xfrm>
            <a:custGeom>
              <a:avLst/>
              <a:gdLst/>
              <a:ahLst/>
              <a:cxnLst/>
              <a:rect l="0" t="0" r="0" b="0"/>
              <a:pathLst>
                <a:path w="234915" h="334438">
                  <a:moveTo>
                    <a:pt x="0" y="40796"/>
                  </a:moveTo>
                  <a:lnTo>
                    <a:pt x="15589" y="25208"/>
                  </a:lnTo>
                  <a:lnTo>
                    <a:pt x="25074" y="18984"/>
                  </a:lnTo>
                  <a:lnTo>
                    <a:pt x="36292" y="13204"/>
                  </a:lnTo>
                  <a:lnTo>
                    <a:pt x="48665" y="7719"/>
                  </a:lnTo>
                  <a:lnTo>
                    <a:pt x="63439" y="4063"/>
                  </a:lnTo>
                  <a:lnTo>
                    <a:pt x="79814" y="1625"/>
                  </a:lnTo>
                  <a:lnTo>
                    <a:pt x="97256" y="0"/>
                  </a:lnTo>
                  <a:lnTo>
                    <a:pt x="115409" y="547"/>
                  </a:lnTo>
                  <a:lnTo>
                    <a:pt x="134036" y="2544"/>
                  </a:lnTo>
                  <a:lnTo>
                    <a:pt x="152980" y="5507"/>
                  </a:lnTo>
                  <a:lnTo>
                    <a:pt x="167241" y="14007"/>
                  </a:lnTo>
                  <a:lnTo>
                    <a:pt x="178379" y="26199"/>
                  </a:lnTo>
                  <a:lnTo>
                    <a:pt x="187436" y="40853"/>
                  </a:lnTo>
                  <a:lnTo>
                    <a:pt x="191842" y="55516"/>
                  </a:lnTo>
                  <a:lnTo>
                    <a:pt x="193149" y="70186"/>
                  </a:lnTo>
                  <a:lnTo>
                    <a:pt x="192388" y="84859"/>
                  </a:lnTo>
                  <a:lnTo>
                    <a:pt x="188619" y="99536"/>
                  </a:lnTo>
                  <a:lnTo>
                    <a:pt x="182843" y="114214"/>
                  </a:lnTo>
                  <a:lnTo>
                    <a:pt x="150130" y="180730"/>
                  </a:lnTo>
                  <a:lnTo>
                    <a:pt x="140870" y="196077"/>
                  </a:lnTo>
                  <a:lnTo>
                    <a:pt x="131435" y="209570"/>
                  </a:lnTo>
                  <a:lnTo>
                    <a:pt x="121881" y="221828"/>
                  </a:lnTo>
                  <a:lnTo>
                    <a:pt x="118775" y="234894"/>
                  </a:lnTo>
                  <a:lnTo>
                    <a:pt x="119967" y="248499"/>
                  </a:lnTo>
                  <a:lnTo>
                    <a:pt x="124025" y="262463"/>
                  </a:lnTo>
                  <a:lnTo>
                    <a:pt x="131623" y="273404"/>
                  </a:lnTo>
                  <a:lnTo>
                    <a:pt x="141584" y="282329"/>
                  </a:lnTo>
                  <a:lnTo>
                    <a:pt x="153117" y="289910"/>
                  </a:lnTo>
                  <a:lnTo>
                    <a:pt x="165701" y="296596"/>
                  </a:lnTo>
                  <a:lnTo>
                    <a:pt x="178984" y="302684"/>
                  </a:lnTo>
                  <a:lnTo>
                    <a:pt x="234914" y="334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143290" y="8974421"/>
            <a:ext cx="524468" cy="689542"/>
            <a:chOff x="2143290" y="8974421"/>
            <a:chExt cx="524468" cy="689542"/>
          </a:xfrm>
        </p:grpSpPr>
        <p:sp>
          <p:nvSpPr>
            <p:cNvPr id="110" name="Freeform 109"/>
            <p:cNvSpPr/>
            <p:nvPr/>
          </p:nvSpPr>
          <p:spPr>
            <a:xfrm>
              <a:off x="2143290" y="9029479"/>
              <a:ext cx="36706" cy="568933"/>
            </a:xfrm>
            <a:custGeom>
              <a:avLst/>
              <a:gdLst/>
              <a:ahLst/>
              <a:cxnLst/>
              <a:rect l="0" t="0" r="0" b="0"/>
              <a:pathLst>
                <a:path w="36706" h="568933">
                  <a:moveTo>
                    <a:pt x="0" y="0"/>
                  </a:moveTo>
                  <a:lnTo>
                    <a:pt x="0" y="127722"/>
                  </a:lnTo>
                  <a:lnTo>
                    <a:pt x="2039" y="152441"/>
                  </a:lnTo>
                  <a:lnTo>
                    <a:pt x="5438" y="175038"/>
                  </a:lnTo>
                  <a:lnTo>
                    <a:pt x="9743" y="196220"/>
                  </a:lnTo>
                  <a:lnTo>
                    <a:pt x="12613" y="218498"/>
                  </a:lnTo>
                  <a:lnTo>
                    <a:pt x="14526" y="241507"/>
                  </a:lnTo>
                  <a:lnTo>
                    <a:pt x="15801" y="265003"/>
                  </a:lnTo>
                  <a:lnTo>
                    <a:pt x="17219" y="312861"/>
                  </a:lnTo>
                  <a:lnTo>
                    <a:pt x="18129" y="419789"/>
                  </a:lnTo>
                  <a:lnTo>
                    <a:pt x="20242" y="445033"/>
                  </a:lnTo>
                  <a:lnTo>
                    <a:pt x="23691" y="467980"/>
                  </a:lnTo>
                  <a:lnTo>
                    <a:pt x="36705" y="5689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311371" y="8974421"/>
              <a:ext cx="292515" cy="689542"/>
            </a:xfrm>
            <a:custGeom>
              <a:avLst/>
              <a:gdLst/>
              <a:ahLst/>
              <a:cxnLst/>
              <a:rect l="0" t="0" r="0" b="0"/>
              <a:pathLst>
                <a:path w="292515" h="689542">
                  <a:moveTo>
                    <a:pt x="70503" y="0"/>
                  </a:moveTo>
                  <a:lnTo>
                    <a:pt x="51017" y="29228"/>
                  </a:lnTo>
                  <a:lnTo>
                    <a:pt x="43238" y="43956"/>
                  </a:lnTo>
                  <a:lnTo>
                    <a:pt x="36013" y="59891"/>
                  </a:lnTo>
                  <a:lnTo>
                    <a:pt x="29157" y="76633"/>
                  </a:lnTo>
                  <a:lnTo>
                    <a:pt x="24586" y="95950"/>
                  </a:lnTo>
                  <a:lnTo>
                    <a:pt x="21539" y="116986"/>
                  </a:lnTo>
                  <a:lnTo>
                    <a:pt x="19508" y="139166"/>
                  </a:lnTo>
                  <a:lnTo>
                    <a:pt x="16114" y="164149"/>
                  </a:lnTo>
                  <a:lnTo>
                    <a:pt x="6906" y="219096"/>
                  </a:lnTo>
                  <a:lnTo>
                    <a:pt x="3635" y="245985"/>
                  </a:lnTo>
                  <a:lnTo>
                    <a:pt x="1454" y="272066"/>
                  </a:lnTo>
                  <a:lnTo>
                    <a:pt x="0" y="297611"/>
                  </a:lnTo>
                  <a:lnTo>
                    <a:pt x="1070" y="324836"/>
                  </a:lnTo>
                  <a:lnTo>
                    <a:pt x="3822" y="353183"/>
                  </a:lnTo>
                  <a:lnTo>
                    <a:pt x="7697" y="382276"/>
                  </a:lnTo>
                  <a:lnTo>
                    <a:pt x="10279" y="411868"/>
                  </a:lnTo>
                  <a:lnTo>
                    <a:pt x="12001" y="441791"/>
                  </a:lnTo>
                  <a:lnTo>
                    <a:pt x="13149" y="471936"/>
                  </a:lnTo>
                  <a:lnTo>
                    <a:pt x="17993" y="500189"/>
                  </a:lnTo>
                  <a:lnTo>
                    <a:pt x="25300" y="527181"/>
                  </a:lnTo>
                  <a:lnTo>
                    <a:pt x="34250" y="553333"/>
                  </a:lnTo>
                  <a:lnTo>
                    <a:pt x="46334" y="576885"/>
                  </a:lnTo>
                  <a:lnTo>
                    <a:pt x="60508" y="598703"/>
                  </a:lnTo>
                  <a:lnTo>
                    <a:pt x="76075" y="619367"/>
                  </a:lnTo>
                  <a:lnTo>
                    <a:pt x="90531" y="637221"/>
                  </a:lnTo>
                  <a:lnTo>
                    <a:pt x="104247" y="653202"/>
                  </a:lnTo>
                  <a:lnTo>
                    <a:pt x="117469" y="667935"/>
                  </a:lnTo>
                  <a:lnTo>
                    <a:pt x="134440" y="677756"/>
                  </a:lnTo>
                  <a:lnTo>
                    <a:pt x="153911" y="684304"/>
                  </a:lnTo>
                  <a:lnTo>
                    <a:pt x="175049" y="688669"/>
                  </a:lnTo>
                  <a:lnTo>
                    <a:pt x="197297" y="689541"/>
                  </a:lnTo>
                  <a:lnTo>
                    <a:pt x="220286" y="688082"/>
                  </a:lnTo>
                  <a:lnTo>
                    <a:pt x="243768" y="685070"/>
                  </a:lnTo>
                  <a:lnTo>
                    <a:pt x="265541" y="678985"/>
                  </a:lnTo>
                  <a:lnTo>
                    <a:pt x="286174" y="670849"/>
                  </a:lnTo>
                  <a:lnTo>
                    <a:pt x="292514" y="667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400226" y="9310341"/>
              <a:ext cx="267532" cy="233013"/>
            </a:xfrm>
            <a:custGeom>
              <a:avLst/>
              <a:gdLst/>
              <a:ahLst/>
              <a:cxnLst/>
              <a:rect l="0" t="0" r="0" b="0"/>
              <a:pathLst>
                <a:path w="267532" h="233013">
                  <a:moveTo>
                    <a:pt x="267531" y="112053"/>
                  </a:moveTo>
                  <a:lnTo>
                    <a:pt x="267109" y="111246"/>
                  </a:lnTo>
                  <a:lnTo>
                    <a:pt x="224733" y="47184"/>
                  </a:lnTo>
                  <a:lnTo>
                    <a:pt x="210998" y="33677"/>
                  </a:lnTo>
                  <a:lnTo>
                    <a:pt x="195723" y="22633"/>
                  </a:lnTo>
                  <a:lnTo>
                    <a:pt x="179422" y="13231"/>
                  </a:lnTo>
                  <a:lnTo>
                    <a:pt x="160399" y="6963"/>
                  </a:lnTo>
                  <a:lnTo>
                    <a:pt x="139559" y="2785"/>
                  </a:lnTo>
                  <a:lnTo>
                    <a:pt x="117510" y="0"/>
                  </a:lnTo>
                  <a:lnTo>
                    <a:pt x="100771" y="4260"/>
                  </a:lnTo>
                  <a:lnTo>
                    <a:pt x="87573" y="13217"/>
                  </a:lnTo>
                  <a:lnTo>
                    <a:pt x="76734" y="25306"/>
                  </a:lnTo>
                  <a:lnTo>
                    <a:pt x="65431" y="39484"/>
                  </a:lnTo>
                  <a:lnTo>
                    <a:pt x="53817" y="55053"/>
                  </a:lnTo>
                  <a:lnTo>
                    <a:pt x="41995" y="71549"/>
                  </a:lnTo>
                  <a:lnTo>
                    <a:pt x="32075" y="90704"/>
                  </a:lnTo>
                  <a:lnTo>
                    <a:pt x="23423" y="111631"/>
                  </a:lnTo>
                  <a:lnTo>
                    <a:pt x="0" y="233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Freeform 113"/>
          <p:cNvSpPr/>
          <p:nvPr/>
        </p:nvSpPr>
        <p:spPr>
          <a:xfrm>
            <a:off x="3364613" y="9084537"/>
            <a:ext cx="136771" cy="145379"/>
          </a:xfrm>
          <a:custGeom>
            <a:avLst/>
            <a:gdLst/>
            <a:ahLst/>
            <a:cxnLst/>
            <a:rect l="0" t="0" r="0" b="0"/>
            <a:pathLst>
              <a:path w="136771" h="145379">
                <a:moveTo>
                  <a:pt x="0" y="145378"/>
                </a:moveTo>
                <a:lnTo>
                  <a:pt x="2122" y="143887"/>
                </a:lnTo>
                <a:lnTo>
                  <a:pt x="16417" y="132629"/>
                </a:lnTo>
                <a:lnTo>
                  <a:pt x="30025" y="121046"/>
                </a:lnTo>
                <a:lnTo>
                  <a:pt x="43176" y="109246"/>
                </a:lnTo>
                <a:lnTo>
                  <a:pt x="68663" y="85259"/>
                </a:lnTo>
                <a:lnTo>
                  <a:pt x="81169" y="73152"/>
                </a:lnTo>
                <a:lnTo>
                  <a:pt x="1367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275043" y="9052935"/>
            <a:ext cx="207988" cy="34637"/>
          </a:xfrm>
          <a:custGeom>
            <a:avLst/>
            <a:gdLst/>
            <a:ahLst/>
            <a:cxnLst/>
            <a:rect l="0" t="0" r="0" b="0"/>
            <a:pathLst>
              <a:path w="207988" h="34637">
                <a:moveTo>
                  <a:pt x="207987" y="31602"/>
                </a:moveTo>
                <a:lnTo>
                  <a:pt x="188501" y="12117"/>
                </a:lnTo>
                <a:lnTo>
                  <a:pt x="172565" y="6377"/>
                </a:lnTo>
                <a:lnTo>
                  <a:pt x="151746" y="2551"/>
                </a:lnTo>
                <a:lnTo>
                  <a:pt x="127670" y="0"/>
                </a:lnTo>
                <a:lnTo>
                  <a:pt x="105502" y="338"/>
                </a:lnTo>
                <a:lnTo>
                  <a:pt x="84606" y="2602"/>
                </a:lnTo>
                <a:lnTo>
                  <a:pt x="64557" y="6152"/>
                </a:lnTo>
                <a:lnTo>
                  <a:pt x="45074" y="12596"/>
                </a:lnTo>
                <a:lnTo>
                  <a:pt x="25968" y="20971"/>
                </a:lnTo>
                <a:lnTo>
                  <a:pt x="7113" y="30633"/>
                </a:lnTo>
                <a:lnTo>
                  <a:pt x="0" y="346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528694" y="9359827"/>
            <a:ext cx="120880" cy="293642"/>
          </a:xfrm>
          <a:custGeom>
            <a:avLst/>
            <a:gdLst/>
            <a:ahLst/>
            <a:cxnLst/>
            <a:rect l="0" t="0" r="0" b="0"/>
            <a:pathLst>
              <a:path w="120880" h="293642">
                <a:moveTo>
                  <a:pt x="73411" y="0"/>
                </a:moveTo>
                <a:lnTo>
                  <a:pt x="102639" y="9742"/>
                </a:lnTo>
                <a:lnTo>
                  <a:pt x="109210" y="18730"/>
                </a:lnTo>
                <a:lnTo>
                  <a:pt x="111551" y="30839"/>
                </a:lnTo>
                <a:lnTo>
                  <a:pt x="111073" y="45029"/>
                </a:lnTo>
                <a:lnTo>
                  <a:pt x="112793" y="60607"/>
                </a:lnTo>
                <a:lnTo>
                  <a:pt x="115979" y="77110"/>
                </a:lnTo>
                <a:lnTo>
                  <a:pt x="120142" y="94229"/>
                </a:lnTo>
                <a:lnTo>
                  <a:pt x="120879" y="111759"/>
                </a:lnTo>
                <a:lnTo>
                  <a:pt x="119330" y="129564"/>
                </a:lnTo>
                <a:lnTo>
                  <a:pt x="116259" y="147551"/>
                </a:lnTo>
                <a:lnTo>
                  <a:pt x="112172" y="165660"/>
                </a:lnTo>
                <a:lnTo>
                  <a:pt x="107409" y="183850"/>
                </a:lnTo>
                <a:lnTo>
                  <a:pt x="102193" y="202095"/>
                </a:lnTo>
                <a:lnTo>
                  <a:pt x="94638" y="218336"/>
                </a:lnTo>
                <a:lnTo>
                  <a:pt x="85523" y="233241"/>
                </a:lnTo>
                <a:lnTo>
                  <a:pt x="75368" y="247257"/>
                </a:lnTo>
                <a:lnTo>
                  <a:pt x="62481" y="258640"/>
                </a:lnTo>
                <a:lnTo>
                  <a:pt x="47771" y="268268"/>
                </a:lnTo>
                <a:lnTo>
                  <a:pt x="0" y="2936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2785631" y="8975824"/>
            <a:ext cx="2037139" cy="640940"/>
            <a:chOff x="2785631" y="8975824"/>
            <a:chExt cx="2037139" cy="640940"/>
          </a:xfrm>
        </p:grpSpPr>
        <p:sp>
          <p:nvSpPr>
            <p:cNvPr id="117" name="Freeform 116"/>
            <p:cNvSpPr/>
            <p:nvPr/>
          </p:nvSpPr>
          <p:spPr>
            <a:xfrm>
              <a:off x="2840689" y="9341473"/>
              <a:ext cx="18353" cy="238585"/>
            </a:xfrm>
            <a:custGeom>
              <a:avLst/>
              <a:gdLst/>
              <a:ahLst/>
              <a:cxnLst/>
              <a:rect l="0" t="0" r="0" b="0"/>
              <a:pathLst>
                <a:path w="18353" h="238585">
                  <a:moveTo>
                    <a:pt x="0" y="0"/>
                  </a:moveTo>
                  <a:lnTo>
                    <a:pt x="0" y="38972"/>
                  </a:lnTo>
                  <a:lnTo>
                    <a:pt x="2039" y="56570"/>
                  </a:lnTo>
                  <a:lnTo>
                    <a:pt x="5438" y="74419"/>
                  </a:lnTo>
                  <a:lnTo>
                    <a:pt x="9743" y="92436"/>
                  </a:lnTo>
                  <a:lnTo>
                    <a:pt x="12612" y="112604"/>
                  </a:lnTo>
                  <a:lnTo>
                    <a:pt x="14526" y="134205"/>
                  </a:lnTo>
                  <a:lnTo>
                    <a:pt x="18352" y="2385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785631" y="9469942"/>
              <a:ext cx="128469" cy="18354"/>
            </a:xfrm>
            <a:custGeom>
              <a:avLst/>
              <a:gdLst/>
              <a:ahLst/>
              <a:cxnLst/>
              <a:rect l="0" t="0" r="0" b="0"/>
              <a:pathLst>
                <a:path w="128469" h="18354">
                  <a:moveTo>
                    <a:pt x="0" y="0"/>
                  </a:moveTo>
                  <a:lnTo>
                    <a:pt x="29228" y="9743"/>
                  </a:lnTo>
                  <a:lnTo>
                    <a:pt x="45995" y="12613"/>
                  </a:lnTo>
                  <a:lnTo>
                    <a:pt x="65329" y="14527"/>
                  </a:lnTo>
                  <a:lnTo>
                    <a:pt x="128468" y="183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179265" y="8975824"/>
              <a:ext cx="322119" cy="640940"/>
            </a:xfrm>
            <a:custGeom>
              <a:avLst/>
              <a:gdLst/>
              <a:ahLst/>
              <a:cxnLst/>
              <a:rect l="0" t="0" r="0" b="0"/>
              <a:pathLst>
                <a:path w="322119" h="640940">
                  <a:moveTo>
                    <a:pt x="303765" y="108713"/>
                  </a:moveTo>
                  <a:lnTo>
                    <a:pt x="294022" y="79485"/>
                  </a:lnTo>
                  <a:lnTo>
                    <a:pt x="285035" y="66796"/>
                  </a:lnTo>
                  <a:lnTo>
                    <a:pt x="272925" y="54260"/>
                  </a:lnTo>
                  <a:lnTo>
                    <a:pt x="258735" y="41824"/>
                  </a:lnTo>
                  <a:lnTo>
                    <a:pt x="243157" y="31493"/>
                  </a:lnTo>
                  <a:lnTo>
                    <a:pt x="226655" y="22567"/>
                  </a:lnTo>
                  <a:lnTo>
                    <a:pt x="209535" y="14577"/>
                  </a:lnTo>
                  <a:lnTo>
                    <a:pt x="189965" y="9251"/>
                  </a:lnTo>
                  <a:lnTo>
                    <a:pt x="168762" y="5700"/>
                  </a:lnTo>
                  <a:lnTo>
                    <a:pt x="146470" y="3333"/>
                  </a:lnTo>
                  <a:lnTo>
                    <a:pt x="123452" y="1754"/>
                  </a:lnTo>
                  <a:lnTo>
                    <a:pt x="99950" y="702"/>
                  </a:lnTo>
                  <a:lnTo>
                    <a:pt x="76125" y="0"/>
                  </a:lnTo>
                  <a:lnTo>
                    <a:pt x="56164" y="3611"/>
                  </a:lnTo>
                  <a:lnTo>
                    <a:pt x="38778" y="10097"/>
                  </a:lnTo>
                  <a:lnTo>
                    <a:pt x="23109" y="18499"/>
                  </a:lnTo>
                  <a:lnTo>
                    <a:pt x="12663" y="32257"/>
                  </a:lnTo>
                  <a:lnTo>
                    <a:pt x="5699" y="49586"/>
                  </a:lnTo>
                  <a:lnTo>
                    <a:pt x="1056" y="69295"/>
                  </a:lnTo>
                  <a:lnTo>
                    <a:pt x="0" y="88552"/>
                  </a:lnTo>
                  <a:lnTo>
                    <a:pt x="1336" y="107507"/>
                  </a:lnTo>
                  <a:lnTo>
                    <a:pt x="4265" y="126262"/>
                  </a:lnTo>
                  <a:lnTo>
                    <a:pt x="8257" y="144882"/>
                  </a:lnTo>
                  <a:lnTo>
                    <a:pt x="12957" y="163414"/>
                  </a:lnTo>
                  <a:lnTo>
                    <a:pt x="18130" y="181886"/>
                  </a:lnTo>
                  <a:lnTo>
                    <a:pt x="25657" y="198278"/>
                  </a:lnTo>
                  <a:lnTo>
                    <a:pt x="34753" y="213286"/>
                  </a:lnTo>
                  <a:lnTo>
                    <a:pt x="44896" y="227369"/>
                  </a:lnTo>
                  <a:lnTo>
                    <a:pt x="57775" y="238797"/>
                  </a:lnTo>
                  <a:lnTo>
                    <a:pt x="72479" y="248454"/>
                  </a:lnTo>
                  <a:lnTo>
                    <a:pt x="88399" y="256932"/>
                  </a:lnTo>
                  <a:lnTo>
                    <a:pt x="105129" y="264622"/>
                  </a:lnTo>
                  <a:lnTo>
                    <a:pt x="122401" y="271789"/>
                  </a:lnTo>
                  <a:lnTo>
                    <a:pt x="140033" y="278605"/>
                  </a:lnTo>
                  <a:lnTo>
                    <a:pt x="157905" y="281111"/>
                  </a:lnTo>
                  <a:lnTo>
                    <a:pt x="175937" y="280742"/>
                  </a:lnTo>
                  <a:lnTo>
                    <a:pt x="194076" y="278457"/>
                  </a:lnTo>
                  <a:lnTo>
                    <a:pt x="210247" y="272855"/>
                  </a:lnTo>
                  <a:lnTo>
                    <a:pt x="225107" y="265042"/>
                  </a:lnTo>
                  <a:lnTo>
                    <a:pt x="239091" y="255755"/>
                  </a:lnTo>
                  <a:lnTo>
                    <a:pt x="252492" y="243447"/>
                  </a:lnTo>
                  <a:lnTo>
                    <a:pt x="265505" y="229124"/>
                  </a:lnTo>
                  <a:lnTo>
                    <a:pt x="278258" y="213456"/>
                  </a:lnTo>
                  <a:lnTo>
                    <a:pt x="286760" y="194855"/>
                  </a:lnTo>
                  <a:lnTo>
                    <a:pt x="292428" y="174298"/>
                  </a:lnTo>
                  <a:lnTo>
                    <a:pt x="296207" y="152436"/>
                  </a:lnTo>
                  <a:lnTo>
                    <a:pt x="298726" y="146019"/>
                  </a:lnTo>
                  <a:lnTo>
                    <a:pt x="300406" y="149898"/>
                  </a:lnTo>
                  <a:lnTo>
                    <a:pt x="301525" y="160640"/>
                  </a:lnTo>
                  <a:lnTo>
                    <a:pt x="304311" y="173918"/>
                  </a:lnTo>
                  <a:lnTo>
                    <a:pt x="308207" y="188888"/>
                  </a:lnTo>
                  <a:lnTo>
                    <a:pt x="312844" y="204986"/>
                  </a:lnTo>
                  <a:lnTo>
                    <a:pt x="315935" y="225914"/>
                  </a:lnTo>
                  <a:lnTo>
                    <a:pt x="317996" y="250061"/>
                  </a:lnTo>
                  <a:lnTo>
                    <a:pt x="319370" y="276356"/>
                  </a:lnTo>
                  <a:lnTo>
                    <a:pt x="320896" y="327323"/>
                  </a:lnTo>
                  <a:lnTo>
                    <a:pt x="322011" y="475623"/>
                  </a:lnTo>
                  <a:lnTo>
                    <a:pt x="322118" y="640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593145" y="9323121"/>
              <a:ext cx="385406" cy="18353"/>
            </a:xfrm>
            <a:custGeom>
              <a:avLst/>
              <a:gdLst/>
              <a:ahLst/>
              <a:cxnLst/>
              <a:rect l="0" t="0" r="0" b="0"/>
              <a:pathLst>
                <a:path w="385406" h="18353">
                  <a:moveTo>
                    <a:pt x="0" y="18352"/>
                  </a:moveTo>
                  <a:lnTo>
                    <a:pt x="29229" y="8610"/>
                  </a:lnTo>
                  <a:lnTo>
                    <a:pt x="45995" y="7779"/>
                  </a:lnTo>
                  <a:lnTo>
                    <a:pt x="65330" y="9265"/>
                  </a:lnTo>
                  <a:lnTo>
                    <a:pt x="86376" y="12294"/>
                  </a:lnTo>
                  <a:lnTo>
                    <a:pt x="110603" y="14313"/>
                  </a:lnTo>
                  <a:lnTo>
                    <a:pt x="136950" y="15660"/>
                  </a:lnTo>
                  <a:lnTo>
                    <a:pt x="164710" y="16557"/>
                  </a:lnTo>
                  <a:lnTo>
                    <a:pt x="193413" y="15117"/>
                  </a:lnTo>
                  <a:lnTo>
                    <a:pt x="222744" y="12117"/>
                  </a:lnTo>
                  <a:lnTo>
                    <a:pt x="252495" y="8078"/>
                  </a:lnTo>
                  <a:lnTo>
                    <a:pt x="280485" y="5385"/>
                  </a:lnTo>
                  <a:lnTo>
                    <a:pt x="307301" y="3591"/>
                  </a:lnTo>
                  <a:lnTo>
                    <a:pt x="3854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813377" y="9506647"/>
              <a:ext cx="256937" cy="18354"/>
            </a:xfrm>
            <a:custGeom>
              <a:avLst/>
              <a:gdLst/>
              <a:ahLst/>
              <a:cxnLst/>
              <a:rect l="0" t="0" r="0" b="0"/>
              <a:pathLst>
                <a:path w="256937" h="18354">
                  <a:moveTo>
                    <a:pt x="0" y="0"/>
                  </a:moveTo>
                  <a:lnTo>
                    <a:pt x="38971" y="9742"/>
                  </a:lnTo>
                  <a:lnTo>
                    <a:pt x="58607" y="12613"/>
                  </a:lnTo>
                  <a:lnTo>
                    <a:pt x="79855" y="14526"/>
                  </a:lnTo>
                  <a:lnTo>
                    <a:pt x="102177" y="15801"/>
                  </a:lnTo>
                  <a:lnTo>
                    <a:pt x="148730" y="17218"/>
                  </a:lnTo>
                  <a:lnTo>
                    <a:pt x="256936" y="183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43723" y="9257260"/>
              <a:ext cx="495521" cy="322798"/>
            </a:xfrm>
            <a:custGeom>
              <a:avLst/>
              <a:gdLst/>
              <a:ahLst/>
              <a:cxnLst/>
              <a:rect l="0" t="0" r="0" b="0"/>
              <a:pathLst>
                <a:path w="495521" h="322798">
                  <a:moveTo>
                    <a:pt x="0" y="157625"/>
                  </a:moveTo>
                  <a:lnTo>
                    <a:pt x="9744" y="118653"/>
                  </a:lnTo>
                  <a:lnTo>
                    <a:pt x="14653" y="101056"/>
                  </a:lnTo>
                  <a:lnTo>
                    <a:pt x="25545" y="65190"/>
                  </a:lnTo>
                  <a:lnTo>
                    <a:pt x="35383" y="49100"/>
                  </a:lnTo>
                  <a:lnTo>
                    <a:pt x="48059" y="34296"/>
                  </a:lnTo>
                  <a:lnTo>
                    <a:pt x="62627" y="20348"/>
                  </a:lnTo>
                  <a:lnTo>
                    <a:pt x="82535" y="11048"/>
                  </a:lnTo>
                  <a:lnTo>
                    <a:pt x="106003" y="4849"/>
                  </a:lnTo>
                  <a:lnTo>
                    <a:pt x="131844" y="716"/>
                  </a:lnTo>
                  <a:lnTo>
                    <a:pt x="157228" y="0"/>
                  </a:lnTo>
                  <a:lnTo>
                    <a:pt x="182308" y="1562"/>
                  </a:lnTo>
                  <a:lnTo>
                    <a:pt x="207184" y="4642"/>
                  </a:lnTo>
                  <a:lnTo>
                    <a:pt x="223768" y="14853"/>
                  </a:lnTo>
                  <a:lnTo>
                    <a:pt x="234824" y="29816"/>
                  </a:lnTo>
                  <a:lnTo>
                    <a:pt x="242195" y="47949"/>
                  </a:lnTo>
                  <a:lnTo>
                    <a:pt x="247109" y="68194"/>
                  </a:lnTo>
                  <a:lnTo>
                    <a:pt x="250385" y="89847"/>
                  </a:lnTo>
                  <a:lnTo>
                    <a:pt x="252569" y="112440"/>
                  </a:lnTo>
                  <a:lnTo>
                    <a:pt x="256064" y="133619"/>
                  </a:lnTo>
                  <a:lnTo>
                    <a:pt x="260434" y="153856"/>
                  </a:lnTo>
                  <a:lnTo>
                    <a:pt x="265386" y="173465"/>
                  </a:lnTo>
                  <a:lnTo>
                    <a:pt x="274804" y="192655"/>
                  </a:lnTo>
                  <a:lnTo>
                    <a:pt x="287201" y="211566"/>
                  </a:lnTo>
                  <a:lnTo>
                    <a:pt x="301583" y="230291"/>
                  </a:lnTo>
                  <a:lnTo>
                    <a:pt x="315250" y="246852"/>
                  </a:lnTo>
                  <a:lnTo>
                    <a:pt x="328439" y="261971"/>
                  </a:lnTo>
                  <a:lnTo>
                    <a:pt x="341310" y="276129"/>
                  </a:lnTo>
                  <a:lnTo>
                    <a:pt x="358047" y="287607"/>
                  </a:lnTo>
                  <a:lnTo>
                    <a:pt x="377363" y="297297"/>
                  </a:lnTo>
                  <a:lnTo>
                    <a:pt x="495520" y="322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455717" y="9323121"/>
              <a:ext cx="36707" cy="201880"/>
            </a:xfrm>
            <a:custGeom>
              <a:avLst/>
              <a:gdLst/>
              <a:ahLst/>
              <a:cxnLst/>
              <a:rect l="0" t="0" r="0" b="0"/>
              <a:pathLst>
                <a:path w="36707" h="201880">
                  <a:moveTo>
                    <a:pt x="36706" y="0"/>
                  </a:moveTo>
                  <a:lnTo>
                    <a:pt x="11162" y="76633"/>
                  </a:lnTo>
                  <a:lnTo>
                    <a:pt x="7441" y="95951"/>
                  </a:lnTo>
                  <a:lnTo>
                    <a:pt x="4961" y="116986"/>
                  </a:lnTo>
                  <a:lnTo>
                    <a:pt x="0" y="2018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02539" y="9087088"/>
              <a:ext cx="220231" cy="254386"/>
            </a:xfrm>
            <a:custGeom>
              <a:avLst/>
              <a:gdLst/>
              <a:ahLst/>
              <a:cxnLst/>
              <a:rect l="0" t="0" r="0" b="0"/>
              <a:pathLst>
                <a:path w="220231" h="254386">
                  <a:moveTo>
                    <a:pt x="0" y="15802"/>
                  </a:moveTo>
                  <a:lnTo>
                    <a:pt x="38971" y="6060"/>
                  </a:lnTo>
                  <a:lnTo>
                    <a:pt x="58607" y="3189"/>
                  </a:lnTo>
                  <a:lnTo>
                    <a:pt x="79855" y="1276"/>
                  </a:lnTo>
                  <a:lnTo>
                    <a:pt x="102176" y="0"/>
                  </a:lnTo>
                  <a:lnTo>
                    <a:pt x="123175" y="1189"/>
                  </a:lnTo>
                  <a:lnTo>
                    <a:pt x="143292" y="4021"/>
                  </a:lnTo>
                  <a:lnTo>
                    <a:pt x="162821" y="7948"/>
                  </a:lnTo>
                  <a:lnTo>
                    <a:pt x="173801" y="18723"/>
                  </a:lnTo>
                  <a:lnTo>
                    <a:pt x="179081" y="34063"/>
                  </a:lnTo>
                  <a:lnTo>
                    <a:pt x="180563" y="52446"/>
                  </a:lnTo>
                  <a:lnTo>
                    <a:pt x="177472" y="68780"/>
                  </a:lnTo>
                  <a:lnTo>
                    <a:pt x="171333" y="83747"/>
                  </a:lnTo>
                  <a:lnTo>
                    <a:pt x="163162" y="97804"/>
                  </a:lnTo>
                  <a:lnTo>
                    <a:pt x="153636" y="111254"/>
                  </a:lnTo>
                  <a:lnTo>
                    <a:pt x="143208" y="124298"/>
                  </a:lnTo>
                  <a:lnTo>
                    <a:pt x="132177" y="137073"/>
                  </a:lnTo>
                  <a:lnTo>
                    <a:pt x="126862" y="151707"/>
                  </a:lnTo>
                  <a:lnTo>
                    <a:pt x="125358" y="167581"/>
                  </a:lnTo>
                  <a:lnTo>
                    <a:pt x="126395" y="184281"/>
                  </a:lnTo>
                  <a:lnTo>
                    <a:pt x="133203" y="197453"/>
                  </a:lnTo>
                  <a:lnTo>
                    <a:pt x="143860" y="208274"/>
                  </a:lnTo>
                  <a:lnTo>
                    <a:pt x="220230" y="2543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308463" y="9694236"/>
            <a:ext cx="2294077" cy="693337"/>
            <a:chOff x="2308463" y="9694236"/>
            <a:chExt cx="2294077" cy="693337"/>
          </a:xfrm>
        </p:grpSpPr>
        <p:sp>
          <p:nvSpPr>
            <p:cNvPr id="126" name="Freeform 125"/>
            <p:cNvSpPr/>
            <p:nvPr/>
          </p:nvSpPr>
          <p:spPr>
            <a:xfrm>
              <a:off x="2308463" y="9896758"/>
              <a:ext cx="623990" cy="490815"/>
            </a:xfrm>
            <a:custGeom>
              <a:avLst/>
              <a:gdLst/>
              <a:ahLst/>
              <a:cxnLst/>
              <a:rect l="0" t="0" r="0" b="0"/>
              <a:pathLst>
                <a:path w="623990" h="490815">
                  <a:moveTo>
                    <a:pt x="0" y="233877"/>
                  </a:moveTo>
                  <a:lnTo>
                    <a:pt x="9743" y="194907"/>
                  </a:lnTo>
                  <a:lnTo>
                    <a:pt x="16691" y="179349"/>
                  </a:lnTo>
                  <a:lnTo>
                    <a:pt x="25402" y="164899"/>
                  </a:lnTo>
                  <a:lnTo>
                    <a:pt x="35287" y="151186"/>
                  </a:lnTo>
                  <a:lnTo>
                    <a:pt x="47995" y="137967"/>
                  </a:lnTo>
                  <a:lnTo>
                    <a:pt x="62585" y="125076"/>
                  </a:lnTo>
                  <a:lnTo>
                    <a:pt x="78428" y="112403"/>
                  </a:lnTo>
                  <a:lnTo>
                    <a:pt x="95108" y="99876"/>
                  </a:lnTo>
                  <a:lnTo>
                    <a:pt x="129955" y="75081"/>
                  </a:lnTo>
                  <a:lnTo>
                    <a:pt x="149852" y="62759"/>
                  </a:lnTo>
                  <a:lnTo>
                    <a:pt x="171273" y="50467"/>
                  </a:lnTo>
                  <a:lnTo>
                    <a:pt x="193710" y="38193"/>
                  </a:lnTo>
                  <a:lnTo>
                    <a:pt x="218864" y="27972"/>
                  </a:lnTo>
                  <a:lnTo>
                    <a:pt x="245829" y="19118"/>
                  </a:lnTo>
                  <a:lnTo>
                    <a:pt x="274002" y="11177"/>
                  </a:lnTo>
                  <a:lnTo>
                    <a:pt x="300940" y="5883"/>
                  </a:lnTo>
                  <a:lnTo>
                    <a:pt x="327056" y="2354"/>
                  </a:lnTo>
                  <a:lnTo>
                    <a:pt x="352623" y="0"/>
                  </a:lnTo>
                  <a:lnTo>
                    <a:pt x="371707" y="4549"/>
                  </a:lnTo>
                  <a:lnTo>
                    <a:pt x="386469" y="13699"/>
                  </a:lnTo>
                  <a:lnTo>
                    <a:pt x="398349" y="25916"/>
                  </a:lnTo>
                  <a:lnTo>
                    <a:pt x="404230" y="40179"/>
                  </a:lnTo>
                  <a:lnTo>
                    <a:pt x="406112" y="55805"/>
                  </a:lnTo>
                  <a:lnTo>
                    <a:pt x="405327" y="72339"/>
                  </a:lnTo>
                  <a:lnTo>
                    <a:pt x="400725" y="89480"/>
                  </a:lnTo>
                  <a:lnTo>
                    <a:pt x="393579" y="107025"/>
                  </a:lnTo>
                  <a:lnTo>
                    <a:pt x="384737" y="124839"/>
                  </a:lnTo>
                  <a:lnTo>
                    <a:pt x="374764" y="142833"/>
                  </a:lnTo>
                  <a:lnTo>
                    <a:pt x="364037" y="160946"/>
                  </a:lnTo>
                  <a:lnTo>
                    <a:pt x="352807" y="179139"/>
                  </a:lnTo>
                  <a:lnTo>
                    <a:pt x="341242" y="199424"/>
                  </a:lnTo>
                  <a:lnTo>
                    <a:pt x="317516" y="243715"/>
                  </a:lnTo>
                  <a:lnTo>
                    <a:pt x="311597" y="268984"/>
                  </a:lnTo>
                  <a:lnTo>
                    <a:pt x="309691" y="296026"/>
                  </a:lnTo>
                  <a:lnTo>
                    <a:pt x="310458" y="324250"/>
                  </a:lnTo>
                  <a:lnTo>
                    <a:pt x="315049" y="347145"/>
                  </a:lnTo>
                  <a:lnTo>
                    <a:pt x="322188" y="366486"/>
                  </a:lnTo>
                  <a:lnTo>
                    <a:pt x="331025" y="383458"/>
                  </a:lnTo>
                  <a:lnTo>
                    <a:pt x="343034" y="396812"/>
                  </a:lnTo>
                  <a:lnTo>
                    <a:pt x="357158" y="407755"/>
                  </a:lnTo>
                  <a:lnTo>
                    <a:pt x="372691" y="417089"/>
                  </a:lnTo>
                  <a:lnTo>
                    <a:pt x="393242" y="425351"/>
                  </a:lnTo>
                  <a:lnTo>
                    <a:pt x="417139" y="432897"/>
                  </a:lnTo>
                  <a:lnTo>
                    <a:pt x="541767" y="465968"/>
                  </a:lnTo>
                  <a:lnTo>
                    <a:pt x="623989" y="490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972529" y="9856103"/>
              <a:ext cx="345889" cy="458059"/>
            </a:xfrm>
            <a:custGeom>
              <a:avLst/>
              <a:gdLst/>
              <a:ahLst/>
              <a:cxnLst/>
              <a:rect l="0" t="0" r="0" b="0"/>
              <a:pathLst>
                <a:path w="345889" h="458059">
                  <a:moveTo>
                    <a:pt x="290270" y="17596"/>
                  </a:moveTo>
                  <a:lnTo>
                    <a:pt x="241556" y="7853"/>
                  </a:lnTo>
                  <a:lnTo>
                    <a:pt x="219050" y="4984"/>
                  </a:lnTo>
                  <a:lnTo>
                    <a:pt x="195888" y="3070"/>
                  </a:lnTo>
                  <a:lnTo>
                    <a:pt x="172291" y="1795"/>
                  </a:lnTo>
                  <a:lnTo>
                    <a:pt x="124320" y="377"/>
                  </a:lnTo>
                  <a:lnTo>
                    <a:pt x="100109" y="0"/>
                  </a:lnTo>
                  <a:lnTo>
                    <a:pt x="79889" y="3826"/>
                  </a:lnTo>
                  <a:lnTo>
                    <a:pt x="62332" y="10455"/>
                  </a:lnTo>
                  <a:lnTo>
                    <a:pt x="46548" y="18953"/>
                  </a:lnTo>
                  <a:lnTo>
                    <a:pt x="36025" y="32776"/>
                  </a:lnTo>
                  <a:lnTo>
                    <a:pt x="29010" y="50147"/>
                  </a:lnTo>
                  <a:lnTo>
                    <a:pt x="24334" y="69884"/>
                  </a:lnTo>
                  <a:lnTo>
                    <a:pt x="19177" y="89160"/>
                  </a:lnTo>
                  <a:lnTo>
                    <a:pt x="8009" y="126891"/>
                  </a:lnTo>
                  <a:lnTo>
                    <a:pt x="4215" y="147557"/>
                  </a:lnTo>
                  <a:lnTo>
                    <a:pt x="1686" y="169490"/>
                  </a:lnTo>
                  <a:lnTo>
                    <a:pt x="0" y="192269"/>
                  </a:lnTo>
                  <a:lnTo>
                    <a:pt x="4994" y="209495"/>
                  </a:lnTo>
                  <a:lnTo>
                    <a:pt x="14440" y="223018"/>
                  </a:lnTo>
                  <a:lnTo>
                    <a:pt x="26855" y="234071"/>
                  </a:lnTo>
                  <a:lnTo>
                    <a:pt x="45328" y="241441"/>
                  </a:lnTo>
                  <a:lnTo>
                    <a:pt x="67839" y="246354"/>
                  </a:lnTo>
                  <a:lnTo>
                    <a:pt x="93042" y="249629"/>
                  </a:lnTo>
                  <a:lnTo>
                    <a:pt x="118001" y="253852"/>
                  </a:lnTo>
                  <a:lnTo>
                    <a:pt x="142797" y="258706"/>
                  </a:lnTo>
                  <a:lnTo>
                    <a:pt x="167484" y="263982"/>
                  </a:lnTo>
                  <a:lnTo>
                    <a:pt x="192100" y="267499"/>
                  </a:lnTo>
                  <a:lnTo>
                    <a:pt x="216666" y="269843"/>
                  </a:lnTo>
                  <a:lnTo>
                    <a:pt x="241201" y="271406"/>
                  </a:lnTo>
                  <a:lnTo>
                    <a:pt x="263675" y="276527"/>
                  </a:lnTo>
                  <a:lnTo>
                    <a:pt x="284775" y="284019"/>
                  </a:lnTo>
                  <a:lnTo>
                    <a:pt x="304959" y="293092"/>
                  </a:lnTo>
                  <a:lnTo>
                    <a:pt x="320454" y="305258"/>
                  </a:lnTo>
                  <a:lnTo>
                    <a:pt x="332824" y="319486"/>
                  </a:lnTo>
                  <a:lnTo>
                    <a:pt x="343109" y="335089"/>
                  </a:lnTo>
                  <a:lnTo>
                    <a:pt x="345888" y="349570"/>
                  </a:lnTo>
                  <a:lnTo>
                    <a:pt x="343661" y="363301"/>
                  </a:lnTo>
                  <a:lnTo>
                    <a:pt x="338099" y="376535"/>
                  </a:lnTo>
                  <a:lnTo>
                    <a:pt x="326234" y="389435"/>
                  </a:lnTo>
                  <a:lnTo>
                    <a:pt x="310168" y="402114"/>
                  </a:lnTo>
                  <a:lnTo>
                    <a:pt x="291300" y="414645"/>
                  </a:lnTo>
                  <a:lnTo>
                    <a:pt x="270565" y="425038"/>
                  </a:lnTo>
                  <a:lnTo>
                    <a:pt x="248585" y="434006"/>
                  </a:lnTo>
                  <a:lnTo>
                    <a:pt x="225774" y="442023"/>
                  </a:lnTo>
                  <a:lnTo>
                    <a:pt x="202411" y="447368"/>
                  </a:lnTo>
                  <a:lnTo>
                    <a:pt x="178678" y="450932"/>
                  </a:lnTo>
                  <a:lnTo>
                    <a:pt x="88391" y="458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483030" y="10130635"/>
              <a:ext cx="238584" cy="18355"/>
            </a:xfrm>
            <a:custGeom>
              <a:avLst/>
              <a:gdLst/>
              <a:ahLst/>
              <a:cxnLst/>
              <a:rect l="0" t="0" r="0" b="0"/>
              <a:pathLst>
                <a:path w="238584" h="18355">
                  <a:moveTo>
                    <a:pt x="0" y="18354"/>
                  </a:moveTo>
                  <a:lnTo>
                    <a:pt x="38971" y="8611"/>
                  </a:lnTo>
                  <a:lnTo>
                    <a:pt x="58607" y="5740"/>
                  </a:lnTo>
                  <a:lnTo>
                    <a:pt x="79855" y="3827"/>
                  </a:lnTo>
                  <a:lnTo>
                    <a:pt x="102177" y="2551"/>
                  </a:lnTo>
                  <a:lnTo>
                    <a:pt x="148730" y="1134"/>
                  </a:lnTo>
                  <a:lnTo>
                    <a:pt x="238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464677" y="10295809"/>
              <a:ext cx="220233" cy="1"/>
            </a:xfrm>
            <a:custGeom>
              <a:avLst/>
              <a:gdLst/>
              <a:ahLst/>
              <a:cxnLst/>
              <a:rect l="0" t="0" r="0" b="0"/>
              <a:pathLst>
                <a:path w="220233" h="1">
                  <a:moveTo>
                    <a:pt x="0" y="0"/>
                  </a:move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739967" y="9880453"/>
              <a:ext cx="403757" cy="341947"/>
            </a:xfrm>
            <a:custGeom>
              <a:avLst/>
              <a:gdLst/>
              <a:ahLst/>
              <a:cxnLst/>
              <a:rect l="0" t="0" r="0" b="0"/>
              <a:pathLst>
                <a:path w="403757" h="341947">
                  <a:moveTo>
                    <a:pt x="0" y="121714"/>
                  </a:moveTo>
                  <a:lnTo>
                    <a:pt x="19485" y="82744"/>
                  </a:lnTo>
                  <a:lnTo>
                    <a:pt x="31342" y="69224"/>
                  </a:lnTo>
                  <a:lnTo>
                    <a:pt x="45365" y="58173"/>
                  </a:lnTo>
                  <a:lnTo>
                    <a:pt x="60830" y="48766"/>
                  </a:lnTo>
                  <a:lnTo>
                    <a:pt x="79298" y="38416"/>
                  </a:lnTo>
                  <a:lnTo>
                    <a:pt x="121568" y="16041"/>
                  </a:lnTo>
                  <a:lnTo>
                    <a:pt x="146299" y="8442"/>
                  </a:lnTo>
                  <a:lnTo>
                    <a:pt x="172982" y="3377"/>
                  </a:lnTo>
                  <a:lnTo>
                    <a:pt x="200966" y="0"/>
                  </a:lnTo>
                  <a:lnTo>
                    <a:pt x="221662" y="3866"/>
                  </a:lnTo>
                  <a:lnTo>
                    <a:pt x="237498" y="12561"/>
                  </a:lnTo>
                  <a:lnTo>
                    <a:pt x="250095" y="24475"/>
                  </a:lnTo>
                  <a:lnTo>
                    <a:pt x="256454" y="38536"/>
                  </a:lnTo>
                  <a:lnTo>
                    <a:pt x="258654" y="54027"/>
                  </a:lnTo>
                  <a:lnTo>
                    <a:pt x="258081" y="70472"/>
                  </a:lnTo>
                  <a:lnTo>
                    <a:pt x="257275" y="132587"/>
                  </a:lnTo>
                  <a:lnTo>
                    <a:pt x="259201" y="153433"/>
                  </a:lnTo>
                  <a:lnTo>
                    <a:pt x="262525" y="173448"/>
                  </a:lnTo>
                  <a:lnTo>
                    <a:pt x="266779" y="192908"/>
                  </a:lnTo>
                  <a:lnTo>
                    <a:pt x="273694" y="209961"/>
                  </a:lnTo>
                  <a:lnTo>
                    <a:pt x="282382" y="225407"/>
                  </a:lnTo>
                  <a:lnTo>
                    <a:pt x="292253" y="239784"/>
                  </a:lnTo>
                  <a:lnTo>
                    <a:pt x="304950" y="253446"/>
                  </a:lnTo>
                  <a:lnTo>
                    <a:pt x="319533" y="266633"/>
                  </a:lnTo>
                  <a:lnTo>
                    <a:pt x="335373" y="279502"/>
                  </a:lnTo>
                  <a:lnTo>
                    <a:pt x="350010" y="292160"/>
                  </a:lnTo>
                  <a:lnTo>
                    <a:pt x="363848" y="304677"/>
                  </a:lnTo>
                  <a:lnTo>
                    <a:pt x="403756" y="341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051961" y="9928757"/>
              <a:ext cx="110116" cy="293643"/>
            </a:xfrm>
            <a:custGeom>
              <a:avLst/>
              <a:gdLst/>
              <a:ahLst/>
              <a:cxnLst/>
              <a:rect l="0" t="0" r="0" b="0"/>
              <a:pathLst>
                <a:path w="110116" h="293643">
                  <a:moveTo>
                    <a:pt x="110115" y="0"/>
                  </a:moveTo>
                  <a:lnTo>
                    <a:pt x="90630" y="29228"/>
                  </a:lnTo>
                  <a:lnTo>
                    <a:pt x="82851" y="43955"/>
                  </a:lnTo>
                  <a:lnTo>
                    <a:pt x="75626" y="59891"/>
                  </a:lnTo>
                  <a:lnTo>
                    <a:pt x="68770" y="76633"/>
                  </a:lnTo>
                  <a:lnTo>
                    <a:pt x="62159" y="93911"/>
                  </a:lnTo>
                  <a:lnTo>
                    <a:pt x="49377" y="129423"/>
                  </a:lnTo>
                  <a:lnTo>
                    <a:pt x="43114" y="149497"/>
                  </a:lnTo>
                  <a:lnTo>
                    <a:pt x="24556" y="214680"/>
                  </a:lnTo>
                  <a:lnTo>
                    <a:pt x="0" y="293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235487" y="9694236"/>
              <a:ext cx="367053" cy="362990"/>
            </a:xfrm>
            <a:custGeom>
              <a:avLst/>
              <a:gdLst/>
              <a:ahLst/>
              <a:cxnLst/>
              <a:rect l="0" t="0" r="0" b="0"/>
              <a:pathLst>
                <a:path w="367053" h="362990">
                  <a:moveTo>
                    <a:pt x="0" y="50995"/>
                  </a:moveTo>
                  <a:lnTo>
                    <a:pt x="29228" y="31509"/>
                  </a:lnTo>
                  <a:lnTo>
                    <a:pt x="45995" y="23731"/>
                  </a:lnTo>
                  <a:lnTo>
                    <a:pt x="65329" y="16506"/>
                  </a:lnTo>
                  <a:lnTo>
                    <a:pt x="86375" y="9649"/>
                  </a:lnTo>
                  <a:lnTo>
                    <a:pt x="108563" y="5078"/>
                  </a:lnTo>
                  <a:lnTo>
                    <a:pt x="131511" y="2031"/>
                  </a:lnTo>
                  <a:lnTo>
                    <a:pt x="154967" y="0"/>
                  </a:lnTo>
                  <a:lnTo>
                    <a:pt x="172643" y="4763"/>
                  </a:lnTo>
                  <a:lnTo>
                    <a:pt x="186467" y="14056"/>
                  </a:lnTo>
                  <a:lnTo>
                    <a:pt x="197721" y="26369"/>
                  </a:lnTo>
                  <a:lnTo>
                    <a:pt x="201146" y="40695"/>
                  </a:lnTo>
                  <a:lnTo>
                    <a:pt x="199351" y="56364"/>
                  </a:lnTo>
                  <a:lnTo>
                    <a:pt x="194076" y="72926"/>
                  </a:lnTo>
                  <a:lnTo>
                    <a:pt x="186481" y="90086"/>
                  </a:lnTo>
                  <a:lnTo>
                    <a:pt x="177339" y="107643"/>
                  </a:lnTo>
                  <a:lnTo>
                    <a:pt x="167166" y="125466"/>
                  </a:lnTo>
                  <a:lnTo>
                    <a:pt x="158345" y="143465"/>
                  </a:lnTo>
                  <a:lnTo>
                    <a:pt x="150425" y="161582"/>
                  </a:lnTo>
                  <a:lnTo>
                    <a:pt x="143106" y="179778"/>
                  </a:lnTo>
                  <a:lnTo>
                    <a:pt x="142305" y="198026"/>
                  </a:lnTo>
                  <a:lnTo>
                    <a:pt x="145849" y="216308"/>
                  </a:lnTo>
                  <a:lnTo>
                    <a:pt x="152290" y="234614"/>
                  </a:lnTo>
                  <a:lnTo>
                    <a:pt x="162702" y="250897"/>
                  </a:lnTo>
                  <a:lnTo>
                    <a:pt x="175761" y="265830"/>
                  </a:lnTo>
                  <a:lnTo>
                    <a:pt x="190584" y="279864"/>
                  </a:lnTo>
                  <a:lnTo>
                    <a:pt x="206584" y="291259"/>
                  </a:lnTo>
                  <a:lnTo>
                    <a:pt x="223367" y="300895"/>
                  </a:lnTo>
                  <a:lnTo>
                    <a:pt x="281656" y="329638"/>
                  </a:lnTo>
                  <a:lnTo>
                    <a:pt x="367052" y="3629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266414" y="10350867"/>
            <a:ext cx="1266872" cy="1045753"/>
            <a:chOff x="2266414" y="10350867"/>
            <a:chExt cx="1266872" cy="1045753"/>
          </a:xfrm>
        </p:grpSpPr>
        <p:sp>
          <p:nvSpPr>
            <p:cNvPr id="134" name="Freeform 133"/>
            <p:cNvSpPr/>
            <p:nvPr/>
          </p:nvSpPr>
          <p:spPr>
            <a:xfrm>
              <a:off x="2709949" y="10662861"/>
              <a:ext cx="424383" cy="495521"/>
            </a:xfrm>
            <a:custGeom>
              <a:avLst/>
              <a:gdLst/>
              <a:ahLst/>
              <a:cxnLst/>
              <a:rect l="0" t="0" r="0" b="0"/>
              <a:pathLst>
                <a:path w="424383" h="495521">
                  <a:moveTo>
                    <a:pt x="424382" y="0"/>
                  </a:moveTo>
                  <a:lnTo>
                    <a:pt x="306403" y="0"/>
                  </a:lnTo>
                  <a:lnTo>
                    <a:pt x="282515" y="2039"/>
                  </a:lnTo>
                  <a:lnTo>
                    <a:pt x="258432" y="5438"/>
                  </a:lnTo>
                  <a:lnTo>
                    <a:pt x="234221" y="9743"/>
                  </a:lnTo>
                  <a:lnTo>
                    <a:pt x="209923" y="12612"/>
                  </a:lnTo>
                  <a:lnTo>
                    <a:pt x="185568" y="14526"/>
                  </a:lnTo>
                  <a:lnTo>
                    <a:pt x="161174" y="15801"/>
                  </a:lnTo>
                  <a:lnTo>
                    <a:pt x="136755" y="18691"/>
                  </a:lnTo>
                  <a:lnTo>
                    <a:pt x="112319" y="22657"/>
                  </a:lnTo>
                  <a:lnTo>
                    <a:pt x="87872" y="27339"/>
                  </a:lnTo>
                  <a:lnTo>
                    <a:pt x="67495" y="34540"/>
                  </a:lnTo>
                  <a:lnTo>
                    <a:pt x="49832" y="43418"/>
                  </a:lnTo>
                  <a:lnTo>
                    <a:pt x="33979" y="53415"/>
                  </a:lnTo>
                  <a:lnTo>
                    <a:pt x="21370" y="68238"/>
                  </a:lnTo>
                  <a:lnTo>
                    <a:pt x="10926" y="86275"/>
                  </a:lnTo>
                  <a:lnTo>
                    <a:pt x="1923" y="106457"/>
                  </a:lnTo>
                  <a:lnTo>
                    <a:pt x="0" y="123990"/>
                  </a:lnTo>
                  <a:lnTo>
                    <a:pt x="2797" y="139757"/>
                  </a:lnTo>
                  <a:lnTo>
                    <a:pt x="8739" y="154347"/>
                  </a:lnTo>
                  <a:lnTo>
                    <a:pt x="20857" y="164074"/>
                  </a:lnTo>
                  <a:lnTo>
                    <a:pt x="37093" y="170558"/>
                  </a:lnTo>
                  <a:lnTo>
                    <a:pt x="56074" y="174880"/>
                  </a:lnTo>
                  <a:lnTo>
                    <a:pt x="76884" y="177762"/>
                  </a:lnTo>
                  <a:lnTo>
                    <a:pt x="98914" y="179684"/>
                  </a:lnTo>
                  <a:lnTo>
                    <a:pt x="121758" y="180964"/>
                  </a:lnTo>
                  <a:lnTo>
                    <a:pt x="168891" y="182388"/>
                  </a:lnTo>
                  <a:lnTo>
                    <a:pt x="192879" y="182767"/>
                  </a:lnTo>
                  <a:lnTo>
                    <a:pt x="214989" y="187099"/>
                  </a:lnTo>
                  <a:lnTo>
                    <a:pt x="235846" y="194065"/>
                  </a:lnTo>
                  <a:lnTo>
                    <a:pt x="255869" y="202787"/>
                  </a:lnTo>
                  <a:lnTo>
                    <a:pt x="275334" y="212680"/>
                  </a:lnTo>
                  <a:lnTo>
                    <a:pt x="294429" y="223355"/>
                  </a:lnTo>
                  <a:lnTo>
                    <a:pt x="313276" y="234549"/>
                  </a:lnTo>
                  <a:lnTo>
                    <a:pt x="329919" y="246090"/>
                  </a:lnTo>
                  <a:lnTo>
                    <a:pt x="345093" y="257862"/>
                  </a:lnTo>
                  <a:lnTo>
                    <a:pt x="359288" y="269788"/>
                  </a:lnTo>
                  <a:lnTo>
                    <a:pt x="372829" y="283857"/>
                  </a:lnTo>
                  <a:lnTo>
                    <a:pt x="385935" y="299354"/>
                  </a:lnTo>
                  <a:lnTo>
                    <a:pt x="398750" y="315802"/>
                  </a:lnTo>
                  <a:lnTo>
                    <a:pt x="405255" y="332886"/>
                  </a:lnTo>
                  <a:lnTo>
                    <a:pt x="407552" y="350392"/>
                  </a:lnTo>
                  <a:lnTo>
                    <a:pt x="407044" y="368181"/>
                  </a:lnTo>
                  <a:lnTo>
                    <a:pt x="400588" y="384118"/>
                  </a:lnTo>
                  <a:lnTo>
                    <a:pt x="390167" y="398821"/>
                  </a:lnTo>
                  <a:lnTo>
                    <a:pt x="364313" y="426034"/>
                  </a:lnTo>
                  <a:lnTo>
                    <a:pt x="339228" y="451723"/>
                  </a:lnTo>
                  <a:lnTo>
                    <a:pt x="322751" y="462243"/>
                  </a:lnTo>
                  <a:lnTo>
                    <a:pt x="303609" y="471296"/>
                  </a:lnTo>
                  <a:lnTo>
                    <a:pt x="20415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266414" y="10350867"/>
              <a:ext cx="1266872" cy="1045753"/>
            </a:xfrm>
            <a:custGeom>
              <a:avLst/>
              <a:gdLst/>
              <a:ahLst/>
              <a:cxnLst/>
              <a:rect l="0" t="0" r="0" b="0"/>
              <a:pathLst>
                <a:path w="1266872" h="1045753">
                  <a:moveTo>
                    <a:pt x="886269" y="18352"/>
                  </a:moveTo>
                  <a:lnTo>
                    <a:pt x="837555" y="8609"/>
                  </a:lnTo>
                  <a:lnTo>
                    <a:pt x="813009" y="5740"/>
                  </a:lnTo>
                  <a:lnTo>
                    <a:pt x="786450" y="3827"/>
                  </a:lnTo>
                  <a:lnTo>
                    <a:pt x="731790" y="1701"/>
                  </a:lnTo>
                  <a:lnTo>
                    <a:pt x="653120" y="504"/>
                  </a:lnTo>
                  <a:lnTo>
                    <a:pt x="595722" y="224"/>
                  </a:lnTo>
                  <a:lnTo>
                    <a:pt x="568181" y="4228"/>
                  </a:lnTo>
                  <a:lnTo>
                    <a:pt x="541664" y="10975"/>
                  </a:lnTo>
                  <a:lnTo>
                    <a:pt x="515829" y="19551"/>
                  </a:lnTo>
                  <a:lnTo>
                    <a:pt x="490449" y="29348"/>
                  </a:lnTo>
                  <a:lnTo>
                    <a:pt x="465372" y="39956"/>
                  </a:lnTo>
                  <a:lnTo>
                    <a:pt x="440498" y="51108"/>
                  </a:lnTo>
                  <a:lnTo>
                    <a:pt x="385671" y="74374"/>
                  </a:lnTo>
                  <a:lnTo>
                    <a:pt x="356776" y="86288"/>
                  </a:lnTo>
                  <a:lnTo>
                    <a:pt x="329356" y="100348"/>
                  </a:lnTo>
                  <a:lnTo>
                    <a:pt x="302919" y="115839"/>
                  </a:lnTo>
                  <a:lnTo>
                    <a:pt x="277138" y="132284"/>
                  </a:lnTo>
                  <a:lnTo>
                    <a:pt x="251794" y="149364"/>
                  </a:lnTo>
                  <a:lnTo>
                    <a:pt x="201882" y="184657"/>
                  </a:lnTo>
                  <a:lnTo>
                    <a:pt x="179192" y="204672"/>
                  </a:lnTo>
                  <a:lnTo>
                    <a:pt x="157948" y="226171"/>
                  </a:lnTo>
                  <a:lnTo>
                    <a:pt x="137668" y="248661"/>
                  </a:lnTo>
                  <a:lnTo>
                    <a:pt x="98821" y="289964"/>
                  </a:lnTo>
                  <a:lnTo>
                    <a:pt x="79897" y="309542"/>
                  </a:lnTo>
                  <a:lnTo>
                    <a:pt x="63203" y="330751"/>
                  </a:lnTo>
                  <a:lnTo>
                    <a:pt x="47995" y="353047"/>
                  </a:lnTo>
                  <a:lnTo>
                    <a:pt x="33778" y="376068"/>
                  </a:lnTo>
                  <a:lnTo>
                    <a:pt x="22261" y="399572"/>
                  </a:lnTo>
                  <a:lnTo>
                    <a:pt x="12543" y="423399"/>
                  </a:lnTo>
                  <a:lnTo>
                    <a:pt x="4026" y="447439"/>
                  </a:lnTo>
                  <a:lnTo>
                    <a:pt x="387" y="477741"/>
                  </a:lnTo>
                  <a:lnTo>
                    <a:pt x="0" y="512216"/>
                  </a:lnTo>
                  <a:lnTo>
                    <a:pt x="1782" y="549473"/>
                  </a:lnTo>
                  <a:lnTo>
                    <a:pt x="5008" y="580430"/>
                  </a:lnTo>
                  <a:lnTo>
                    <a:pt x="9199" y="607184"/>
                  </a:lnTo>
                  <a:lnTo>
                    <a:pt x="14031" y="631138"/>
                  </a:lnTo>
                  <a:lnTo>
                    <a:pt x="23371" y="653225"/>
                  </a:lnTo>
                  <a:lnTo>
                    <a:pt x="35714" y="674067"/>
                  </a:lnTo>
                  <a:lnTo>
                    <a:pt x="50061" y="694079"/>
                  </a:lnTo>
                  <a:lnTo>
                    <a:pt x="65743" y="713539"/>
                  </a:lnTo>
                  <a:lnTo>
                    <a:pt x="82315" y="732629"/>
                  </a:lnTo>
                  <a:lnTo>
                    <a:pt x="99481" y="751473"/>
                  </a:lnTo>
                  <a:lnTo>
                    <a:pt x="119081" y="770154"/>
                  </a:lnTo>
                  <a:lnTo>
                    <a:pt x="140305" y="788725"/>
                  </a:lnTo>
                  <a:lnTo>
                    <a:pt x="162611" y="807223"/>
                  </a:lnTo>
                  <a:lnTo>
                    <a:pt x="209147" y="844090"/>
                  </a:lnTo>
                  <a:lnTo>
                    <a:pt x="232976" y="862486"/>
                  </a:lnTo>
                  <a:lnTo>
                    <a:pt x="259057" y="878828"/>
                  </a:lnTo>
                  <a:lnTo>
                    <a:pt x="286641" y="893801"/>
                  </a:lnTo>
                  <a:lnTo>
                    <a:pt x="315226" y="907862"/>
                  </a:lnTo>
                  <a:lnTo>
                    <a:pt x="344479" y="921313"/>
                  </a:lnTo>
                  <a:lnTo>
                    <a:pt x="404171" y="947136"/>
                  </a:lnTo>
                  <a:lnTo>
                    <a:pt x="495099" y="984603"/>
                  </a:lnTo>
                  <a:lnTo>
                    <a:pt x="525569" y="994905"/>
                  </a:lnTo>
                  <a:lnTo>
                    <a:pt x="556079" y="1003813"/>
                  </a:lnTo>
                  <a:lnTo>
                    <a:pt x="586614" y="1011791"/>
                  </a:lnTo>
                  <a:lnTo>
                    <a:pt x="647731" y="1026092"/>
                  </a:lnTo>
                  <a:lnTo>
                    <a:pt x="678304" y="1032761"/>
                  </a:lnTo>
                  <a:lnTo>
                    <a:pt x="708881" y="1037206"/>
                  </a:lnTo>
                  <a:lnTo>
                    <a:pt x="739462" y="1040171"/>
                  </a:lnTo>
                  <a:lnTo>
                    <a:pt x="770045" y="1042146"/>
                  </a:lnTo>
                  <a:lnTo>
                    <a:pt x="800630" y="1043463"/>
                  </a:lnTo>
                  <a:lnTo>
                    <a:pt x="861802" y="1044928"/>
                  </a:lnTo>
                  <a:lnTo>
                    <a:pt x="943820" y="1045752"/>
                  </a:lnTo>
                  <a:lnTo>
                    <a:pt x="969498" y="1043828"/>
                  </a:lnTo>
                  <a:lnTo>
                    <a:pt x="994774" y="1040506"/>
                  </a:lnTo>
                  <a:lnTo>
                    <a:pt x="1019781" y="1036252"/>
                  </a:lnTo>
                  <a:lnTo>
                    <a:pt x="1042570" y="1029339"/>
                  </a:lnTo>
                  <a:lnTo>
                    <a:pt x="1063880" y="1020651"/>
                  </a:lnTo>
                  <a:lnTo>
                    <a:pt x="1084204" y="1010780"/>
                  </a:lnTo>
                  <a:lnTo>
                    <a:pt x="1123100" y="994376"/>
                  </a:lnTo>
                  <a:lnTo>
                    <a:pt x="1142037" y="987147"/>
                  </a:lnTo>
                  <a:lnTo>
                    <a:pt x="1173954" y="962801"/>
                  </a:lnTo>
                  <a:lnTo>
                    <a:pt x="1188174" y="947744"/>
                  </a:lnTo>
                  <a:lnTo>
                    <a:pt x="1201733" y="927510"/>
                  </a:lnTo>
                  <a:lnTo>
                    <a:pt x="1214851" y="903825"/>
                  </a:lnTo>
                  <a:lnTo>
                    <a:pt x="1227674" y="877839"/>
                  </a:lnTo>
                  <a:lnTo>
                    <a:pt x="1238262" y="852358"/>
                  </a:lnTo>
                  <a:lnTo>
                    <a:pt x="1247360" y="827214"/>
                  </a:lnTo>
                  <a:lnTo>
                    <a:pt x="1255464" y="802294"/>
                  </a:lnTo>
                  <a:lnTo>
                    <a:pt x="1260867" y="777525"/>
                  </a:lnTo>
                  <a:lnTo>
                    <a:pt x="1264469" y="752856"/>
                  </a:lnTo>
                  <a:lnTo>
                    <a:pt x="1266871" y="728252"/>
                  </a:lnTo>
                  <a:lnTo>
                    <a:pt x="1266433" y="703693"/>
                  </a:lnTo>
                  <a:lnTo>
                    <a:pt x="1264101" y="679165"/>
                  </a:lnTo>
                  <a:lnTo>
                    <a:pt x="1260508" y="654655"/>
                  </a:lnTo>
                  <a:lnTo>
                    <a:pt x="1256073" y="630158"/>
                  </a:lnTo>
                  <a:lnTo>
                    <a:pt x="1251077" y="605671"/>
                  </a:lnTo>
                  <a:lnTo>
                    <a:pt x="1240089" y="556712"/>
                  </a:lnTo>
                  <a:lnTo>
                    <a:pt x="1228408" y="507763"/>
                  </a:lnTo>
                  <a:lnTo>
                    <a:pt x="1218360" y="483290"/>
                  </a:lnTo>
                  <a:lnTo>
                    <a:pt x="1205543" y="458818"/>
                  </a:lnTo>
                  <a:lnTo>
                    <a:pt x="1190882" y="434347"/>
                  </a:lnTo>
                  <a:lnTo>
                    <a:pt x="1174990" y="409876"/>
                  </a:lnTo>
                  <a:lnTo>
                    <a:pt x="1158278" y="385405"/>
                  </a:lnTo>
                  <a:lnTo>
                    <a:pt x="1123395" y="336465"/>
                  </a:lnTo>
                  <a:lnTo>
                    <a:pt x="1087500" y="287524"/>
                  </a:lnTo>
                  <a:lnTo>
                    <a:pt x="1065285" y="265093"/>
                  </a:lnTo>
                  <a:lnTo>
                    <a:pt x="1040279" y="244021"/>
                  </a:lnTo>
                  <a:lnTo>
                    <a:pt x="936629" y="166247"/>
                  </a:lnTo>
                  <a:lnTo>
                    <a:pt x="909646" y="149576"/>
                  </a:lnTo>
                  <a:lnTo>
                    <a:pt x="881462" y="134383"/>
                  </a:lnTo>
                  <a:lnTo>
                    <a:pt x="852477" y="120176"/>
                  </a:lnTo>
                  <a:lnTo>
                    <a:pt x="820918" y="106628"/>
                  </a:lnTo>
                  <a:lnTo>
                    <a:pt x="787644" y="93515"/>
                  </a:lnTo>
                  <a:lnTo>
                    <a:pt x="687795" y="55576"/>
                  </a:lnTo>
                  <a:lnTo>
                    <a:pt x="656072" y="43169"/>
                  </a:lnTo>
                  <a:lnTo>
                    <a:pt x="622689" y="32858"/>
                  </a:lnTo>
                  <a:lnTo>
                    <a:pt x="588198" y="23944"/>
                  </a:lnTo>
                  <a:lnTo>
                    <a:pt x="552969" y="15963"/>
                  </a:lnTo>
                  <a:lnTo>
                    <a:pt x="519288" y="10642"/>
                  </a:lnTo>
                  <a:lnTo>
                    <a:pt x="486637" y="7095"/>
                  </a:lnTo>
                  <a:lnTo>
                    <a:pt x="454674" y="4730"/>
                  </a:lnTo>
                  <a:lnTo>
                    <a:pt x="419092" y="3153"/>
                  </a:lnTo>
                  <a:lnTo>
                    <a:pt x="2622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1600200"/>
            <a:ext cx="93472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Using your knowledge of what you did in the last problem, find the distance between the following two points.  </a:t>
            </a:r>
          </a:p>
          <a:p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603500" y="1930400"/>
            <a:ext cx="4737100" cy="4711700"/>
            <a:chOff x="2603500" y="19304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2768600" y="2070100"/>
              <a:ext cx="4436237" cy="4431666"/>
              <a:chOff x="2768600" y="20701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2768600" y="20800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2768600" y="20701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784094" y="22915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991230" y="20811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210432" y="2080005"/>
                <a:ext cx="2298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9" h="4406267">
                    <a:moveTo>
                      <a:pt x="0" y="0"/>
                    </a:moveTo>
                    <a:lnTo>
                      <a:pt x="22988" y="0"/>
                    </a:lnTo>
                    <a:lnTo>
                      <a:pt x="2298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432809" y="20811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648836" y="20800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871214" y="20811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093845" y="20822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314190" y="20811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535423" y="20831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750180" y="20811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974082" y="20822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196459" y="20822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416803" y="2082292"/>
                <a:ext cx="24132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5123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638291" y="20831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853048" y="20811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076569" y="20822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8946" y="20831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19291" y="2082292"/>
                <a:ext cx="26543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3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739635" y="20822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955663" y="20822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172706" y="20788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781680" y="25128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782823" y="27322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780792" y="2947923"/>
                <a:ext cx="4415028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258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785236" y="40540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782823" y="38348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782823" y="36134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785236" y="33921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784094" y="31727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781680" y="42720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780792" y="44936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779648" y="47151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780792" y="4934330"/>
                <a:ext cx="44150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131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779648" y="51502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782823" y="62517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782823" y="60356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779648" y="58153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780792" y="5594096"/>
                <a:ext cx="4415028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258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780792" y="5375021"/>
                <a:ext cx="440944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0" h="24131">
                    <a:moveTo>
                      <a:pt x="0" y="0"/>
                    </a:moveTo>
                    <a:lnTo>
                      <a:pt x="4409439" y="0"/>
                    </a:lnTo>
                    <a:lnTo>
                      <a:pt x="440943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768600" y="64752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4965700" y="19304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603500" y="42545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5389879" y="2721610"/>
            <a:ext cx="118112" cy="93980"/>
          </a:xfrm>
          <a:custGeom>
            <a:avLst/>
            <a:gdLst/>
            <a:ahLst/>
            <a:cxnLst/>
            <a:rect l="0" t="0" r="0" b="0"/>
            <a:pathLst>
              <a:path w="118112" h="93980">
                <a:moveTo>
                  <a:pt x="58421" y="34290"/>
                </a:moveTo>
                <a:lnTo>
                  <a:pt x="58421" y="48260"/>
                </a:lnTo>
                <a:lnTo>
                  <a:pt x="59691" y="50800"/>
                </a:lnTo>
                <a:lnTo>
                  <a:pt x="62230" y="50800"/>
                </a:lnTo>
                <a:lnTo>
                  <a:pt x="64771" y="49529"/>
                </a:lnTo>
                <a:lnTo>
                  <a:pt x="66041" y="45719"/>
                </a:lnTo>
                <a:lnTo>
                  <a:pt x="64771" y="40640"/>
                </a:lnTo>
                <a:lnTo>
                  <a:pt x="62230" y="34290"/>
                </a:lnTo>
                <a:lnTo>
                  <a:pt x="59691" y="31750"/>
                </a:lnTo>
                <a:lnTo>
                  <a:pt x="57150" y="30479"/>
                </a:lnTo>
                <a:lnTo>
                  <a:pt x="53341" y="31750"/>
                </a:lnTo>
                <a:lnTo>
                  <a:pt x="52071" y="34290"/>
                </a:lnTo>
                <a:lnTo>
                  <a:pt x="52071" y="36829"/>
                </a:lnTo>
                <a:lnTo>
                  <a:pt x="54611" y="40640"/>
                </a:lnTo>
                <a:lnTo>
                  <a:pt x="58421" y="44450"/>
                </a:lnTo>
                <a:lnTo>
                  <a:pt x="64771" y="48260"/>
                </a:lnTo>
                <a:lnTo>
                  <a:pt x="71121" y="52069"/>
                </a:lnTo>
                <a:lnTo>
                  <a:pt x="76200" y="52069"/>
                </a:lnTo>
                <a:lnTo>
                  <a:pt x="81280" y="48260"/>
                </a:lnTo>
                <a:lnTo>
                  <a:pt x="86361" y="44450"/>
                </a:lnTo>
                <a:lnTo>
                  <a:pt x="88900" y="38100"/>
                </a:lnTo>
                <a:lnTo>
                  <a:pt x="88900" y="30479"/>
                </a:lnTo>
                <a:lnTo>
                  <a:pt x="86361" y="24129"/>
                </a:lnTo>
                <a:lnTo>
                  <a:pt x="82550" y="19050"/>
                </a:lnTo>
                <a:lnTo>
                  <a:pt x="77471" y="15240"/>
                </a:lnTo>
                <a:lnTo>
                  <a:pt x="71121" y="12700"/>
                </a:lnTo>
                <a:lnTo>
                  <a:pt x="62230" y="11429"/>
                </a:lnTo>
                <a:lnTo>
                  <a:pt x="53341" y="11429"/>
                </a:lnTo>
                <a:lnTo>
                  <a:pt x="41911" y="10160"/>
                </a:lnTo>
                <a:lnTo>
                  <a:pt x="31750" y="11429"/>
                </a:lnTo>
                <a:lnTo>
                  <a:pt x="22861" y="12700"/>
                </a:lnTo>
                <a:lnTo>
                  <a:pt x="12700" y="16510"/>
                </a:lnTo>
                <a:lnTo>
                  <a:pt x="7621" y="21590"/>
                </a:lnTo>
                <a:lnTo>
                  <a:pt x="2541" y="30479"/>
                </a:lnTo>
                <a:lnTo>
                  <a:pt x="0" y="40640"/>
                </a:lnTo>
                <a:lnTo>
                  <a:pt x="0" y="49529"/>
                </a:lnTo>
                <a:lnTo>
                  <a:pt x="1271" y="58419"/>
                </a:lnTo>
                <a:lnTo>
                  <a:pt x="3811" y="67310"/>
                </a:lnTo>
                <a:lnTo>
                  <a:pt x="7621" y="74929"/>
                </a:lnTo>
                <a:lnTo>
                  <a:pt x="12700" y="81279"/>
                </a:lnTo>
                <a:lnTo>
                  <a:pt x="20321" y="86360"/>
                </a:lnTo>
                <a:lnTo>
                  <a:pt x="26671" y="90169"/>
                </a:lnTo>
                <a:lnTo>
                  <a:pt x="34291" y="92710"/>
                </a:lnTo>
                <a:lnTo>
                  <a:pt x="43180" y="93979"/>
                </a:lnTo>
                <a:lnTo>
                  <a:pt x="50800" y="93979"/>
                </a:lnTo>
                <a:lnTo>
                  <a:pt x="58421" y="92710"/>
                </a:lnTo>
                <a:lnTo>
                  <a:pt x="67311" y="90169"/>
                </a:lnTo>
                <a:lnTo>
                  <a:pt x="76200" y="87629"/>
                </a:lnTo>
                <a:lnTo>
                  <a:pt x="83821" y="83819"/>
                </a:lnTo>
                <a:lnTo>
                  <a:pt x="92711" y="80010"/>
                </a:lnTo>
                <a:lnTo>
                  <a:pt x="99061" y="74929"/>
                </a:lnTo>
                <a:lnTo>
                  <a:pt x="105411" y="68579"/>
                </a:lnTo>
                <a:lnTo>
                  <a:pt x="110491" y="60960"/>
                </a:lnTo>
                <a:lnTo>
                  <a:pt x="114300" y="52069"/>
                </a:lnTo>
                <a:lnTo>
                  <a:pt x="116841" y="41910"/>
                </a:lnTo>
                <a:lnTo>
                  <a:pt x="118111" y="30479"/>
                </a:lnTo>
                <a:lnTo>
                  <a:pt x="115571" y="24129"/>
                </a:lnTo>
                <a:lnTo>
                  <a:pt x="109221" y="19050"/>
                </a:lnTo>
                <a:lnTo>
                  <a:pt x="100330" y="15240"/>
                </a:lnTo>
                <a:lnTo>
                  <a:pt x="92711" y="12700"/>
                </a:lnTo>
                <a:lnTo>
                  <a:pt x="83821" y="11429"/>
                </a:lnTo>
                <a:lnTo>
                  <a:pt x="74930" y="11429"/>
                </a:lnTo>
                <a:lnTo>
                  <a:pt x="67311" y="11429"/>
                </a:lnTo>
                <a:lnTo>
                  <a:pt x="58421" y="13969"/>
                </a:lnTo>
                <a:lnTo>
                  <a:pt x="49530" y="16510"/>
                </a:lnTo>
                <a:lnTo>
                  <a:pt x="43180" y="20319"/>
                </a:lnTo>
                <a:lnTo>
                  <a:pt x="36830" y="26669"/>
                </a:lnTo>
                <a:lnTo>
                  <a:pt x="31750" y="33019"/>
                </a:lnTo>
                <a:lnTo>
                  <a:pt x="27941" y="40640"/>
                </a:lnTo>
                <a:lnTo>
                  <a:pt x="25400" y="48260"/>
                </a:lnTo>
                <a:lnTo>
                  <a:pt x="24130" y="55879"/>
                </a:lnTo>
                <a:lnTo>
                  <a:pt x="26671" y="60960"/>
                </a:lnTo>
                <a:lnTo>
                  <a:pt x="33021" y="60960"/>
                </a:lnTo>
                <a:lnTo>
                  <a:pt x="41911" y="60960"/>
                </a:lnTo>
                <a:lnTo>
                  <a:pt x="46991" y="59690"/>
                </a:lnTo>
                <a:lnTo>
                  <a:pt x="50800" y="55879"/>
                </a:lnTo>
                <a:lnTo>
                  <a:pt x="53341" y="53340"/>
                </a:lnTo>
                <a:lnTo>
                  <a:pt x="54611" y="46990"/>
                </a:lnTo>
                <a:lnTo>
                  <a:pt x="55880" y="38100"/>
                </a:lnTo>
                <a:lnTo>
                  <a:pt x="57150" y="29210"/>
                </a:lnTo>
                <a:lnTo>
                  <a:pt x="55880" y="20319"/>
                </a:lnTo>
                <a:lnTo>
                  <a:pt x="54611" y="13969"/>
                </a:lnTo>
                <a:lnTo>
                  <a:pt x="50800" y="7619"/>
                </a:lnTo>
                <a:lnTo>
                  <a:pt x="46991" y="3810"/>
                </a:lnTo>
                <a:lnTo>
                  <a:pt x="40641" y="1269"/>
                </a:lnTo>
                <a:lnTo>
                  <a:pt x="34291" y="0"/>
                </a:lnTo>
                <a:lnTo>
                  <a:pt x="27941" y="0"/>
                </a:lnTo>
                <a:lnTo>
                  <a:pt x="22861" y="1269"/>
                </a:lnTo>
                <a:lnTo>
                  <a:pt x="17780" y="3810"/>
                </a:lnTo>
                <a:lnTo>
                  <a:pt x="13971" y="10160"/>
                </a:lnTo>
                <a:lnTo>
                  <a:pt x="11430" y="17779"/>
                </a:lnTo>
                <a:lnTo>
                  <a:pt x="10161" y="27940"/>
                </a:lnTo>
                <a:lnTo>
                  <a:pt x="10161" y="36829"/>
                </a:lnTo>
                <a:lnTo>
                  <a:pt x="8891" y="45719"/>
                </a:lnTo>
                <a:lnTo>
                  <a:pt x="8891" y="54610"/>
                </a:lnTo>
                <a:lnTo>
                  <a:pt x="11430" y="59690"/>
                </a:lnTo>
                <a:lnTo>
                  <a:pt x="15241" y="60960"/>
                </a:lnTo>
                <a:lnTo>
                  <a:pt x="33021" y="46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283709" y="4674870"/>
            <a:ext cx="109221" cy="120651"/>
          </a:xfrm>
          <a:custGeom>
            <a:avLst/>
            <a:gdLst/>
            <a:ahLst/>
            <a:cxnLst/>
            <a:rect l="0" t="0" r="0" b="0"/>
            <a:pathLst>
              <a:path w="109221" h="120651">
                <a:moveTo>
                  <a:pt x="59691" y="36830"/>
                </a:moveTo>
                <a:lnTo>
                  <a:pt x="59691" y="50800"/>
                </a:lnTo>
                <a:lnTo>
                  <a:pt x="62231" y="54609"/>
                </a:lnTo>
                <a:lnTo>
                  <a:pt x="67311" y="57150"/>
                </a:lnTo>
                <a:lnTo>
                  <a:pt x="73661" y="58420"/>
                </a:lnTo>
                <a:lnTo>
                  <a:pt x="80011" y="59689"/>
                </a:lnTo>
                <a:lnTo>
                  <a:pt x="87631" y="60959"/>
                </a:lnTo>
                <a:lnTo>
                  <a:pt x="95250" y="60959"/>
                </a:lnTo>
                <a:lnTo>
                  <a:pt x="100331" y="57150"/>
                </a:lnTo>
                <a:lnTo>
                  <a:pt x="104141" y="50800"/>
                </a:lnTo>
                <a:lnTo>
                  <a:pt x="105411" y="41909"/>
                </a:lnTo>
                <a:lnTo>
                  <a:pt x="104141" y="33020"/>
                </a:lnTo>
                <a:lnTo>
                  <a:pt x="100331" y="24130"/>
                </a:lnTo>
                <a:lnTo>
                  <a:pt x="95250" y="15239"/>
                </a:lnTo>
                <a:lnTo>
                  <a:pt x="88900" y="10159"/>
                </a:lnTo>
                <a:lnTo>
                  <a:pt x="82550" y="6350"/>
                </a:lnTo>
                <a:lnTo>
                  <a:pt x="74931" y="3809"/>
                </a:lnTo>
                <a:lnTo>
                  <a:pt x="67311" y="3809"/>
                </a:lnTo>
                <a:lnTo>
                  <a:pt x="58420" y="5080"/>
                </a:lnTo>
                <a:lnTo>
                  <a:pt x="50800" y="6350"/>
                </a:lnTo>
                <a:lnTo>
                  <a:pt x="43181" y="11430"/>
                </a:lnTo>
                <a:lnTo>
                  <a:pt x="38100" y="16509"/>
                </a:lnTo>
                <a:lnTo>
                  <a:pt x="33020" y="24130"/>
                </a:lnTo>
                <a:lnTo>
                  <a:pt x="30481" y="30480"/>
                </a:lnTo>
                <a:lnTo>
                  <a:pt x="30481" y="38100"/>
                </a:lnTo>
                <a:lnTo>
                  <a:pt x="31750" y="46989"/>
                </a:lnTo>
                <a:lnTo>
                  <a:pt x="34291" y="53339"/>
                </a:lnTo>
                <a:lnTo>
                  <a:pt x="36831" y="58420"/>
                </a:lnTo>
                <a:lnTo>
                  <a:pt x="40641" y="64770"/>
                </a:lnTo>
                <a:lnTo>
                  <a:pt x="44450" y="69850"/>
                </a:lnTo>
                <a:lnTo>
                  <a:pt x="48261" y="73659"/>
                </a:lnTo>
                <a:lnTo>
                  <a:pt x="52070" y="78739"/>
                </a:lnTo>
                <a:lnTo>
                  <a:pt x="58420" y="81280"/>
                </a:lnTo>
                <a:lnTo>
                  <a:pt x="67311" y="83820"/>
                </a:lnTo>
                <a:lnTo>
                  <a:pt x="77470" y="85089"/>
                </a:lnTo>
                <a:lnTo>
                  <a:pt x="83820" y="82550"/>
                </a:lnTo>
                <a:lnTo>
                  <a:pt x="88900" y="78739"/>
                </a:lnTo>
                <a:lnTo>
                  <a:pt x="95250" y="67309"/>
                </a:lnTo>
                <a:lnTo>
                  <a:pt x="102870" y="52070"/>
                </a:lnTo>
                <a:lnTo>
                  <a:pt x="104141" y="44450"/>
                </a:lnTo>
                <a:lnTo>
                  <a:pt x="102870" y="35559"/>
                </a:lnTo>
                <a:lnTo>
                  <a:pt x="101600" y="27939"/>
                </a:lnTo>
                <a:lnTo>
                  <a:pt x="99061" y="21589"/>
                </a:lnTo>
                <a:lnTo>
                  <a:pt x="95250" y="15239"/>
                </a:lnTo>
                <a:lnTo>
                  <a:pt x="92711" y="10159"/>
                </a:lnTo>
                <a:lnTo>
                  <a:pt x="86361" y="6350"/>
                </a:lnTo>
                <a:lnTo>
                  <a:pt x="81281" y="3809"/>
                </a:lnTo>
                <a:lnTo>
                  <a:pt x="73661" y="2539"/>
                </a:lnTo>
                <a:lnTo>
                  <a:pt x="66041" y="1270"/>
                </a:lnTo>
                <a:lnTo>
                  <a:pt x="58420" y="0"/>
                </a:lnTo>
                <a:lnTo>
                  <a:pt x="50800" y="0"/>
                </a:lnTo>
                <a:lnTo>
                  <a:pt x="43181" y="2539"/>
                </a:lnTo>
                <a:lnTo>
                  <a:pt x="38100" y="6350"/>
                </a:lnTo>
                <a:lnTo>
                  <a:pt x="31750" y="12700"/>
                </a:lnTo>
                <a:lnTo>
                  <a:pt x="27941" y="19050"/>
                </a:lnTo>
                <a:lnTo>
                  <a:pt x="22861" y="26670"/>
                </a:lnTo>
                <a:lnTo>
                  <a:pt x="17781" y="34289"/>
                </a:lnTo>
                <a:lnTo>
                  <a:pt x="15241" y="41909"/>
                </a:lnTo>
                <a:lnTo>
                  <a:pt x="12700" y="50800"/>
                </a:lnTo>
                <a:lnTo>
                  <a:pt x="11431" y="58420"/>
                </a:lnTo>
                <a:lnTo>
                  <a:pt x="12700" y="67309"/>
                </a:lnTo>
                <a:lnTo>
                  <a:pt x="13970" y="74930"/>
                </a:lnTo>
                <a:lnTo>
                  <a:pt x="16511" y="83820"/>
                </a:lnTo>
                <a:lnTo>
                  <a:pt x="21591" y="91439"/>
                </a:lnTo>
                <a:lnTo>
                  <a:pt x="26670" y="100330"/>
                </a:lnTo>
                <a:lnTo>
                  <a:pt x="33020" y="109220"/>
                </a:lnTo>
                <a:lnTo>
                  <a:pt x="41911" y="114300"/>
                </a:lnTo>
                <a:lnTo>
                  <a:pt x="52070" y="118109"/>
                </a:lnTo>
                <a:lnTo>
                  <a:pt x="63500" y="120650"/>
                </a:lnTo>
                <a:lnTo>
                  <a:pt x="73661" y="120650"/>
                </a:lnTo>
                <a:lnTo>
                  <a:pt x="82550" y="119380"/>
                </a:lnTo>
                <a:lnTo>
                  <a:pt x="92711" y="118109"/>
                </a:lnTo>
                <a:lnTo>
                  <a:pt x="97791" y="111759"/>
                </a:lnTo>
                <a:lnTo>
                  <a:pt x="102870" y="104139"/>
                </a:lnTo>
                <a:lnTo>
                  <a:pt x="105411" y="93980"/>
                </a:lnTo>
                <a:lnTo>
                  <a:pt x="106681" y="85089"/>
                </a:lnTo>
                <a:lnTo>
                  <a:pt x="107950" y="76200"/>
                </a:lnTo>
                <a:lnTo>
                  <a:pt x="109220" y="67309"/>
                </a:lnTo>
                <a:lnTo>
                  <a:pt x="105411" y="58420"/>
                </a:lnTo>
                <a:lnTo>
                  <a:pt x="99061" y="49530"/>
                </a:lnTo>
                <a:lnTo>
                  <a:pt x="90170" y="40639"/>
                </a:lnTo>
                <a:lnTo>
                  <a:pt x="81281" y="35559"/>
                </a:lnTo>
                <a:lnTo>
                  <a:pt x="72391" y="31750"/>
                </a:lnTo>
                <a:lnTo>
                  <a:pt x="63500" y="29209"/>
                </a:lnTo>
                <a:lnTo>
                  <a:pt x="54611" y="27939"/>
                </a:lnTo>
                <a:lnTo>
                  <a:pt x="43181" y="26670"/>
                </a:lnTo>
                <a:lnTo>
                  <a:pt x="31750" y="25400"/>
                </a:lnTo>
                <a:lnTo>
                  <a:pt x="22861" y="26670"/>
                </a:lnTo>
                <a:lnTo>
                  <a:pt x="15241" y="27939"/>
                </a:lnTo>
                <a:lnTo>
                  <a:pt x="8891" y="31750"/>
                </a:lnTo>
                <a:lnTo>
                  <a:pt x="5081" y="35559"/>
                </a:lnTo>
                <a:lnTo>
                  <a:pt x="1270" y="41909"/>
                </a:lnTo>
                <a:lnTo>
                  <a:pt x="0" y="48259"/>
                </a:lnTo>
                <a:lnTo>
                  <a:pt x="0" y="57150"/>
                </a:lnTo>
                <a:lnTo>
                  <a:pt x="1270" y="67309"/>
                </a:lnTo>
                <a:lnTo>
                  <a:pt x="3811" y="78739"/>
                </a:lnTo>
                <a:lnTo>
                  <a:pt x="5081" y="88900"/>
                </a:lnTo>
                <a:lnTo>
                  <a:pt x="6350" y="97789"/>
                </a:lnTo>
                <a:lnTo>
                  <a:pt x="7620" y="107950"/>
                </a:lnTo>
                <a:lnTo>
                  <a:pt x="12700" y="113030"/>
                </a:lnTo>
                <a:lnTo>
                  <a:pt x="19050" y="118109"/>
                </a:lnTo>
                <a:lnTo>
                  <a:pt x="29211" y="120650"/>
                </a:lnTo>
                <a:lnTo>
                  <a:pt x="36831" y="119380"/>
                </a:lnTo>
                <a:lnTo>
                  <a:pt x="43181" y="115570"/>
                </a:lnTo>
                <a:lnTo>
                  <a:pt x="59691" y="100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5359400" y="2442210"/>
            <a:ext cx="88901" cy="143511"/>
            <a:chOff x="5359400" y="2442210"/>
            <a:chExt cx="88901" cy="143511"/>
          </a:xfrm>
        </p:grpSpPr>
        <p:sp>
          <p:nvSpPr>
            <p:cNvPr id="51" name="Freeform 50"/>
            <p:cNvSpPr/>
            <p:nvPr/>
          </p:nvSpPr>
          <p:spPr>
            <a:xfrm>
              <a:off x="5359400" y="2442210"/>
              <a:ext cx="88901" cy="143511"/>
            </a:xfrm>
            <a:custGeom>
              <a:avLst/>
              <a:gdLst/>
              <a:ahLst/>
              <a:cxnLst/>
              <a:rect l="0" t="0" r="0" b="0"/>
              <a:pathLst>
                <a:path w="88901" h="143511">
                  <a:moveTo>
                    <a:pt x="0" y="34290"/>
                  </a:moveTo>
                  <a:lnTo>
                    <a:pt x="0" y="138429"/>
                  </a:lnTo>
                  <a:lnTo>
                    <a:pt x="1270" y="143510"/>
                  </a:lnTo>
                  <a:lnTo>
                    <a:pt x="3809" y="143510"/>
                  </a:lnTo>
                  <a:lnTo>
                    <a:pt x="6350" y="140969"/>
                  </a:lnTo>
                  <a:lnTo>
                    <a:pt x="10159" y="135890"/>
                  </a:lnTo>
                  <a:lnTo>
                    <a:pt x="13970" y="130810"/>
                  </a:lnTo>
                  <a:lnTo>
                    <a:pt x="17779" y="124460"/>
                  </a:lnTo>
                  <a:lnTo>
                    <a:pt x="20320" y="116840"/>
                  </a:lnTo>
                  <a:lnTo>
                    <a:pt x="21590" y="109219"/>
                  </a:lnTo>
                  <a:lnTo>
                    <a:pt x="22859" y="101600"/>
                  </a:lnTo>
                  <a:lnTo>
                    <a:pt x="26670" y="93979"/>
                  </a:lnTo>
                  <a:lnTo>
                    <a:pt x="31750" y="88900"/>
                  </a:lnTo>
                  <a:lnTo>
                    <a:pt x="38100" y="82550"/>
                  </a:lnTo>
                  <a:lnTo>
                    <a:pt x="41909" y="76200"/>
                  </a:lnTo>
                  <a:lnTo>
                    <a:pt x="45720" y="69850"/>
                  </a:lnTo>
                  <a:lnTo>
                    <a:pt x="46990" y="62229"/>
                  </a:lnTo>
                  <a:lnTo>
                    <a:pt x="48259" y="53340"/>
                  </a:lnTo>
                  <a:lnTo>
                    <a:pt x="49529" y="41910"/>
                  </a:lnTo>
                  <a:lnTo>
                    <a:pt x="49529" y="31750"/>
                  </a:lnTo>
                  <a:lnTo>
                    <a:pt x="52070" y="22860"/>
                  </a:lnTo>
                  <a:lnTo>
                    <a:pt x="54609" y="15240"/>
                  </a:lnTo>
                  <a:lnTo>
                    <a:pt x="57150" y="8890"/>
                  </a:lnTo>
                  <a:lnTo>
                    <a:pt x="62229" y="5079"/>
                  </a:lnTo>
                  <a:lnTo>
                    <a:pt x="68579" y="1269"/>
                  </a:lnTo>
                  <a:lnTo>
                    <a:pt x="74929" y="0"/>
                  </a:lnTo>
                  <a:lnTo>
                    <a:pt x="80009" y="1269"/>
                  </a:lnTo>
                  <a:lnTo>
                    <a:pt x="82550" y="5079"/>
                  </a:lnTo>
                  <a:lnTo>
                    <a:pt x="85090" y="10160"/>
                  </a:lnTo>
                  <a:lnTo>
                    <a:pt x="86359" y="19050"/>
                  </a:lnTo>
                  <a:lnTo>
                    <a:pt x="87629" y="27940"/>
                  </a:lnTo>
                  <a:lnTo>
                    <a:pt x="87629" y="38100"/>
                  </a:lnTo>
                  <a:lnTo>
                    <a:pt x="88900" y="58419"/>
                  </a:lnTo>
                  <a:lnTo>
                    <a:pt x="88900" y="88900"/>
                  </a:lnTo>
                  <a:lnTo>
                    <a:pt x="88900" y="135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84800" y="25019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0" y="25400"/>
                  </a:moveTo>
                  <a:lnTo>
                    <a:pt x="6350" y="19050"/>
                  </a:lnTo>
                  <a:lnTo>
                    <a:pt x="12700" y="16510"/>
                  </a:lnTo>
                  <a:lnTo>
                    <a:pt x="21590" y="15239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3976370" y="4813300"/>
            <a:ext cx="138431" cy="138430"/>
          </a:xfrm>
          <a:custGeom>
            <a:avLst/>
            <a:gdLst/>
            <a:ahLst/>
            <a:cxnLst/>
            <a:rect l="0" t="0" r="0" b="0"/>
            <a:pathLst>
              <a:path w="138431" h="138430">
                <a:moveTo>
                  <a:pt x="125730" y="0"/>
                </a:moveTo>
                <a:lnTo>
                  <a:pt x="83820" y="0"/>
                </a:lnTo>
                <a:lnTo>
                  <a:pt x="74930" y="1270"/>
                </a:lnTo>
                <a:lnTo>
                  <a:pt x="68580" y="3809"/>
                </a:lnTo>
                <a:lnTo>
                  <a:pt x="39370" y="17779"/>
                </a:lnTo>
                <a:lnTo>
                  <a:pt x="33020" y="21590"/>
                </a:lnTo>
                <a:lnTo>
                  <a:pt x="26670" y="25400"/>
                </a:lnTo>
                <a:lnTo>
                  <a:pt x="21589" y="30479"/>
                </a:lnTo>
                <a:lnTo>
                  <a:pt x="16509" y="35559"/>
                </a:lnTo>
                <a:lnTo>
                  <a:pt x="12700" y="41909"/>
                </a:lnTo>
                <a:lnTo>
                  <a:pt x="7620" y="49529"/>
                </a:lnTo>
                <a:lnTo>
                  <a:pt x="5080" y="58420"/>
                </a:lnTo>
                <a:lnTo>
                  <a:pt x="2539" y="68579"/>
                </a:lnTo>
                <a:lnTo>
                  <a:pt x="1270" y="80009"/>
                </a:lnTo>
                <a:lnTo>
                  <a:pt x="0" y="90170"/>
                </a:lnTo>
                <a:lnTo>
                  <a:pt x="0" y="99059"/>
                </a:lnTo>
                <a:lnTo>
                  <a:pt x="0" y="107950"/>
                </a:lnTo>
                <a:lnTo>
                  <a:pt x="3809" y="115570"/>
                </a:lnTo>
                <a:lnTo>
                  <a:pt x="10159" y="121920"/>
                </a:lnTo>
                <a:lnTo>
                  <a:pt x="19050" y="128270"/>
                </a:lnTo>
                <a:lnTo>
                  <a:pt x="27939" y="132079"/>
                </a:lnTo>
                <a:lnTo>
                  <a:pt x="36830" y="134620"/>
                </a:lnTo>
                <a:lnTo>
                  <a:pt x="45720" y="135890"/>
                </a:lnTo>
                <a:lnTo>
                  <a:pt x="54609" y="137159"/>
                </a:lnTo>
                <a:lnTo>
                  <a:pt x="66039" y="138429"/>
                </a:lnTo>
                <a:lnTo>
                  <a:pt x="77470" y="138429"/>
                </a:lnTo>
                <a:lnTo>
                  <a:pt x="87630" y="137159"/>
                </a:lnTo>
                <a:lnTo>
                  <a:pt x="97789" y="135890"/>
                </a:lnTo>
                <a:lnTo>
                  <a:pt x="106680" y="132079"/>
                </a:lnTo>
                <a:lnTo>
                  <a:pt x="114300" y="129540"/>
                </a:lnTo>
                <a:lnTo>
                  <a:pt x="120650" y="125729"/>
                </a:lnTo>
                <a:lnTo>
                  <a:pt x="13843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4305300" y="2743200"/>
            <a:ext cx="1130300" cy="205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61000" y="2832100"/>
            <a:ext cx="0" cy="88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35600" y="3149600"/>
            <a:ext cx="0" cy="762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48300" y="3517900"/>
            <a:ext cx="0" cy="127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48300" y="3848100"/>
            <a:ext cx="0" cy="101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48300" y="4241800"/>
            <a:ext cx="0" cy="127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48300" y="4610100"/>
            <a:ext cx="0" cy="63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483100" y="4724400"/>
            <a:ext cx="114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762500" y="4711700"/>
            <a:ext cx="139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080000" y="4699000"/>
            <a:ext cx="76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346700" y="4711700"/>
            <a:ext cx="76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386070" y="4618990"/>
            <a:ext cx="265431" cy="467361"/>
            <a:chOff x="5386070" y="4618990"/>
            <a:chExt cx="265431" cy="467361"/>
          </a:xfrm>
        </p:grpSpPr>
        <p:sp>
          <p:nvSpPr>
            <p:cNvPr id="66" name="Freeform 65"/>
            <p:cNvSpPr/>
            <p:nvPr/>
          </p:nvSpPr>
          <p:spPr>
            <a:xfrm>
              <a:off x="5386070" y="4618990"/>
              <a:ext cx="110490" cy="147320"/>
            </a:xfrm>
            <a:custGeom>
              <a:avLst/>
              <a:gdLst/>
              <a:ahLst/>
              <a:cxnLst/>
              <a:rect l="0" t="0" r="0" b="0"/>
              <a:pathLst>
                <a:path w="110490" h="147320">
                  <a:moveTo>
                    <a:pt x="62230" y="105410"/>
                  </a:moveTo>
                  <a:lnTo>
                    <a:pt x="69850" y="90169"/>
                  </a:lnTo>
                  <a:lnTo>
                    <a:pt x="66039" y="96519"/>
                  </a:lnTo>
                  <a:lnTo>
                    <a:pt x="67309" y="97789"/>
                  </a:lnTo>
                  <a:lnTo>
                    <a:pt x="71120" y="97789"/>
                  </a:lnTo>
                  <a:lnTo>
                    <a:pt x="77470" y="96519"/>
                  </a:lnTo>
                  <a:lnTo>
                    <a:pt x="80009" y="90169"/>
                  </a:lnTo>
                  <a:lnTo>
                    <a:pt x="82550" y="82550"/>
                  </a:lnTo>
                  <a:lnTo>
                    <a:pt x="85089" y="73660"/>
                  </a:lnTo>
                  <a:lnTo>
                    <a:pt x="82550" y="68580"/>
                  </a:lnTo>
                  <a:lnTo>
                    <a:pt x="78739" y="67310"/>
                  </a:lnTo>
                  <a:lnTo>
                    <a:pt x="73659" y="67310"/>
                  </a:lnTo>
                  <a:lnTo>
                    <a:pt x="72389" y="68580"/>
                  </a:lnTo>
                  <a:lnTo>
                    <a:pt x="74930" y="71119"/>
                  </a:lnTo>
                  <a:lnTo>
                    <a:pt x="78739" y="73660"/>
                  </a:lnTo>
                  <a:lnTo>
                    <a:pt x="81280" y="73660"/>
                  </a:lnTo>
                  <a:lnTo>
                    <a:pt x="83820" y="69850"/>
                  </a:lnTo>
                  <a:lnTo>
                    <a:pt x="85089" y="64769"/>
                  </a:lnTo>
                  <a:lnTo>
                    <a:pt x="82550" y="60960"/>
                  </a:lnTo>
                  <a:lnTo>
                    <a:pt x="78739" y="59689"/>
                  </a:lnTo>
                  <a:lnTo>
                    <a:pt x="73659" y="57150"/>
                  </a:lnTo>
                  <a:lnTo>
                    <a:pt x="69850" y="60960"/>
                  </a:lnTo>
                  <a:lnTo>
                    <a:pt x="67309" y="67310"/>
                  </a:lnTo>
                  <a:lnTo>
                    <a:pt x="66039" y="76200"/>
                  </a:lnTo>
                  <a:lnTo>
                    <a:pt x="66039" y="82550"/>
                  </a:lnTo>
                  <a:lnTo>
                    <a:pt x="67309" y="88900"/>
                  </a:lnTo>
                  <a:lnTo>
                    <a:pt x="69850" y="93980"/>
                  </a:lnTo>
                  <a:lnTo>
                    <a:pt x="69850" y="96519"/>
                  </a:lnTo>
                  <a:lnTo>
                    <a:pt x="68580" y="96519"/>
                  </a:lnTo>
                  <a:lnTo>
                    <a:pt x="67309" y="95250"/>
                  </a:lnTo>
                  <a:lnTo>
                    <a:pt x="63500" y="97789"/>
                  </a:lnTo>
                  <a:lnTo>
                    <a:pt x="60959" y="101600"/>
                  </a:lnTo>
                  <a:lnTo>
                    <a:pt x="57150" y="106680"/>
                  </a:lnTo>
                  <a:lnTo>
                    <a:pt x="57150" y="110489"/>
                  </a:lnTo>
                  <a:lnTo>
                    <a:pt x="59689" y="113030"/>
                  </a:lnTo>
                  <a:lnTo>
                    <a:pt x="64770" y="114300"/>
                  </a:lnTo>
                  <a:lnTo>
                    <a:pt x="69850" y="113030"/>
                  </a:lnTo>
                  <a:lnTo>
                    <a:pt x="74930" y="109219"/>
                  </a:lnTo>
                  <a:lnTo>
                    <a:pt x="78739" y="104139"/>
                  </a:lnTo>
                  <a:lnTo>
                    <a:pt x="82550" y="97789"/>
                  </a:lnTo>
                  <a:lnTo>
                    <a:pt x="87630" y="90169"/>
                  </a:lnTo>
                  <a:lnTo>
                    <a:pt x="91439" y="82550"/>
                  </a:lnTo>
                  <a:lnTo>
                    <a:pt x="92709" y="76200"/>
                  </a:lnTo>
                  <a:lnTo>
                    <a:pt x="92709" y="69850"/>
                  </a:lnTo>
                  <a:lnTo>
                    <a:pt x="91439" y="64769"/>
                  </a:lnTo>
                  <a:lnTo>
                    <a:pt x="87630" y="60960"/>
                  </a:lnTo>
                  <a:lnTo>
                    <a:pt x="81280" y="59689"/>
                  </a:lnTo>
                  <a:lnTo>
                    <a:pt x="74930" y="57150"/>
                  </a:lnTo>
                  <a:lnTo>
                    <a:pt x="71120" y="59689"/>
                  </a:lnTo>
                  <a:lnTo>
                    <a:pt x="68580" y="63500"/>
                  </a:lnTo>
                  <a:lnTo>
                    <a:pt x="66039" y="68580"/>
                  </a:lnTo>
                  <a:lnTo>
                    <a:pt x="66039" y="71119"/>
                  </a:lnTo>
                  <a:lnTo>
                    <a:pt x="67309" y="71119"/>
                  </a:lnTo>
                  <a:lnTo>
                    <a:pt x="69850" y="69850"/>
                  </a:lnTo>
                  <a:lnTo>
                    <a:pt x="73659" y="67310"/>
                  </a:lnTo>
                  <a:lnTo>
                    <a:pt x="76200" y="64769"/>
                  </a:lnTo>
                  <a:lnTo>
                    <a:pt x="80009" y="60960"/>
                  </a:lnTo>
                  <a:lnTo>
                    <a:pt x="81280" y="55880"/>
                  </a:lnTo>
                  <a:lnTo>
                    <a:pt x="80009" y="49530"/>
                  </a:lnTo>
                  <a:lnTo>
                    <a:pt x="78739" y="43180"/>
                  </a:lnTo>
                  <a:lnTo>
                    <a:pt x="76200" y="35560"/>
                  </a:lnTo>
                  <a:lnTo>
                    <a:pt x="72389" y="27939"/>
                  </a:lnTo>
                  <a:lnTo>
                    <a:pt x="69850" y="20319"/>
                  </a:lnTo>
                  <a:lnTo>
                    <a:pt x="62230" y="12700"/>
                  </a:lnTo>
                  <a:lnTo>
                    <a:pt x="54609" y="7619"/>
                  </a:lnTo>
                  <a:lnTo>
                    <a:pt x="44450" y="1269"/>
                  </a:lnTo>
                  <a:lnTo>
                    <a:pt x="34289" y="0"/>
                  </a:lnTo>
                  <a:lnTo>
                    <a:pt x="25400" y="0"/>
                  </a:lnTo>
                  <a:lnTo>
                    <a:pt x="16509" y="1269"/>
                  </a:lnTo>
                  <a:lnTo>
                    <a:pt x="10159" y="6350"/>
                  </a:lnTo>
                  <a:lnTo>
                    <a:pt x="6350" y="13969"/>
                  </a:lnTo>
                  <a:lnTo>
                    <a:pt x="3809" y="22860"/>
                  </a:lnTo>
                  <a:lnTo>
                    <a:pt x="2539" y="30480"/>
                  </a:lnTo>
                  <a:lnTo>
                    <a:pt x="1270" y="36830"/>
                  </a:lnTo>
                  <a:lnTo>
                    <a:pt x="0" y="43180"/>
                  </a:lnTo>
                  <a:lnTo>
                    <a:pt x="3809" y="46989"/>
                  </a:lnTo>
                  <a:lnTo>
                    <a:pt x="10159" y="49530"/>
                  </a:lnTo>
                  <a:lnTo>
                    <a:pt x="19050" y="50800"/>
                  </a:lnTo>
                  <a:lnTo>
                    <a:pt x="27939" y="52069"/>
                  </a:lnTo>
                  <a:lnTo>
                    <a:pt x="36830" y="53339"/>
                  </a:lnTo>
                  <a:lnTo>
                    <a:pt x="45720" y="53339"/>
                  </a:lnTo>
                  <a:lnTo>
                    <a:pt x="50800" y="57150"/>
                  </a:lnTo>
                  <a:lnTo>
                    <a:pt x="54609" y="62230"/>
                  </a:lnTo>
                  <a:lnTo>
                    <a:pt x="57150" y="67310"/>
                  </a:lnTo>
                  <a:lnTo>
                    <a:pt x="58420" y="74930"/>
                  </a:lnTo>
                  <a:lnTo>
                    <a:pt x="59689" y="82550"/>
                  </a:lnTo>
                  <a:lnTo>
                    <a:pt x="60959" y="90169"/>
                  </a:lnTo>
                  <a:lnTo>
                    <a:pt x="63500" y="96519"/>
                  </a:lnTo>
                  <a:lnTo>
                    <a:pt x="68580" y="102869"/>
                  </a:lnTo>
                  <a:lnTo>
                    <a:pt x="74930" y="107950"/>
                  </a:lnTo>
                  <a:lnTo>
                    <a:pt x="80009" y="106680"/>
                  </a:lnTo>
                  <a:lnTo>
                    <a:pt x="82550" y="101600"/>
                  </a:lnTo>
                  <a:lnTo>
                    <a:pt x="83820" y="95250"/>
                  </a:lnTo>
                  <a:lnTo>
                    <a:pt x="85089" y="87630"/>
                  </a:lnTo>
                  <a:lnTo>
                    <a:pt x="86359" y="78739"/>
                  </a:lnTo>
                  <a:lnTo>
                    <a:pt x="86359" y="71119"/>
                  </a:lnTo>
                  <a:lnTo>
                    <a:pt x="83820" y="66039"/>
                  </a:lnTo>
                  <a:lnTo>
                    <a:pt x="80009" y="62230"/>
                  </a:lnTo>
                  <a:lnTo>
                    <a:pt x="73659" y="59689"/>
                  </a:lnTo>
                  <a:lnTo>
                    <a:pt x="67309" y="58419"/>
                  </a:lnTo>
                  <a:lnTo>
                    <a:pt x="59689" y="57150"/>
                  </a:lnTo>
                  <a:lnTo>
                    <a:pt x="52070" y="55880"/>
                  </a:lnTo>
                  <a:lnTo>
                    <a:pt x="45720" y="58419"/>
                  </a:lnTo>
                  <a:lnTo>
                    <a:pt x="39370" y="62230"/>
                  </a:lnTo>
                  <a:lnTo>
                    <a:pt x="34289" y="68580"/>
                  </a:lnTo>
                  <a:lnTo>
                    <a:pt x="31750" y="76200"/>
                  </a:lnTo>
                  <a:lnTo>
                    <a:pt x="29209" y="86360"/>
                  </a:lnTo>
                  <a:lnTo>
                    <a:pt x="26670" y="96519"/>
                  </a:lnTo>
                  <a:lnTo>
                    <a:pt x="27939" y="106680"/>
                  </a:lnTo>
                  <a:lnTo>
                    <a:pt x="29209" y="115569"/>
                  </a:lnTo>
                  <a:lnTo>
                    <a:pt x="31750" y="125730"/>
                  </a:lnTo>
                  <a:lnTo>
                    <a:pt x="36830" y="133350"/>
                  </a:lnTo>
                  <a:lnTo>
                    <a:pt x="41909" y="139700"/>
                  </a:lnTo>
                  <a:lnTo>
                    <a:pt x="48259" y="144780"/>
                  </a:lnTo>
                  <a:lnTo>
                    <a:pt x="54609" y="147319"/>
                  </a:lnTo>
                  <a:lnTo>
                    <a:pt x="59689" y="147319"/>
                  </a:lnTo>
                  <a:lnTo>
                    <a:pt x="64770" y="146050"/>
                  </a:lnTo>
                  <a:lnTo>
                    <a:pt x="71120" y="142239"/>
                  </a:lnTo>
                  <a:lnTo>
                    <a:pt x="77470" y="137160"/>
                  </a:lnTo>
                  <a:lnTo>
                    <a:pt x="85089" y="130810"/>
                  </a:lnTo>
                  <a:lnTo>
                    <a:pt x="91439" y="125730"/>
                  </a:lnTo>
                  <a:lnTo>
                    <a:pt x="102870" y="115569"/>
                  </a:lnTo>
                  <a:lnTo>
                    <a:pt x="106680" y="106680"/>
                  </a:lnTo>
                  <a:lnTo>
                    <a:pt x="107950" y="95250"/>
                  </a:lnTo>
                  <a:lnTo>
                    <a:pt x="110489" y="81280"/>
                  </a:lnTo>
                  <a:lnTo>
                    <a:pt x="107950" y="72389"/>
                  </a:lnTo>
                  <a:lnTo>
                    <a:pt x="104139" y="66039"/>
                  </a:lnTo>
                  <a:lnTo>
                    <a:pt x="99059" y="62230"/>
                  </a:lnTo>
                  <a:lnTo>
                    <a:pt x="92709" y="58419"/>
                  </a:lnTo>
                  <a:lnTo>
                    <a:pt x="85089" y="54610"/>
                  </a:lnTo>
                  <a:lnTo>
                    <a:pt x="77470" y="50800"/>
                  </a:lnTo>
                  <a:lnTo>
                    <a:pt x="71120" y="48260"/>
                  </a:lnTo>
                  <a:lnTo>
                    <a:pt x="64770" y="49530"/>
                  </a:lnTo>
                  <a:lnTo>
                    <a:pt x="59689" y="50800"/>
                  </a:lnTo>
                  <a:lnTo>
                    <a:pt x="53339" y="53339"/>
                  </a:lnTo>
                  <a:lnTo>
                    <a:pt x="46989" y="57150"/>
                  </a:lnTo>
                  <a:lnTo>
                    <a:pt x="39370" y="59689"/>
                  </a:lnTo>
                  <a:lnTo>
                    <a:pt x="33020" y="66039"/>
                  </a:lnTo>
                  <a:lnTo>
                    <a:pt x="26670" y="71119"/>
                  </a:lnTo>
                  <a:lnTo>
                    <a:pt x="21589" y="78739"/>
                  </a:lnTo>
                  <a:lnTo>
                    <a:pt x="20320" y="86360"/>
                  </a:lnTo>
                  <a:lnTo>
                    <a:pt x="20320" y="93980"/>
                  </a:lnTo>
                  <a:lnTo>
                    <a:pt x="21589" y="101600"/>
                  </a:lnTo>
                  <a:lnTo>
                    <a:pt x="26670" y="105410"/>
                  </a:lnTo>
                  <a:lnTo>
                    <a:pt x="34289" y="106680"/>
                  </a:lnTo>
                  <a:lnTo>
                    <a:pt x="43180" y="106680"/>
                  </a:lnTo>
                  <a:lnTo>
                    <a:pt x="49530" y="102869"/>
                  </a:lnTo>
                  <a:lnTo>
                    <a:pt x="53339" y="97789"/>
                  </a:lnTo>
                  <a:lnTo>
                    <a:pt x="57150" y="92710"/>
                  </a:lnTo>
                  <a:lnTo>
                    <a:pt x="67309" y="69850"/>
                  </a:lnTo>
                  <a:lnTo>
                    <a:pt x="69850" y="62230"/>
                  </a:lnTo>
                  <a:lnTo>
                    <a:pt x="71120" y="54610"/>
                  </a:lnTo>
                  <a:lnTo>
                    <a:pt x="72389" y="45719"/>
                  </a:lnTo>
                  <a:lnTo>
                    <a:pt x="72389" y="39369"/>
                  </a:lnTo>
                  <a:lnTo>
                    <a:pt x="69850" y="33019"/>
                  </a:lnTo>
                  <a:lnTo>
                    <a:pt x="67309" y="27939"/>
                  </a:lnTo>
                  <a:lnTo>
                    <a:pt x="63500" y="25400"/>
                  </a:lnTo>
                  <a:lnTo>
                    <a:pt x="57150" y="25400"/>
                  </a:lnTo>
                  <a:lnTo>
                    <a:pt x="50800" y="26669"/>
                  </a:lnTo>
                  <a:lnTo>
                    <a:pt x="44450" y="30480"/>
                  </a:lnTo>
                  <a:lnTo>
                    <a:pt x="39370" y="35560"/>
                  </a:lnTo>
                  <a:lnTo>
                    <a:pt x="34289" y="41910"/>
                  </a:lnTo>
                  <a:lnTo>
                    <a:pt x="30480" y="50800"/>
                  </a:lnTo>
                  <a:lnTo>
                    <a:pt x="27939" y="59689"/>
                  </a:lnTo>
                  <a:lnTo>
                    <a:pt x="26670" y="71119"/>
                  </a:lnTo>
                  <a:lnTo>
                    <a:pt x="30480" y="78739"/>
                  </a:lnTo>
                  <a:lnTo>
                    <a:pt x="36830" y="82550"/>
                  </a:lnTo>
                  <a:lnTo>
                    <a:pt x="45720" y="86360"/>
                  </a:lnTo>
                  <a:lnTo>
                    <a:pt x="50800" y="85089"/>
                  </a:lnTo>
                  <a:lnTo>
                    <a:pt x="54609" y="82550"/>
                  </a:lnTo>
                  <a:lnTo>
                    <a:pt x="57150" y="77469"/>
                  </a:lnTo>
                  <a:lnTo>
                    <a:pt x="58420" y="71119"/>
                  </a:lnTo>
                  <a:lnTo>
                    <a:pt x="59689" y="64769"/>
                  </a:lnTo>
                  <a:lnTo>
                    <a:pt x="62230" y="41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575300" y="48641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562600" y="4902200"/>
              <a:ext cx="88901" cy="184151"/>
            </a:xfrm>
            <a:custGeom>
              <a:avLst/>
              <a:gdLst/>
              <a:ahLst/>
              <a:cxnLst/>
              <a:rect l="0" t="0" r="0" b="0"/>
              <a:pathLst>
                <a:path w="88901" h="184151">
                  <a:moveTo>
                    <a:pt x="12700" y="0"/>
                  </a:moveTo>
                  <a:lnTo>
                    <a:pt x="33020" y="0"/>
                  </a:lnTo>
                  <a:lnTo>
                    <a:pt x="41909" y="1270"/>
                  </a:lnTo>
                  <a:lnTo>
                    <a:pt x="50800" y="3809"/>
                  </a:lnTo>
                  <a:lnTo>
                    <a:pt x="58420" y="6350"/>
                  </a:lnTo>
                  <a:lnTo>
                    <a:pt x="64770" y="11429"/>
                  </a:lnTo>
                  <a:lnTo>
                    <a:pt x="68579" y="17779"/>
                  </a:lnTo>
                  <a:lnTo>
                    <a:pt x="71120" y="24129"/>
                  </a:lnTo>
                  <a:lnTo>
                    <a:pt x="69850" y="30479"/>
                  </a:lnTo>
                  <a:lnTo>
                    <a:pt x="66040" y="35559"/>
                  </a:lnTo>
                  <a:lnTo>
                    <a:pt x="60959" y="40640"/>
                  </a:lnTo>
                  <a:lnTo>
                    <a:pt x="54609" y="45720"/>
                  </a:lnTo>
                  <a:lnTo>
                    <a:pt x="48259" y="49529"/>
                  </a:lnTo>
                  <a:lnTo>
                    <a:pt x="40640" y="54609"/>
                  </a:lnTo>
                  <a:lnTo>
                    <a:pt x="38100" y="58420"/>
                  </a:lnTo>
                  <a:lnTo>
                    <a:pt x="39370" y="63500"/>
                  </a:lnTo>
                  <a:lnTo>
                    <a:pt x="43179" y="67309"/>
                  </a:lnTo>
                  <a:lnTo>
                    <a:pt x="48259" y="69850"/>
                  </a:lnTo>
                  <a:lnTo>
                    <a:pt x="54609" y="72390"/>
                  </a:lnTo>
                  <a:lnTo>
                    <a:pt x="62229" y="73659"/>
                  </a:lnTo>
                  <a:lnTo>
                    <a:pt x="68579" y="76200"/>
                  </a:lnTo>
                  <a:lnTo>
                    <a:pt x="73659" y="78740"/>
                  </a:lnTo>
                  <a:lnTo>
                    <a:pt x="78740" y="82550"/>
                  </a:lnTo>
                  <a:lnTo>
                    <a:pt x="82550" y="88900"/>
                  </a:lnTo>
                  <a:lnTo>
                    <a:pt x="83820" y="97790"/>
                  </a:lnTo>
                  <a:lnTo>
                    <a:pt x="86359" y="106679"/>
                  </a:lnTo>
                  <a:lnTo>
                    <a:pt x="86359" y="116840"/>
                  </a:lnTo>
                  <a:lnTo>
                    <a:pt x="87629" y="125729"/>
                  </a:lnTo>
                  <a:lnTo>
                    <a:pt x="87629" y="134620"/>
                  </a:lnTo>
                  <a:lnTo>
                    <a:pt x="88900" y="156209"/>
                  </a:lnTo>
                  <a:lnTo>
                    <a:pt x="88900" y="167640"/>
                  </a:lnTo>
                  <a:lnTo>
                    <a:pt x="86359" y="175259"/>
                  </a:lnTo>
                  <a:lnTo>
                    <a:pt x="81279" y="180340"/>
                  </a:lnTo>
                  <a:lnTo>
                    <a:pt x="74929" y="184150"/>
                  </a:lnTo>
                  <a:lnTo>
                    <a:pt x="68579" y="184150"/>
                  </a:lnTo>
                  <a:lnTo>
                    <a:pt x="60959" y="184150"/>
                  </a:lnTo>
                  <a:lnTo>
                    <a:pt x="53340" y="181609"/>
                  </a:lnTo>
                  <a:lnTo>
                    <a:pt x="45720" y="180340"/>
                  </a:lnTo>
                  <a:lnTo>
                    <a:pt x="36829" y="17907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680867" y="4882788"/>
            <a:ext cx="275290" cy="183832"/>
            <a:chOff x="4680867" y="4882788"/>
            <a:chExt cx="275290" cy="183832"/>
          </a:xfrm>
        </p:grpSpPr>
        <p:sp>
          <p:nvSpPr>
            <p:cNvPr id="70" name="Freeform 69"/>
            <p:cNvSpPr/>
            <p:nvPr/>
          </p:nvSpPr>
          <p:spPr>
            <a:xfrm>
              <a:off x="4680867" y="4922167"/>
              <a:ext cx="150153" cy="144453"/>
            </a:xfrm>
            <a:custGeom>
              <a:avLst/>
              <a:gdLst/>
              <a:ahLst/>
              <a:cxnLst/>
              <a:rect l="0" t="0" r="0" b="0"/>
              <a:pathLst>
                <a:path w="150153" h="144453">
                  <a:moveTo>
                    <a:pt x="110116" y="0"/>
                  </a:moveTo>
                  <a:lnTo>
                    <a:pt x="92579" y="11691"/>
                  </a:lnTo>
                  <a:lnTo>
                    <a:pt x="84966" y="17583"/>
                  </a:lnTo>
                  <a:lnTo>
                    <a:pt x="77444" y="23957"/>
                  </a:lnTo>
                  <a:lnTo>
                    <a:pt x="69982" y="30653"/>
                  </a:lnTo>
                  <a:lnTo>
                    <a:pt x="55166" y="44619"/>
                  </a:lnTo>
                  <a:lnTo>
                    <a:pt x="47789" y="51770"/>
                  </a:lnTo>
                  <a:lnTo>
                    <a:pt x="46541" y="57760"/>
                  </a:lnTo>
                  <a:lnTo>
                    <a:pt x="49380" y="62977"/>
                  </a:lnTo>
                  <a:lnTo>
                    <a:pt x="54943" y="67678"/>
                  </a:lnTo>
                  <a:lnTo>
                    <a:pt x="63546" y="72036"/>
                  </a:lnTo>
                  <a:lnTo>
                    <a:pt x="74175" y="76165"/>
                  </a:lnTo>
                  <a:lnTo>
                    <a:pt x="86155" y="80141"/>
                  </a:lnTo>
                  <a:lnTo>
                    <a:pt x="97813" y="85238"/>
                  </a:lnTo>
                  <a:lnTo>
                    <a:pt x="109255" y="91084"/>
                  </a:lnTo>
                  <a:lnTo>
                    <a:pt x="120553" y="97428"/>
                  </a:lnTo>
                  <a:lnTo>
                    <a:pt x="130533" y="104104"/>
                  </a:lnTo>
                  <a:lnTo>
                    <a:pt x="139633" y="111002"/>
                  </a:lnTo>
                  <a:lnTo>
                    <a:pt x="148146" y="118048"/>
                  </a:lnTo>
                  <a:lnTo>
                    <a:pt x="150152" y="125192"/>
                  </a:lnTo>
                  <a:lnTo>
                    <a:pt x="147818" y="132401"/>
                  </a:lnTo>
                  <a:lnTo>
                    <a:pt x="142592" y="139655"/>
                  </a:lnTo>
                  <a:lnTo>
                    <a:pt x="135437" y="143267"/>
                  </a:lnTo>
                  <a:lnTo>
                    <a:pt x="126996" y="144452"/>
                  </a:lnTo>
                  <a:lnTo>
                    <a:pt x="117699" y="144018"/>
                  </a:lnTo>
                  <a:lnTo>
                    <a:pt x="107830" y="142506"/>
                  </a:lnTo>
                  <a:lnTo>
                    <a:pt x="97580" y="140273"/>
                  </a:lnTo>
                  <a:lnTo>
                    <a:pt x="62355" y="131287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35925" y="4882788"/>
              <a:ext cx="220232" cy="17357"/>
            </a:xfrm>
            <a:custGeom>
              <a:avLst/>
              <a:gdLst/>
              <a:ahLst/>
              <a:cxnLst/>
              <a:rect l="0" t="0" r="0" b="0"/>
              <a:pathLst>
                <a:path w="220232" h="17357">
                  <a:moveTo>
                    <a:pt x="0" y="6344"/>
                  </a:moveTo>
                  <a:lnTo>
                    <a:pt x="29228" y="499"/>
                  </a:lnTo>
                  <a:lnTo>
                    <a:pt x="42732" y="0"/>
                  </a:lnTo>
                  <a:lnTo>
                    <a:pt x="56629" y="892"/>
                  </a:lnTo>
                  <a:lnTo>
                    <a:pt x="70787" y="2709"/>
                  </a:lnTo>
                  <a:lnTo>
                    <a:pt x="86344" y="3921"/>
                  </a:lnTo>
                  <a:lnTo>
                    <a:pt x="102832" y="4729"/>
                  </a:lnTo>
                  <a:lnTo>
                    <a:pt x="119942" y="5267"/>
                  </a:lnTo>
                  <a:lnTo>
                    <a:pt x="135019" y="6850"/>
                  </a:lnTo>
                  <a:lnTo>
                    <a:pt x="148741" y="9128"/>
                  </a:lnTo>
                  <a:lnTo>
                    <a:pt x="220231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701918" y="3606733"/>
            <a:ext cx="1030462" cy="557512"/>
            <a:chOff x="5701918" y="3606733"/>
            <a:chExt cx="1030462" cy="557512"/>
          </a:xfrm>
        </p:grpSpPr>
        <p:sp>
          <p:nvSpPr>
            <p:cNvPr id="73" name="Freeform 72"/>
            <p:cNvSpPr/>
            <p:nvPr/>
          </p:nvSpPr>
          <p:spPr>
            <a:xfrm>
              <a:off x="5701918" y="3606733"/>
              <a:ext cx="141474" cy="390464"/>
            </a:xfrm>
            <a:custGeom>
              <a:avLst/>
              <a:gdLst/>
              <a:ahLst/>
              <a:cxnLst/>
              <a:rect l="0" t="0" r="0" b="0"/>
              <a:pathLst>
                <a:path w="141474" h="390464">
                  <a:moveTo>
                    <a:pt x="135163" y="60116"/>
                  </a:moveTo>
                  <a:lnTo>
                    <a:pt x="119837" y="14137"/>
                  </a:lnTo>
                  <a:lnTo>
                    <a:pt x="112710" y="7440"/>
                  </a:lnTo>
                  <a:lnTo>
                    <a:pt x="103065" y="2976"/>
                  </a:lnTo>
                  <a:lnTo>
                    <a:pt x="91741" y="0"/>
                  </a:lnTo>
                  <a:lnTo>
                    <a:pt x="79298" y="463"/>
                  </a:lnTo>
                  <a:lnTo>
                    <a:pt x="66109" y="3218"/>
                  </a:lnTo>
                  <a:lnTo>
                    <a:pt x="52422" y="7502"/>
                  </a:lnTo>
                  <a:lnTo>
                    <a:pt x="40850" y="14029"/>
                  </a:lnTo>
                  <a:lnTo>
                    <a:pt x="30688" y="22050"/>
                  </a:lnTo>
                  <a:lnTo>
                    <a:pt x="21467" y="31068"/>
                  </a:lnTo>
                  <a:lnTo>
                    <a:pt x="14096" y="41974"/>
                  </a:lnTo>
                  <a:lnTo>
                    <a:pt x="7958" y="54139"/>
                  </a:lnTo>
                  <a:lnTo>
                    <a:pt x="2643" y="67143"/>
                  </a:lnTo>
                  <a:lnTo>
                    <a:pt x="323" y="79483"/>
                  </a:lnTo>
                  <a:lnTo>
                    <a:pt x="0" y="91380"/>
                  </a:lnTo>
                  <a:lnTo>
                    <a:pt x="1008" y="102982"/>
                  </a:lnTo>
                  <a:lnTo>
                    <a:pt x="5351" y="113163"/>
                  </a:lnTo>
                  <a:lnTo>
                    <a:pt x="11916" y="122399"/>
                  </a:lnTo>
                  <a:lnTo>
                    <a:pt x="19964" y="131002"/>
                  </a:lnTo>
                  <a:lnTo>
                    <a:pt x="31447" y="135514"/>
                  </a:lnTo>
                  <a:lnTo>
                    <a:pt x="45219" y="137298"/>
                  </a:lnTo>
                  <a:lnTo>
                    <a:pt x="60519" y="137265"/>
                  </a:lnTo>
                  <a:lnTo>
                    <a:pt x="74389" y="136019"/>
                  </a:lnTo>
                  <a:lnTo>
                    <a:pt x="87305" y="133965"/>
                  </a:lnTo>
                  <a:lnTo>
                    <a:pt x="99587" y="131372"/>
                  </a:lnTo>
                  <a:lnTo>
                    <a:pt x="110222" y="125972"/>
                  </a:lnTo>
                  <a:lnTo>
                    <a:pt x="119759" y="118703"/>
                  </a:lnTo>
                  <a:lnTo>
                    <a:pt x="128564" y="110185"/>
                  </a:lnTo>
                  <a:lnTo>
                    <a:pt x="134435" y="109401"/>
                  </a:lnTo>
                  <a:lnTo>
                    <a:pt x="138348" y="113773"/>
                  </a:lnTo>
                  <a:lnTo>
                    <a:pt x="140957" y="121581"/>
                  </a:lnTo>
                  <a:lnTo>
                    <a:pt x="141473" y="131680"/>
                  </a:lnTo>
                  <a:lnTo>
                    <a:pt x="140593" y="143307"/>
                  </a:lnTo>
                  <a:lnTo>
                    <a:pt x="138783" y="155953"/>
                  </a:lnTo>
                  <a:lnTo>
                    <a:pt x="136353" y="168054"/>
                  </a:lnTo>
                  <a:lnTo>
                    <a:pt x="133509" y="179791"/>
                  </a:lnTo>
                  <a:lnTo>
                    <a:pt x="130390" y="191287"/>
                  </a:lnTo>
                  <a:lnTo>
                    <a:pt x="125863" y="203845"/>
                  </a:lnTo>
                  <a:lnTo>
                    <a:pt x="120398" y="217111"/>
                  </a:lnTo>
                  <a:lnTo>
                    <a:pt x="114308" y="230849"/>
                  </a:lnTo>
                  <a:lnTo>
                    <a:pt x="109025" y="243678"/>
                  </a:lnTo>
                  <a:lnTo>
                    <a:pt x="104279" y="255901"/>
                  </a:lnTo>
                  <a:lnTo>
                    <a:pt x="99891" y="267720"/>
                  </a:lnTo>
                  <a:lnTo>
                    <a:pt x="95743" y="280494"/>
                  </a:lnTo>
                  <a:lnTo>
                    <a:pt x="91754" y="293904"/>
                  </a:lnTo>
                  <a:lnTo>
                    <a:pt x="87871" y="307738"/>
                  </a:lnTo>
                  <a:lnTo>
                    <a:pt x="85282" y="321854"/>
                  </a:lnTo>
                  <a:lnTo>
                    <a:pt x="83556" y="336159"/>
                  </a:lnTo>
                  <a:lnTo>
                    <a:pt x="80105" y="39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942175" y="3887080"/>
              <a:ext cx="126150" cy="162690"/>
            </a:xfrm>
            <a:custGeom>
              <a:avLst/>
              <a:gdLst/>
              <a:ahLst/>
              <a:cxnLst/>
              <a:rect l="0" t="0" r="0" b="0"/>
              <a:pathLst>
                <a:path w="126150" h="162690">
                  <a:moveTo>
                    <a:pt x="27045" y="0"/>
                  </a:moveTo>
                  <a:lnTo>
                    <a:pt x="21199" y="17537"/>
                  </a:lnTo>
                  <a:lnTo>
                    <a:pt x="18254" y="28821"/>
                  </a:lnTo>
                  <a:lnTo>
                    <a:pt x="11718" y="57672"/>
                  </a:lnTo>
                  <a:lnTo>
                    <a:pt x="1160" y="108307"/>
                  </a:lnTo>
                  <a:lnTo>
                    <a:pt x="0" y="123593"/>
                  </a:lnTo>
                  <a:lnTo>
                    <a:pt x="451" y="137453"/>
                  </a:lnTo>
                  <a:lnTo>
                    <a:pt x="1974" y="150364"/>
                  </a:lnTo>
                  <a:lnTo>
                    <a:pt x="6661" y="157747"/>
                  </a:lnTo>
                  <a:lnTo>
                    <a:pt x="13456" y="161446"/>
                  </a:lnTo>
                  <a:lnTo>
                    <a:pt x="21656" y="162689"/>
                  </a:lnTo>
                  <a:lnTo>
                    <a:pt x="30793" y="159847"/>
                  </a:lnTo>
                  <a:lnTo>
                    <a:pt x="40555" y="154282"/>
                  </a:lnTo>
                  <a:lnTo>
                    <a:pt x="50734" y="146901"/>
                  </a:lnTo>
                  <a:lnTo>
                    <a:pt x="59967" y="138310"/>
                  </a:lnTo>
                  <a:lnTo>
                    <a:pt x="68569" y="128912"/>
                  </a:lnTo>
                  <a:lnTo>
                    <a:pt x="76751" y="118976"/>
                  </a:lnTo>
                  <a:lnTo>
                    <a:pt x="84652" y="108682"/>
                  </a:lnTo>
                  <a:lnTo>
                    <a:pt x="92367" y="98148"/>
                  </a:lnTo>
                  <a:lnTo>
                    <a:pt x="99957" y="87456"/>
                  </a:lnTo>
                  <a:lnTo>
                    <a:pt x="106241" y="76657"/>
                  </a:lnTo>
                  <a:lnTo>
                    <a:pt x="111653" y="65787"/>
                  </a:lnTo>
                  <a:lnTo>
                    <a:pt x="1261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119067" y="3952009"/>
              <a:ext cx="152704" cy="144292"/>
            </a:xfrm>
            <a:custGeom>
              <a:avLst/>
              <a:gdLst/>
              <a:ahLst/>
              <a:cxnLst/>
              <a:rect l="0" t="0" r="0" b="0"/>
              <a:pathLst>
                <a:path w="152704" h="144292">
                  <a:moveTo>
                    <a:pt x="15326" y="23164"/>
                  </a:moveTo>
                  <a:lnTo>
                    <a:pt x="0" y="69144"/>
                  </a:lnTo>
                  <a:lnTo>
                    <a:pt x="1438" y="73393"/>
                  </a:lnTo>
                  <a:lnTo>
                    <a:pt x="6068" y="73779"/>
                  </a:lnTo>
                  <a:lnTo>
                    <a:pt x="12824" y="71589"/>
                  </a:lnTo>
                  <a:lnTo>
                    <a:pt x="21000" y="66459"/>
                  </a:lnTo>
                  <a:lnTo>
                    <a:pt x="30120" y="59369"/>
                  </a:lnTo>
                  <a:lnTo>
                    <a:pt x="39871" y="50971"/>
                  </a:lnTo>
                  <a:lnTo>
                    <a:pt x="48818" y="42925"/>
                  </a:lnTo>
                  <a:lnTo>
                    <a:pt x="65285" y="27461"/>
                  </a:lnTo>
                  <a:lnTo>
                    <a:pt x="75549" y="19911"/>
                  </a:lnTo>
                  <a:lnTo>
                    <a:pt x="87287" y="12431"/>
                  </a:lnTo>
                  <a:lnTo>
                    <a:pt x="100005" y="4997"/>
                  </a:lnTo>
                  <a:lnTo>
                    <a:pt x="112154" y="1265"/>
                  </a:lnTo>
                  <a:lnTo>
                    <a:pt x="123925" y="0"/>
                  </a:lnTo>
                  <a:lnTo>
                    <a:pt x="135442" y="380"/>
                  </a:lnTo>
                  <a:lnTo>
                    <a:pt x="143120" y="5528"/>
                  </a:lnTo>
                  <a:lnTo>
                    <a:pt x="148239" y="13853"/>
                  </a:lnTo>
                  <a:lnTo>
                    <a:pt x="151652" y="24298"/>
                  </a:lnTo>
                  <a:lnTo>
                    <a:pt x="152703" y="34932"/>
                  </a:lnTo>
                  <a:lnTo>
                    <a:pt x="152180" y="45691"/>
                  </a:lnTo>
                  <a:lnTo>
                    <a:pt x="150608" y="56535"/>
                  </a:lnTo>
                  <a:lnTo>
                    <a:pt x="149561" y="68658"/>
                  </a:lnTo>
                  <a:lnTo>
                    <a:pt x="148862" y="81634"/>
                  </a:lnTo>
                  <a:lnTo>
                    <a:pt x="147465" y="144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365636" y="3953150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33035" y="0"/>
                  </a:moveTo>
                  <a:lnTo>
                    <a:pt x="33035" y="23383"/>
                  </a:lnTo>
                  <a:lnTo>
                    <a:pt x="31812" y="35165"/>
                  </a:lnTo>
                  <a:lnTo>
                    <a:pt x="29773" y="47913"/>
                  </a:lnTo>
                  <a:lnTo>
                    <a:pt x="27190" y="61306"/>
                  </a:lnTo>
                  <a:lnTo>
                    <a:pt x="21057" y="89238"/>
                  </a:lnTo>
                  <a:lnTo>
                    <a:pt x="17708" y="103538"/>
                  </a:lnTo>
                  <a:lnTo>
                    <a:pt x="14252" y="116742"/>
                  </a:lnTo>
                  <a:lnTo>
                    <a:pt x="10725" y="129215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453729" y="3964161"/>
              <a:ext cx="77081" cy="187198"/>
            </a:xfrm>
            <a:custGeom>
              <a:avLst/>
              <a:gdLst/>
              <a:ahLst/>
              <a:cxnLst/>
              <a:rect l="0" t="0" r="0" b="0"/>
              <a:pathLst>
                <a:path w="77081" h="187198">
                  <a:moveTo>
                    <a:pt x="77080" y="0"/>
                  </a:moveTo>
                  <a:lnTo>
                    <a:pt x="65390" y="23383"/>
                  </a:lnTo>
                  <a:lnTo>
                    <a:pt x="60722" y="36388"/>
                  </a:lnTo>
                  <a:lnTo>
                    <a:pt x="56387" y="51176"/>
                  </a:lnTo>
                  <a:lnTo>
                    <a:pt x="52273" y="67152"/>
                  </a:lnTo>
                  <a:lnTo>
                    <a:pt x="47084" y="83920"/>
                  </a:lnTo>
                  <a:lnTo>
                    <a:pt x="41177" y="101217"/>
                  </a:lnTo>
                  <a:lnTo>
                    <a:pt x="34792" y="118865"/>
                  </a:lnTo>
                  <a:lnTo>
                    <a:pt x="28088" y="134302"/>
                  </a:lnTo>
                  <a:lnTo>
                    <a:pt x="21173" y="148263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464740" y="4026229"/>
              <a:ext cx="267640" cy="138016"/>
            </a:xfrm>
            <a:custGeom>
              <a:avLst/>
              <a:gdLst/>
              <a:ahLst/>
              <a:cxnLst/>
              <a:rect l="0" t="0" r="0" b="0"/>
              <a:pathLst>
                <a:path w="267640" h="138016">
                  <a:moveTo>
                    <a:pt x="0" y="26025"/>
                  </a:moveTo>
                  <a:lnTo>
                    <a:pt x="17537" y="31870"/>
                  </a:lnTo>
                  <a:lnTo>
                    <a:pt x="30044" y="33592"/>
                  </a:lnTo>
                  <a:lnTo>
                    <a:pt x="45723" y="34740"/>
                  </a:lnTo>
                  <a:lnTo>
                    <a:pt x="80273" y="36016"/>
                  </a:lnTo>
                  <a:lnTo>
                    <a:pt x="127239" y="36734"/>
                  </a:lnTo>
                  <a:lnTo>
                    <a:pt x="213408" y="36997"/>
                  </a:lnTo>
                  <a:lnTo>
                    <a:pt x="230365" y="35787"/>
                  </a:lnTo>
                  <a:lnTo>
                    <a:pt x="245340" y="33756"/>
                  </a:lnTo>
                  <a:lnTo>
                    <a:pt x="258993" y="31179"/>
                  </a:lnTo>
                  <a:lnTo>
                    <a:pt x="265649" y="27014"/>
                  </a:lnTo>
                  <a:lnTo>
                    <a:pt x="267639" y="21790"/>
                  </a:lnTo>
                  <a:lnTo>
                    <a:pt x="266518" y="15861"/>
                  </a:lnTo>
                  <a:lnTo>
                    <a:pt x="262101" y="10684"/>
                  </a:lnTo>
                  <a:lnTo>
                    <a:pt x="255485" y="6010"/>
                  </a:lnTo>
                  <a:lnTo>
                    <a:pt x="247405" y="1670"/>
                  </a:lnTo>
                  <a:lnTo>
                    <a:pt x="237123" y="0"/>
                  </a:lnTo>
                  <a:lnTo>
                    <a:pt x="225375" y="111"/>
                  </a:lnTo>
                  <a:lnTo>
                    <a:pt x="212649" y="1408"/>
                  </a:lnTo>
                  <a:lnTo>
                    <a:pt x="205388" y="8390"/>
                  </a:lnTo>
                  <a:lnTo>
                    <a:pt x="201771" y="19162"/>
                  </a:lnTo>
                  <a:lnTo>
                    <a:pt x="200584" y="32461"/>
                  </a:lnTo>
                  <a:lnTo>
                    <a:pt x="203463" y="47445"/>
                  </a:lnTo>
                  <a:lnTo>
                    <a:pt x="209051" y="63551"/>
                  </a:lnTo>
                  <a:lnTo>
                    <a:pt x="216449" y="80407"/>
                  </a:lnTo>
                  <a:lnTo>
                    <a:pt x="231193" y="112186"/>
                  </a:lnTo>
                  <a:lnTo>
                    <a:pt x="238551" y="127512"/>
                  </a:lnTo>
                  <a:lnTo>
                    <a:pt x="238562" y="135282"/>
                  </a:lnTo>
                  <a:lnTo>
                    <a:pt x="233675" y="138015"/>
                  </a:lnTo>
                  <a:lnTo>
                    <a:pt x="198208" y="136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464740" y="3743930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0" y="11012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4482659" y="365583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43208" y="2182726"/>
            <a:ext cx="1927024" cy="404991"/>
            <a:chOff x="243208" y="2182726"/>
            <a:chExt cx="1927024" cy="404991"/>
          </a:xfrm>
        </p:grpSpPr>
        <p:sp>
          <p:nvSpPr>
            <p:cNvPr id="82" name="Freeform 81"/>
            <p:cNvSpPr/>
            <p:nvPr/>
          </p:nvSpPr>
          <p:spPr>
            <a:xfrm>
              <a:off x="243775" y="2301416"/>
              <a:ext cx="129703" cy="231243"/>
            </a:xfrm>
            <a:custGeom>
              <a:avLst/>
              <a:gdLst/>
              <a:ahLst/>
              <a:cxnLst/>
              <a:rect l="0" t="0" r="0" b="0"/>
              <a:pathLst>
                <a:path w="129703" h="231243">
                  <a:moveTo>
                    <a:pt x="21456" y="0"/>
                  </a:moveTo>
                  <a:lnTo>
                    <a:pt x="21456" y="23382"/>
                  </a:lnTo>
                  <a:lnTo>
                    <a:pt x="20233" y="33941"/>
                  </a:lnTo>
                  <a:lnTo>
                    <a:pt x="18194" y="44650"/>
                  </a:lnTo>
                  <a:lnTo>
                    <a:pt x="15611" y="55460"/>
                  </a:lnTo>
                  <a:lnTo>
                    <a:pt x="11442" y="65114"/>
                  </a:lnTo>
                  <a:lnTo>
                    <a:pt x="6215" y="73997"/>
                  </a:lnTo>
                  <a:lnTo>
                    <a:pt x="284" y="82366"/>
                  </a:lnTo>
                  <a:lnTo>
                    <a:pt x="0" y="89169"/>
                  </a:lnTo>
                  <a:lnTo>
                    <a:pt x="3482" y="94928"/>
                  </a:lnTo>
                  <a:lnTo>
                    <a:pt x="9473" y="99990"/>
                  </a:lnTo>
                  <a:lnTo>
                    <a:pt x="18362" y="105812"/>
                  </a:lnTo>
                  <a:lnTo>
                    <a:pt x="29181" y="112141"/>
                  </a:lnTo>
                  <a:lnTo>
                    <a:pt x="41288" y="118807"/>
                  </a:lnTo>
                  <a:lnTo>
                    <a:pt x="54254" y="124474"/>
                  </a:lnTo>
                  <a:lnTo>
                    <a:pt x="67791" y="129476"/>
                  </a:lnTo>
                  <a:lnTo>
                    <a:pt x="81711" y="134034"/>
                  </a:lnTo>
                  <a:lnTo>
                    <a:pt x="94661" y="139520"/>
                  </a:lnTo>
                  <a:lnTo>
                    <a:pt x="106964" y="145624"/>
                  </a:lnTo>
                  <a:lnTo>
                    <a:pt x="118837" y="152140"/>
                  </a:lnTo>
                  <a:lnTo>
                    <a:pt x="125529" y="161379"/>
                  </a:lnTo>
                  <a:lnTo>
                    <a:pt x="128767" y="172432"/>
                  </a:lnTo>
                  <a:lnTo>
                    <a:pt x="129702" y="184694"/>
                  </a:lnTo>
                  <a:lnTo>
                    <a:pt x="126655" y="194093"/>
                  </a:lnTo>
                  <a:lnTo>
                    <a:pt x="120953" y="201582"/>
                  </a:lnTo>
                  <a:lnTo>
                    <a:pt x="113481" y="207798"/>
                  </a:lnTo>
                  <a:lnTo>
                    <a:pt x="104829" y="213166"/>
                  </a:lnTo>
                  <a:lnTo>
                    <a:pt x="95391" y="217968"/>
                  </a:lnTo>
                  <a:lnTo>
                    <a:pt x="54491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3208" y="2257369"/>
              <a:ext cx="121128" cy="22025"/>
            </a:xfrm>
            <a:custGeom>
              <a:avLst/>
              <a:gdLst/>
              <a:ahLst/>
              <a:cxnLst/>
              <a:rect l="0" t="0" r="0" b="0"/>
              <a:pathLst>
                <a:path w="121128" h="22025">
                  <a:moveTo>
                    <a:pt x="0" y="22024"/>
                  </a:moveTo>
                  <a:lnTo>
                    <a:pt x="11691" y="10332"/>
                  </a:lnTo>
                  <a:lnTo>
                    <a:pt x="21253" y="6888"/>
                  </a:lnTo>
                  <a:lnTo>
                    <a:pt x="33745" y="4592"/>
                  </a:lnTo>
                  <a:lnTo>
                    <a:pt x="48190" y="3062"/>
                  </a:lnTo>
                  <a:lnTo>
                    <a:pt x="62715" y="2041"/>
                  </a:lnTo>
                  <a:lnTo>
                    <a:pt x="77291" y="1361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7370" y="2182726"/>
              <a:ext cx="154163" cy="101042"/>
            </a:xfrm>
            <a:custGeom>
              <a:avLst/>
              <a:gdLst/>
              <a:ahLst/>
              <a:cxnLst/>
              <a:rect l="0" t="0" r="0" b="0"/>
              <a:pathLst>
                <a:path w="154163" h="101042">
                  <a:moveTo>
                    <a:pt x="0" y="30597"/>
                  </a:moveTo>
                  <a:lnTo>
                    <a:pt x="11691" y="18906"/>
                  </a:lnTo>
                  <a:lnTo>
                    <a:pt x="18806" y="14238"/>
                  </a:lnTo>
                  <a:lnTo>
                    <a:pt x="27219" y="9903"/>
                  </a:lnTo>
                  <a:lnTo>
                    <a:pt x="36499" y="5790"/>
                  </a:lnTo>
                  <a:lnTo>
                    <a:pt x="47579" y="3047"/>
                  </a:lnTo>
                  <a:lnTo>
                    <a:pt x="59860" y="1219"/>
                  </a:lnTo>
                  <a:lnTo>
                    <a:pt x="72941" y="0"/>
                  </a:lnTo>
                  <a:lnTo>
                    <a:pt x="82886" y="2858"/>
                  </a:lnTo>
                  <a:lnTo>
                    <a:pt x="90739" y="8434"/>
                  </a:lnTo>
                  <a:lnTo>
                    <a:pt x="97198" y="15822"/>
                  </a:lnTo>
                  <a:lnTo>
                    <a:pt x="100280" y="24417"/>
                  </a:lnTo>
                  <a:lnTo>
                    <a:pt x="101112" y="33818"/>
                  </a:lnTo>
                  <a:lnTo>
                    <a:pt x="100442" y="43756"/>
                  </a:lnTo>
                  <a:lnTo>
                    <a:pt x="97549" y="52829"/>
                  </a:lnTo>
                  <a:lnTo>
                    <a:pt x="93174" y="61324"/>
                  </a:lnTo>
                  <a:lnTo>
                    <a:pt x="87809" y="69434"/>
                  </a:lnTo>
                  <a:lnTo>
                    <a:pt x="80563" y="76065"/>
                  </a:lnTo>
                  <a:lnTo>
                    <a:pt x="72061" y="81708"/>
                  </a:lnTo>
                  <a:lnTo>
                    <a:pt x="62723" y="86694"/>
                  </a:lnTo>
                  <a:lnTo>
                    <a:pt x="60168" y="91242"/>
                  </a:lnTo>
                  <a:lnTo>
                    <a:pt x="62135" y="95497"/>
                  </a:lnTo>
                  <a:lnTo>
                    <a:pt x="67117" y="99558"/>
                  </a:lnTo>
                  <a:lnTo>
                    <a:pt x="75332" y="101041"/>
                  </a:lnTo>
                  <a:lnTo>
                    <a:pt x="85703" y="100806"/>
                  </a:lnTo>
                  <a:lnTo>
                    <a:pt x="154162" y="966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71763" y="2312427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5166" y="29228"/>
                  </a:lnTo>
                  <a:lnTo>
                    <a:pt x="3444" y="42732"/>
                  </a:lnTo>
                  <a:lnTo>
                    <a:pt x="2296" y="56629"/>
                  </a:lnTo>
                  <a:lnTo>
                    <a:pt x="1531" y="70787"/>
                  </a:lnTo>
                  <a:lnTo>
                    <a:pt x="680" y="99570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83671" y="2378497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22023"/>
                  </a:moveTo>
                  <a:lnTo>
                    <a:pt x="17537" y="16177"/>
                  </a:lnTo>
                  <a:lnTo>
                    <a:pt x="28820" y="13232"/>
                  </a:lnTo>
                  <a:lnTo>
                    <a:pt x="57671" y="6696"/>
                  </a:lnTo>
                  <a:lnTo>
                    <a:pt x="73929" y="4464"/>
                  </a:lnTo>
                  <a:lnTo>
                    <a:pt x="90885" y="297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92436" y="2287324"/>
              <a:ext cx="175744" cy="289382"/>
            </a:xfrm>
            <a:custGeom>
              <a:avLst/>
              <a:gdLst/>
              <a:ahLst/>
              <a:cxnLst/>
              <a:rect l="0" t="0" r="0" b="0"/>
              <a:pathLst>
                <a:path w="175744" h="289382">
                  <a:moveTo>
                    <a:pt x="175743" y="25103"/>
                  </a:moveTo>
                  <a:lnTo>
                    <a:pt x="158206" y="13412"/>
                  </a:lnTo>
                  <a:lnTo>
                    <a:pt x="148146" y="8745"/>
                  </a:lnTo>
                  <a:lnTo>
                    <a:pt x="136546" y="4409"/>
                  </a:lnTo>
                  <a:lnTo>
                    <a:pt x="123918" y="296"/>
                  </a:lnTo>
                  <a:lnTo>
                    <a:pt x="110605" y="0"/>
                  </a:lnTo>
                  <a:lnTo>
                    <a:pt x="96836" y="2250"/>
                  </a:lnTo>
                  <a:lnTo>
                    <a:pt x="82763" y="6198"/>
                  </a:lnTo>
                  <a:lnTo>
                    <a:pt x="68487" y="11276"/>
                  </a:lnTo>
                  <a:lnTo>
                    <a:pt x="54075" y="17109"/>
                  </a:lnTo>
                  <a:lnTo>
                    <a:pt x="39573" y="23444"/>
                  </a:lnTo>
                  <a:lnTo>
                    <a:pt x="27459" y="30115"/>
                  </a:lnTo>
                  <a:lnTo>
                    <a:pt x="16935" y="37009"/>
                  </a:lnTo>
                  <a:lnTo>
                    <a:pt x="7472" y="44052"/>
                  </a:lnTo>
                  <a:lnTo>
                    <a:pt x="2387" y="52418"/>
                  </a:lnTo>
                  <a:lnTo>
                    <a:pt x="221" y="61666"/>
                  </a:lnTo>
                  <a:lnTo>
                    <a:pt x="0" y="71501"/>
                  </a:lnTo>
                  <a:lnTo>
                    <a:pt x="4747" y="78058"/>
                  </a:lnTo>
                  <a:lnTo>
                    <a:pt x="12805" y="82430"/>
                  </a:lnTo>
                  <a:lnTo>
                    <a:pt x="23072" y="85344"/>
                  </a:lnTo>
                  <a:lnTo>
                    <a:pt x="34810" y="86064"/>
                  </a:lnTo>
                  <a:lnTo>
                    <a:pt x="47530" y="85319"/>
                  </a:lnTo>
                  <a:lnTo>
                    <a:pt x="60903" y="83600"/>
                  </a:lnTo>
                  <a:lnTo>
                    <a:pt x="73490" y="80007"/>
                  </a:lnTo>
                  <a:lnTo>
                    <a:pt x="85551" y="75164"/>
                  </a:lnTo>
                  <a:lnTo>
                    <a:pt x="97263" y="69489"/>
                  </a:lnTo>
                  <a:lnTo>
                    <a:pt x="107517" y="63258"/>
                  </a:lnTo>
                  <a:lnTo>
                    <a:pt x="116801" y="56657"/>
                  </a:lnTo>
                  <a:lnTo>
                    <a:pt x="125437" y="49810"/>
                  </a:lnTo>
                  <a:lnTo>
                    <a:pt x="131194" y="50139"/>
                  </a:lnTo>
                  <a:lnTo>
                    <a:pt x="135032" y="55252"/>
                  </a:lnTo>
                  <a:lnTo>
                    <a:pt x="137591" y="63555"/>
                  </a:lnTo>
                  <a:lnTo>
                    <a:pt x="138073" y="73984"/>
                  </a:lnTo>
                  <a:lnTo>
                    <a:pt x="137171" y="85831"/>
                  </a:lnTo>
                  <a:lnTo>
                    <a:pt x="135347" y="98623"/>
                  </a:lnTo>
                  <a:lnTo>
                    <a:pt x="134130" y="112045"/>
                  </a:lnTo>
                  <a:lnTo>
                    <a:pt x="133319" y="125887"/>
                  </a:lnTo>
                  <a:lnTo>
                    <a:pt x="132778" y="140009"/>
                  </a:lnTo>
                  <a:lnTo>
                    <a:pt x="132017" y="189113"/>
                  </a:lnTo>
                  <a:lnTo>
                    <a:pt x="131839" y="221163"/>
                  </a:lnTo>
                  <a:lnTo>
                    <a:pt x="142709" y="289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245260" y="2195968"/>
              <a:ext cx="121128" cy="138483"/>
            </a:xfrm>
            <a:custGeom>
              <a:avLst/>
              <a:gdLst/>
              <a:ahLst/>
              <a:cxnLst/>
              <a:rect l="0" t="0" r="0" b="0"/>
              <a:pathLst>
                <a:path w="121128" h="138483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5123" y="8814"/>
                  </a:lnTo>
                  <a:lnTo>
                    <a:pt x="63666" y="17779"/>
                  </a:lnTo>
                  <a:lnTo>
                    <a:pt x="71808" y="28649"/>
                  </a:lnTo>
                  <a:lnTo>
                    <a:pt x="76013" y="39567"/>
                  </a:lnTo>
                  <a:lnTo>
                    <a:pt x="77593" y="50515"/>
                  </a:lnTo>
                  <a:lnTo>
                    <a:pt x="77422" y="61485"/>
                  </a:lnTo>
                  <a:lnTo>
                    <a:pt x="74861" y="71245"/>
                  </a:lnTo>
                  <a:lnTo>
                    <a:pt x="70707" y="80199"/>
                  </a:lnTo>
                  <a:lnTo>
                    <a:pt x="65491" y="88615"/>
                  </a:lnTo>
                  <a:lnTo>
                    <a:pt x="59566" y="96673"/>
                  </a:lnTo>
                  <a:lnTo>
                    <a:pt x="53169" y="104492"/>
                  </a:lnTo>
                  <a:lnTo>
                    <a:pt x="46458" y="112152"/>
                  </a:lnTo>
                  <a:lnTo>
                    <a:pt x="46878" y="118482"/>
                  </a:lnTo>
                  <a:lnTo>
                    <a:pt x="52051" y="123925"/>
                  </a:lnTo>
                  <a:lnTo>
                    <a:pt x="60395" y="128778"/>
                  </a:lnTo>
                  <a:lnTo>
                    <a:pt x="70851" y="132012"/>
                  </a:lnTo>
                  <a:lnTo>
                    <a:pt x="82716" y="134169"/>
                  </a:lnTo>
                  <a:lnTo>
                    <a:pt x="121127" y="138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498526" y="2444566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509538" y="2532658"/>
              <a:ext cx="165174" cy="9482"/>
            </a:xfrm>
            <a:custGeom>
              <a:avLst/>
              <a:gdLst/>
              <a:ahLst/>
              <a:cxnLst/>
              <a:rect l="0" t="0" r="0" b="0"/>
              <a:pathLst>
                <a:path w="165174" h="9482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73929" y="8768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795838" y="2400520"/>
              <a:ext cx="154163" cy="187197"/>
            </a:xfrm>
            <a:custGeom>
              <a:avLst/>
              <a:gdLst/>
              <a:ahLst/>
              <a:cxnLst/>
              <a:rect l="0" t="0" r="0" b="0"/>
              <a:pathLst>
                <a:path w="154163" h="187197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2" y="45979"/>
                  </a:lnTo>
                  <a:lnTo>
                    <a:pt x="26350" y="56346"/>
                  </a:lnTo>
                  <a:lnTo>
                    <a:pt x="31025" y="66928"/>
                  </a:lnTo>
                  <a:lnTo>
                    <a:pt x="35366" y="77654"/>
                  </a:lnTo>
                  <a:lnTo>
                    <a:pt x="40706" y="87251"/>
                  </a:lnTo>
                  <a:lnTo>
                    <a:pt x="46714" y="96096"/>
                  </a:lnTo>
                  <a:lnTo>
                    <a:pt x="53166" y="104440"/>
                  </a:lnTo>
                  <a:lnTo>
                    <a:pt x="59914" y="112449"/>
                  </a:lnTo>
                  <a:lnTo>
                    <a:pt x="66860" y="120236"/>
                  </a:lnTo>
                  <a:lnTo>
                    <a:pt x="73937" y="127874"/>
                  </a:lnTo>
                  <a:lnTo>
                    <a:pt x="82327" y="135413"/>
                  </a:lnTo>
                  <a:lnTo>
                    <a:pt x="91590" y="142886"/>
                  </a:lnTo>
                  <a:lnTo>
                    <a:pt x="101436" y="150315"/>
                  </a:lnTo>
                  <a:lnTo>
                    <a:pt x="122163" y="165095"/>
                  </a:lnTo>
                  <a:lnTo>
                    <a:pt x="154162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729769" y="2389508"/>
              <a:ext cx="154163" cy="187198"/>
            </a:xfrm>
            <a:custGeom>
              <a:avLst/>
              <a:gdLst/>
              <a:ahLst/>
              <a:cxnLst/>
              <a:rect l="0" t="0" r="0" b="0"/>
              <a:pathLst>
                <a:path w="154163" h="187198">
                  <a:moveTo>
                    <a:pt x="154162" y="0"/>
                  </a:moveTo>
                  <a:lnTo>
                    <a:pt x="142470" y="23383"/>
                  </a:lnTo>
                  <a:lnTo>
                    <a:pt x="135356" y="33941"/>
                  </a:lnTo>
                  <a:lnTo>
                    <a:pt x="126943" y="44651"/>
                  </a:lnTo>
                  <a:lnTo>
                    <a:pt x="117663" y="55461"/>
                  </a:lnTo>
                  <a:lnTo>
                    <a:pt x="107806" y="66338"/>
                  </a:lnTo>
                  <a:lnTo>
                    <a:pt x="87066" y="88212"/>
                  </a:lnTo>
                  <a:lnTo>
                    <a:pt x="77620" y="99184"/>
                  </a:lnTo>
                  <a:lnTo>
                    <a:pt x="68876" y="110169"/>
                  </a:lnTo>
                  <a:lnTo>
                    <a:pt x="60599" y="121163"/>
                  </a:lnTo>
                  <a:lnTo>
                    <a:pt x="51411" y="132163"/>
                  </a:lnTo>
                  <a:lnTo>
                    <a:pt x="41615" y="143166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005058" y="2273048"/>
              <a:ext cx="165174" cy="138484"/>
            </a:xfrm>
            <a:custGeom>
              <a:avLst/>
              <a:gdLst/>
              <a:ahLst/>
              <a:cxnLst/>
              <a:rect l="0" t="0" r="0" b="0"/>
              <a:pathLst>
                <a:path w="165174" h="138484">
                  <a:moveTo>
                    <a:pt x="0" y="6345"/>
                  </a:moveTo>
                  <a:lnTo>
                    <a:pt x="17537" y="499"/>
                  </a:lnTo>
                  <a:lnTo>
                    <a:pt x="26373" y="0"/>
                  </a:lnTo>
                  <a:lnTo>
                    <a:pt x="35935" y="892"/>
                  </a:lnTo>
                  <a:lnTo>
                    <a:pt x="45980" y="2709"/>
                  </a:lnTo>
                  <a:lnTo>
                    <a:pt x="56347" y="6368"/>
                  </a:lnTo>
                  <a:lnTo>
                    <a:pt x="66929" y="11254"/>
                  </a:lnTo>
                  <a:lnTo>
                    <a:pt x="77654" y="16959"/>
                  </a:lnTo>
                  <a:lnTo>
                    <a:pt x="86027" y="24432"/>
                  </a:lnTo>
                  <a:lnTo>
                    <a:pt x="92833" y="33085"/>
                  </a:lnTo>
                  <a:lnTo>
                    <a:pt x="98594" y="42524"/>
                  </a:lnTo>
                  <a:lnTo>
                    <a:pt x="101211" y="52487"/>
                  </a:lnTo>
                  <a:lnTo>
                    <a:pt x="101732" y="62800"/>
                  </a:lnTo>
                  <a:lnTo>
                    <a:pt x="100856" y="73346"/>
                  </a:lnTo>
                  <a:lnTo>
                    <a:pt x="96602" y="82823"/>
                  </a:lnTo>
                  <a:lnTo>
                    <a:pt x="90095" y="91589"/>
                  </a:lnTo>
                  <a:lnTo>
                    <a:pt x="82086" y="99879"/>
                  </a:lnTo>
                  <a:lnTo>
                    <a:pt x="73077" y="106630"/>
                  </a:lnTo>
                  <a:lnTo>
                    <a:pt x="63400" y="112354"/>
                  </a:lnTo>
                  <a:lnTo>
                    <a:pt x="53278" y="117393"/>
                  </a:lnTo>
                  <a:lnTo>
                    <a:pt x="51424" y="121976"/>
                  </a:lnTo>
                  <a:lnTo>
                    <a:pt x="55082" y="126255"/>
                  </a:lnTo>
                  <a:lnTo>
                    <a:pt x="62415" y="130331"/>
                  </a:lnTo>
                  <a:lnTo>
                    <a:pt x="72198" y="133049"/>
                  </a:lnTo>
                  <a:lnTo>
                    <a:pt x="83613" y="134860"/>
                  </a:lnTo>
                  <a:lnTo>
                    <a:pt x="96118" y="136068"/>
                  </a:lnTo>
                  <a:lnTo>
                    <a:pt x="109348" y="136873"/>
                  </a:lnTo>
                  <a:lnTo>
                    <a:pt x="165173" y="1384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23781" y="3017167"/>
            <a:ext cx="2089602" cy="374394"/>
            <a:chOff x="223781" y="3017167"/>
            <a:chExt cx="2089602" cy="374394"/>
          </a:xfrm>
        </p:grpSpPr>
        <p:sp>
          <p:nvSpPr>
            <p:cNvPr id="95" name="Freeform 94"/>
            <p:cNvSpPr/>
            <p:nvPr/>
          </p:nvSpPr>
          <p:spPr>
            <a:xfrm>
              <a:off x="223781" y="3017167"/>
              <a:ext cx="140555" cy="253267"/>
            </a:xfrm>
            <a:custGeom>
              <a:avLst/>
              <a:gdLst/>
              <a:ahLst/>
              <a:cxnLst/>
              <a:rect l="0" t="0" r="0" b="0"/>
              <a:pathLst>
                <a:path w="140555" h="253267">
                  <a:moveTo>
                    <a:pt x="19427" y="0"/>
                  </a:moveTo>
                  <a:lnTo>
                    <a:pt x="36964" y="5846"/>
                  </a:lnTo>
                  <a:lnTo>
                    <a:pt x="45801" y="10015"/>
                  </a:lnTo>
                  <a:lnTo>
                    <a:pt x="55362" y="15241"/>
                  </a:lnTo>
                  <a:lnTo>
                    <a:pt x="65407" y="21173"/>
                  </a:lnTo>
                  <a:lnTo>
                    <a:pt x="86356" y="34288"/>
                  </a:lnTo>
                  <a:lnTo>
                    <a:pt x="97081" y="41212"/>
                  </a:lnTo>
                  <a:lnTo>
                    <a:pt x="105455" y="49498"/>
                  </a:lnTo>
                  <a:lnTo>
                    <a:pt x="112260" y="58692"/>
                  </a:lnTo>
                  <a:lnTo>
                    <a:pt x="118021" y="68492"/>
                  </a:lnTo>
                  <a:lnTo>
                    <a:pt x="119415" y="79920"/>
                  </a:lnTo>
                  <a:lnTo>
                    <a:pt x="117897" y="92432"/>
                  </a:lnTo>
                  <a:lnTo>
                    <a:pt x="114438" y="105668"/>
                  </a:lnTo>
                  <a:lnTo>
                    <a:pt x="108461" y="118162"/>
                  </a:lnTo>
                  <a:lnTo>
                    <a:pt x="100806" y="130162"/>
                  </a:lnTo>
                  <a:lnTo>
                    <a:pt x="92033" y="141833"/>
                  </a:lnTo>
                  <a:lnTo>
                    <a:pt x="82513" y="150836"/>
                  </a:lnTo>
                  <a:lnTo>
                    <a:pt x="72496" y="158063"/>
                  </a:lnTo>
                  <a:lnTo>
                    <a:pt x="62147" y="164103"/>
                  </a:lnTo>
                  <a:lnTo>
                    <a:pt x="51578" y="169354"/>
                  </a:lnTo>
                  <a:lnTo>
                    <a:pt x="40861" y="174078"/>
                  </a:lnTo>
                  <a:lnTo>
                    <a:pt x="30046" y="178451"/>
                  </a:lnTo>
                  <a:lnTo>
                    <a:pt x="20389" y="183813"/>
                  </a:lnTo>
                  <a:lnTo>
                    <a:pt x="11504" y="189835"/>
                  </a:lnTo>
                  <a:lnTo>
                    <a:pt x="3133" y="196297"/>
                  </a:lnTo>
                  <a:lnTo>
                    <a:pt x="0" y="203051"/>
                  </a:lnTo>
                  <a:lnTo>
                    <a:pt x="358" y="210002"/>
                  </a:lnTo>
                  <a:lnTo>
                    <a:pt x="3044" y="217082"/>
                  </a:lnTo>
                  <a:lnTo>
                    <a:pt x="8505" y="223026"/>
                  </a:lnTo>
                  <a:lnTo>
                    <a:pt x="15816" y="228212"/>
                  </a:lnTo>
                  <a:lnTo>
                    <a:pt x="24361" y="232893"/>
                  </a:lnTo>
                  <a:lnTo>
                    <a:pt x="36175" y="236013"/>
                  </a:lnTo>
                  <a:lnTo>
                    <a:pt x="50168" y="238094"/>
                  </a:lnTo>
                  <a:lnTo>
                    <a:pt x="65615" y="239481"/>
                  </a:lnTo>
                  <a:lnTo>
                    <a:pt x="79583" y="241629"/>
                  </a:lnTo>
                  <a:lnTo>
                    <a:pt x="92566" y="244285"/>
                  </a:lnTo>
                  <a:lnTo>
                    <a:pt x="14055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95613" y="3105260"/>
              <a:ext cx="90856" cy="176720"/>
            </a:xfrm>
            <a:custGeom>
              <a:avLst/>
              <a:gdLst/>
              <a:ahLst/>
              <a:cxnLst/>
              <a:rect l="0" t="0" r="0" b="0"/>
              <a:pathLst>
                <a:path w="90856" h="176720">
                  <a:moveTo>
                    <a:pt x="22884" y="0"/>
                  </a:moveTo>
                  <a:lnTo>
                    <a:pt x="5347" y="11691"/>
                  </a:lnTo>
                  <a:lnTo>
                    <a:pt x="1405" y="20029"/>
                  </a:lnTo>
                  <a:lnTo>
                    <a:pt x="0" y="30482"/>
                  </a:lnTo>
                  <a:lnTo>
                    <a:pt x="287" y="42344"/>
                  </a:lnTo>
                  <a:lnTo>
                    <a:pt x="4149" y="52699"/>
                  </a:lnTo>
                  <a:lnTo>
                    <a:pt x="10394" y="62050"/>
                  </a:lnTo>
                  <a:lnTo>
                    <a:pt x="18228" y="70731"/>
                  </a:lnTo>
                  <a:lnTo>
                    <a:pt x="27121" y="78965"/>
                  </a:lnTo>
                  <a:lnTo>
                    <a:pt x="36720" y="86901"/>
                  </a:lnTo>
                  <a:lnTo>
                    <a:pt x="46790" y="94639"/>
                  </a:lnTo>
                  <a:lnTo>
                    <a:pt x="55951" y="102245"/>
                  </a:lnTo>
                  <a:lnTo>
                    <a:pt x="64505" y="109763"/>
                  </a:lnTo>
                  <a:lnTo>
                    <a:pt x="72654" y="117221"/>
                  </a:lnTo>
                  <a:lnTo>
                    <a:pt x="79311" y="125864"/>
                  </a:lnTo>
                  <a:lnTo>
                    <a:pt x="84972" y="135297"/>
                  </a:lnTo>
                  <a:lnTo>
                    <a:pt x="89970" y="145255"/>
                  </a:lnTo>
                  <a:lnTo>
                    <a:pt x="90855" y="154342"/>
                  </a:lnTo>
                  <a:lnTo>
                    <a:pt x="88997" y="162846"/>
                  </a:lnTo>
                  <a:lnTo>
                    <a:pt x="85312" y="170963"/>
                  </a:lnTo>
                  <a:lnTo>
                    <a:pt x="79185" y="175151"/>
                  </a:lnTo>
                  <a:lnTo>
                    <a:pt x="71430" y="176719"/>
                  </a:lnTo>
                  <a:lnTo>
                    <a:pt x="62589" y="176541"/>
                  </a:lnTo>
                  <a:lnTo>
                    <a:pt x="54248" y="173975"/>
                  </a:lnTo>
                  <a:lnTo>
                    <a:pt x="46240" y="169817"/>
                  </a:lnTo>
                  <a:lnTo>
                    <a:pt x="861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18497" y="3072225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92890" y="3127283"/>
              <a:ext cx="11013" cy="132139"/>
            </a:xfrm>
            <a:custGeom>
              <a:avLst/>
              <a:gdLst/>
              <a:ahLst/>
              <a:cxnLst/>
              <a:rect l="0" t="0" r="0" b="0"/>
              <a:pathLst>
                <a:path w="11013" h="132139">
                  <a:moveTo>
                    <a:pt x="11012" y="0"/>
                  </a:moveTo>
                  <a:lnTo>
                    <a:pt x="11012" y="23382"/>
                  </a:lnTo>
                  <a:lnTo>
                    <a:pt x="9788" y="35164"/>
                  </a:lnTo>
                  <a:lnTo>
                    <a:pt x="7749" y="47913"/>
                  </a:lnTo>
                  <a:lnTo>
                    <a:pt x="5166" y="61306"/>
                  </a:lnTo>
                  <a:lnTo>
                    <a:pt x="3444" y="75129"/>
                  </a:lnTo>
                  <a:lnTo>
                    <a:pt x="2296" y="89238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26821" y="3193352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23383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92501" y="681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135605" y="3107697"/>
              <a:ext cx="135340" cy="218326"/>
            </a:xfrm>
            <a:custGeom>
              <a:avLst/>
              <a:gdLst/>
              <a:ahLst/>
              <a:cxnLst/>
              <a:rect l="0" t="0" r="0" b="0"/>
              <a:pathLst>
                <a:path w="135340" h="218326">
                  <a:moveTo>
                    <a:pt x="109655" y="30597"/>
                  </a:moveTo>
                  <a:lnTo>
                    <a:pt x="97964" y="18906"/>
                  </a:lnTo>
                  <a:lnTo>
                    <a:pt x="90849" y="14239"/>
                  </a:lnTo>
                  <a:lnTo>
                    <a:pt x="82436" y="9903"/>
                  </a:lnTo>
                  <a:lnTo>
                    <a:pt x="73156" y="5790"/>
                  </a:lnTo>
                  <a:lnTo>
                    <a:pt x="62076" y="3048"/>
                  </a:lnTo>
                  <a:lnTo>
                    <a:pt x="49795" y="1219"/>
                  </a:lnTo>
                  <a:lnTo>
                    <a:pt x="36714" y="0"/>
                  </a:lnTo>
                  <a:lnTo>
                    <a:pt x="26769" y="2858"/>
                  </a:lnTo>
                  <a:lnTo>
                    <a:pt x="18916" y="8434"/>
                  </a:lnTo>
                  <a:lnTo>
                    <a:pt x="12457" y="15822"/>
                  </a:lnTo>
                  <a:lnTo>
                    <a:pt x="9375" y="24418"/>
                  </a:lnTo>
                  <a:lnTo>
                    <a:pt x="8544" y="33818"/>
                  </a:lnTo>
                  <a:lnTo>
                    <a:pt x="9213" y="43756"/>
                  </a:lnTo>
                  <a:lnTo>
                    <a:pt x="13329" y="55276"/>
                  </a:lnTo>
                  <a:lnTo>
                    <a:pt x="19744" y="67849"/>
                  </a:lnTo>
                  <a:lnTo>
                    <a:pt x="27692" y="81126"/>
                  </a:lnTo>
                  <a:lnTo>
                    <a:pt x="35437" y="92423"/>
                  </a:lnTo>
                  <a:lnTo>
                    <a:pt x="43047" y="102402"/>
                  </a:lnTo>
                  <a:lnTo>
                    <a:pt x="50568" y="111502"/>
                  </a:lnTo>
                  <a:lnTo>
                    <a:pt x="58029" y="120016"/>
                  </a:lnTo>
                  <a:lnTo>
                    <a:pt x="65449" y="128138"/>
                  </a:lnTo>
                  <a:lnTo>
                    <a:pt x="80220" y="143689"/>
                  </a:lnTo>
                  <a:lnTo>
                    <a:pt x="94942" y="158757"/>
                  </a:lnTo>
                  <a:lnTo>
                    <a:pt x="102293" y="167424"/>
                  </a:lnTo>
                  <a:lnTo>
                    <a:pt x="109641" y="176873"/>
                  </a:lnTo>
                  <a:lnTo>
                    <a:pt x="116987" y="186843"/>
                  </a:lnTo>
                  <a:lnTo>
                    <a:pt x="119437" y="195937"/>
                  </a:lnTo>
                  <a:lnTo>
                    <a:pt x="118623" y="204446"/>
                  </a:lnTo>
                  <a:lnTo>
                    <a:pt x="115634" y="212565"/>
                  </a:lnTo>
                  <a:lnTo>
                    <a:pt x="108747" y="216755"/>
                  </a:lnTo>
                  <a:lnTo>
                    <a:pt x="99262" y="218325"/>
                  </a:lnTo>
                  <a:lnTo>
                    <a:pt x="88044" y="218148"/>
                  </a:lnTo>
                  <a:lnTo>
                    <a:pt x="76895" y="215583"/>
                  </a:lnTo>
                  <a:lnTo>
                    <a:pt x="65792" y="211426"/>
                  </a:lnTo>
                  <a:lnTo>
                    <a:pt x="54719" y="206208"/>
                  </a:lnTo>
                  <a:lnTo>
                    <a:pt x="43667" y="201505"/>
                  </a:lnTo>
                  <a:lnTo>
                    <a:pt x="32629" y="197147"/>
                  </a:lnTo>
                  <a:lnTo>
                    <a:pt x="21599" y="193018"/>
                  </a:lnTo>
                  <a:lnTo>
                    <a:pt x="13022" y="186594"/>
                  </a:lnTo>
                  <a:lnTo>
                    <a:pt x="6081" y="178641"/>
                  </a:lnTo>
                  <a:lnTo>
                    <a:pt x="230" y="169669"/>
                  </a:lnTo>
                  <a:lnTo>
                    <a:pt x="0" y="161241"/>
                  </a:lnTo>
                  <a:lnTo>
                    <a:pt x="3517" y="153175"/>
                  </a:lnTo>
                  <a:lnTo>
                    <a:pt x="9532" y="145350"/>
                  </a:lnTo>
                  <a:lnTo>
                    <a:pt x="17213" y="138911"/>
                  </a:lnTo>
                  <a:lnTo>
                    <a:pt x="26004" y="133394"/>
                  </a:lnTo>
                  <a:lnTo>
                    <a:pt x="35535" y="128493"/>
                  </a:lnTo>
                  <a:lnTo>
                    <a:pt x="48007" y="124002"/>
                  </a:lnTo>
                  <a:lnTo>
                    <a:pt x="62439" y="119784"/>
                  </a:lnTo>
                  <a:lnTo>
                    <a:pt x="78177" y="115749"/>
                  </a:lnTo>
                  <a:lnTo>
                    <a:pt x="92341" y="111835"/>
                  </a:lnTo>
                  <a:lnTo>
                    <a:pt x="117865" y="104224"/>
                  </a:lnTo>
                  <a:lnTo>
                    <a:pt x="126140" y="96811"/>
                  </a:lnTo>
                  <a:lnTo>
                    <a:pt x="131657" y="86975"/>
                  </a:lnTo>
                  <a:lnTo>
                    <a:pt x="135335" y="75523"/>
                  </a:lnTo>
                  <a:lnTo>
                    <a:pt x="135339" y="65442"/>
                  </a:lnTo>
                  <a:lnTo>
                    <a:pt x="132895" y="56274"/>
                  </a:lnTo>
                  <a:lnTo>
                    <a:pt x="120667" y="305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438357" y="3105260"/>
              <a:ext cx="22468" cy="231243"/>
            </a:xfrm>
            <a:custGeom>
              <a:avLst/>
              <a:gdLst/>
              <a:ahLst/>
              <a:cxnLst/>
              <a:rect l="0" t="0" r="0" b="0"/>
              <a:pathLst>
                <a:path w="22468" h="231243">
                  <a:moveTo>
                    <a:pt x="16123" y="0"/>
                  </a:moveTo>
                  <a:lnTo>
                    <a:pt x="21968" y="29228"/>
                  </a:lnTo>
                  <a:lnTo>
                    <a:pt x="22467" y="41508"/>
                  </a:lnTo>
                  <a:lnTo>
                    <a:pt x="21576" y="53366"/>
                  </a:lnTo>
                  <a:lnTo>
                    <a:pt x="19758" y="64941"/>
                  </a:lnTo>
                  <a:lnTo>
                    <a:pt x="17323" y="77552"/>
                  </a:lnTo>
                  <a:lnTo>
                    <a:pt x="11354" y="104615"/>
                  </a:lnTo>
                  <a:lnTo>
                    <a:pt x="1116" y="147366"/>
                  </a:lnTo>
                  <a:lnTo>
                    <a:pt x="0" y="160643"/>
                  </a:lnTo>
                  <a:lnTo>
                    <a:pt x="481" y="173164"/>
                  </a:lnTo>
                  <a:lnTo>
                    <a:pt x="5111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586619" y="3237398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59891" y="0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608642" y="3303468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78907" y="10331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905954" y="3215375"/>
              <a:ext cx="187197" cy="176186"/>
            </a:xfrm>
            <a:custGeom>
              <a:avLst/>
              <a:gdLst/>
              <a:ahLst/>
              <a:cxnLst/>
              <a:rect l="0" t="0" r="0" b="0"/>
              <a:pathLst>
                <a:path w="187197" h="176186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6" y="32673"/>
                  </a:lnTo>
                  <a:lnTo>
                    <a:pt x="30653" y="40134"/>
                  </a:lnTo>
                  <a:lnTo>
                    <a:pt x="44619" y="54950"/>
                  </a:lnTo>
                  <a:lnTo>
                    <a:pt x="88143" y="99095"/>
                  </a:lnTo>
                  <a:lnTo>
                    <a:pt x="95467" y="106439"/>
                  </a:lnTo>
                  <a:lnTo>
                    <a:pt x="104020" y="113782"/>
                  </a:lnTo>
                  <a:lnTo>
                    <a:pt x="113393" y="121125"/>
                  </a:lnTo>
                  <a:lnTo>
                    <a:pt x="123312" y="128467"/>
                  </a:lnTo>
                  <a:lnTo>
                    <a:pt x="144121" y="143150"/>
                  </a:lnTo>
                  <a:lnTo>
                    <a:pt x="187196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94942" y="3215375"/>
              <a:ext cx="132140" cy="176186"/>
            </a:xfrm>
            <a:custGeom>
              <a:avLst/>
              <a:gdLst/>
              <a:ahLst/>
              <a:cxnLst/>
              <a:rect l="0" t="0" r="0" b="0"/>
              <a:pathLst>
                <a:path w="132140" h="176186">
                  <a:moveTo>
                    <a:pt x="132139" y="0"/>
                  </a:moveTo>
                  <a:lnTo>
                    <a:pt x="120448" y="11692"/>
                  </a:lnTo>
                  <a:lnTo>
                    <a:pt x="114557" y="18806"/>
                  </a:lnTo>
                  <a:lnTo>
                    <a:pt x="108183" y="27220"/>
                  </a:lnTo>
                  <a:lnTo>
                    <a:pt x="101486" y="36499"/>
                  </a:lnTo>
                  <a:lnTo>
                    <a:pt x="93351" y="46356"/>
                  </a:lnTo>
                  <a:lnTo>
                    <a:pt x="84257" y="56598"/>
                  </a:lnTo>
                  <a:lnTo>
                    <a:pt x="74524" y="67096"/>
                  </a:lnTo>
                  <a:lnTo>
                    <a:pt x="65588" y="77765"/>
                  </a:lnTo>
                  <a:lnTo>
                    <a:pt x="57184" y="88549"/>
                  </a:lnTo>
                  <a:lnTo>
                    <a:pt x="49135" y="99409"/>
                  </a:lnTo>
                  <a:lnTo>
                    <a:pt x="41321" y="109095"/>
                  </a:lnTo>
                  <a:lnTo>
                    <a:pt x="33665" y="118000"/>
                  </a:lnTo>
                  <a:lnTo>
                    <a:pt x="26114" y="126384"/>
                  </a:lnTo>
                  <a:lnTo>
                    <a:pt x="19857" y="135643"/>
                  </a:lnTo>
                  <a:lnTo>
                    <a:pt x="14461" y="145487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129558" y="3020229"/>
              <a:ext cx="183825" cy="184136"/>
            </a:xfrm>
            <a:custGeom>
              <a:avLst/>
              <a:gdLst/>
              <a:ahLst/>
              <a:cxnLst/>
              <a:rect l="0" t="0" r="0" b="0"/>
              <a:pathLst>
                <a:path w="183825" h="184136">
                  <a:moveTo>
                    <a:pt x="7639" y="18961"/>
                  </a:moveTo>
                  <a:lnTo>
                    <a:pt x="19330" y="7270"/>
                  </a:lnTo>
                  <a:lnTo>
                    <a:pt x="27668" y="3826"/>
                  </a:lnTo>
                  <a:lnTo>
                    <a:pt x="38121" y="1530"/>
                  </a:lnTo>
                  <a:lnTo>
                    <a:pt x="49983" y="0"/>
                  </a:lnTo>
                  <a:lnTo>
                    <a:pt x="59115" y="2650"/>
                  </a:lnTo>
                  <a:lnTo>
                    <a:pt x="66426" y="8087"/>
                  </a:lnTo>
                  <a:lnTo>
                    <a:pt x="72524" y="15382"/>
                  </a:lnTo>
                  <a:lnTo>
                    <a:pt x="76589" y="25140"/>
                  </a:lnTo>
                  <a:lnTo>
                    <a:pt x="79299" y="36539"/>
                  </a:lnTo>
                  <a:lnTo>
                    <a:pt x="81106" y="49032"/>
                  </a:lnTo>
                  <a:lnTo>
                    <a:pt x="79863" y="61032"/>
                  </a:lnTo>
                  <a:lnTo>
                    <a:pt x="76588" y="72702"/>
                  </a:lnTo>
                  <a:lnTo>
                    <a:pt x="71958" y="84153"/>
                  </a:lnTo>
                  <a:lnTo>
                    <a:pt x="66424" y="95457"/>
                  </a:lnTo>
                  <a:lnTo>
                    <a:pt x="60287" y="106664"/>
                  </a:lnTo>
                  <a:lnTo>
                    <a:pt x="53749" y="117805"/>
                  </a:lnTo>
                  <a:lnTo>
                    <a:pt x="45720" y="127680"/>
                  </a:lnTo>
                  <a:lnTo>
                    <a:pt x="36697" y="136710"/>
                  </a:lnTo>
                  <a:lnTo>
                    <a:pt x="27011" y="145177"/>
                  </a:lnTo>
                  <a:lnTo>
                    <a:pt x="18106" y="153269"/>
                  </a:lnTo>
                  <a:lnTo>
                    <a:pt x="1687" y="168786"/>
                  </a:lnTo>
                  <a:lnTo>
                    <a:pt x="0" y="172678"/>
                  </a:lnTo>
                  <a:lnTo>
                    <a:pt x="2546" y="174050"/>
                  </a:lnTo>
                  <a:lnTo>
                    <a:pt x="7914" y="173741"/>
                  </a:lnTo>
                  <a:lnTo>
                    <a:pt x="26929" y="173398"/>
                  </a:lnTo>
                  <a:lnTo>
                    <a:pt x="79014" y="173177"/>
                  </a:lnTo>
                  <a:lnTo>
                    <a:pt x="93151" y="174383"/>
                  </a:lnTo>
                  <a:lnTo>
                    <a:pt x="107470" y="176410"/>
                  </a:lnTo>
                  <a:lnTo>
                    <a:pt x="183824" y="1841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74451" y="3674456"/>
            <a:ext cx="1508585" cy="698012"/>
            <a:chOff x="474451" y="3674456"/>
            <a:chExt cx="1508585" cy="698012"/>
          </a:xfrm>
        </p:grpSpPr>
        <p:sp>
          <p:nvSpPr>
            <p:cNvPr id="108" name="Freeform 107"/>
            <p:cNvSpPr/>
            <p:nvPr/>
          </p:nvSpPr>
          <p:spPr>
            <a:xfrm>
              <a:off x="683671" y="3898092"/>
              <a:ext cx="66070" cy="220232"/>
            </a:xfrm>
            <a:custGeom>
              <a:avLst/>
              <a:gdLst/>
              <a:ahLst/>
              <a:cxnLst/>
              <a:rect l="0" t="0" r="0" b="0"/>
              <a:pathLst>
                <a:path w="66070" h="220232">
                  <a:moveTo>
                    <a:pt x="66069" y="0"/>
                  </a:moveTo>
                  <a:lnTo>
                    <a:pt x="60223" y="17537"/>
                  </a:lnTo>
                  <a:lnTo>
                    <a:pt x="56054" y="27597"/>
                  </a:lnTo>
                  <a:lnTo>
                    <a:pt x="50828" y="39197"/>
                  </a:lnTo>
                  <a:lnTo>
                    <a:pt x="44897" y="51825"/>
                  </a:lnTo>
                  <a:lnTo>
                    <a:pt x="39719" y="63915"/>
                  </a:lnTo>
                  <a:lnTo>
                    <a:pt x="35044" y="75644"/>
                  </a:lnTo>
                  <a:lnTo>
                    <a:pt x="30703" y="87135"/>
                  </a:lnTo>
                  <a:lnTo>
                    <a:pt x="26586" y="99689"/>
                  </a:lnTo>
                  <a:lnTo>
                    <a:pt x="22618" y="112953"/>
                  </a:lnTo>
                  <a:lnTo>
                    <a:pt x="18749" y="126689"/>
                  </a:lnTo>
                  <a:lnTo>
                    <a:pt x="16170" y="140741"/>
                  </a:lnTo>
                  <a:lnTo>
                    <a:pt x="14450" y="155003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18062" y="3887745"/>
              <a:ext cx="126451" cy="178560"/>
            </a:xfrm>
            <a:custGeom>
              <a:avLst/>
              <a:gdLst/>
              <a:ahLst/>
              <a:cxnLst/>
              <a:rect l="0" t="0" r="0" b="0"/>
              <a:pathLst>
                <a:path w="126451" h="178560">
                  <a:moveTo>
                    <a:pt x="41794" y="10347"/>
                  </a:moveTo>
                  <a:lnTo>
                    <a:pt x="30102" y="27884"/>
                  </a:lnTo>
                  <a:lnTo>
                    <a:pt x="25435" y="36720"/>
                  </a:lnTo>
                  <a:lnTo>
                    <a:pt x="21100" y="46282"/>
                  </a:lnTo>
                  <a:lnTo>
                    <a:pt x="16986" y="56327"/>
                  </a:lnTo>
                  <a:lnTo>
                    <a:pt x="13020" y="66694"/>
                  </a:lnTo>
                  <a:lnTo>
                    <a:pt x="5351" y="88001"/>
                  </a:lnTo>
                  <a:lnTo>
                    <a:pt x="2816" y="100045"/>
                  </a:lnTo>
                  <a:lnTo>
                    <a:pt x="1127" y="112968"/>
                  </a:lnTo>
                  <a:lnTo>
                    <a:pt x="0" y="126478"/>
                  </a:lnTo>
                  <a:lnTo>
                    <a:pt x="1696" y="137931"/>
                  </a:lnTo>
                  <a:lnTo>
                    <a:pt x="5274" y="148014"/>
                  </a:lnTo>
                  <a:lnTo>
                    <a:pt x="10106" y="157183"/>
                  </a:lnTo>
                  <a:lnTo>
                    <a:pt x="16998" y="164519"/>
                  </a:lnTo>
                  <a:lnTo>
                    <a:pt x="25263" y="170633"/>
                  </a:lnTo>
                  <a:lnTo>
                    <a:pt x="34444" y="175933"/>
                  </a:lnTo>
                  <a:lnTo>
                    <a:pt x="44235" y="178242"/>
                  </a:lnTo>
                  <a:lnTo>
                    <a:pt x="54433" y="178559"/>
                  </a:lnTo>
                  <a:lnTo>
                    <a:pt x="64902" y="177546"/>
                  </a:lnTo>
                  <a:lnTo>
                    <a:pt x="75552" y="173200"/>
                  </a:lnTo>
                  <a:lnTo>
                    <a:pt x="86322" y="166632"/>
                  </a:lnTo>
                  <a:lnTo>
                    <a:pt x="97173" y="158583"/>
                  </a:lnTo>
                  <a:lnTo>
                    <a:pt x="105630" y="148324"/>
                  </a:lnTo>
                  <a:lnTo>
                    <a:pt x="112492" y="136589"/>
                  </a:lnTo>
                  <a:lnTo>
                    <a:pt x="118290" y="123873"/>
                  </a:lnTo>
                  <a:lnTo>
                    <a:pt x="122155" y="110501"/>
                  </a:lnTo>
                  <a:lnTo>
                    <a:pt x="124732" y="96692"/>
                  </a:lnTo>
                  <a:lnTo>
                    <a:pt x="126450" y="82593"/>
                  </a:lnTo>
                  <a:lnTo>
                    <a:pt x="125149" y="68299"/>
                  </a:lnTo>
                  <a:lnTo>
                    <a:pt x="121834" y="53876"/>
                  </a:lnTo>
                  <a:lnTo>
                    <a:pt x="117177" y="39366"/>
                  </a:lnTo>
                  <a:lnTo>
                    <a:pt x="111625" y="27246"/>
                  </a:lnTo>
                  <a:lnTo>
                    <a:pt x="105477" y="16719"/>
                  </a:lnTo>
                  <a:lnTo>
                    <a:pt x="98931" y="7254"/>
                  </a:lnTo>
                  <a:lnTo>
                    <a:pt x="89673" y="2168"/>
                  </a:lnTo>
                  <a:lnTo>
                    <a:pt x="78608" y="0"/>
                  </a:lnTo>
                  <a:lnTo>
                    <a:pt x="30782" y="1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040089" y="3909104"/>
              <a:ext cx="105472" cy="220232"/>
            </a:xfrm>
            <a:custGeom>
              <a:avLst/>
              <a:gdLst/>
              <a:ahLst/>
              <a:cxnLst/>
              <a:rect l="0" t="0" r="0" b="0"/>
              <a:pathLst>
                <a:path w="105472" h="220232">
                  <a:moveTo>
                    <a:pt x="62021" y="0"/>
                  </a:moveTo>
                  <a:lnTo>
                    <a:pt x="50330" y="11691"/>
                  </a:lnTo>
                  <a:lnTo>
                    <a:pt x="44439" y="20029"/>
                  </a:lnTo>
                  <a:lnTo>
                    <a:pt x="38064" y="30481"/>
                  </a:lnTo>
                  <a:lnTo>
                    <a:pt x="31368" y="42344"/>
                  </a:lnTo>
                  <a:lnTo>
                    <a:pt x="17402" y="68576"/>
                  </a:lnTo>
                  <a:lnTo>
                    <a:pt x="10252" y="82422"/>
                  </a:lnTo>
                  <a:lnTo>
                    <a:pt x="5485" y="96547"/>
                  </a:lnTo>
                  <a:lnTo>
                    <a:pt x="2307" y="110858"/>
                  </a:lnTo>
                  <a:lnTo>
                    <a:pt x="189" y="125292"/>
                  </a:lnTo>
                  <a:lnTo>
                    <a:pt x="0" y="139809"/>
                  </a:lnTo>
                  <a:lnTo>
                    <a:pt x="1097" y="154382"/>
                  </a:lnTo>
                  <a:lnTo>
                    <a:pt x="3053" y="168990"/>
                  </a:lnTo>
                  <a:lnTo>
                    <a:pt x="8027" y="181176"/>
                  </a:lnTo>
                  <a:lnTo>
                    <a:pt x="15013" y="191748"/>
                  </a:lnTo>
                  <a:lnTo>
                    <a:pt x="23341" y="201242"/>
                  </a:lnTo>
                  <a:lnTo>
                    <a:pt x="35011" y="206348"/>
                  </a:lnTo>
                  <a:lnTo>
                    <a:pt x="48908" y="208529"/>
                  </a:lnTo>
                  <a:lnTo>
                    <a:pt x="64291" y="208759"/>
                  </a:lnTo>
                  <a:lnTo>
                    <a:pt x="76993" y="206465"/>
                  </a:lnTo>
                  <a:lnTo>
                    <a:pt x="87908" y="202489"/>
                  </a:lnTo>
                  <a:lnTo>
                    <a:pt x="97631" y="197392"/>
                  </a:lnTo>
                  <a:lnTo>
                    <a:pt x="102890" y="189099"/>
                  </a:lnTo>
                  <a:lnTo>
                    <a:pt x="105173" y="178677"/>
                  </a:lnTo>
                  <a:lnTo>
                    <a:pt x="105471" y="166835"/>
                  </a:lnTo>
                  <a:lnTo>
                    <a:pt x="100776" y="160163"/>
                  </a:lnTo>
                  <a:lnTo>
                    <a:pt x="92751" y="156939"/>
                  </a:lnTo>
                  <a:lnTo>
                    <a:pt x="82508" y="156013"/>
                  </a:lnTo>
                  <a:lnTo>
                    <a:pt x="72008" y="157843"/>
                  </a:lnTo>
                  <a:lnTo>
                    <a:pt x="61338" y="161510"/>
                  </a:lnTo>
                  <a:lnTo>
                    <a:pt x="50554" y="166401"/>
                  </a:lnTo>
                  <a:lnTo>
                    <a:pt x="40918" y="172110"/>
                  </a:lnTo>
                  <a:lnTo>
                    <a:pt x="32047" y="178362"/>
                  </a:lnTo>
                  <a:lnTo>
                    <a:pt x="6963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300318" y="3986184"/>
              <a:ext cx="132140" cy="22025"/>
            </a:xfrm>
            <a:custGeom>
              <a:avLst/>
              <a:gdLst/>
              <a:ahLst/>
              <a:cxnLst/>
              <a:rect l="0" t="0" r="0" b="0"/>
              <a:pathLst>
                <a:path w="132140" h="22025">
                  <a:moveTo>
                    <a:pt x="0" y="0"/>
                  </a:moveTo>
                  <a:lnTo>
                    <a:pt x="23382" y="5846"/>
                  </a:lnTo>
                  <a:lnTo>
                    <a:pt x="51176" y="11979"/>
                  </a:lnTo>
                  <a:lnTo>
                    <a:pt x="132139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344364" y="4107312"/>
              <a:ext cx="121128" cy="28368"/>
            </a:xfrm>
            <a:custGeom>
              <a:avLst/>
              <a:gdLst/>
              <a:ahLst/>
              <a:cxnLst/>
              <a:rect l="0" t="0" r="0" b="0"/>
              <a:pathLst>
                <a:path w="121128" h="28368">
                  <a:moveTo>
                    <a:pt x="0" y="22023"/>
                  </a:moveTo>
                  <a:lnTo>
                    <a:pt x="17537" y="27868"/>
                  </a:lnTo>
                  <a:lnTo>
                    <a:pt x="26374" y="28367"/>
                  </a:lnTo>
                  <a:lnTo>
                    <a:pt x="35935" y="27475"/>
                  </a:lnTo>
                  <a:lnTo>
                    <a:pt x="45980" y="25658"/>
                  </a:lnTo>
                  <a:lnTo>
                    <a:pt x="56347" y="23223"/>
                  </a:lnTo>
                  <a:lnTo>
                    <a:pt x="66929" y="2037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619653" y="4030231"/>
              <a:ext cx="143152" cy="220232"/>
            </a:xfrm>
            <a:custGeom>
              <a:avLst/>
              <a:gdLst/>
              <a:ahLst/>
              <a:cxnLst/>
              <a:rect l="0" t="0" r="0" b="0"/>
              <a:pathLst>
                <a:path w="143152" h="220232">
                  <a:moveTo>
                    <a:pt x="0" y="0"/>
                  </a:moveTo>
                  <a:lnTo>
                    <a:pt x="5846" y="29228"/>
                  </a:lnTo>
                  <a:lnTo>
                    <a:pt x="8791" y="41508"/>
                  </a:lnTo>
                  <a:lnTo>
                    <a:pt x="11978" y="53366"/>
                  </a:lnTo>
                  <a:lnTo>
                    <a:pt x="15327" y="64941"/>
                  </a:lnTo>
                  <a:lnTo>
                    <a:pt x="20006" y="75105"/>
                  </a:lnTo>
                  <a:lnTo>
                    <a:pt x="25572" y="84328"/>
                  </a:lnTo>
                  <a:lnTo>
                    <a:pt x="31731" y="92924"/>
                  </a:lnTo>
                  <a:lnTo>
                    <a:pt x="39506" y="104772"/>
                  </a:lnTo>
                  <a:lnTo>
                    <a:pt x="57934" y="134250"/>
                  </a:lnTo>
                  <a:lnTo>
                    <a:pt x="66764" y="147005"/>
                  </a:lnTo>
                  <a:lnTo>
                    <a:pt x="75097" y="157955"/>
                  </a:lnTo>
                  <a:lnTo>
                    <a:pt x="83099" y="167702"/>
                  </a:lnTo>
                  <a:lnTo>
                    <a:pt x="92105" y="177871"/>
                  </a:lnTo>
                  <a:lnTo>
                    <a:pt x="101779" y="188320"/>
                  </a:lnTo>
                  <a:lnTo>
                    <a:pt x="14315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597630" y="4074277"/>
              <a:ext cx="121128" cy="132140"/>
            </a:xfrm>
            <a:custGeom>
              <a:avLst/>
              <a:gdLst/>
              <a:ahLst/>
              <a:cxnLst/>
              <a:rect l="0" t="0" r="0" b="0"/>
              <a:pathLst>
                <a:path w="121128" h="132140">
                  <a:moveTo>
                    <a:pt x="121127" y="0"/>
                  </a:moveTo>
                  <a:lnTo>
                    <a:pt x="49319" y="71808"/>
                  </a:lnTo>
                  <a:lnTo>
                    <a:pt x="42668" y="80907"/>
                  </a:lnTo>
                  <a:lnTo>
                    <a:pt x="37010" y="90643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795838" y="3825679"/>
              <a:ext cx="187198" cy="193541"/>
            </a:xfrm>
            <a:custGeom>
              <a:avLst/>
              <a:gdLst/>
              <a:ahLst/>
              <a:cxnLst/>
              <a:rect l="0" t="0" r="0" b="0"/>
              <a:pathLst>
                <a:path w="187198" h="193541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9"/>
                  </a:lnTo>
                  <a:lnTo>
                    <a:pt x="61468" y="7591"/>
                  </a:lnTo>
                  <a:lnTo>
                    <a:pt x="69119" y="14516"/>
                  </a:lnTo>
                  <a:lnTo>
                    <a:pt x="75444" y="22803"/>
                  </a:lnTo>
                  <a:lnTo>
                    <a:pt x="78437" y="31999"/>
                  </a:lnTo>
                  <a:lnTo>
                    <a:pt x="79208" y="41800"/>
                  </a:lnTo>
                  <a:lnTo>
                    <a:pt x="78499" y="52004"/>
                  </a:lnTo>
                  <a:lnTo>
                    <a:pt x="74356" y="62478"/>
                  </a:lnTo>
                  <a:lnTo>
                    <a:pt x="67923" y="73131"/>
                  </a:lnTo>
                  <a:lnTo>
                    <a:pt x="59964" y="83903"/>
                  </a:lnTo>
                  <a:lnTo>
                    <a:pt x="52211" y="93532"/>
                  </a:lnTo>
                  <a:lnTo>
                    <a:pt x="44596" y="102398"/>
                  </a:lnTo>
                  <a:lnTo>
                    <a:pt x="37072" y="110755"/>
                  </a:lnTo>
                  <a:lnTo>
                    <a:pt x="22186" y="126568"/>
                  </a:lnTo>
                  <a:lnTo>
                    <a:pt x="14791" y="134210"/>
                  </a:lnTo>
                  <a:lnTo>
                    <a:pt x="12308" y="142975"/>
                  </a:lnTo>
                  <a:lnTo>
                    <a:pt x="13099" y="152489"/>
                  </a:lnTo>
                  <a:lnTo>
                    <a:pt x="16074" y="162502"/>
                  </a:lnTo>
                  <a:lnTo>
                    <a:pt x="22951" y="169178"/>
                  </a:lnTo>
                  <a:lnTo>
                    <a:pt x="32430" y="173628"/>
                  </a:lnTo>
                  <a:lnTo>
                    <a:pt x="43643" y="176595"/>
                  </a:lnTo>
                  <a:lnTo>
                    <a:pt x="57236" y="178573"/>
                  </a:lnTo>
                  <a:lnTo>
                    <a:pt x="72416" y="179892"/>
                  </a:lnTo>
                  <a:lnTo>
                    <a:pt x="88653" y="180771"/>
                  </a:lnTo>
                  <a:lnTo>
                    <a:pt x="119745" y="181747"/>
                  </a:lnTo>
                  <a:lnTo>
                    <a:pt x="187197" y="193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322341" y="3674456"/>
              <a:ext cx="605637" cy="698012"/>
            </a:xfrm>
            <a:custGeom>
              <a:avLst/>
              <a:gdLst/>
              <a:ahLst/>
              <a:cxnLst/>
              <a:rect l="0" t="0" r="0" b="0"/>
              <a:pathLst>
                <a:path w="605637" h="698012">
                  <a:moveTo>
                    <a:pt x="0" y="553983"/>
                  </a:moveTo>
                  <a:lnTo>
                    <a:pt x="17537" y="565674"/>
                  </a:lnTo>
                  <a:lnTo>
                    <a:pt x="39198" y="581202"/>
                  </a:lnTo>
                  <a:lnTo>
                    <a:pt x="149508" y="663078"/>
                  </a:lnTo>
                  <a:lnTo>
                    <a:pt x="174117" y="680366"/>
                  </a:lnTo>
                  <a:lnTo>
                    <a:pt x="185818" y="687178"/>
                  </a:lnTo>
                  <a:lnTo>
                    <a:pt x="197289" y="692944"/>
                  </a:lnTo>
                  <a:lnTo>
                    <a:pt x="208607" y="698011"/>
                  </a:lnTo>
                  <a:lnTo>
                    <a:pt x="217376" y="697718"/>
                  </a:lnTo>
                  <a:lnTo>
                    <a:pt x="224445" y="693852"/>
                  </a:lnTo>
                  <a:lnTo>
                    <a:pt x="230382" y="687605"/>
                  </a:lnTo>
                  <a:lnTo>
                    <a:pt x="233116" y="678546"/>
                  </a:lnTo>
                  <a:lnTo>
                    <a:pt x="233715" y="667613"/>
                  </a:lnTo>
                  <a:lnTo>
                    <a:pt x="232891" y="655430"/>
                  </a:lnTo>
                  <a:lnTo>
                    <a:pt x="231118" y="641190"/>
                  </a:lnTo>
                  <a:lnTo>
                    <a:pt x="228713" y="625580"/>
                  </a:lnTo>
                  <a:lnTo>
                    <a:pt x="222777" y="591921"/>
                  </a:lnTo>
                  <a:lnTo>
                    <a:pt x="216061" y="556570"/>
                  </a:lnTo>
                  <a:lnTo>
                    <a:pt x="212557" y="541026"/>
                  </a:lnTo>
                  <a:lnTo>
                    <a:pt x="208998" y="526992"/>
                  </a:lnTo>
                  <a:lnTo>
                    <a:pt x="205401" y="513966"/>
                  </a:lnTo>
                  <a:lnTo>
                    <a:pt x="201780" y="496717"/>
                  </a:lnTo>
                  <a:lnTo>
                    <a:pt x="198142" y="476653"/>
                  </a:lnTo>
                  <a:lnTo>
                    <a:pt x="183513" y="388761"/>
                  </a:lnTo>
                  <a:lnTo>
                    <a:pt x="181071" y="366754"/>
                  </a:lnTo>
                  <a:lnTo>
                    <a:pt x="179442" y="344742"/>
                  </a:lnTo>
                  <a:lnTo>
                    <a:pt x="178356" y="322726"/>
                  </a:lnTo>
                  <a:lnTo>
                    <a:pt x="177150" y="278687"/>
                  </a:lnTo>
                  <a:lnTo>
                    <a:pt x="176828" y="256666"/>
                  </a:lnTo>
                  <a:lnTo>
                    <a:pt x="177837" y="238315"/>
                  </a:lnTo>
                  <a:lnTo>
                    <a:pt x="179734" y="222411"/>
                  </a:lnTo>
                  <a:lnTo>
                    <a:pt x="182221" y="208137"/>
                  </a:lnTo>
                  <a:lnTo>
                    <a:pt x="183880" y="192504"/>
                  </a:lnTo>
                  <a:lnTo>
                    <a:pt x="184986" y="175964"/>
                  </a:lnTo>
                  <a:lnTo>
                    <a:pt x="185723" y="158820"/>
                  </a:lnTo>
                  <a:lnTo>
                    <a:pt x="187438" y="142497"/>
                  </a:lnTo>
                  <a:lnTo>
                    <a:pt x="189804" y="126721"/>
                  </a:lnTo>
                  <a:lnTo>
                    <a:pt x="192606" y="111309"/>
                  </a:lnTo>
                  <a:lnTo>
                    <a:pt x="195697" y="97364"/>
                  </a:lnTo>
                  <a:lnTo>
                    <a:pt x="198981" y="84397"/>
                  </a:lnTo>
                  <a:lnTo>
                    <a:pt x="202394" y="72081"/>
                  </a:lnTo>
                  <a:lnTo>
                    <a:pt x="212711" y="51873"/>
                  </a:lnTo>
                  <a:lnTo>
                    <a:pt x="226677" y="34734"/>
                  </a:lnTo>
                  <a:lnTo>
                    <a:pt x="245119" y="18960"/>
                  </a:lnTo>
                  <a:lnTo>
                    <a:pt x="257623" y="12552"/>
                  </a:lnTo>
                  <a:lnTo>
                    <a:pt x="272076" y="7056"/>
                  </a:lnTo>
                  <a:lnTo>
                    <a:pt x="287829" y="2168"/>
                  </a:lnTo>
                  <a:lnTo>
                    <a:pt x="305672" y="133"/>
                  </a:lnTo>
                  <a:lnTo>
                    <a:pt x="324909" y="0"/>
                  </a:lnTo>
                  <a:lnTo>
                    <a:pt x="345074" y="1135"/>
                  </a:lnTo>
                  <a:lnTo>
                    <a:pt x="367082" y="3115"/>
                  </a:lnTo>
                  <a:lnTo>
                    <a:pt x="414375" y="8578"/>
                  </a:lnTo>
                  <a:lnTo>
                    <a:pt x="435306" y="10524"/>
                  </a:lnTo>
                  <a:lnTo>
                    <a:pt x="454154" y="11822"/>
                  </a:lnTo>
                  <a:lnTo>
                    <a:pt x="471613" y="12686"/>
                  </a:lnTo>
                  <a:lnTo>
                    <a:pt x="504063" y="13647"/>
                  </a:lnTo>
                  <a:lnTo>
                    <a:pt x="519568" y="13904"/>
                  </a:lnTo>
                  <a:lnTo>
                    <a:pt x="533575" y="15298"/>
                  </a:lnTo>
                  <a:lnTo>
                    <a:pt x="546584" y="17451"/>
                  </a:lnTo>
                  <a:lnTo>
                    <a:pt x="605636" y="25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74451" y="3787976"/>
              <a:ext cx="561591" cy="479034"/>
            </a:xfrm>
            <a:custGeom>
              <a:avLst/>
              <a:gdLst/>
              <a:ahLst/>
              <a:cxnLst/>
              <a:rect l="0" t="0" r="0" b="0"/>
              <a:pathLst>
                <a:path w="561591" h="479034">
                  <a:moveTo>
                    <a:pt x="0" y="297313"/>
                  </a:moveTo>
                  <a:lnTo>
                    <a:pt x="11691" y="314849"/>
                  </a:lnTo>
                  <a:lnTo>
                    <a:pt x="17582" y="322463"/>
                  </a:lnTo>
                  <a:lnTo>
                    <a:pt x="23957" y="329985"/>
                  </a:lnTo>
                  <a:lnTo>
                    <a:pt x="30653" y="337446"/>
                  </a:lnTo>
                  <a:lnTo>
                    <a:pt x="38788" y="347315"/>
                  </a:lnTo>
                  <a:lnTo>
                    <a:pt x="57615" y="371331"/>
                  </a:lnTo>
                  <a:lnTo>
                    <a:pt x="66551" y="384587"/>
                  </a:lnTo>
                  <a:lnTo>
                    <a:pt x="74955" y="398318"/>
                  </a:lnTo>
                  <a:lnTo>
                    <a:pt x="83004" y="412366"/>
                  </a:lnTo>
                  <a:lnTo>
                    <a:pt x="92041" y="425402"/>
                  </a:lnTo>
                  <a:lnTo>
                    <a:pt x="101737" y="437764"/>
                  </a:lnTo>
                  <a:lnTo>
                    <a:pt x="111871" y="449675"/>
                  </a:lnTo>
                  <a:lnTo>
                    <a:pt x="121074" y="460063"/>
                  </a:lnTo>
                  <a:lnTo>
                    <a:pt x="137825" y="478130"/>
                  </a:lnTo>
                  <a:lnTo>
                    <a:pt x="144494" y="479033"/>
                  </a:lnTo>
                  <a:lnTo>
                    <a:pt x="150164" y="474741"/>
                  </a:lnTo>
                  <a:lnTo>
                    <a:pt x="155167" y="466985"/>
                  </a:lnTo>
                  <a:lnTo>
                    <a:pt x="157279" y="455697"/>
                  </a:lnTo>
                  <a:lnTo>
                    <a:pt x="157463" y="442055"/>
                  </a:lnTo>
                  <a:lnTo>
                    <a:pt x="156363" y="426842"/>
                  </a:lnTo>
                  <a:lnTo>
                    <a:pt x="154406" y="413029"/>
                  </a:lnTo>
                  <a:lnTo>
                    <a:pt x="151877" y="400151"/>
                  </a:lnTo>
                  <a:lnTo>
                    <a:pt x="148968" y="387895"/>
                  </a:lnTo>
                  <a:lnTo>
                    <a:pt x="144582" y="373606"/>
                  </a:lnTo>
                  <a:lnTo>
                    <a:pt x="139211" y="357963"/>
                  </a:lnTo>
                  <a:lnTo>
                    <a:pt x="123223" y="313244"/>
                  </a:lnTo>
                  <a:lnTo>
                    <a:pt x="106859" y="265249"/>
                  </a:lnTo>
                  <a:lnTo>
                    <a:pt x="103050" y="250244"/>
                  </a:lnTo>
                  <a:lnTo>
                    <a:pt x="99288" y="232899"/>
                  </a:lnTo>
                  <a:lnTo>
                    <a:pt x="95556" y="213994"/>
                  </a:lnTo>
                  <a:lnTo>
                    <a:pt x="93068" y="194050"/>
                  </a:lnTo>
                  <a:lnTo>
                    <a:pt x="91410" y="173413"/>
                  </a:lnTo>
                  <a:lnTo>
                    <a:pt x="90304" y="152314"/>
                  </a:lnTo>
                  <a:lnTo>
                    <a:pt x="88343" y="134577"/>
                  </a:lnTo>
                  <a:lnTo>
                    <a:pt x="85813" y="119083"/>
                  </a:lnTo>
                  <a:lnTo>
                    <a:pt x="82902" y="105082"/>
                  </a:lnTo>
                  <a:lnTo>
                    <a:pt x="82185" y="92078"/>
                  </a:lnTo>
                  <a:lnTo>
                    <a:pt x="82931" y="79738"/>
                  </a:lnTo>
                  <a:lnTo>
                    <a:pt x="84651" y="67841"/>
                  </a:lnTo>
                  <a:lnTo>
                    <a:pt x="87022" y="56239"/>
                  </a:lnTo>
                  <a:lnTo>
                    <a:pt x="89826" y="44834"/>
                  </a:lnTo>
                  <a:lnTo>
                    <a:pt x="92918" y="33560"/>
                  </a:lnTo>
                  <a:lnTo>
                    <a:pt x="98651" y="24821"/>
                  </a:lnTo>
                  <a:lnTo>
                    <a:pt x="106143" y="17771"/>
                  </a:lnTo>
                  <a:lnTo>
                    <a:pt x="114808" y="11847"/>
                  </a:lnTo>
                  <a:lnTo>
                    <a:pt x="125479" y="7898"/>
                  </a:lnTo>
                  <a:lnTo>
                    <a:pt x="137487" y="5266"/>
                  </a:lnTo>
                  <a:lnTo>
                    <a:pt x="150386" y="3510"/>
                  </a:lnTo>
                  <a:lnTo>
                    <a:pt x="163880" y="2341"/>
                  </a:lnTo>
                  <a:lnTo>
                    <a:pt x="177770" y="1560"/>
                  </a:lnTo>
                  <a:lnTo>
                    <a:pt x="191923" y="1040"/>
                  </a:lnTo>
                  <a:lnTo>
                    <a:pt x="207477" y="1917"/>
                  </a:lnTo>
                  <a:lnTo>
                    <a:pt x="223963" y="3725"/>
                  </a:lnTo>
                  <a:lnTo>
                    <a:pt x="241072" y="6154"/>
                  </a:lnTo>
                  <a:lnTo>
                    <a:pt x="257372" y="7774"/>
                  </a:lnTo>
                  <a:lnTo>
                    <a:pt x="273132" y="8853"/>
                  </a:lnTo>
                  <a:lnTo>
                    <a:pt x="288533" y="9573"/>
                  </a:lnTo>
                  <a:lnTo>
                    <a:pt x="302471" y="8829"/>
                  </a:lnTo>
                  <a:lnTo>
                    <a:pt x="315433" y="7110"/>
                  </a:lnTo>
                  <a:lnTo>
                    <a:pt x="327746" y="4740"/>
                  </a:lnTo>
                  <a:lnTo>
                    <a:pt x="340848" y="4383"/>
                  </a:lnTo>
                  <a:lnTo>
                    <a:pt x="354477" y="5369"/>
                  </a:lnTo>
                  <a:lnTo>
                    <a:pt x="368456" y="7250"/>
                  </a:lnTo>
                  <a:lnTo>
                    <a:pt x="381447" y="7281"/>
                  </a:lnTo>
                  <a:lnTo>
                    <a:pt x="393778" y="6078"/>
                  </a:lnTo>
                  <a:lnTo>
                    <a:pt x="405669" y="4052"/>
                  </a:lnTo>
                  <a:lnTo>
                    <a:pt x="420937" y="2701"/>
                  </a:lnTo>
                  <a:lnTo>
                    <a:pt x="438457" y="1801"/>
                  </a:lnTo>
                  <a:lnTo>
                    <a:pt x="476276" y="801"/>
                  </a:lnTo>
                  <a:lnTo>
                    <a:pt x="561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75347" y="4536763"/>
            <a:ext cx="1299365" cy="451474"/>
            <a:chOff x="375347" y="4536763"/>
            <a:chExt cx="1299365" cy="451474"/>
          </a:xfrm>
        </p:grpSpPr>
        <p:sp>
          <p:nvSpPr>
            <p:cNvPr id="119" name="Freeform 118"/>
            <p:cNvSpPr/>
            <p:nvPr/>
          </p:nvSpPr>
          <p:spPr>
            <a:xfrm>
              <a:off x="1432457" y="4723959"/>
              <a:ext cx="242255" cy="264278"/>
            </a:xfrm>
            <a:custGeom>
              <a:avLst/>
              <a:gdLst/>
              <a:ahLst/>
              <a:cxnLst/>
              <a:rect l="0" t="0" r="0" b="0"/>
              <a:pathLst>
                <a:path w="242255" h="264278">
                  <a:moveTo>
                    <a:pt x="0" y="0"/>
                  </a:moveTo>
                  <a:lnTo>
                    <a:pt x="51769" y="51770"/>
                  </a:lnTo>
                  <a:lnTo>
                    <a:pt x="58983" y="60207"/>
                  </a:lnTo>
                  <a:lnTo>
                    <a:pt x="66239" y="69502"/>
                  </a:lnTo>
                  <a:lnTo>
                    <a:pt x="73523" y="79369"/>
                  </a:lnTo>
                  <a:lnTo>
                    <a:pt x="82050" y="88395"/>
                  </a:lnTo>
                  <a:lnTo>
                    <a:pt x="91405" y="96858"/>
                  </a:lnTo>
                  <a:lnTo>
                    <a:pt x="101312" y="104948"/>
                  </a:lnTo>
                  <a:lnTo>
                    <a:pt x="110364" y="114012"/>
                  </a:lnTo>
                  <a:lnTo>
                    <a:pt x="118846" y="123724"/>
                  </a:lnTo>
                  <a:lnTo>
                    <a:pt x="126947" y="133870"/>
                  </a:lnTo>
                  <a:lnTo>
                    <a:pt x="134795" y="144305"/>
                  </a:lnTo>
                  <a:lnTo>
                    <a:pt x="150040" y="165686"/>
                  </a:lnTo>
                  <a:lnTo>
                    <a:pt x="158755" y="176527"/>
                  </a:lnTo>
                  <a:lnTo>
                    <a:pt x="168235" y="187424"/>
                  </a:lnTo>
                  <a:lnTo>
                    <a:pt x="187334" y="208098"/>
                  </a:lnTo>
                  <a:lnTo>
                    <a:pt x="211843" y="233493"/>
                  </a:lnTo>
                  <a:lnTo>
                    <a:pt x="242254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421445" y="4723959"/>
              <a:ext cx="143151" cy="209221"/>
            </a:xfrm>
            <a:custGeom>
              <a:avLst/>
              <a:gdLst/>
              <a:ahLst/>
              <a:cxnLst/>
              <a:rect l="0" t="0" r="0" b="0"/>
              <a:pathLst>
                <a:path w="143151" h="209221">
                  <a:moveTo>
                    <a:pt x="143150" y="0"/>
                  </a:moveTo>
                  <a:lnTo>
                    <a:pt x="131459" y="11691"/>
                  </a:lnTo>
                  <a:lnTo>
                    <a:pt x="125568" y="18806"/>
                  </a:lnTo>
                  <a:lnTo>
                    <a:pt x="119194" y="27219"/>
                  </a:lnTo>
                  <a:lnTo>
                    <a:pt x="105586" y="46356"/>
                  </a:lnTo>
                  <a:lnTo>
                    <a:pt x="91381" y="67096"/>
                  </a:lnTo>
                  <a:lnTo>
                    <a:pt x="84168" y="76542"/>
                  </a:lnTo>
                  <a:lnTo>
                    <a:pt x="76911" y="85286"/>
                  </a:lnTo>
                  <a:lnTo>
                    <a:pt x="69627" y="93562"/>
                  </a:lnTo>
                  <a:lnTo>
                    <a:pt x="62324" y="103974"/>
                  </a:lnTo>
                  <a:lnTo>
                    <a:pt x="55008" y="115809"/>
                  </a:lnTo>
                  <a:lnTo>
                    <a:pt x="47683" y="128594"/>
                  </a:lnTo>
                  <a:lnTo>
                    <a:pt x="40354" y="139563"/>
                  </a:lnTo>
                  <a:lnTo>
                    <a:pt x="33020" y="149324"/>
                  </a:lnTo>
                  <a:lnTo>
                    <a:pt x="25684" y="158277"/>
                  </a:lnTo>
                  <a:lnTo>
                    <a:pt x="19570" y="167917"/>
                  </a:lnTo>
                  <a:lnTo>
                    <a:pt x="14270" y="178014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113121" y="4794696"/>
              <a:ext cx="132140" cy="28368"/>
            </a:xfrm>
            <a:custGeom>
              <a:avLst/>
              <a:gdLst/>
              <a:ahLst/>
              <a:cxnLst/>
              <a:rect l="0" t="0" r="0" b="0"/>
              <a:pathLst>
                <a:path w="132140" h="28368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7571" y="6368"/>
                  </a:lnTo>
                  <a:lnTo>
                    <a:pt x="70192" y="11254"/>
                  </a:lnTo>
                  <a:lnTo>
                    <a:pt x="132139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124133" y="4944190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0"/>
                  </a:moveTo>
                  <a:lnTo>
                    <a:pt x="29228" y="0"/>
                  </a:lnTo>
                  <a:lnTo>
                    <a:pt x="41509" y="1224"/>
                  </a:lnTo>
                  <a:lnTo>
                    <a:pt x="53366" y="3263"/>
                  </a:lnTo>
                  <a:lnTo>
                    <a:pt x="77553" y="8792"/>
                  </a:lnTo>
                  <a:lnTo>
                    <a:pt x="90854" y="11979"/>
                  </a:lnTo>
                  <a:lnTo>
                    <a:pt x="165173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75347" y="4536763"/>
              <a:ext cx="44047" cy="297313"/>
            </a:xfrm>
            <a:custGeom>
              <a:avLst/>
              <a:gdLst/>
              <a:ahLst/>
              <a:cxnLst/>
              <a:rect l="0" t="0" r="0" b="0"/>
              <a:pathLst>
                <a:path w="44047" h="297313">
                  <a:moveTo>
                    <a:pt x="44046" y="0"/>
                  </a:moveTo>
                  <a:lnTo>
                    <a:pt x="44046" y="115229"/>
                  </a:lnTo>
                  <a:lnTo>
                    <a:pt x="42823" y="133101"/>
                  </a:lnTo>
                  <a:lnTo>
                    <a:pt x="40783" y="149909"/>
                  </a:lnTo>
                  <a:lnTo>
                    <a:pt x="38201" y="166008"/>
                  </a:lnTo>
                  <a:lnTo>
                    <a:pt x="35255" y="180412"/>
                  </a:lnTo>
                  <a:lnTo>
                    <a:pt x="32068" y="193685"/>
                  </a:lnTo>
                  <a:lnTo>
                    <a:pt x="21737" y="233165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58631" y="4591820"/>
              <a:ext cx="141363" cy="313485"/>
            </a:xfrm>
            <a:custGeom>
              <a:avLst/>
              <a:gdLst/>
              <a:ahLst/>
              <a:cxnLst/>
              <a:rect l="0" t="0" r="0" b="0"/>
              <a:pathLst>
                <a:path w="141363" h="313485">
                  <a:moveTo>
                    <a:pt x="26832" y="0"/>
                  </a:moveTo>
                  <a:lnTo>
                    <a:pt x="32677" y="23383"/>
                  </a:lnTo>
                  <a:lnTo>
                    <a:pt x="31952" y="35165"/>
                  </a:lnTo>
                  <a:lnTo>
                    <a:pt x="29022" y="47913"/>
                  </a:lnTo>
                  <a:lnTo>
                    <a:pt x="24621" y="61307"/>
                  </a:lnTo>
                  <a:lnTo>
                    <a:pt x="20464" y="75130"/>
                  </a:lnTo>
                  <a:lnTo>
                    <a:pt x="12582" y="103539"/>
                  </a:lnTo>
                  <a:lnTo>
                    <a:pt x="8767" y="120414"/>
                  </a:lnTo>
                  <a:lnTo>
                    <a:pt x="1266" y="158739"/>
                  </a:lnTo>
                  <a:lnTo>
                    <a:pt x="0" y="178013"/>
                  </a:lnTo>
                  <a:lnTo>
                    <a:pt x="379" y="196980"/>
                  </a:lnTo>
                  <a:lnTo>
                    <a:pt x="1856" y="215742"/>
                  </a:lnTo>
                  <a:lnTo>
                    <a:pt x="4063" y="233144"/>
                  </a:lnTo>
                  <a:lnTo>
                    <a:pt x="6759" y="249640"/>
                  </a:lnTo>
                  <a:lnTo>
                    <a:pt x="9779" y="265531"/>
                  </a:lnTo>
                  <a:lnTo>
                    <a:pt x="14240" y="278572"/>
                  </a:lnTo>
                  <a:lnTo>
                    <a:pt x="19661" y="289713"/>
                  </a:lnTo>
                  <a:lnTo>
                    <a:pt x="25721" y="299587"/>
                  </a:lnTo>
                  <a:lnTo>
                    <a:pt x="34656" y="306170"/>
                  </a:lnTo>
                  <a:lnTo>
                    <a:pt x="45506" y="310558"/>
                  </a:lnTo>
                  <a:lnTo>
                    <a:pt x="57634" y="313484"/>
                  </a:lnTo>
                  <a:lnTo>
                    <a:pt x="68166" y="312987"/>
                  </a:lnTo>
                  <a:lnTo>
                    <a:pt x="77635" y="310210"/>
                  </a:lnTo>
                  <a:lnTo>
                    <a:pt x="86394" y="305911"/>
                  </a:lnTo>
                  <a:lnTo>
                    <a:pt x="94680" y="298151"/>
                  </a:lnTo>
                  <a:lnTo>
                    <a:pt x="102652" y="288083"/>
                  </a:lnTo>
                  <a:lnTo>
                    <a:pt x="110413" y="276478"/>
                  </a:lnTo>
                  <a:lnTo>
                    <a:pt x="116811" y="262623"/>
                  </a:lnTo>
                  <a:lnTo>
                    <a:pt x="122299" y="247269"/>
                  </a:lnTo>
                  <a:lnTo>
                    <a:pt x="131661" y="215119"/>
                  </a:lnTo>
                  <a:lnTo>
                    <a:pt x="139899" y="184517"/>
                  </a:lnTo>
                  <a:lnTo>
                    <a:pt x="141362" y="168281"/>
                  </a:lnTo>
                  <a:lnTo>
                    <a:pt x="141114" y="151340"/>
                  </a:lnTo>
                  <a:lnTo>
                    <a:pt x="139725" y="133928"/>
                  </a:lnTo>
                  <a:lnTo>
                    <a:pt x="137576" y="118650"/>
                  </a:lnTo>
                  <a:lnTo>
                    <a:pt x="134919" y="104794"/>
                  </a:lnTo>
                  <a:lnTo>
                    <a:pt x="131925" y="91885"/>
                  </a:lnTo>
                  <a:lnTo>
                    <a:pt x="127481" y="80833"/>
                  </a:lnTo>
                  <a:lnTo>
                    <a:pt x="122072" y="71018"/>
                  </a:lnTo>
                  <a:lnTo>
                    <a:pt x="116019" y="62028"/>
                  </a:lnTo>
                  <a:lnTo>
                    <a:pt x="107089" y="57257"/>
                  </a:lnTo>
                  <a:lnTo>
                    <a:pt x="96242" y="55301"/>
                  </a:lnTo>
                  <a:lnTo>
                    <a:pt x="84117" y="55220"/>
                  </a:lnTo>
                  <a:lnTo>
                    <a:pt x="73586" y="57613"/>
                  </a:lnTo>
                  <a:lnTo>
                    <a:pt x="64119" y="61656"/>
                  </a:lnTo>
                  <a:lnTo>
                    <a:pt x="26832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39624" y="49441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760752" y="4648409"/>
            <a:ext cx="220232" cy="350840"/>
          </a:xfrm>
          <a:custGeom>
            <a:avLst/>
            <a:gdLst/>
            <a:ahLst/>
            <a:cxnLst/>
            <a:rect l="0" t="0" r="0" b="0"/>
            <a:pathLst>
              <a:path w="220232" h="350840">
                <a:moveTo>
                  <a:pt x="0" y="9481"/>
                </a:moveTo>
                <a:lnTo>
                  <a:pt x="17536" y="3635"/>
                </a:lnTo>
                <a:lnTo>
                  <a:pt x="28820" y="1913"/>
                </a:lnTo>
                <a:lnTo>
                  <a:pt x="42460" y="765"/>
                </a:lnTo>
                <a:lnTo>
                  <a:pt x="57671" y="0"/>
                </a:lnTo>
                <a:lnTo>
                  <a:pt x="71481" y="1936"/>
                </a:lnTo>
                <a:lnTo>
                  <a:pt x="84359" y="5675"/>
                </a:lnTo>
                <a:lnTo>
                  <a:pt x="96615" y="10614"/>
                </a:lnTo>
                <a:lnTo>
                  <a:pt x="107233" y="16354"/>
                </a:lnTo>
                <a:lnTo>
                  <a:pt x="116758" y="22627"/>
                </a:lnTo>
                <a:lnTo>
                  <a:pt x="125555" y="29257"/>
                </a:lnTo>
                <a:lnTo>
                  <a:pt x="133867" y="37347"/>
                </a:lnTo>
                <a:lnTo>
                  <a:pt x="141855" y="46411"/>
                </a:lnTo>
                <a:lnTo>
                  <a:pt x="149628" y="56124"/>
                </a:lnTo>
                <a:lnTo>
                  <a:pt x="154810" y="68717"/>
                </a:lnTo>
                <a:lnTo>
                  <a:pt x="158264" y="83230"/>
                </a:lnTo>
                <a:lnTo>
                  <a:pt x="160567" y="99022"/>
                </a:lnTo>
                <a:lnTo>
                  <a:pt x="160879" y="114445"/>
                </a:lnTo>
                <a:lnTo>
                  <a:pt x="159863" y="129621"/>
                </a:lnTo>
                <a:lnTo>
                  <a:pt x="157963" y="144632"/>
                </a:lnTo>
                <a:lnTo>
                  <a:pt x="155472" y="158310"/>
                </a:lnTo>
                <a:lnTo>
                  <a:pt x="152588" y="171099"/>
                </a:lnTo>
                <a:lnTo>
                  <a:pt x="149442" y="183296"/>
                </a:lnTo>
                <a:lnTo>
                  <a:pt x="144898" y="193874"/>
                </a:lnTo>
                <a:lnTo>
                  <a:pt x="139421" y="203373"/>
                </a:lnTo>
                <a:lnTo>
                  <a:pt x="133323" y="212153"/>
                </a:lnTo>
                <a:lnTo>
                  <a:pt x="124363" y="221676"/>
                </a:lnTo>
                <a:lnTo>
                  <a:pt x="113496" y="231696"/>
                </a:lnTo>
                <a:lnTo>
                  <a:pt x="101358" y="242046"/>
                </a:lnTo>
                <a:lnTo>
                  <a:pt x="89595" y="251393"/>
                </a:lnTo>
                <a:lnTo>
                  <a:pt x="78082" y="260072"/>
                </a:lnTo>
                <a:lnTo>
                  <a:pt x="66737" y="268304"/>
                </a:lnTo>
                <a:lnTo>
                  <a:pt x="56726" y="276240"/>
                </a:lnTo>
                <a:lnTo>
                  <a:pt x="47605" y="283977"/>
                </a:lnTo>
                <a:lnTo>
                  <a:pt x="39078" y="291582"/>
                </a:lnTo>
                <a:lnTo>
                  <a:pt x="39510" y="297876"/>
                </a:lnTo>
                <a:lnTo>
                  <a:pt x="45916" y="303296"/>
                </a:lnTo>
                <a:lnTo>
                  <a:pt x="56304" y="308132"/>
                </a:lnTo>
                <a:lnTo>
                  <a:pt x="69347" y="312580"/>
                </a:lnTo>
                <a:lnTo>
                  <a:pt x="84160" y="316768"/>
                </a:lnTo>
                <a:lnTo>
                  <a:pt x="100153" y="320784"/>
                </a:lnTo>
                <a:lnTo>
                  <a:pt x="134236" y="328509"/>
                </a:lnTo>
                <a:lnTo>
                  <a:pt x="151889" y="332282"/>
                </a:lnTo>
                <a:lnTo>
                  <a:pt x="167329" y="336021"/>
                </a:lnTo>
                <a:lnTo>
                  <a:pt x="181292" y="339737"/>
                </a:lnTo>
                <a:lnTo>
                  <a:pt x="220231" y="3508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4454292" y="3080157"/>
            <a:ext cx="667039" cy="773890"/>
            <a:chOff x="4454292" y="3080157"/>
            <a:chExt cx="667039" cy="773890"/>
          </a:xfrm>
        </p:grpSpPr>
        <p:sp>
          <p:nvSpPr>
            <p:cNvPr id="128" name="Freeform 127"/>
            <p:cNvSpPr/>
            <p:nvPr/>
          </p:nvSpPr>
          <p:spPr>
            <a:xfrm>
              <a:off x="4454292" y="3600780"/>
              <a:ext cx="83426" cy="253267"/>
            </a:xfrm>
            <a:custGeom>
              <a:avLst/>
              <a:gdLst/>
              <a:ahLst/>
              <a:cxnLst/>
              <a:rect l="0" t="0" r="0" b="0"/>
              <a:pathLst>
                <a:path w="83426" h="253267">
                  <a:moveTo>
                    <a:pt x="6344" y="0"/>
                  </a:moveTo>
                  <a:lnTo>
                    <a:pt x="498" y="17537"/>
                  </a:lnTo>
                  <a:lnTo>
                    <a:pt x="0" y="27597"/>
                  </a:lnTo>
                  <a:lnTo>
                    <a:pt x="891" y="39197"/>
                  </a:lnTo>
                  <a:lnTo>
                    <a:pt x="2709" y="51825"/>
                  </a:lnTo>
                  <a:lnTo>
                    <a:pt x="5144" y="63914"/>
                  </a:lnTo>
                  <a:lnTo>
                    <a:pt x="7991" y="75644"/>
                  </a:lnTo>
                  <a:lnTo>
                    <a:pt x="11112" y="87135"/>
                  </a:lnTo>
                  <a:lnTo>
                    <a:pt x="21106" y="119478"/>
                  </a:lnTo>
                  <a:lnTo>
                    <a:pt x="27197" y="138380"/>
                  </a:lnTo>
                  <a:lnTo>
                    <a:pt x="33704" y="157099"/>
                  </a:lnTo>
                  <a:lnTo>
                    <a:pt x="47461" y="194212"/>
                  </a:lnTo>
                  <a:lnTo>
                    <a:pt x="54555" y="209002"/>
                  </a:lnTo>
                  <a:lnTo>
                    <a:pt x="61731" y="221310"/>
                  </a:lnTo>
                  <a:lnTo>
                    <a:pt x="83425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37717" y="3515822"/>
              <a:ext cx="131404" cy="290736"/>
            </a:xfrm>
            <a:custGeom>
              <a:avLst/>
              <a:gdLst/>
              <a:ahLst/>
              <a:cxnLst/>
              <a:rect l="0" t="0" r="0" b="0"/>
              <a:pathLst>
                <a:path w="131404" h="290736">
                  <a:moveTo>
                    <a:pt x="33035" y="162039"/>
                  </a:moveTo>
                  <a:lnTo>
                    <a:pt x="38880" y="191267"/>
                  </a:lnTo>
                  <a:lnTo>
                    <a:pt x="45013" y="218667"/>
                  </a:lnTo>
                  <a:lnTo>
                    <a:pt x="48361" y="232826"/>
                  </a:lnTo>
                  <a:lnTo>
                    <a:pt x="53040" y="247159"/>
                  </a:lnTo>
                  <a:lnTo>
                    <a:pt x="58607" y="261609"/>
                  </a:lnTo>
                  <a:lnTo>
                    <a:pt x="64765" y="276136"/>
                  </a:lnTo>
                  <a:lnTo>
                    <a:pt x="72541" y="284597"/>
                  </a:lnTo>
                  <a:lnTo>
                    <a:pt x="81395" y="289013"/>
                  </a:lnTo>
                  <a:lnTo>
                    <a:pt x="90969" y="290735"/>
                  </a:lnTo>
                  <a:lnTo>
                    <a:pt x="98574" y="288212"/>
                  </a:lnTo>
                  <a:lnTo>
                    <a:pt x="104869" y="282860"/>
                  </a:lnTo>
                  <a:lnTo>
                    <a:pt x="110288" y="275621"/>
                  </a:lnTo>
                  <a:lnTo>
                    <a:pt x="115124" y="267125"/>
                  </a:lnTo>
                  <a:lnTo>
                    <a:pt x="119572" y="257789"/>
                  </a:lnTo>
                  <a:lnTo>
                    <a:pt x="123761" y="247895"/>
                  </a:lnTo>
                  <a:lnTo>
                    <a:pt x="126554" y="232735"/>
                  </a:lnTo>
                  <a:lnTo>
                    <a:pt x="128415" y="214064"/>
                  </a:lnTo>
                  <a:lnTo>
                    <a:pt x="129656" y="193052"/>
                  </a:lnTo>
                  <a:lnTo>
                    <a:pt x="131035" y="146866"/>
                  </a:lnTo>
                  <a:lnTo>
                    <a:pt x="131403" y="122559"/>
                  </a:lnTo>
                  <a:lnTo>
                    <a:pt x="130425" y="102685"/>
                  </a:lnTo>
                  <a:lnTo>
                    <a:pt x="128549" y="85764"/>
                  </a:lnTo>
                  <a:lnTo>
                    <a:pt x="126075" y="70813"/>
                  </a:lnTo>
                  <a:lnTo>
                    <a:pt x="123202" y="57176"/>
                  </a:lnTo>
                  <a:lnTo>
                    <a:pt x="120064" y="44413"/>
                  </a:lnTo>
                  <a:lnTo>
                    <a:pt x="116748" y="32235"/>
                  </a:lnTo>
                  <a:lnTo>
                    <a:pt x="112090" y="21668"/>
                  </a:lnTo>
                  <a:lnTo>
                    <a:pt x="106538" y="12177"/>
                  </a:lnTo>
                  <a:lnTo>
                    <a:pt x="100389" y="3403"/>
                  </a:lnTo>
                  <a:lnTo>
                    <a:pt x="91396" y="0"/>
                  </a:lnTo>
                  <a:lnTo>
                    <a:pt x="80507" y="179"/>
                  </a:lnTo>
                  <a:lnTo>
                    <a:pt x="68353" y="2745"/>
                  </a:lnTo>
                  <a:lnTo>
                    <a:pt x="57804" y="9350"/>
                  </a:lnTo>
                  <a:lnTo>
                    <a:pt x="48324" y="18647"/>
                  </a:lnTo>
                  <a:lnTo>
                    <a:pt x="39557" y="29739"/>
                  </a:lnTo>
                  <a:lnTo>
                    <a:pt x="32489" y="40804"/>
                  </a:lnTo>
                  <a:lnTo>
                    <a:pt x="26554" y="51852"/>
                  </a:lnTo>
                  <a:lnTo>
                    <a:pt x="21373" y="62887"/>
                  </a:lnTo>
                  <a:lnTo>
                    <a:pt x="16696" y="77585"/>
                  </a:lnTo>
                  <a:lnTo>
                    <a:pt x="12354" y="94725"/>
                  </a:lnTo>
                  <a:lnTo>
                    <a:pt x="0" y="151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757948" y="3644826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13006" y="3295050"/>
              <a:ext cx="231244" cy="229103"/>
            </a:xfrm>
            <a:custGeom>
              <a:avLst/>
              <a:gdLst/>
              <a:ahLst/>
              <a:cxnLst/>
              <a:rect l="0" t="0" r="0" b="0"/>
              <a:pathLst>
                <a:path w="231244" h="229103">
                  <a:moveTo>
                    <a:pt x="0" y="85499"/>
                  </a:moveTo>
                  <a:lnTo>
                    <a:pt x="0" y="62116"/>
                  </a:lnTo>
                  <a:lnTo>
                    <a:pt x="2447" y="51558"/>
                  </a:lnTo>
                  <a:lnTo>
                    <a:pt x="6525" y="40848"/>
                  </a:lnTo>
                  <a:lnTo>
                    <a:pt x="11691" y="30038"/>
                  </a:lnTo>
                  <a:lnTo>
                    <a:pt x="17582" y="20384"/>
                  </a:lnTo>
                  <a:lnTo>
                    <a:pt x="23956" y="11502"/>
                  </a:lnTo>
                  <a:lnTo>
                    <a:pt x="30653" y="3133"/>
                  </a:lnTo>
                  <a:lnTo>
                    <a:pt x="38788" y="0"/>
                  </a:lnTo>
                  <a:lnTo>
                    <a:pt x="47882" y="359"/>
                  </a:lnTo>
                  <a:lnTo>
                    <a:pt x="57615" y="3045"/>
                  </a:lnTo>
                  <a:lnTo>
                    <a:pt x="64104" y="9730"/>
                  </a:lnTo>
                  <a:lnTo>
                    <a:pt x="68430" y="19081"/>
                  </a:lnTo>
                  <a:lnTo>
                    <a:pt x="71314" y="30209"/>
                  </a:lnTo>
                  <a:lnTo>
                    <a:pt x="73236" y="42521"/>
                  </a:lnTo>
                  <a:lnTo>
                    <a:pt x="74518" y="55624"/>
                  </a:lnTo>
                  <a:lnTo>
                    <a:pt x="75372" y="69252"/>
                  </a:lnTo>
                  <a:lnTo>
                    <a:pt x="76321" y="103971"/>
                  </a:lnTo>
                  <a:lnTo>
                    <a:pt x="76575" y="123508"/>
                  </a:lnTo>
                  <a:lnTo>
                    <a:pt x="75520" y="140202"/>
                  </a:lnTo>
                  <a:lnTo>
                    <a:pt x="73593" y="155002"/>
                  </a:lnTo>
                  <a:lnTo>
                    <a:pt x="71085" y="168540"/>
                  </a:lnTo>
                  <a:lnTo>
                    <a:pt x="69413" y="183682"/>
                  </a:lnTo>
                  <a:lnTo>
                    <a:pt x="68299" y="199894"/>
                  </a:lnTo>
                  <a:lnTo>
                    <a:pt x="67556" y="216820"/>
                  </a:lnTo>
                  <a:lnTo>
                    <a:pt x="70731" y="225657"/>
                  </a:lnTo>
                  <a:lnTo>
                    <a:pt x="76518" y="229102"/>
                  </a:lnTo>
                  <a:lnTo>
                    <a:pt x="84047" y="228951"/>
                  </a:lnTo>
                  <a:lnTo>
                    <a:pt x="91513" y="226403"/>
                  </a:lnTo>
                  <a:lnTo>
                    <a:pt x="98937" y="222258"/>
                  </a:lnTo>
                  <a:lnTo>
                    <a:pt x="106334" y="217048"/>
                  </a:lnTo>
                  <a:lnTo>
                    <a:pt x="114935" y="208679"/>
                  </a:lnTo>
                  <a:lnTo>
                    <a:pt x="124340" y="198207"/>
                  </a:lnTo>
                  <a:lnTo>
                    <a:pt x="134281" y="186331"/>
                  </a:lnTo>
                  <a:lnTo>
                    <a:pt x="144578" y="175967"/>
                  </a:lnTo>
                  <a:lnTo>
                    <a:pt x="155114" y="166610"/>
                  </a:lnTo>
                  <a:lnTo>
                    <a:pt x="165808" y="157926"/>
                  </a:lnTo>
                  <a:lnTo>
                    <a:pt x="176608" y="149689"/>
                  </a:lnTo>
                  <a:lnTo>
                    <a:pt x="187479" y="141751"/>
                  </a:lnTo>
                  <a:lnTo>
                    <a:pt x="231243" y="107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962655" y="3080157"/>
              <a:ext cx="158676" cy="256346"/>
            </a:xfrm>
            <a:custGeom>
              <a:avLst/>
              <a:gdLst/>
              <a:ahLst/>
              <a:cxnLst/>
              <a:rect l="0" t="0" r="0" b="0"/>
              <a:pathLst>
                <a:path w="158676" h="256346">
                  <a:moveTo>
                    <a:pt x="147663" y="25103"/>
                  </a:moveTo>
                  <a:lnTo>
                    <a:pt x="135972" y="13411"/>
                  </a:lnTo>
                  <a:lnTo>
                    <a:pt x="128857" y="8744"/>
                  </a:lnTo>
                  <a:lnTo>
                    <a:pt x="120444" y="4409"/>
                  </a:lnTo>
                  <a:lnTo>
                    <a:pt x="111165" y="295"/>
                  </a:lnTo>
                  <a:lnTo>
                    <a:pt x="101307" y="0"/>
                  </a:lnTo>
                  <a:lnTo>
                    <a:pt x="91065" y="2250"/>
                  </a:lnTo>
                  <a:lnTo>
                    <a:pt x="80567" y="6197"/>
                  </a:lnTo>
                  <a:lnTo>
                    <a:pt x="69898" y="12499"/>
                  </a:lnTo>
                  <a:lnTo>
                    <a:pt x="59114" y="20371"/>
                  </a:lnTo>
                  <a:lnTo>
                    <a:pt x="48255" y="29289"/>
                  </a:lnTo>
                  <a:lnTo>
                    <a:pt x="37345" y="38905"/>
                  </a:lnTo>
                  <a:lnTo>
                    <a:pt x="15434" y="59378"/>
                  </a:lnTo>
                  <a:lnTo>
                    <a:pt x="8123" y="72423"/>
                  </a:lnTo>
                  <a:lnTo>
                    <a:pt x="3249" y="87237"/>
                  </a:lnTo>
                  <a:lnTo>
                    <a:pt x="0" y="103231"/>
                  </a:lnTo>
                  <a:lnTo>
                    <a:pt x="2728" y="112670"/>
                  </a:lnTo>
                  <a:lnTo>
                    <a:pt x="9440" y="117739"/>
                  </a:lnTo>
                  <a:lnTo>
                    <a:pt x="18809" y="119895"/>
                  </a:lnTo>
                  <a:lnTo>
                    <a:pt x="27502" y="117662"/>
                  </a:lnTo>
                  <a:lnTo>
                    <a:pt x="35745" y="112502"/>
                  </a:lnTo>
                  <a:lnTo>
                    <a:pt x="43687" y="105392"/>
                  </a:lnTo>
                  <a:lnTo>
                    <a:pt x="59036" y="90967"/>
                  </a:lnTo>
                  <a:lnTo>
                    <a:pt x="66555" y="83694"/>
                  </a:lnTo>
                  <a:lnTo>
                    <a:pt x="74015" y="75175"/>
                  </a:lnTo>
                  <a:lnTo>
                    <a:pt x="81435" y="65825"/>
                  </a:lnTo>
                  <a:lnTo>
                    <a:pt x="88830" y="55922"/>
                  </a:lnTo>
                  <a:lnTo>
                    <a:pt x="96206" y="46872"/>
                  </a:lnTo>
                  <a:lnTo>
                    <a:pt x="103570" y="38392"/>
                  </a:lnTo>
                  <a:lnTo>
                    <a:pt x="110927" y="30292"/>
                  </a:lnTo>
                  <a:lnTo>
                    <a:pt x="115831" y="32233"/>
                  </a:lnTo>
                  <a:lnTo>
                    <a:pt x="119101" y="40868"/>
                  </a:lnTo>
                  <a:lnTo>
                    <a:pt x="123958" y="68814"/>
                  </a:lnTo>
                  <a:lnTo>
                    <a:pt x="130194" y="101627"/>
                  </a:lnTo>
                  <a:lnTo>
                    <a:pt x="137044" y="143128"/>
                  </a:lnTo>
                  <a:lnTo>
                    <a:pt x="140584" y="166185"/>
                  </a:lnTo>
                  <a:lnTo>
                    <a:pt x="144167" y="185227"/>
                  </a:lnTo>
                  <a:lnTo>
                    <a:pt x="147779" y="201592"/>
                  </a:lnTo>
                  <a:lnTo>
                    <a:pt x="158675" y="2563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0" y="1600200"/>
            <a:ext cx="4737100" cy="4711700"/>
            <a:chOff x="0" y="16002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165100" y="1739900"/>
              <a:ext cx="4436237" cy="4431666"/>
              <a:chOff x="165100" y="1739900"/>
              <a:chExt cx="4436237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165100" y="17498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165100" y="17399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180594" y="1961388"/>
                <a:ext cx="4411727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2988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87731" y="1750948"/>
                <a:ext cx="23114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4" h="4406267">
                    <a:moveTo>
                      <a:pt x="0" y="0"/>
                    </a:moveTo>
                    <a:lnTo>
                      <a:pt x="23113" y="0"/>
                    </a:lnTo>
                    <a:lnTo>
                      <a:pt x="23113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606933" y="1749805"/>
                <a:ext cx="22987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7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829310" y="17509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045336" y="17498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267713" y="17509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490344" y="17520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10689" y="1750948"/>
                <a:ext cx="24132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7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931923" y="17529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146680" y="17509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370582" y="17520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592958" y="1752092"/>
                <a:ext cx="25275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4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813304" y="17520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034792" y="17529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249548" y="17509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473069" y="17520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695446" y="17529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915790" y="1752092"/>
                <a:ext cx="26545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136135" y="17520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352163" y="17520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4569205" y="17486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178180" y="21826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179323" y="24020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77292" y="26177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81737" y="3723894"/>
                <a:ext cx="4414902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130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79323" y="35046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179323" y="3283203"/>
                <a:ext cx="4407410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2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181737" y="3061970"/>
                <a:ext cx="441401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2" h="22988">
                    <a:moveTo>
                      <a:pt x="0" y="0"/>
                    </a:moveTo>
                    <a:lnTo>
                      <a:pt x="4414011" y="0"/>
                    </a:lnTo>
                    <a:lnTo>
                      <a:pt x="441401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180594" y="28425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178180" y="3941826"/>
                <a:ext cx="4406267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7" h="23115">
                    <a:moveTo>
                      <a:pt x="0" y="0"/>
                    </a:moveTo>
                    <a:lnTo>
                      <a:pt x="4406266" y="0"/>
                    </a:lnTo>
                    <a:lnTo>
                      <a:pt x="4406266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77292" y="4163440"/>
                <a:ext cx="4414139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39" h="22989">
                    <a:moveTo>
                      <a:pt x="0" y="0"/>
                    </a:moveTo>
                    <a:lnTo>
                      <a:pt x="4414138" y="0"/>
                    </a:lnTo>
                    <a:lnTo>
                      <a:pt x="4414138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176148" y="43849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77292" y="46041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76148" y="48200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179323" y="59215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79323" y="5705475"/>
                <a:ext cx="4416173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3" h="26543">
                    <a:moveTo>
                      <a:pt x="0" y="0"/>
                    </a:moveTo>
                    <a:lnTo>
                      <a:pt x="4416172" y="0"/>
                    </a:lnTo>
                    <a:lnTo>
                      <a:pt x="4416172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176148" y="54851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77292" y="52638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177292" y="50448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65100" y="61450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0" y="39243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4851400" y="1600200"/>
            <a:ext cx="5207000" cy="276998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The point of no return in aviation is the farthest point to which a plane can fly and still have enough fuel to return to its starting place or to fly to an alternative landing destination.  After a plane passes the point of no return, it must fly to its planned destination.  The distance between consecutive grid lines represents 50 nautical miles.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1.) The flight path of a plane is from Airport A to Airport B.  The plane is currently half-way to Airport B.  How far away is the plane from Airport A?  Round your answer to the nearest nautical mile.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2.) The plane's point of no return is calculated to be 200 nautical miles.  Has the plane reached its point of no return?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3220720" y="2341879"/>
            <a:ext cx="80010" cy="109222"/>
          </a:xfrm>
          <a:custGeom>
            <a:avLst/>
            <a:gdLst/>
            <a:ahLst/>
            <a:cxnLst/>
            <a:rect l="0" t="0" r="0" b="0"/>
            <a:pathLst>
              <a:path w="80010" h="109222">
                <a:moveTo>
                  <a:pt x="55880" y="58421"/>
                </a:moveTo>
                <a:lnTo>
                  <a:pt x="55880" y="78741"/>
                </a:lnTo>
                <a:lnTo>
                  <a:pt x="58420" y="81281"/>
                </a:lnTo>
                <a:lnTo>
                  <a:pt x="63500" y="81281"/>
                </a:lnTo>
                <a:lnTo>
                  <a:pt x="69850" y="77471"/>
                </a:lnTo>
                <a:lnTo>
                  <a:pt x="73659" y="71121"/>
                </a:lnTo>
                <a:lnTo>
                  <a:pt x="76200" y="62231"/>
                </a:lnTo>
                <a:lnTo>
                  <a:pt x="77470" y="53341"/>
                </a:lnTo>
                <a:lnTo>
                  <a:pt x="77470" y="44450"/>
                </a:lnTo>
                <a:lnTo>
                  <a:pt x="76200" y="38100"/>
                </a:lnTo>
                <a:lnTo>
                  <a:pt x="73659" y="31750"/>
                </a:lnTo>
                <a:lnTo>
                  <a:pt x="69850" y="25400"/>
                </a:lnTo>
                <a:lnTo>
                  <a:pt x="63500" y="10160"/>
                </a:lnTo>
                <a:lnTo>
                  <a:pt x="57150" y="5081"/>
                </a:lnTo>
                <a:lnTo>
                  <a:pt x="48259" y="1271"/>
                </a:lnTo>
                <a:lnTo>
                  <a:pt x="38100" y="0"/>
                </a:lnTo>
                <a:lnTo>
                  <a:pt x="29209" y="0"/>
                </a:lnTo>
                <a:lnTo>
                  <a:pt x="22859" y="1271"/>
                </a:lnTo>
                <a:lnTo>
                  <a:pt x="16509" y="2541"/>
                </a:lnTo>
                <a:lnTo>
                  <a:pt x="11430" y="7621"/>
                </a:lnTo>
                <a:lnTo>
                  <a:pt x="6350" y="12700"/>
                </a:lnTo>
                <a:lnTo>
                  <a:pt x="1269" y="20321"/>
                </a:lnTo>
                <a:lnTo>
                  <a:pt x="0" y="27941"/>
                </a:lnTo>
                <a:lnTo>
                  <a:pt x="0" y="38100"/>
                </a:lnTo>
                <a:lnTo>
                  <a:pt x="2540" y="49531"/>
                </a:lnTo>
                <a:lnTo>
                  <a:pt x="6350" y="58421"/>
                </a:lnTo>
                <a:lnTo>
                  <a:pt x="11430" y="64771"/>
                </a:lnTo>
                <a:lnTo>
                  <a:pt x="17780" y="71121"/>
                </a:lnTo>
                <a:lnTo>
                  <a:pt x="24130" y="77471"/>
                </a:lnTo>
                <a:lnTo>
                  <a:pt x="31750" y="82550"/>
                </a:lnTo>
                <a:lnTo>
                  <a:pt x="40639" y="86360"/>
                </a:lnTo>
                <a:lnTo>
                  <a:pt x="48259" y="88900"/>
                </a:lnTo>
                <a:lnTo>
                  <a:pt x="55880" y="88900"/>
                </a:lnTo>
                <a:lnTo>
                  <a:pt x="64770" y="86360"/>
                </a:lnTo>
                <a:lnTo>
                  <a:pt x="69850" y="81281"/>
                </a:lnTo>
                <a:lnTo>
                  <a:pt x="73659" y="73660"/>
                </a:lnTo>
                <a:lnTo>
                  <a:pt x="76200" y="64771"/>
                </a:lnTo>
                <a:lnTo>
                  <a:pt x="74930" y="57150"/>
                </a:lnTo>
                <a:lnTo>
                  <a:pt x="71120" y="50800"/>
                </a:lnTo>
                <a:lnTo>
                  <a:pt x="66039" y="44450"/>
                </a:lnTo>
                <a:lnTo>
                  <a:pt x="58420" y="41910"/>
                </a:lnTo>
                <a:lnTo>
                  <a:pt x="49530" y="41910"/>
                </a:lnTo>
                <a:lnTo>
                  <a:pt x="39370" y="43181"/>
                </a:lnTo>
                <a:lnTo>
                  <a:pt x="31750" y="46991"/>
                </a:lnTo>
                <a:lnTo>
                  <a:pt x="26669" y="52071"/>
                </a:lnTo>
                <a:lnTo>
                  <a:pt x="24130" y="58421"/>
                </a:lnTo>
                <a:lnTo>
                  <a:pt x="21590" y="66041"/>
                </a:lnTo>
                <a:lnTo>
                  <a:pt x="20319" y="72391"/>
                </a:lnTo>
                <a:lnTo>
                  <a:pt x="19050" y="81281"/>
                </a:lnTo>
                <a:lnTo>
                  <a:pt x="21590" y="86360"/>
                </a:lnTo>
                <a:lnTo>
                  <a:pt x="26669" y="90171"/>
                </a:lnTo>
                <a:lnTo>
                  <a:pt x="31750" y="91441"/>
                </a:lnTo>
                <a:lnTo>
                  <a:pt x="38100" y="93981"/>
                </a:lnTo>
                <a:lnTo>
                  <a:pt x="45720" y="93981"/>
                </a:lnTo>
                <a:lnTo>
                  <a:pt x="53339" y="95250"/>
                </a:lnTo>
                <a:lnTo>
                  <a:pt x="59689" y="92710"/>
                </a:lnTo>
                <a:lnTo>
                  <a:pt x="66039" y="88900"/>
                </a:lnTo>
                <a:lnTo>
                  <a:pt x="71120" y="82550"/>
                </a:lnTo>
                <a:lnTo>
                  <a:pt x="71120" y="77471"/>
                </a:lnTo>
                <a:lnTo>
                  <a:pt x="68580" y="72391"/>
                </a:lnTo>
                <a:lnTo>
                  <a:pt x="64770" y="67310"/>
                </a:lnTo>
                <a:lnTo>
                  <a:pt x="58420" y="66041"/>
                </a:lnTo>
                <a:lnTo>
                  <a:pt x="52070" y="66041"/>
                </a:lnTo>
                <a:lnTo>
                  <a:pt x="44450" y="67310"/>
                </a:lnTo>
                <a:lnTo>
                  <a:pt x="40639" y="72391"/>
                </a:lnTo>
                <a:lnTo>
                  <a:pt x="36830" y="77471"/>
                </a:lnTo>
                <a:lnTo>
                  <a:pt x="34289" y="83821"/>
                </a:lnTo>
                <a:lnTo>
                  <a:pt x="35559" y="88900"/>
                </a:lnTo>
                <a:lnTo>
                  <a:pt x="39370" y="93981"/>
                </a:lnTo>
                <a:lnTo>
                  <a:pt x="45720" y="99060"/>
                </a:lnTo>
                <a:lnTo>
                  <a:pt x="52070" y="102871"/>
                </a:lnTo>
                <a:lnTo>
                  <a:pt x="58420" y="105410"/>
                </a:lnTo>
                <a:lnTo>
                  <a:pt x="66039" y="106681"/>
                </a:lnTo>
                <a:lnTo>
                  <a:pt x="71120" y="104141"/>
                </a:lnTo>
                <a:lnTo>
                  <a:pt x="74930" y="100331"/>
                </a:lnTo>
                <a:lnTo>
                  <a:pt x="76200" y="95250"/>
                </a:lnTo>
                <a:lnTo>
                  <a:pt x="78739" y="88900"/>
                </a:lnTo>
                <a:lnTo>
                  <a:pt x="78739" y="81281"/>
                </a:lnTo>
                <a:lnTo>
                  <a:pt x="80009" y="73660"/>
                </a:lnTo>
                <a:lnTo>
                  <a:pt x="77470" y="67310"/>
                </a:lnTo>
                <a:lnTo>
                  <a:pt x="73659" y="60960"/>
                </a:lnTo>
                <a:lnTo>
                  <a:pt x="62230" y="50800"/>
                </a:lnTo>
                <a:lnTo>
                  <a:pt x="52070" y="41910"/>
                </a:lnTo>
                <a:lnTo>
                  <a:pt x="46989" y="39371"/>
                </a:lnTo>
                <a:lnTo>
                  <a:pt x="39370" y="36831"/>
                </a:lnTo>
                <a:lnTo>
                  <a:pt x="33020" y="35560"/>
                </a:lnTo>
                <a:lnTo>
                  <a:pt x="27940" y="38100"/>
                </a:lnTo>
                <a:lnTo>
                  <a:pt x="24130" y="41910"/>
                </a:lnTo>
                <a:lnTo>
                  <a:pt x="21590" y="46991"/>
                </a:lnTo>
                <a:lnTo>
                  <a:pt x="20319" y="54610"/>
                </a:lnTo>
                <a:lnTo>
                  <a:pt x="20319" y="64771"/>
                </a:lnTo>
                <a:lnTo>
                  <a:pt x="17780" y="1092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541270" y="3660140"/>
            <a:ext cx="110491" cy="157481"/>
          </a:xfrm>
          <a:custGeom>
            <a:avLst/>
            <a:gdLst/>
            <a:ahLst/>
            <a:cxnLst/>
            <a:rect l="0" t="0" r="0" b="0"/>
            <a:pathLst>
              <a:path w="110491" h="157481">
                <a:moveTo>
                  <a:pt x="74930" y="60960"/>
                </a:moveTo>
                <a:lnTo>
                  <a:pt x="60959" y="67310"/>
                </a:lnTo>
                <a:lnTo>
                  <a:pt x="58419" y="72389"/>
                </a:lnTo>
                <a:lnTo>
                  <a:pt x="58419" y="78739"/>
                </a:lnTo>
                <a:lnTo>
                  <a:pt x="59690" y="85089"/>
                </a:lnTo>
                <a:lnTo>
                  <a:pt x="63500" y="90169"/>
                </a:lnTo>
                <a:lnTo>
                  <a:pt x="68580" y="92710"/>
                </a:lnTo>
                <a:lnTo>
                  <a:pt x="74930" y="95250"/>
                </a:lnTo>
                <a:lnTo>
                  <a:pt x="78740" y="92710"/>
                </a:lnTo>
                <a:lnTo>
                  <a:pt x="82550" y="86360"/>
                </a:lnTo>
                <a:lnTo>
                  <a:pt x="83819" y="77469"/>
                </a:lnTo>
                <a:lnTo>
                  <a:pt x="83819" y="72389"/>
                </a:lnTo>
                <a:lnTo>
                  <a:pt x="82550" y="68580"/>
                </a:lnTo>
                <a:lnTo>
                  <a:pt x="80009" y="66039"/>
                </a:lnTo>
                <a:lnTo>
                  <a:pt x="73659" y="64769"/>
                </a:lnTo>
                <a:lnTo>
                  <a:pt x="66040" y="63500"/>
                </a:lnTo>
                <a:lnTo>
                  <a:pt x="55880" y="62230"/>
                </a:lnTo>
                <a:lnTo>
                  <a:pt x="49530" y="64769"/>
                </a:lnTo>
                <a:lnTo>
                  <a:pt x="45719" y="68580"/>
                </a:lnTo>
                <a:lnTo>
                  <a:pt x="43180" y="74930"/>
                </a:lnTo>
                <a:lnTo>
                  <a:pt x="41909" y="82550"/>
                </a:lnTo>
                <a:lnTo>
                  <a:pt x="43180" y="92710"/>
                </a:lnTo>
                <a:lnTo>
                  <a:pt x="45719" y="102869"/>
                </a:lnTo>
                <a:lnTo>
                  <a:pt x="50800" y="110489"/>
                </a:lnTo>
                <a:lnTo>
                  <a:pt x="58419" y="115569"/>
                </a:lnTo>
                <a:lnTo>
                  <a:pt x="68580" y="118110"/>
                </a:lnTo>
                <a:lnTo>
                  <a:pt x="76200" y="119380"/>
                </a:lnTo>
                <a:lnTo>
                  <a:pt x="82550" y="118110"/>
                </a:lnTo>
                <a:lnTo>
                  <a:pt x="88900" y="115569"/>
                </a:lnTo>
                <a:lnTo>
                  <a:pt x="92709" y="110489"/>
                </a:lnTo>
                <a:lnTo>
                  <a:pt x="95250" y="102869"/>
                </a:lnTo>
                <a:lnTo>
                  <a:pt x="96519" y="92710"/>
                </a:lnTo>
                <a:lnTo>
                  <a:pt x="96519" y="83819"/>
                </a:lnTo>
                <a:lnTo>
                  <a:pt x="95250" y="74930"/>
                </a:lnTo>
                <a:lnTo>
                  <a:pt x="92709" y="66039"/>
                </a:lnTo>
                <a:lnTo>
                  <a:pt x="88900" y="58419"/>
                </a:lnTo>
                <a:lnTo>
                  <a:pt x="86359" y="52069"/>
                </a:lnTo>
                <a:lnTo>
                  <a:pt x="82550" y="46989"/>
                </a:lnTo>
                <a:lnTo>
                  <a:pt x="76200" y="43180"/>
                </a:lnTo>
                <a:lnTo>
                  <a:pt x="67309" y="40639"/>
                </a:lnTo>
                <a:lnTo>
                  <a:pt x="57150" y="39369"/>
                </a:lnTo>
                <a:lnTo>
                  <a:pt x="48259" y="39369"/>
                </a:lnTo>
                <a:lnTo>
                  <a:pt x="41909" y="40639"/>
                </a:lnTo>
                <a:lnTo>
                  <a:pt x="35559" y="43180"/>
                </a:lnTo>
                <a:lnTo>
                  <a:pt x="31750" y="48260"/>
                </a:lnTo>
                <a:lnTo>
                  <a:pt x="29209" y="53339"/>
                </a:lnTo>
                <a:lnTo>
                  <a:pt x="27940" y="59689"/>
                </a:lnTo>
                <a:lnTo>
                  <a:pt x="30480" y="64769"/>
                </a:lnTo>
                <a:lnTo>
                  <a:pt x="36830" y="67310"/>
                </a:lnTo>
                <a:lnTo>
                  <a:pt x="45719" y="69850"/>
                </a:lnTo>
                <a:lnTo>
                  <a:pt x="53340" y="71119"/>
                </a:lnTo>
                <a:lnTo>
                  <a:pt x="62230" y="72389"/>
                </a:lnTo>
                <a:lnTo>
                  <a:pt x="71119" y="72389"/>
                </a:lnTo>
                <a:lnTo>
                  <a:pt x="77469" y="71119"/>
                </a:lnTo>
                <a:lnTo>
                  <a:pt x="83819" y="69850"/>
                </a:lnTo>
                <a:lnTo>
                  <a:pt x="88900" y="66039"/>
                </a:lnTo>
                <a:lnTo>
                  <a:pt x="93980" y="62230"/>
                </a:lnTo>
                <a:lnTo>
                  <a:pt x="99059" y="55880"/>
                </a:lnTo>
                <a:lnTo>
                  <a:pt x="104140" y="49530"/>
                </a:lnTo>
                <a:lnTo>
                  <a:pt x="106680" y="41910"/>
                </a:lnTo>
                <a:lnTo>
                  <a:pt x="109219" y="34289"/>
                </a:lnTo>
                <a:lnTo>
                  <a:pt x="110490" y="26669"/>
                </a:lnTo>
                <a:lnTo>
                  <a:pt x="107950" y="19050"/>
                </a:lnTo>
                <a:lnTo>
                  <a:pt x="104140" y="13969"/>
                </a:lnTo>
                <a:lnTo>
                  <a:pt x="99059" y="7619"/>
                </a:lnTo>
                <a:lnTo>
                  <a:pt x="90169" y="5080"/>
                </a:lnTo>
                <a:lnTo>
                  <a:pt x="81280" y="2539"/>
                </a:lnTo>
                <a:lnTo>
                  <a:pt x="71119" y="0"/>
                </a:lnTo>
                <a:lnTo>
                  <a:pt x="60959" y="1269"/>
                </a:lnTo>
                <a:lnTo>
                  <a:pt x="50800" y="2539"/>
                </a:lnTo>
                <a:lnTo>
                  <a:pt x="41909" y="5080"/>
                </a:lnTo>
                <a:lnTo>
                  <a:pt x="34290" y="7619"/>
                </a:lnTo>
                <a:lnTo>
                  <a:pt x="27940" y="11430"/>
                </a:lnTo>
                <a:lnTo>
                  <a:pt x="22859" y="15239"/>
                </a:lnTo>
                <a:lnTo>
                  <a:pt x="17780" y="21589"/>
                </a:lnTo>
                <a:lnTo>
                  <a:pt x="12700" y="30480"/>
                </a:lnTo>
                <a:lnTo>
                  <a:pt x="7619" y="40639"/>
                </a:lnTo>
                <a:lnTo>
                  <a:pt x="5080" y="50800"/>
                </a:lnTo>
                <a:lnTo>
                  <a:pt x="2540" y="59689"/>
                </a:lnTo>
                <a:lnTo>
                  <a:pt x="1269" y="68580"/>
                </a:lnTo>
                <a:lnTo>
                  <a:pt x="0" y="78739"/>
                </a:lnTo>
                <a:lnTo>
                  <a:pt x="0" y="90169"/>
                </a:lnTo>
                <a:lnTo>
                  <a:pt x="0" y="101600"/>
                </a:lnTo>
                <a:lnTo>
                  <a:pt x="1269" y="110489"/>
                </a:lnTo>
                <a:lnTo>
                  <a:pt x="2540" y="118110"/>
                </a:lnTo>
                <a:lnTo>
                  <a:pt x="5080" y="124460"/>
                </a:lnTo>
                <a:lnTo>
                  <a:pt x="12700" y="138430"/>
                </a:lnTo>
                <a:lnTo>
                  <a:pt x="16509" y="147319"/>
                </a:lnTo>
                <a:lnTo>
                  <a:pt x="21590" y="152400"/>
                </a:lnTo>
                <a:lnTo>
                  <a:pt x="27940" y="156210"/>
                </a:lnTo>
                <a:lnTo>
                  <a:pt x="35559" y="157480"/>
                </a:lnTo>
                <a:lnTo>
                  <a:pt x="41909" y="156210"/>
                </a:lnTo>
                <a:lnTo>
                  <a:pt x="46990" y="152400"/>
                </a:lnTo>
                <a:lnTo>
                  <a:pt x="66040" y="133350"/>
                </a:lnTo>
                <a:lnTo>
                  <a:pt x="68580" y="125730"/>
                </a:lnTo>
                <a:lnTo>
                  <a:pt x="71119" y="116839"/>
                </a:lnTo>
                <a:lnTo>
                  <a:pt x="72390" y="106680"/>
                </a:lnTo>
                <a:lnTo>
                  <a:pt x="73659" y="97789"/>
                </a:lnTo>
                <a:lnTo>
                  <a:pt x="73659" y="87630"/>
                </a:lnTo>
                <a:lnTo>
                  <a:pt x="73659" y="78739"/>
                </a:lnTo>
                <a:lnTo>
                  <a:pt x="72390" y="69850"/>
                </a:lnTo>
                <a:lnTo>
                  <a:pt x="71119" y="60960"/>
                </a:lnTo>
                <a:lnTo>
                  <a:pt x="68580" y="53339"/>
                </a:lnTo>
                <a:lnTo>
                  <a:pt x="62230" y="46989"/>
                </a:lnTo>
                <a:lnTo>
                  <a:pt x="53340" y="43180"/>
                </a:lnTo>
                <a:lnTo>
                  <a:pt x="43180" y="40639"/>
                </a:lnTo>
                <a:lnTo>
                  <a:pt x="34290" y="39369"/>
                </a:lnTo>
                <a:lnTo>
                  <a:pt x="25400" y="38100"/>
                </a:lnTo>
                <a:lnTo>
                  <a:pt x="16509" y="36830"/>
                </a:lnTo>
                <a:lnTo>
                  <a:pt x="10159" y="39369"/>
                </a:lnTo>
                <a:lnTo>
                  <a:pt x="6350" y="43180"/>
                </a:lnTo>
                <a:lnTo>
                  <a:pt x="3809" y="49530"/>
                </a:lnTo>
                <a:lnTo>
                  <a:pt x="2540" y="57150"/>
                </a:lnTo>
                <a:lnTo>
                  <a:pt x="1269" y="67310"/>
                </a:lnTo>
                <a:lnTo>
                  <a:pt x="0" y="77469"/>
                </a:lnTo>
                <a:lnTo>
                  <a:pt x="2540" y="86360"/>
                </a:lnTo>
                <a:lnTo>
                  <a:pt x="6350" y="93980"/>
                </a:lnTo>
                <a:lnTo>
                  <a:pt x="12700" y="99060"/>
                </a:lnTo>
                <a:lnTo>
                  <a:pt x="21590" y="104139"/>
                </a:lnTo>
                <a:lnTo>
                  <a:pt x="34290" y="106680"/>
                </a:lnTo>
                <a:lnTo>
                  <a:pt x="48259" y="107950"/>
                </a:lnTo>
                <a:lnTo>
                  <a:pt x="57150" y="105410"/>
                </a:lnTo>
                <a:lnTo>
                  <a:pt x="62230" y="9906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327400" y="2133600"/>
            <a:ext cx="9398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Airport B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54300" y="3543300"/>
            <a:ext cx="9398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Airport A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7411735" y="3176495"/>
            <a:ext cx="1772861" cy="60904"/>
          </a:xfrm>
          <a:custGeom>
            <a:avLst/>
            <a:gdLst/>
            <a:ahLst/>
            <a:cxnLst/>
            <a:rect l="0" t="0" r="0" b="0"/>
            <a:pathLst>
              <a:path w="1772861" h="60904">
                <a:moveTo>
                  <a:pt x="0" y="5846"/>
                </a:moveTo>
                <a:lnTo>
                  <a:pt x="23382" y="0"/>
                </a:lnTo>
                <a:lnTo>
                  <a:pt x="47912" y="393"/>
                </a:lnTo>
                <a:lnTo>
                  <a:pt x="61306" y="2210"/>
                </a:lnTo>
                <a:lnTo>
                  <a:pt x="75128" y="3422"/>
                </a:lnTo>
                <a:lnTo>
                  <a:pt x="103538" y="4768"/>
                </a:lnTo>
                <a:lnTo>
                  <a:pt x="117965" y="6351"/>
                </a:lnTo>
                <a:lnTo>
                  <a:pt x="132478" y="8630"/>
                </a:lnTo>
                <a:lnTo>
                  <a:pt x="147047" y="11372"/>
                </a:lnTo>
                <a:lnTo>
                  <a:pt x="161653" y="13201"/>
                </a:lnTo>
                <a:lnTo>
                  <a:pt x="176285" y="14419"/>
                </a:lnTo>
                <a:lnTo>
                  <a:pt x="223522" y="16135"/>
                </a:lnTo>
                <a:lnTo>
                  <a:pt x="693920" y="16857"/>
                </a:lnTo>
                <a:lnTo>
                  <a:pt x="715879" y="18081"/>
                </a:lnTo>
                <a:lnTo>
                  <a:pt x="737860" y="20120"/>
                </a:lnTo>
                <a:lnTo>
                  <a:pt x="759854" y="22703"/>
                </a:lnTo>
                <a:lnTo>
                  <a:pt x="781858" y="24425"/>
                </a:lnTo>
                <a:lnTo>
                  <a:pt x="825883" y="26338"/>
                </a:lnTo>
                <a:lnTo>
                  <a:pt x="847901" y="28072"/>
                </a:lnTo>
                <a:lnTo>
                  <a:pt x="869920" y="30451"/>
                </a:lnTo>
                <a:lnTo>
                  <a:pt x="891941" y="33261"/>
                </a:lnTo>
                <a:lnTo>
                  <a:pt x="913963" y="35134"/>
                </a:lnTo>
                <a:lnTo>
                  <a:pt x="935984" y="36383"/>
                </a:lnTo>
                <a:lnTo>
                  <a:pt x="958007" y="37216"/>
                </a:lnTo>
                <a:lnTo>
                  <a:pt x="980030" y="38994"/>
                </a:lnTo>
                <a:lnTo>
                  <a:pt x="1002052" y="41403"/>
                </a:lnTo>
                <a:lnTo>
                  <a:pt x="1024075" y="44233"/>
                </a:lnTo>
                <a:lnTo>
                  <a:pt x="1046098" y="46119"/>
                </a:lnTo>
                <a:lnTo>
                  <a:pt x="1068121" y="47377"/>
                </a:lnTo>
                <a:lnTo>
                  <a:pt x="1112167" y="48774"/>
                </a:lnTo>
                <a:lnTo>
                  <a:pt x="1156214" y="49395"/>
                </a:lnTo>
                <a:lnTo>
                  <a:pt x="1178236" y="50784"/>
                </a:lnTo>
                <a:lnTo>
                  <a:pt x="1200260" y="52934"/>
                </a:lnTo>
                <a:lnTo>
                  <a:pt x="1222282" y="55590"/>
                </a:lnTo>
                <a:lnTo>
                  <a:pt x="1244306" y="57361"/>
                </a:lnTo>
                <a:lnTo>
                  <a:pt x="1266329" y="58542"/>
                </a:lnTo>
                <a:lnTo>
                  <a:pt x="1310376" y="59854"/>
                </a:lnTo>
                <a:lnTo>
                  <a:pt x="1442514" y="60811"/>
                </a:lnTo>
                <a:lnTo>
                  <a:pt x="1772860" y="609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890087" y="3501676"/>
            <a:ext cx="4602833" cy="319336"/>
            <a:chOff x="4890087" y="3501676"/>
            <a:chExt cx="4602833" cy="319336"/>
          </a:xfrm>
        </p:grpSpPr>
        <p:sp>
          <p:nvSpPr>
            <p:cNvPr id="54" name="Freeform 53"/>
            <p:cNvSpPr/>
            <p:nvPr/>
          </p:nvSpPr>
          <p:spPr>
            <a:xfrm>
              <a:off x="4890087" y="3501676"/>
              <a:ext cx="4602833" cy="33035"/>
            </a:xfrm>
            <a:custGeom>
              <a:avLst/>
              <a:gdLst/>
              <a:ahLst/>
              <a:cxnLst/>
              <a:rect l="0" t="0" r="0" b="0"/>
              <a:pathLst>
                <a:path w="4602833" h="33035">
                  <a:moveTo>
                    <a:pt x="4602832" y="33034"/>
                  </a:moveTo>
                  <a:lnTo>
                    <a:pt x="4241091" y="33034"/>
                  </a:lnTo>
                  <a:lnTo>
                    <a:pt x="4224638" y="31811"/>
                  </a:lnTo>
                  <a:lnTo>
                    <a:pt x="4208776" y="29772"/>
                  </a:lnTo>
                  <a:lnTo>
                    <a:pt x="4193308" y="27189"/>
                  </a:lnTo>
                  <a:lnTo>
                    <a:pt x="4176878" y="25467"/>
                  </a:lnTo>
                  <a:lnTo>
                    <a:pt x="4159807" y="24319"/>
                  </a:lnTo>
                  <a:lnTo>
                    <a:pt x="4142308" y="23554"/>
                  </a:lnTo>
                  <a:lnTo>
                    <a:pt x="4106553" y="22703"/>
                  </a:lnTo>
                  <a:lnTo>
                    <a:pt x="3352679" y="22023"/>
                  </a:lnTo>
                  <a:lnTo>
                    <a:pt x="3328935" y="20800"/>
                  </a:lnTo>
                  <a:lnTo>
                    <a:pt x="3305763" y="18760"/>
                  </a:lnTo>
                  <a:lnTo>
                    <a:pt x="3282976" y="16177"/>
                  </a:lnTo>
                  <a:lnTo>
                    <a:pt x="3260442" y="14455"/>
                  </a:lnTo>
                  <a:lnTo>
                    <a:pt x="3238079" y="13307"/>
                  </a:lnTo>
                  <a:lnTo>
                    <a:pt x="3193655" y="12032"/>
                  </a:lnTo>
                  <a:lnTo>
                    <a:pt x="3030493" y="11071"/>
                  </a:lnTo>
                  <a:lnTo>
                    <a:pt x="2934698" y="11023"/>
                  </a:lnTo>
                  <a:lnTo>
                    <a:pt x="2909577" y="9796"/>
                  </a:lnTo>
                  <a:lnTo>
                    <a:pt x="2884265" y="7754"/>
                  </a:lnTo>
                  <a:lnTo>
                    <a:pt x="2858826" y="5170"/>
                  </a:lnTo>
                  <a:lnTo>
                    <a:pt x="2834525" y="3446"/>
                  </a:lnTo>
                  <a:lnTo>
                    <a:pt x="2810984" y="2298"/>
                  </a:lnTo>
                  <a:lnTo>
                    <a:pt x="2764028" y="1021"/>
                  </a:lnTo>
                  <a:lnTo>
                    <a:pt x="2130998" y="0"/>
                  </a:lnTo>
                  <a:lnTo>
                    <a:pt x="2105829" y="1224"/>
                  </a:lnTo>
                  <a:lnTo>
                    <a:pt x="2080485" y="3263"/>
                  </a:lnTo>
                  <a:lnTo>
                    <a:pt x="2055025" y="5845"/>
                  </a:lnTo>
                  <a:lnTo>
                    <a:pt x="2029486" y="7567"/>
                  </a:lnTo>
                  <a:lnTo>
                    <a:pt x="2003896" y="8715"/>
                  </a:lnTo>
                  <a:lnTo>
                    <a:pt x="1953848" y="8768"/>
                  </a:lnTo>
                  <a:lnTo>
                    <a:pt x="1930225" y="7069"/>
                  </a:lnTo>
                  <a:lnTo>
                    <a:pt x="1907134" y="4713"/>
                  </a:lnTo>
                  <a:lnTo>
                    <a:pt x="1883177" y="3142"/>
                  </a:lnTo>
                  <a:lnTo>
                    <a:pt x="1858639" y="2095"/>
                  </a:lnTo>
                  <a:lnTo>
                    <a:pt x="1808538" y="931"/>
                  </a:lnTo>
                  <a:lnTo>
                    <a:pt x="1733404" y="1500"/>
                  </a:lnTo>
                  <a:lnTo>
                    <a:pt x="1709852" y="3447"/>
                  </a:lnTo>
                  <a:lnTo>
                    <a:pt x="1686808" y="5968"/>
                  </a:lnTo>
                  <a:lnTo>
                    <a:pt x="1662882" y="7649"/>
                  </a:lnTo>
                  <a:lnTo>
                    <a:pt x="1638367" y="8770"/>
                  </a:lnTo>
                  <a:lnTo>
                    <a:pt x="1588288" y="10015"/>
                  </a:lnTo>
                  <a:lnTo>
                    <a:pt x="1019911" y="11011"/>
                  </a:lnTo>
                  <a:lnTo>
                    <a:pt x="995606" y="12235"/>
                  </a:lnTo>
                  <a:lnTo>
                    <a:pt x="972061" y="14274"/>
                  </a:lnTo>
                  <a:lnTo>
                    <a:pt x="949023" y="16857"/>
                  </a:lnTo>
                  <a:lnTo>
                    <a:pt x="925100" y="18579"/>
                  </a:lnTo>
                  <a:lnTo>
                    <a:pt x="900587" y="19727"/>
                  </a:lnTo>
                  <a:lnTo>
                    <a:pt x="851735" y="21003"/>
                  </a:lnTo>
                  <a:lnTo>
                    <a:pt x="781736" y="20497"/>
                  </a:lnTo>
                  <a:lnTo>
                    <a:pt x="757294" y="18559"/>
                  </a:lnTo>
                  <a:lnTo>
                    <a:pt x="732435" y="16043"/>
                  </a:lnTo>
                  <a:lnTo>
                    <a:pt x="708521" y="14366"/>
                  </a:lnTo>
                  <a:lnTo>
                    <a:pt x="685238" y="13248"/>
                  </a:lnTo>
                  <a:lnTo>
                    <a:pt x="639791" y="12005"/>
                  </a:lnTo>
                  <a:lnTo>
                    <a:pt x="462529" y="11050"/>
                  </a:ln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67168" y="3754942"/>
              <a:ext cx="737775" cy="66070"/>
            </a:xfrm>
            <a:custGeom>
              <a:avLst/>
              <a:gdLst/>
              <a:ahLst/>
              <a:cxnLst/>
              <a:rect l="0" t="0" r="0" b="0"/>
              <a:pathLst>
                <a:path w="737775" h="66070">
                  <a:moveTo>
                    <a:pt x="0" y="0"/>
                  </a:moveTo>
                  <a:lnTo>
                    <a:pt x="61306" y="0"/>
                  </a:lnTo>
                  <a:lnTo>
                    <a:pt x="81247" y="1223"/>
                  </a:lnTo>
                  <a:lnTo>
                    <a:pt x="132767" y="5845"/>
                  </a:lnTo>
                  <a:lnTo>
                    <a:pt x="159474" y="7567"/>
                  </a:lnTo>
                  <a:lnTo>
                    <a:pt x="185844" y="8715"/>
                  </a:lnTo>
                  <a:lnTo>
                    <a:pt x="211989" y="9481"/>
                  </a:lnTo>
                  <a:lnTo>
                    <a:pt x="237983" y="11214"/>
                  </a:lnTo>
                  <a:lnTo>
                    <a:pt x="263877" y="13594"/>
                  </a:lnTo>
                  <a:lnTo>
                    <a:pt x="289704" y="16404"/>
                  </a:lnTo>
                  <a:lnTo>
                    <a:pt x="315487" y="18277"/>
                  </a:lnTo>
                  <a:lnTo>
                    <a:pt x="341239" y="19526"/>
                  </a:lnTo>
                  <a:lnTo>
                    <a:pt x="366973" y="20358"/>
                  </a:lnTo>
                  <a:lnTo>
                    <a:pt x="391469" y="22137"/>
                  </a:lnTo>
                  <a:lnTo>
                    <a:pt x="415141" y="24546"/>
                  </a:lnTo>
                  <a:lnTo>
                    <a:pt x="486794" y="33782"/>
                  </a:lnTo>
                  <a:lnTo>
                    <a:pt x="612054" y="51486"/>
                  </a:lnTo>
                  <a:lnTo>
                    <a:pt x="635608" y="55123"/>
                  </a:lnTo>
                  <a:lnTo>
                    <a:pt x="737774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78555" y="3876069"/>
            <a:ext cx="187198" cy="100498"/>
            <a:chOff x="2478555" y="3876069"/>
            <a:chExt cx="187198" cy="100498"/>
          </a:xfrm>
        </p:grpSpPr>
        <p:sp>
          <p:nvSpPr>
            <p:cNvPr id="57" name="Freeform 56"/>
            <p:cNvSpPr/>
            <p:nvPr/>
          </p:nvSpPr>
          <p:spPr>
            <a:xfrm>
              <a:off x="2478555" y="3876069"/>
              <a:ext cx="64449" cy="90273"/>
            </a:xfrm>
            <a:custGeom>
              <a:avLst/>
              <a:gdLst/>
              <a:ahLst/>
              <a:cxnLst/>
              <a:rect l="0" t="0" r="0" b="0"/>
              <a:pathLst>
                <a:path w="64449" h="90273">
                  <a:moveTo>
                    <a:pt x="55058" y="0"/>
                  </a:moveTo>
                  <a:lnTo>
                    <a:pt x="37521" y="5845"/>
                  </a:lnTo>
                  <a:lnTo>
                    <a:pt x="33579" y="11238"/>
                  </a:lnTo>
                  <a:lnTo>
                    <a:pt x="32174" y="18504"/>
                  </a:lnTo>
                  <a:lnTo>
                    <a:pt x="32461" y="27018"/>
                  </a:lnTo>
                  <a:lnTo>
                    <a:pt x="35099" y="35141"/>
                  </a:lnTo>
                  <a:lnTo>
                    <a:pt x="39305" y="43003"/>
                  </a:lnTo>
                  <a:lnTo>
                    <a:pt x="44556" y="50692"/>
                  </a:lnTo>
                  <a:lnTo>
                    <a:pt x="50504" y="58265"/>
                  </a:lnTo>
                  <a:lnTo>
                    <a:pt x="56916" y="65760"/>
                  </a:lnTo>
                  <a:lnTo>
                    <a:pt x="63637" y="73204"/>
                  </a:lnTo>
                  <a:lnTo>
                    <a:pt x="64448" y="79391"/>
                  </a:lnTo>
                  <a:lnTo>
                    <a:pt x="61318" y="84738"/>
                  </a:lnTo>
                  <a:lnTo>
                    <a:pt x="55561" y="89527"/>
                  </a:lnTo>
                  <a:lnTo>
                    <a:pt x="49276" y="90272"/>
                  </a:lnTo>
                  <a:lnTo>
                    <a:pt x="42639" y="88322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55636" y="3876069"/>
              <a:ext cx="44047" cy="33036"/>
            </a:xfrm>
            <a:custGeom>
              <a:avLst/>
              <a:gdLst/>
              <a:ahLst/>
              <a:cxnLst/>
              <a:rect l="0" t="0" r="0" b="0"/>
              <a:pathLst>
                <a:path w="44047" h="33036">
                  <a:moveTo>
                    <a:pt x="0" y="0"/>
                  </a:moveTo>
                  <a:lnTo>
                    <a:pt x="6525" y="6526"/>
                  </a:lnTo>
                  <a:lnTo>
                    <a:pt x="44046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611058" y="3920115"/>
              <a:ext cx="54695" cy="56452"/>
            </a:xfrm>
            <a:custGeom>
              <a:avLst/>
              <a:gdLst/>
              <a:ahLst/>
              <a:cxnLst/>
              <a:rect l="0" t="0" r="0" b="0"/>
              <a:pathLst>
                <a:path w="54695" h="56452">
                  <a:moveTo>
                    <a:pt x="32670" y="0"/>
                  </a:moveTo>
                  <a:lnTo>
                    <a:pt x="2017" y="30653"/>
                  </a:lnTo>
                  <a:lnTo>
                    <a:pt x="0" y="37565"/>
                  </a:lnTo>
                  <a:lnTo>
                    <a:pt x="1102" y="44619"/>
                  </a:lnTo>
                  <a:lnTo>
                    <a:pt x="4284" y="51769"/>
                  </a:lnTo>
                  <a:lnTo>
                    <a:pt x="11299" y="55312"/>
                  </a:lnTo>
                  <a:lnTo>
                    <a:pt x="20870" y="56451"/>
                  </a:lnTo>
                  <a:lnTo>
                    <a:pt x="32145" y="55987"/>
                  </a:lnTo>
                  <a:lnTo>
                    <a:pt x="40884" y="52007"/>
                  </a:lnTo>
                  <a:lnTo>
                    <a:pt x="47934" y="45683"/>
                  </a:lnTo>
                  <a:lnTo>
                    <a:pt x="54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Straight Connector 60"/>
          <p:cNvCxnSpPr/>
          <p:nvPr/>
        </p:nvCxnSpPr>
        <p:spPr>
          <a:xfrm flipH="1">
            <a:off x="2577659" y="2378497"/>
            <a:ext cx="660694" cy="13213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2764856" y="2940086"/>
            <a:ext cx="231243" cy="198209"/>
            <a:chOff x="2764856" y="2940086"/>
            <a:chExt cx="231243" cy="198209"/>
          </a:xfrm>
        </p:grpSpPr>
        <p:sp>
          <p:nvSpPr>
            <p:cNvPr id="62" name="Freeform 61"/>
            <p:cNvSpPr/>
            <p:nvPr/>
          </p:nvSpPr>
          <p:spPr>
            <a:xfrm>
              <a:off x="2874971" y="2940086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11012" y="123578"/>
                  </a:lnTo>
                  <a:lnTo>
                    <a:pt x="9788" y="137443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64856" y="2995144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0" y="0"/>
                  </a:moveTo>
                  <a:lnTo>
                    <a:pt x="29228" y="0"/>
                  </a:lnTo>
                  <a:lnTo>
                    <a:pt x="41508" y="1224"/>
                  </a:lnTo>
                  <a:lnTo>
                    <a:pt x="53366" y="3263"/>
                  </a:lnTo>
                  <a:lnTo>
                    <a:pt x="64941" y="5846"/>
                  </a:lnTo>
                  <a:lnTo>
                    <a:pt x="78776" y="10015"/>
                  </a:lnTo>
                  <a:lnTo>
                    <a:pt x="94116" y="15241"/>
                  </a:lnTo>
                  <a:lnTo>
                    <a:pt x="110461" y="21172"/>
                  </a:lnTo>
                  <a:lnTo>
                    <a:pt x="126251" y="26350"/>
                  </a:lnTo>
                  <a:lnTo>
                    <a:pt x="141672" y="31025"/>
                  </a:lnTo>
                  <a:lnTo>
                    <a:pt x="198208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97890" y="2995144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198208" y="0"/>
                  </a:moveTo>
                  <a:lnTo>
                    <a:pt x="168980" y="0"/>
                  </a:lnTo>
                  <a:lnTo>
                    <a:pt x="156700" y="1224"/>
                  </a:lnTo>
                  <a:lnTo>
                    <a:pt x="144842" y="3263"/>
                  </a:lnTo>
                  <a:lnTo>
                    <a:pt x="120656" y="8791"/>
                  </a:lnTo>
                  <a:lnTo>
                    <a:pt x="93593" y="15327"/>
                  </a:lnTo>
                  <a:lnTo>
                    <a:pt x="80748" y="20006"/>
                  </a:lnTo>
                  <a:lnTo>
                    <a:pt x="68514" y="25572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75867" y="3006156"/>
              <a:ext cx="165175" cy="132139"/>
            </a:xfrm>
            <a:custGeom>
              <a:avLst/>
              <a:gdLst/>
              <a:ahLst/>
              <a:cxnLst/>
              <a:rect l="0" t="0" r="0" b="0"/>
              <a:pathLst>
                <a:path w="165175" h="132139">
                  <a:moveTo>
                    <a:pt x="0" y="0"/>
                  </a:moveTo>
                  <a:lnTo>
                    <a:pt x="11692" y="11691"/>
                  </a:lnTo>
                  <a:lnTo>
                    <a:pt x="20029" y="18805"/>
                  </a:lnTo>
                  <a:lnTo>
                    <a:pt x="42345" y="36498"/>
                  </a:lnTo>
                  <a:lnTo>
                    <a:pt x="52700" y="45132"/>
                  </a:lnTo>
                  <a:lnTo>
                    <a:pt x="62050" y="53335"/>
                  </a:lnTo>
                  <a:lnTo>
                    <a:pt x="70731" y="61250"/>
                  </a:lnTo>
                  <a:lnTo>
                    <a:pt x="80189" y="68974"/>
                  </a:lnTo>
                  <a:lnTo>
                    <a:pt x="90165" y="76570"/>
                  </a:lnTo>
                  <a:lnTo>
                    <a:pt x="100486" y="84081"/>
                  </a:lnTo>
                  <a:lnTo>
                    <a:pt x="109813" y="91536"/>
                  </a:lnTo>
                  <a:lnTo>
                    <a:pt x="118479" y="98952"/>
                  </a:lnTo>
                  <a:lnTo>
                    <a:pt x="165174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7" name="Straight Connector 66"/>
          <p:cNvCxnSpPr/>
          <p:nvPr/>
        </p:nvCxnSpPr>
        <p:spPr>
          <a:xfrm>
            <a:off x="3216330" y="2400520"/>
            <a:ext cx="0" cy="13213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654740" y="3732919"/>
            <a:ext cx="594624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2632717" y="3702492"/>
            <a:ext cx="638671" cy="489829"/>
            <a:chOff x="2632717" y="3702492"/>
            <a:chExt cx="638671" cy="489829"/>
          </a:xfrm>
        </p:grpSpPr>
        <p:sp>
          <p:nvSpPr>
            <p:cNvPr id="69" name="Freeform 68"/>
            <p:cNvSpPr/>
            <p:nvPr/>
          </p:nvSpPr>
          <p:spPr>
            <a:xfrm>
              <a:off x="2874971" y="3854046"/>
              <a:ext cx="143151" cy="88093"/>
            </a:xfrm>
            <a:custGeom>
              <a:avLst/>
              <a:gdLst/>
              <a:ahLst/>
              <a:cxnLst/>
              <a:rect l="0" t="0" r="0" b="0"/>
              <a:pathLst>
                <a:path w="143151" h="88093">
                  <a:moveTo>
                    <a:pt x="143150" y="0"/>
                  </a:moveTo>
                  <a:lnTo>
                    <a:pt x="131459" y="11691"/>
                  </a:lnTo>
                  <a:lnTo>
                    <a:pt x="124345" y="17582"/>
                  </a:lnTo>
                  <a:lnTo>
                    <a:pt x="115931" y="23957"/>
                  </a:lnTo>
                  <a:lnTo>
                    <a:pt x="106652" y="30653"/>
                  </a:lnTo>
                  <a:lnTo>
                    <a:pt x="95571" y="36341"/>
                  </a:lnTo>
                  <a:lnTo>
                    <a:pt x="83290" y="41356"/>
                  </a:lnTo>
                  <a:lnTo>
                    <a:pt x="70209" y="45924"/>
                  </a:lnTo>
                  <a:lnTo>
                    <a:pt x="59041" y="51415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41041" y="3953150"/>
              <a:ext cx="143151" cy="121442"/>
            </a:xfrm>
            <a:custGeom>
              <a:avLst/>
              <a:gdLst/>
              <a:ahLst/>
              <a:cxnLst/>
              <a:rect l="0" t="0" r="0" b="0"/>
              <a:pathLst>
                <a:path w="143151" h="121442">
                  <a:moveTo>
                    <a:pt x="143150" y="0"/>
                  </a:moveTo>
                  <a:lnTo>
                    <a:pt x="119767" y="0"/>
                  </a:lnTo>
                  <a:lnTo>
                    <a:pt x="109209" y="1224"/>
                  </a:lnTo>
                  <a:lnTo>
                    <a:pt x="98499" y="3263"/>
                  </a:lnTo>
                  <a:lnTo>
                    <a:pt x="87689" y="5845"/>
                  </a:lnTo>
                  <a:lnTo>
                    <a:pt x="81706" y="11238"/>
                  </a:lnTo>
                  <a:lnTo>
                    <a:pt x="78941" y="18504"/>
                  </a:lnTo>
                  <a:lnTo>
                    <a:pt x="78321" y="27018"/>
                  </a:lnTo>
                  <a:lnTo>
                    <a:pt x="80354" y="36365"/>
                  </a:lnTo>
                  <a:lnTo>
                    <a:pt x="84157" y="46266"/>
                  </a:lnTo>
                  <a:lnTo>
                    <a:pt x="89139" y="56538"/>
                  </a:lnTo>
                  <a:lnTo>
                    <a:pt x="94908" y="67056"/>
                  </a:lnTo>
                  <a:lnTo>
                    <a:pt x="101200" y="77738"/>
                  </a:lnTo>
                  <a:lnTo>
                    <a:pt x="107843" y="88531"/>
                  </a:lnTo>
                  <a:lnTo>
                    <a:pt x="109824" y="98173"/>
                  </a:lnTo>
                  <a:lnTo>
                    <a:pt x="108697" y="107047"/>
                  </a:lnTo>
                  <a:lnTo>
                    <a:pt x="105499" y="115411"/>
                  </a:lnTo>
                  <a:lnTo>
                    <a:pt x="98474" y="119763"/>
                  </a:lnTo>
                  <a:lnTo>
                    <a:pt x="88895" y="121441"/>
                  </a:lnTo>
                  <a:lnTo>
                    <a:pt x="77616" y="121337"/>
                  </a:lnTo>
                  <a:lnTo>
                    <a:pt x="66426" y="118820"/>
                  </a:lnTo>
                  <a:lnTo>
                    <a:pt x="55296" y="114695"/>
                  </a:lnTo>
                  <a:lnTo>
                    <a:pt x="44205" y="109498"/>
                  </a:lnTo>
                  <a:lnTo>
                    <a:pt x="34364" y="103586"/>
                  </a:lnTo>
                  <a:lnTo>
                    <a:pt x="25356" y="97198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84191" y="3942138"/>
              <a:ext cx="165210" cy="250183"/>
            </a:xfrm>
            <a:custGeom>
              <a:avLst/>
              <a:gdLst/>
              <a:ahLst/>
              <a:cxnLst/>
              <a:rect l="0" t="0" r="0" b="0"/>
              <a:pathLst>
                <a:path w="165210" h="250183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3"/>
                  </a:lnTo>
                  <a:lnTo>
                    <a:pt x="21172" y="40135"/>
                  </a:lnTo>
                  <a:lnTo>
                    <a:pt x="27573" y="47556"/>
                  </a:lnTo>
                  <a:lnTo>
                    <a:pt x="34288" y="54951"/>
                  </a:lnTo>
                  <a:lnTo>
                    <a:pt x="48274" y="69693"/>
                  </a:lnTo>
                  <a:lnTo>
                    <a:pt x="84495" y="106439"/>
                  </a:lnTo>
                  <a:lnTo>
                    <a:pt x="85694" y="112559"/>
                  </a:lnTo>
                  <a:lnTo>
                    <a:pt x="82823" y="117862"/>
                  </a:lnTo>
                  <a:lnTo>
                    <a:pt x="77239" y="122621"/>
                  </a:lnTo>
                  <a:lnTo>
                    <a:pt x="68621" y="128241"/>
                  </a:lnTo>
                  <a:lnTo>
                    <a:pt x="57983" y="134434"/>
                  </a:lnTo>
                  <a:lnTo>
                    <a:pt x="45996" y="141010"/>
                  </a:lnTo>
                  <a:lnTo>
                    <a:pt x="35558" y="147841"/>
                  </a:lnTo>
                  <a:lnTo>
                    <a:pt x="26152" y="154842"/>
                  </a:lnTo>
                  <a:lnTo>
                    <a:pt x="17435" y="161957"/>
                  </a:lnTo>
                  <a:lnTo>
                    <a:pt x="12847" y="171593"/>
                  </a:lnTo>
                  <a:lnTo>
                    <a:pt x="11011" y="182912"/>
                  </a:lnTo>
                  <a:lnTo>
                    <a:pt x="11011" y="195352"/>
                  </a:lnTo>
                  <a:lnTo>
                    <a:pt x="13459" y="206092"/>
                  </a:lnTo>
                  <a:lnTo>
                    <a:pt x="17537" y="215699"/>
                  </a:lnTo>
                  <a:lnTo>
                    <a:pt x="22703" y="224551"/>
                  </a:lnTo>
                  <a:lnTo>
                    <a:pt x="31041" y="231676"/>
                  </a:lnTo>
                  <a:lnTo>
                    <a:pt x="41493" y="237649"/>
                  </a:lnTo>
                  <a:lnTo>
                    <a:pt x="53356" y="242855"/>
                  </a:lnTo>
                  <a:lnTo>
                    <a:pt x="66158" y="246325"/>
                  </a:lnTo>
                  <a:lnTo>
                    <a:pt x="79587" y="248639"/>
                  </a:lnTo>
                  <a:lnTo>
                    <a:pt x="93434" y="250182"/>
                  </a:lnTo>
                  <a:lnTo>
                    <a:pt x="106335" y="248763"/>
                  </a:lnTo>
                  <a:lnTo>
                    <a:pt x="118607" y="245370"/>
                  </a:lnTo>
                  <a:lnTo>
                    <a:pt x="130459" y="240661"/>
                  </a:lnTo>
                  <a:lnTo>
                    <a:pt x="140807" y="233851"/>
                  </a:lnTo>
                  <a:lnTo>
                    <a:pt x="150152" y="225641"/>
                  </a:lnTo>
                  <a:lnTo>
                    <a:pt x="158830" y="216497"/>
                  </a:lnTo>
                  <a:lnTo>
                    <a:pt x="163391" y="206730"/>
                  </a:lnTo>
                  <a:lnTo>
                    <a:pt x="165209" y="196548"/>
                  </a:lnTo>
                  <a:lnTo>
                    <a:pt x="165197" y="186090"/>
                  </a:lnTo>
                  <a:lnTo>
                    <a:pt x="163966" y="175447"/>
                  </a:lnTo>
                  <a:lnTo>
                    <a:pt x="161921" y="164682"/>
                  </a:lnTo>
                  <a:lnTo>
                    <a:pt x="159335" y="153834"/>
                  </a:lnTo>
                  <a:lnTo>
                    <a:pt x="153940" y="144155"/>
                  </a:lnTo>
                  <a:lnTo>
                    <a:pt x="146673" y="135256"/>
                  </a:lnTo>
                  <a:lnTo>
                    <a:pt x="11011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632717" y="3732919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110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49364" y="3732919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27341" y="3702492"/>
              <a:ext cx="44047" cy="32639"/>
            </a:xfrm>
            <a:custGeom>
              <a:avLst/>
              <a:gdLst/>
              <a:ahLst/>
              <a:cxnLst/>
              <a:rect l="0" t="0" r="0" b="0"/>
              <a:pathLst>
                <a:path w="44047" h="32639">
                  <a:moveTo>
                    <a:pt x="0" y="8403"/>
                  </a:moveTo>
                  <a:lnTo>
                    <a:pt x="17537" y="14249"/>
                  </a:lnTo>
                  <a:lnTo>
                    <a:pt x="25150" y="13524"/>
                  </a:lnTo>
                  <a:lnTo>
                    <a:pt x="32672" y="10594"/>
                  </a:lnTo>
                  <a:lnTo>
                    <a:pt x="40134" y="6193"/>
                  </a:lnTo>
                  <a:lnTo>
                    <a:pt x="40215" y="3260"/>
                  </a:lnTo>
                  <a:lnTo>
                    <a:pt x="35374" y="1304"/>
                  </a:lnTo>
                  <a:lnTo>
                    <a:pt x="27254" y="0"/>
                  </a:lnTo>
                  <a:lnTo>
                    <a:pt x="20616" y="2801"/>
                  </a:lnTo>
                  <a:lnTo>
                    <a:pt x="14968" y="8339"/>
                  </a:lnTo>
                  <a:lnTo>
                    <a:pt x="9979" y="15701"/>
                  </a:lnTo>
                  <a:lnTo>
                    <a:pt x="10323" y="21833"/>
                  </a:lnTo>
                  <a:lnTo>
                    <a:pt x="14223" y="27145"/>
                  </a:lnTo>
                  <a:lnTo>
                    <a:pt x="20494" y="31909"/>
                  </a:lnTo>
                  <a:lnTo>
                    <a:pt x="27121" y="32638"/>
                  </a:lnTo>
                  <a:lnTo>
                    <a:pt x="33987" y="30678"/>
                  </a:lnTo>
                  <a:lnTo>
                    <a:pt x="44046" y="8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3205318" y="2389508"/>
            <a:ext cx="54572" cy="34290"/>
          </a:xfrm>
          <a:custGeom>
            <a:avLst/>
            <a:gdLst/>
            <a:ahLst/>
            <a:cxnLst/>
            <a:rect l="0" t="0" r="0" b="0"/>
            <a:pathLst>
              <a:path w="54572" h="34290">
                <a:moveTo>
                  <a:pt x="0" y="0"/>
                </a:moveTo>
                <a:lnTo>
                  <a:pt x="5846" y="17537"/>
                </a:lnTo>
                <a:lnTo>
                  <a:pt x="12462" y="23927"/>
                </a:lnTo>
                <a:lnTo>
                  <a:pt x="21766" y="29410"/>
                </a:lnTo>
                <a:lnTo>
                  <a:pt x="32864" y="34289"/>
                </a:lnTo>
                <a:lnTo>
                  <a:pt x="41485" y="33871"/>
                </a:lnTo>
                <a:lnTo>
                  <a:pt x="48457" y="29922"/>
                </a:lnTo>
                <a:lnTo>
                  <a:pt x="54327" y="23618"/>
                </a:lnTo>
                <a:lnTo>
                  <a:pt x="54571" y="18193"/>
                </a:lnTo>
                <a:lnTo>
                  <a:pt x="51063" y="13352"/>
                </a:lnTo>
                <a:lnTo>
                  <a:pt x="330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3222986" y="4217427"/>
            <a:ext cx="647986" cy="946995"/>
            <a:chOff x="3222986" y="4217427"/>
            <a:chExt cx="647986" cy="946995"/>
          </a:xfrm>
        </p:grpSpPr>
        <p:sp>
          <p:nvSpPr>
            <p:cNvPr id="77" name="Freeform 76"/>
            <p:cNvSpPr/>
            <p:nvPr/>
          </p:nvSpPr>
          <p:spPr>
            <a:xfrm>
              <a:off x="3222986" y="4217427"/>
              <a:ext cx="94947" cy="165175"/>
            </a:xfrm>
            <a:custGeom>
              <a:avLst/>
              <a:gdLst/>
              <a:ahLst/>
              <a:cxnLst/>
              <a:rect l="0" t="0" r="0" b="0"/>
              <a:pathLst>
                <a:path w="94947" h="165175">
                  <a:moveTo>
                    <a:pt x="70424" y="0"/>
                  </a:moveTo>
                  <a:lnTo>
                    <a:pt x="58733" y="11691"/>
                  </a:lnTo>
                  <a:lnTo>
                    <a:pt x="51619" y="17583"/>
                  </a:lnTo>
                  <a:lnTo>
                    <a:pt x="43205" y="23957"/>
                  </a:lnTo>
                  <a:lnTo>
                    <a:pt x="24069" y="37565"/>
                  </a:lnTo>
                  <a:lnTo>
                    <a:pt x="3329" y="51769"/>
                  </a:lnTo>
                  <a:lnTo>
                    <a:pt x="0" y="52866"/>
                  </a:lnTo>
                  <a:lnTo>
                    <a:pt x="1452" y="49926"/>
                  </a:lnTo>
                  <a:lnTo>
                    <a:pt x="6090" y="44296"/>
                  </a:lnTo>
                  <a:lnTo>
                    <a:pt x="14076" y="39318"/>
                  </a:lnTo>
                  <a:lnTo>
                    <a:pt x="24295" y="34777"/>
                  </a:lnTo>
                  <a:lnTo>
                    <a:pt x="47476" y="26468"/>
                  </a:lnTo>
                  <a:lnTo>
                    <a:pt x="70013" y="18697"/>
                  </a:lnTo>
                  <a:lnTo>
                    <a:pt x="78715" y="19806"/>
                  </a:lnTo>
                  <a:lnTo>
                    <a:pt x="85739" y="24216"/>
                  </a:lnTo>
                  <a:lnTo>
                    <a:pt x="91646" y="30826"/>
                  </a:lnTo>
                  <a:lnTo>
                    <a:pt x="94360" y="38903"/>
                  </a:lnTo>
                  <a:lnTo>
                    <a:pt x="94946" y="47959"/>
                  </a:lnTo>
                  <a:lnTo>
                    <a:pt x="94113" y="57666"/>
                  </a:lnTo>
                  <a:lnTo>
                    <a:pt x="91111" y="67809"/>
                  </a:lnTo>
                  <a:lnTo>
                    <a:pt x="86663" y="78241"/>
                  </a:lnTo>
                  <a:lnTo>
                    <a:pt x="81250" y="88865"/>
                  </a:lnTo>
                  <a:lnTo>
                    <a:pt x="75194" y="99619"/>
                  </a:lnTo>
                  <a:lnTo>
                    <a:pt x="68711" y="110459"/>
                  </a:lnTo>
                  <a:lnTo>
                    <a:pt x="3739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286869" y="4331715"/>
              <a:ext cx="129346" cy="116956"/>
            </a:xfrm>
            <a:custGeom>
              <a:avLst/>
              <a:gdLst/>
              <a:ahLst/>
              <a:cxnLst/>
              <a:rect l="0" t="0" r="0" b="0"/>
              <a:pathLst>
                <a:path w="129346" h="116956">
                  <a:moveTo>
                    <a:pt x="116657" y="50886"/>
                  </a:moveTo>
                  <a:lnTo>
                    <a:pt x="128348" y="33349"/>
                  </a:lnTo>
                  <a:lnTo>
                    <a:pt x="129345" y="25736"/>
                  </a:lnTo>
                  <a:lnTo>
                    <a:pt x="127563" y="18214"/>
                  </a:lnTo>
                  <a:lnTo>
                    <a:pt x="123928" y="10752"/>
                  </a:lnTo>
                  <a:lnTo>
                    <a:pt x="115387" y="5777"/>
                  </a:lnTo>
                  <a:lnTo>
                    <a:pt x="103575" y="2461"/>
                  </a:lnTo>
                  <a:lnTo>
                    <a:pt x="89583" y="250"/>
                  </a:lnTo>
                  <a:lnTo>
                    <a:pt x="76585" y="0"/>
                  </a:lnTo>
                  <a:lnTo>
                    <a:pt x="64248" y="1056"/>
                  </a:lnTo>
                  <a:lnTo>
                    <a:pt x="52354" y="2984"/>
                  </a:lnTo>
                  <a:lnTo>
                    <a:pt x="41977" y="6716"/>
                  </a:lnTo>
                  <a:lnTo>
                    <a:pt x="32612" y="11651"/>
                  </a:lnTo>
                  <a:lnTo>
                    <a:pt x="23922" y="17388"/>
                  </a:lnTo>
                  <a:lnTo>
                    <a:pt x="15682" y="23660"/>
                  </a:lnTo>
                  <a:lnTo>
                    <a:pt x="7741" y="30288"/>
                  </a:lnTo>
                  <a:lnTo>
                    <a:pt x="0" y="37154"/>
                  </a:lnTo>
                  <a:lnTo>
                    <a:pt x="957" y="40508"/>
                  </a:lnTo>
                  <a:lnTo>
                    <a:pt x="7712" y="41520"/>
                  </a:lnTo>
                  <a:lnTo>
                    <a:pt x="18334" y="40971"/>
                  </a:lnTo>
                  <a:lnTo>
                    <a:pt x="29085" y="38159"/>
                  </a:lnTo>
                  <a:lnTo>
                    <a:pt x="39923" y="33837"/>
                  </a:lnTo>
                  <a:lnTo>
                    <a:pt x="50819" y="28508"/>
                  </a:lnTo>
                  <a:lnTo>
                    <a:pt x="56860" y="28626"/>
                  </a:lnTo>
                  <a:lnTo>
                    <a:pt x="59663" y="32375"/>
                  </a:lnTo>
                  <a:lnTo>
                    <a:pt x="60309" y="38545"/>
                  </a:lnTo>
                  <a:lnTo>
                    <a:pt x="58292" y="47553"/>
                  </a:lnTo>
                  <a:lnTo>
                    <a:pt x="54500" y="58452"/>
                  </a:lnTo>
                  <a:lnTo>
                    <a:pt x="28565" y="116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390638" y="4415635"/>
              <a:ext cx="64590" cy="143152"/>
            </a:xfrm>
            <a:custGeom>
              <a:avLst/>
              <a:gdLst/>
              <a:ahLst/>
              <a:cxnLst/>
              <a:rect l="0" t="0" r="0" b="0"/>
              <a:pathLst>
                <a:path w="64590" h="143152">
                  <a:moveTo>
                    <a:pt x="45923" y="0"/>
                  </a:moveTo>
                  <a:lnTo>
                    <a:pt x="15270" y="30653"/>
                  </a:lnTo>
                  <a:lnTo>
                    <a:pt x="9582" y="38788"/>
                  </a:lnTo>
                  <a:lnTo>
                    <a:pt x="4567" y="47882"/>
                  </a:lnTo>
                  <a:lnTo>
                    <a:pt x="0" y="57615"/>
                  </a:lnTo>
                  <a:lnTo>
                    <a:pt x="625" y="65327"/>
                  </a:lnTo>
                  <a:lnTo>
                    <a:pt x="4713" y="71693"/>
                  </a:lnTo>
                  <a:lnTo>
                    <a:pt x="11109" y="77160"/>
                  </a:lnTo>
                  <a:lnTo>
                    <a:pt x="19043" y="79580"/>
                  </a:lnTo>
                  <a:lnTo>
                    <a:pt x="28003" y="79971"/>
                  </a:lnTo>
                  <a:lnTo>
                    <a:pt x="37647" y="79008"/>
                  </a:lnTo>
                  <a:lnTo>
                    <a:pt x="46523" y="75919"/>
                  </a:lnTo>
                  <a:lnTo>
                    <a:pt x="54887" y="71412"/>
                  </a:lnTo>
                  <a:lnTo>
                    <a:pt x="62911" y="65961"/>
                  </a:lnTo>
                  <a:lnTo>
                    <a:pt x="64589" y="64774"/>
                  </a:lnTo>
                  <a:lnTo>
                    <a:pt x="56666" y="69980"/>
                  </a:lnTo>
                  <a:lnTo>
                    <a:pt x="50638" y="76018"/>
                  </a:lnTo>
                  <a:lnTo>
                    <a:pt x="44172" y="83713"/>
                  </a:lnTo>
                  <a:lnTo>
                    <a:pt x="2390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447572" y="4514739"/>
              <a:ext cx="99105" cy="110117"/>
            </a:xfrm>
            <a:custGeom>
              <a:avLst/>
              <a:gdLst/>
              <a:ahLst/>
              <a:cxnLst/>
              <a:rect l="0" t="0" r="0" b="0"/>
              <a:pathLst>
                <a:path w="99105" h="110117">
                  <a:moveTo>
                    <a:pt x="99104" y="0"/>
                  </a:moveTo>
                  <a:lnTo>
                    <a:pt x="58970" y="40135"/>
                  </a:lnTo>
                  <a:lnTo>
                    <a:pt x="52772" y="48780"/>
                  </a:lnTo>
                  <a:lnTo>
                    <a:pt x="47416" y="58214"/>
                  </a:lnTo>
                  <a:lnTo>
                    <a:pt x="42623" y="68173"/>
                  </a:lnTo>
                  <a:lnTo>
                    <a:pt x="36980" y="77260"/>
                  </a:lnTo>
                  <a:lnTo>
                    <a:pt x="30771" y="8576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480607" y="4547774"/>
              <a:ext cx="44047" cy="44047"/>
            </a:xfrm>
            <a:custGeom>
              <a:avLst/>
              <a:gdLst/>
              <a:ahLst/>
              <a:cxnLst/>
              <a:rect l="0" t="0" r="0" b="0"/>
              <a:pathLst>
                <a:path w="44047" h="44047">
                  <a:moveTo>
                    <a:pt x="0" y="0"/>
                  </a:moveTo>
                  <a:lnTo>
                    <a:pt x="44046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535665" y="4602832"/>
              <a:ext cx="66070" cy="88093"/>
            </a:xfrm>
            <a:custGeom>
              <a:avLst/>
              <a:gdLst/>
              <a:ahLst/>
              <a:cxnLst/>
              <a:rect l="0" t="0" r="0" b="0"/>
              <a:pathLst>
                <a:path w="66070" h="88093">
                  <a:moveTo>
                    <a:pt x="66069" y="0"/>
                  </a:moveTo>
                  <a:lnTo>
                    <a:pt x="35417" y="30653"/>
                  </a:lnTo>
                  <a:lnTo>
                    <a:pt x="29729" y="38788"/>
                  </a:lnTo>
                  <a:lnTo>
                    <a:pt x="24713" y="47882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68700" y="4696090"/>
              <a:ext cx="77081" cy="82928"/>
            </a:xfrm>
            <a:custGeom>
              <a:avLst/>
              <a:gdLst/>
              <a:ahLst/>
              <a:cxnLst/>
              <a:rect l="0" t="0" r="0" b="0"/>
              <a:pathLst>
                <a:path w="77081" h="82928">
                  <a:moveTo>
                    <a:pt x="77080" y="5846"/>
                  </a:moveTo>
                  <a:lnTo>
                    <a:pt x="59544" y="0"/>
                  </a:lnTo>
                  <a:lnTo>
                    <a:pt x="51930" y="726"/>
                  </a:lnTo>
                  <a:lnTo>
                    <a:pt x="44408" y="3656"/>
                  </a:lnTo>
                  <a:lnTo>
                    <a:pt x="36946" y="8056"/>
                  </a:lnTo>
                  <a:lnTo>
                    <a:pt x="29525" y="13437"/>
                  </a:lnTo>
                  <a:lnTo>
                    <a:pt x="22130" y="19471"/>
                  </a:lnTo>
                  <a:lnTo>
                    <a:pt x="14753" y="25941"/>
                  </a:lnTo>
                  <a:lnTo>
                    <a:pt x="9835" y="35148"/>
                  </a:lnTo>
                  <a:lnTo>
                    <a:pt x="6556" y="46180"/>
                  </a:lnTo>
                  <a:lnTo>
                    <a:pt x="0" y="82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07102" y="4797628"/>
              <a:ext cx="115760" cy="113529"/>
            </a:xfrm>
            <a:custGeom>
              <a:avLst/>
              <a:gdLst/>
              <a:ahLst/>
              <a:cxnLst/>
              <a:rect l="0" t="0" r="0" b="0"/>
              <a:pathLst>
                <a:path w="115760" h="113529">
                  <a:moveTo>
                    <a:pt x="115759" y="36447"/>
                  </a:moveTo>
                  <a:lnTo>
                    <a:pt x="104068" y="18910"/>
                  </a:lnTo>
                  <a:lnTo>
                    <a:pt x="95730" y="12521"/>
                  </a:lnTo>
                  <a:lnTo>
                    <a:pt x="85278" y="7038"/>
                  </a:lnTo>
                  <a:lnTo>
                    <a:pt x="73415" y="2158"/>
                  </a:lnTo>
                  <a:lnTo>
                    <a:pt x="61836" y="129"/>
                  </a:lnTo>
                  <a:lnTo>
                    <a:pt x="50446" y="0"/>
                  </a:lnTo>
                  <a:lnTo>
                    <a:pt x="39183" y="1138"/>
                  </a:lnTo>
                  <a:lnTo>
                    <a:pt x="28003" y="4343"/>
                  </a:lnTo>
                  <a:lnTo>
                    <a:pt x="16879" y="8927"/>
                  </a:lnTo>
                  <a:lnTo>
                    <a:pt x="5793" y="14430"/>
                  </a:lnTo>
                  <a:lnTo>
                    <a:pt x="849" y="21769"/>
                  </a:lnTo>
                  <a:lnTo>
                    <a:pt x="0" y="30332"/>
                  </a:lnTo>
                  <a:lnTo>
                    <a:pt x="1881" y="39711"/>
                  </a:lnTo>
                  <a:lnTo>
                    <a:pt x="8030" y="44741"/>
                  </a:lnTo>
                  <a:lnTo>
                    <a:pt x="17022" y="46870"/>
                  </a:lnTo>
                  <a:lnTo>
                    <a:pt x="27912" y="47066"/>
                  </a:lnTo>
                  <a:lnTo>
                    <a:pt x="40065" y="45973"/>
                  </a:lnTo>
                  <a:lnTo>
                    <a:pt x="53062" y="44021"/>
                  </a:lnTo>
                  <a:lnTo>
                    <a:pt x="66620" y="41496"/>
                  </a:lnTo>
                  <a:lnTo>
                    <a:pt x="73212" y="42260"/>
                  </a:lnTo>
                  <a:lnTo>
                    <a:pt x="75159" y="45216"/>
                  </a:lnTo>
                  <a:lnTo>
                    <a:pt x="74010" y="49634"/>
                  </a:lnTo>
                  <a:lnTo>
                    <a:pt x="69472" y="64331"/>
                  </a:lnTo>
                  <a:lnTo>
                    <a:pt x="71713" y="113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33873" y="4850774"/>
              <a:ext cx="137099" cy="126452"/>
            </a:xfrm>
            <a:custGeom>
              <a:avLst/>
              <a:gdLst/>
              <a:ahLst/>
              <a:cxnLst/>
              <a:rect l="0" t="0" r="0" b="0"/>
              <a:pathLst>
                <a:path w="137099" h="126452">
                  <a:moveTo>
                    <a:pt x="88092" y="16335"/>
                  </a:moveTo>
                  <a:lnTo>
                    <a:pt x="137098" y="0"/>
                  </a:lnTo>
                  <a:lnTo>
                    <a:pt x="130672" y="2142"/>
                  </a:lnTo>
                  <a:lnTo>
                    <a:pt x="123820" y="6873"/>
                  </a:lnTo>
                  <a:lnTo>
                    <a:pt x="115581" y="13698"/>
                  </a:lnTo>
                  <a:lnTo>
                    <a:pt x="106418" y="21918"/>
                  </a:lnTo>
                  <a:lnTo>
                    <a:pt x="86450" y="40840"/>
                  </a:lnTo>
                  <a:lnTo>
                    <a:pt x="75985" y="51024"/>
                  </a:lnTo>
                  <a:lnTo>
                    <a:pt x="65339" y="60261"/>
                  </a:lnTo>
                  <a:lnTo>
                    <a:pt x="54571" y="68866"/>
                  </a:lnTo>
                  <a:lnTo>
                    <a:pt x="43722" y="77049"/>
                  </a:lnTo>
                  <a:lnTo>
                    <a:pt x="34042" y="86175"/>
                  </a:lnTo>
                  <a:lnTo>
                    <a:pt x="25142" y="95930"/>
                  </a:lnTo>
                  <a:lnTo>
                    <a:pt x="0" y="126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744884" y="4558786"/>
              <a:ext cx="11013" cy="33035"/>
            </a:xfrm>
            <a:custGeom>
              <a:avLst/>
              <a:gdLst/>
              <a:ahLst/>
              <a:cxnLst/>
              <a:rect l="0" t="0" r="0" b="0"/>
              <a:pathLst>
                <a:path w="11013" h="33035">
                  <a:moveTo>
                    <a:pt x="11012" y="3303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232187" y="4734971"/>
              <a:ext cx="146214" cy="143151"/>
            </a:xfrm>
            <a:custGeom>
              <a:avLst/>
              <a:gdLst/>
              <a:ahLst/>
              <a:cxnLst/>
              <a:rect l="0" t="0" r="0" b="0"/>
              <a:pathLst>
                <a:path w="146214" h="143151">
                  <a:moveTo>
                    <a:pt x="72235" y="0"/>
                  </a:moveTo>
                  <a:lnTo>
                    <a:pt x="60544" y="11691"/>
                  </a:lnTo>
                  <a:lnTo>
                    <a:pt x="53429" y="17582"/>
                  </a:lnTo>
                  <a:lnTo>
                    <a:pt x="45016" y="23956"/>
                  </a:lnTo>
                  <a:lnTo>
                    <a:pt x="35736" y="30653"/>
                  </a:lnTo>
                  <a:lnTo>
                    <a:pt x="25880" y="36341"/>
                  </a:lnTo>
                  <a:lnTo>
                    <a:pt x="15638" y="41356"/>
                  </a:lnTo>
                  <a:lnTo>
                    <a:pt x="5139" y="45923"/>
                  </a:lnTo>
                  <a:lnTo>
                    <a:pt x="587" y="46521"/>
                  </a:lnTo>
                  <a:lnTo>
                    <a:pt x="0" y="44472"/>
                  </a:lnTo>
                  <a:lnTo>
                    <a:pt x="2055" y="40660"/>
                  </a:lnTo>
                  <a:lnTo>
                    <a:pt x="8319" y="36895"/>
                  </a:lnTo>
                  <a:lnTo>
                    <a:pt x="17390" y="33161"/>
                  </a:lnTo>
                  <a:lnTo>
                    <a:pt x="61266" y="18378"/>
                  </a:lnTo>
                  <a:lnTo>
                    <a:pt x="69816" y="19593"/>
                  </a:lnTo>
                  <a:lnTo>
                    <a:pt x="76740" y="24073"/>
                  </a:lnTo>
                  <a:lnTo>
                    <a:pt x="82579" y="30731"/>
                  </a:lnTo>
                  <a:lnTo>
                    <a:pt x="82802" y="37616"/>
                  </a:lnTo>
                  <a:lnTo>
                    <a:pt x="79280" y="44653"/>
                  </a:lnTo>
                  <a:lnTo>
                    <a:pt x="73261" y="51792"/>
                  </a:lnTo>
                  <a:lnTo>
                    <a:pt x="72919" y="57775"/>
                  </a:lnTo>
                  <a:lnTo>
                    <a:pt x="76362" y="62986"/>
                  </a:lnTo>
                  <a:lnTo>
                    <a:pt x="82327" y="67685"/>
                  </a:lnTo>
                  <a:lnTo>
                    <a:pt x="91198" y="69593"/>
                  </a:lnTo>
                  <a:lnTo>
                    <a:pt x="102006" y="69642"/>
                  </a:lnTo>
                  <a:lnTo>
                    <a:pt x="114106" y="68451"/>
                  </a:lnTo>
                  <a:lnTo>
                    <a:pt x="124619" y="70104"/>
                  </a:lnTo>
                  <a:lnTo>
                    <a:pt x="134075" y="73653"/>
                  </a:lnTo>
                  <a:lnTo>
                    <a:pt x="142826" y="78466"/>
                  </a:lnTo>
                  <a:lnTo>
                    <a:pt x="146213" y="84122"/>
                  </a:lnTo>
                  <a:lnTo>
                    <a:pt x="146023" y="90339"/>
                  </a:lnTo>
                  <a:lnTo>
                    <a:pt x="143451" y="96932"/>
                  </a:lnTo>
                  <a:lnTo>
                    <a:pt x="138065" y="103773"/>
                  </a:lnTo>
                  <a:lnTo>
                    <a:pt x="130803" y="110781"/>
                  </a:lnTo>
                  <a:lnTo>
                    <a:pt x="94258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381503" y="4856098"/>
              <a:ext cx="55059" cy="66070"/>
            </a:xfrm>
            <a:custGeom>
              <a:avLst/>
              <a:gdLst/>
              <a:ahLst/>
              <a:cxnLst/>
              <a:rect l="0" t="0" r="0" b="0"/>
              <a:pathLst>
                <a:path w="55059" h="66070">
                  <a:moveTo>
                    <a:pt x="55058" y="0"/>
                  </a:moveTo>
                  <a:lnTo>
                    <a:pt x="31101" y="23956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14538" y="4845086"/>
              <a:ext cx="143151" cy="176186"/>
            </a:xfrm>
            <a:custGeom>
              <a:avLst/>
              <a:gdLst/>
              <a:ahLst/>
              <a:cxnLst/>
              <a:rect l="0" t="0" r="0" b="0"/>
              <a:pathLst>
                <a:path w="143151" h="176186">
                  <a:moveTo>
                    <a:pt x="143150" y="0"/>
                  </a:moveTo>
                  <a:lnTo>
                    <a:pt x="131459" y="17537"/>
                  </a:lnTo>
                  <a:lnTo>
                    <a:pt x="125568" y="25150"/>
                  </a:lnTo>
                  <a:lnTo>
                    <a:pt x="119194" y="32673"/>
                  </a:lnTo>
                  <a:lnTo>
                    <a:pt x="112497" y="40134"/>
                  </a:lnTo>
                  <a:lnTo>
                    <a:pt x="95268" y="58213"/>
                  </a:lnTo>
                  <a:lnTo>
                    <a:pt x="54300" y="99728"/>
                  </a:lnTo>
                  <a:lnTo>
                    <a:pt x="44764" y="110531"/>
                  </a:lnTo>
                  <a:lnTo>
                    <a:pt x="35960" y="121405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480607" y="4996973"/>
              <a:ext cx="72639" cy="90369"/>
            </a:xfrm>
            <a:custGeom>
              <a:avLst/>
              <a:gdLst/>
              <a:ahLst/>
              <a:cxnLst/>
              <a:rect l="0" t="0" r="0" b="0"/>
              <a:pathLst>
                <a:path w="72639" h="90369">
                  <a:moveTo>
                    <a:pt x="22023" y="35310"/>
                  </a:moveTo>
                  <a:lnTo>
                    <a:pt x="68003" y="19983"/>
                  </a:lnTo>
                  <a:lnTo>
                    <a:pt x="72252" y="15304"/>
                  </a:lnTo>
                  <a:lnTo>
                    <a:pt x="72638" y="9738"/>
                  </a:lnTo>
                  <a:lnTo>
                    <a:pt x="70449" y="3580"/>
                  </a:lnTo>
                  <a:lnTo>
                    <a:pt x="65318" y="698"/>
                  </a:lnTo>
                  <a:lnTo>
                    <a:pt x="58228" y="0"/>
                  </a:lnTo>
                  <a:lnTo>
                    <a:pt x="49830" y="758"/>
                  </a:lnTo>
                  <a:lnTo>
                    <a:pt x="41784" y="4934"/>
                  </a:lnTo>
                  <a:lnTo>
                    <a:pt x="33974" y="11389"/>
                  </a:lnTo>
                  <a:lnTo>
                    <a:pt x="26320" y="19363"/>
                  </a:lnTo>
                  <a:lnTo>
                    <a:pt x="18770" y="28349"/>
                  </a:lnTo>
                  <a:lnTo>
                    <a:pt x="11290" y="38011"/>
                  </a:lnTo>
                  <a:lnTo>
                    <a:pt x="0" y="90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546676" y="5078096"/>
              <a:ext cx="99105" cy="86326"/>
            </a:xfrm>
            <a:custGeom>
              <a:avLst/>
              <a:gdLst/>
              <a:ahLst/>
              <a:cxnLst/>
              <a:rect l="0" t="0" r="0" b="0"/>
              <a:pathLst>
                <a:path w="99105" h="86326">
                  <a:moveTo>
                    <a:pt x="99104" y="20256"/>
                  </a:moveTo>
                  <a:lnTo>
                    <a:pt x="93259" y="2719"/>
                  </a:lnTo>
                  <a:lnTo>
                    <a:pt x="87866" y="0"/>
                  </a:lnTo>
                  <a:lnTo>
                    <a:pt x="80601" y="635"/>
                  </a:lnTo>
                  <a:lnTo>
                    <a:pt x="72087" y="3505"/>
                  </a:lnTo>
                  <a:lnTo>
                    <a:pt x="65187" y="9088"/>
                  </a:lnTo>
                  <a:lnTo>
                    <a:pt x="59363" y="16482"/>
                  </a:lnTo>
                  <a:lnTo>
                    <a:pt x="54258" y="25081"/>
                  </a:lnTo>
                  <a:lnTo>
                    <a:pt x="49631" y="35708"/>
                  </a:lnTo>
                  <a:lnTo>
                    <a:pt x="45322" y="47686"/>
                  </a:lnTo>
                  <a:lnTo>
                    <a:pt x="41227" y="60566"/>
                  </a:lnTo>
                  <a:lnTo>
                    <a:pt x="34826" y="70376"/>
                  </a:lnTo>
                  <a:lnTo>
                    <a:pt x="26888" y="78140"/>
                  </a:lnTo>
                  <a:lnTo>
                    <a:pt x="0" y="863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348468" y="2989298"/>
            <a:ext cx="913961" cy="567437"/>
            <a:chOff x="3348468" y="2989298"/>
            <a:chExt cx="913961" cy="567437"/>
          </a:xfrm>
        </p:grpSpPr>
        <p:sp>
          <p:nvSpPr>
            <p:cNvPr id="93" name="Freeform 92"/>
            <p:cNvSpPr/>
            <p:nvPr/>
          </p:nvSpPr>
          <p:spPr>
            <a:xfrm>
              <a:off x="3348468" y="2989298"/>
              <a:ext cx="105937" cy="209488"/>
            </a:xfrm>
            <a:custGeom>
              <a:avLst/>
              <a:gdLst/>
              <a:ahLst/>
              <a:cxnLst/>
              <a:rect l="0" t="0" r="0" b="0"/>
              <a:pathLst>
                <a:path w="105937" h="209488">
                  <a:moveTo>
                    <a:pt x="11012" y="5846"/>
                  </a:moveTo>
                  <a:lnTo>
                    <a:pt x="34395" y="0"/>
                  </a:lnTo>
                  <a:lnTo>
                    <a:pt x="44953" y="725"/>
                  </a:lnTo>
                  <a:lnTo>
                    <a:pt x="55662" y="3656"/>
                  </a:lnTo>
                  <a:lnTo>
                    <a:pt x="66473" y="8056"/>
                  </a:lnTo>
                  <a:lnTo>
                    <a:pt x="76126" y="13437"/>
                  </a:lnTo>
                  <a:lnTo>
                    <a:pt x="85009" y="19472"/>
                  </a:lnTo>
                  <a:lnTo>
                    <a:pt x="93378" y="25941"/>
                  </a:lnTo>
                  <a:lnTo>
                    <a:pt x="98958" y="35148"/>
                  </a:lnTo>
                  <a:lnTo>
                    <a:pt x="102677" y="46181"/>
                  </a:lnTo>
                  <a:lnTo>
                    <a:pt x="105157" y="58429"/>
                  </a:lnTo>
                  <a:lnTo>
                    <a:pt x="103139" y="67819"/>
                  </a:lnTo>
                  <a:lnTo>
                    <a:pt x="98124" y="75302"/>
                  </a:lnTo>
                  <a:lnTo>
                    <a:pt x="91110" y="81514"/>
                  </a:lnTo>
                  <a:lnTo>
                    <a:pt x="81540" y="85656"/>
                  </a:lnTo>
                  <a:lnTo>
                    <a:pt x="70265" y="88417"/>
                  </a:lnTo>
                  <a:lnTo>
                    <a:pt x="57855" y="90258"/>
                  </a:lnTo>
                  <a:lnTo>
                    <a:pt x="53253" y="93932"/>
                  </a:lnTo>
                  <a:lnTo>
                    <a:pt x="53854" y="98828"/>
                  </a:lnTo>
                  <a:lnTo>
                    <a:pt x="57926" y="104539"/>
                  </a:lnTo>
                  <a:lnTo>
                    <a:pt x="63088" y="110794"/>
                  </a:lnTo>
                  <a:lnTo>
                    <a:pt x="68976" y="117410"/>
                  </a:lnTo>
                  <a:lnTo>
                    <a:pt x="82043" y="131288"/>
                  </a:lnTo>
                  <a:lnTo>
                    <a:pt x="96008" y="145612"/>
                  </a:lnTo>
                  <a:lnTo>
                    <a:pt x="100711" y="155305"/>
                  </a:lnTo>
                  <a:lnTo>
                    <a:pt x="103846" y="166660"/>
                  </a:lnTo>
                  <a:lnTo>
                    <a:pt x="105936" y="179125"/>
                  </a:lnTo>
                  <a:lnTo>
                    <a:pt x="102435" y="188658"/>
                  </a:lnTo>
                  <a:lnTo>
                    <a:pt x="95208" y="196237"/>
                  </a:lnTo>
                  <a:lnTo>
                    <a:pt x="85495" y="202513"/>
                  </a:lnTo>
                  <a:lnTo>
                    <a:pt x="74126" y="206698"/>
                  </a:lnTo>
                  <a:lnTo>
                    <a:pt x="61652" y="209487"/>
                  </a:lnTo>
                  <a:lnTo>
                    <a:pt x="0" y="204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457191" y="3072225"/>
              <a:ext cx="89786" cy="125705"/>
            </a:xfrm>
            <a:custGeom>
              <a:avLst/>
              <a:gdLst/>
              <a:ahLst/>
              <a:cxnLst/>
              <a:rect l="0" t="0" r="0" b="0"/>
              <a:pathLst>
                <a:path w="89786" h="125705">
                  <a:moveTo>
                    <a:pt x="56451" y="11011"/>
                  </a:moveTo>
                  <a:lnTo>
                    <a:pt x="44759" y="22703"/>
                  </a:lnTo>
                  <a:lnTo>
                    <a:pt x="38868" y="29817"/>
                  </a:lnTo>
                  <a:lnTo>
                    <a:pt x="32494" y="38231"/>
                  </a:lnTo>
                  <a:lnTo>
                    <a:pt x="18886" y="57367"/>
                  </a:lnTo>
                  <a:lnTo>
                    <a:pt x="4681" y="78107"/>
                  </a:lnTo>
                  <a:lnTo>
                    <a:pt x="1138" y="88777"/>
                  </a:lnTo>
                  <a:lnTo>
                    <a:pt x="0" y="99560"/>
                  </a:lnTo>
                  <a:lnTo>
                    <a:pt x="464" y="110420"/>
                  </a:lnTo>
                  <a:lnTo>
                    <a:pt x="5668" y="117659"/>
                  </a:lnTo>
                  <a:lnTo>
                    <a:pt x="14031" y="122486"/>
                  </a:lnTo>
                  <a:lnTo>
                    <a:pt x="24500" y="125704"/>
                  </a:lnTo>
                  <a:lnTo>
                    <a:pt x="35150" y="124178"/>
                  </a:lnTo>
                  <a:lnTo>
                    <a:pt x="45921" y="119491"/>
                  </a:lnTo>
                  <a:lnTo>
                    <a:pt x="56772" y="112695"/>
                  </a:lnTo>
                  <a:lnTo>
                    <a:pt x="66453" y="104494"/>
                  </a:lnTo>
                  <a:lnTo>
                    <a:pt x="75354" y="95357"/>
                  </a:lnTo>
                  <a:lnTo>
                    <a:pt x="83735" y="85594"/>
                  </a:lnTo>
                  <a:lnTo>
                    <a:pt x="88099" y="75415"/>
                  </a:lnTo>
                  <a:lnTo>
                    <a:pt x="89785" y="64959"/>
                  </a:lnTo>
                  <a:lnTo>
                    <a:pt x="89685" y="54318"/>
                  </a:lnTo>
                  <a:lnTo>
                    <a:pt x="85948" y="43553"/>
                  </a:lnTo>
                  <a:lnTo>
                    <a:pt x="79786" y="32706"/>
                  </a:lnTo>
                  <a:lnTo>
                    <a:pt x="454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559673" y="3116271"/>
              <a:ext cx="96888" cy="139280"/>
            </a:xfrm>
            <a:custGeom>
              <a:avLst/>
              <a:gdLst/>
              <a:ahLst/>
              <a:cxnLst/>
              <a:rect l="0" t="0" r="0" b="0"/>
              <a:pathLst>
                <a:path w="96888" h="139280">
                  <a:moveTo>
                    <a:pt x="20038" y="0"/>
                  </a:moveTo>
                  <a:lnTo>
                    <a:pt x="4712" y="61306"/>
                  </a:lnTo>
                  <a:lnTo>
                    <a:pt x="2480" y="75129"/>
                  </a:lnTo>
                  <a:lnTo>
                    <a:pt x="991" y="89239"/>
                  </a:lnTo>
                  <a:lnTo>
                    <a:pt x="0" y="103539"/>
                  </a:lnTo>
                  <a:lnTo>
                    <a:pt x="4232" y="115519"/>
                  </a:lnTo>
                  <a:lnTo>
                    <a:pt x="11948" y="125953"/>
                  </a:lnTo>
                  <a:lnTo>
                    <a:pt x="21985" y="135356"/>
                  </a:lnTo>
                  <a:lnTo>
                    <a:pt x="33572" y="139178"/>
                  </a:lnTo>
                  <a:lnTo>
                    <a:pt x="46189" y="139279"/>
                  </a:lnTo>
                  <a:lnTo>
                    <a:pt x="59496" y="136899"/>
                  </a:lnTo>
                  <a:lnTo>
                    <a:pt x="70813" y="130418"/>
                  </a:lnTo>
                  <a:lnTo>
                    <a:pt x="80805" y="121204"/>
                  </a:lnTo>
                  <a:lnTo>
                    <a:pt x="89913" y="110167"/>
                  </a:lnTo>
                  <a:lnTo>
                    <a:pt x="94762" y="96691"/>
                  </a:lnTo>
                  <a:lnTo>
                    <a:pt x="96772" y="81590"/>
                  </a:lnTo>
                  <a:lnTo>
                    <a:pt x="96887" y="65405"/>
                  </a:lnTo>
                  <a:lnTo>
                    <a:pt x="94518" y="50944"/>
                  </a:lnTo>
                  <a:lnTo>
                    <a:pt x="90491" y="37633"/>
                  </a:lnTo>
                  <a:lnTo>
                    <a:pt x="85359" y="25089"/>
                  </a:lnTo>
                  <a:lnTo>
                    <a:pt x="78268" y="15503"/>
                  </a:lnTo>
                  <a:lnTo>
                    <a:pt x="69869" y="7888"/>
                  </a:lnTo>
                  <a:lnTo>
                    <a:pt x="310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790519" y="3257649"/>
              <a:ext cx="94134" cy="133912"/>
            </a:xfrm>
            <a:custGeom>
              <a:avLst/>
              <a:gdLst/>
              <a:ahLst/>
              <a:cxnLst/>
              <a:rect l="0" t="0" r="0" b="0"/>
              <a:pathLst>
                <a:path w="94134" h="133912">
                  <a:moveTo>
                    <a:pt x="31446" y="12784"/>
                  </a:moveTo>
                  <a:lnTo>
                    <a:pt x="0" y="44231"/>
                  </a:lnTo>
                  <a:lnTo>
                    <a:pt x="8906" y="35325"/>
                  </a:lnTo>
                  <a:lnTo>
                    <a:pt x="16419" y="29035"/>
                  </a:lnTo>
                  <a:lnTo>
                    <a:pt x="25099" y="22394"/>
                  </a:lnTo>
                  <a:lnTo>
                    <a:pt x="34556" y="15520"/>
                  </a:lnTo>
                  <a:lnTo>
                    <a:pt x="44531" y="9714"/>
                  </a:lnTo>
                  <a:lnTo>
                    <a:pt x="54851" y="4620"/>
                  </a:lnTo>
                  <a:lnTo>
                    <a:pt x="65402" y="0"/>
                  </a:lnTo>
                  <a:lnTo>
                    <a:pt x="73660" y="1815"/>
                  </a:lnTo>
                  <a:lnTo>
                    <a:pt x="80388" y="7918"/>
                  </a:lnTo>
                  <a:lnTo>
                    <a:pt x="86098" y="16881"/>
                  </a:lnTo>
                  <a:lnTo>
                    <a:pt x="89904" y="27750"/>
                  </a:lnTo>
                  <a:lnTo>
                    <a:pt x="92441" y="39891"/>
                  </a:lnTo>
                  <a:lnTo>
                    <a:pt x="94133" y="52878"/>
                  </a:lnTo>
                  <a:lnTo>
                    <a:pt x="94037" y="65207"/>
                  </a:lnTo>
                  <a:lnTo>
                    <a:pt x="92749" y="77097"/>
                  </a:lnTo>
                  <a:lnTo>
                    <a:pt x="75493" y="133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43093" y="3369537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065750" y="3347514"/>
              <a:ext cx="196679" cy="209221"/>
            </a:xfrm>
            <a:custGeom>
              <a:avLst/>
              <a:gdLst/>
              <a:ahLst/>
              <a:cxnLst/>
              <a:rect l="0" t="0" r="0" b="0"/>
              <a:pathLst>
                <a:path w="196679" h="209221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8"/>
                  </a:lnTo>
                  <a:lnTo>
                    <a:pt x="0" y="51826"/>
                  </a:lnTo>
                  <a:lnTo>
                    <a:pt x="714" y="56573"/>
                  </a:lnTo>
                  <a:lnTo>
                    <a:pt x="2412" y="56068"/>
                  </a:lnTo>
                  <a:lnTo>
                    <a:pt x="4769" y="52061"/>
                  </a:lnTo>
                  <a:lnTo>
                    <a:pt x="10010" y="46942"/>
                  </a:lnTo>
                  <a:lnTo>
                    <a:pt x="17175" y="41083"/>
                  </a:lnTo>
                  <a:lnTo>
                    <a:pt x="25622" y="34730"/>
                  </a:lnTo>
                  <a:lnTo>
                    <a:pt x="34924" y="29271"/>
                  </a:lnTo>
                  <a:lnTo>
                    <a:pt x="44795" y="24408"/>
                  </a:lnTo>
                  <a:lnTo>
                    <a:pt x="55047" y="19942"/>
                  </a:lnTo>
                  <a:lnTo>
                    <a:pt x="65552" y="20636"/>
                  </a:lnTo>
                  <a:lnTo>
                    <a:pt x="76226" y="24769"/>
                  </a:lnTo>
                  <a:lnTo>
                    <a:pt x="87013" y="31195"/>
                  </a:lnTo>
                  <a:lnTo>
                    <a:pt x="95427" y="39149"/>
                  </a:lnTo>
                  <a:lnTo>
                    <a:pt x="102260" y="48122"/>
                  </a:lnTo>
                  <a:lnTo>
                    <a:pt x="108039" y="57775"/>
                  </a:lnTo>
                  <a:lnTo>
                    <a:pt x="110668" y="67881"/>
                  </a:lnTo>
                  <a:lnTo>
                    <a:pt x="111198" y="78289"/>
                  </a:lnTo>
                  <a:lnTo>
                    <a:pt x="110327" y="88898"/>
                  </a:lnTo>
                  <a:lnTo>
                    <a:pt x="112193" y="93524"/>
                  </a:lnTo>
                  <a:lnTo>
                    <a:pt x="115885" y="94160"/>
                  </a:lnTo>
                  <a:lnTo>
                    <a:pt x="120792" y="92138"/>
                  </a:lnTo>
                  <a:lnTo>
                    <a:pt x="126511" y="88342"/>
                  </a:lnTo>
                  <a:lnTo>
                    <a:pt x="132771" y="83365"/>
                  </a:lnTo>
                  <a:lnTo>
                    <a:pt x="139391" y="77600"/>
                  </a:lnTo>
                  <a:lnTo>
                    <a:pt x="147475" y="76203"/>
                  </a:lnTo>
                  <a:lnTo>
                    <a:pt x="156535" y="77719"/>
                  </a:lnTo>
                  <a:lnTo>
                    <a:pt x="166245" y="81177"/>
                  </a:lnTo>
                  <a:lnTo>
                    <a:pt x="172719" y="88376"/>
                  </a:lnTo>
                  <a:lnTo>
                    <a:pt x="177035" y="98070"/>
                  </a:lnTo>
                  <a:lnTo>
                    <a:pt x="186372" y="135095"/>
                  </a:lnTo>
                  <a:lnTo>
                    <a:pt x="196678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65231" y="1590332"/>
            <a:ext cx="1750839" cy="234666"/>
            <a:chOff x="265231" y="1590332"/>
            <a:chExt cx="1750839" cy="234666"/>
          </a:xfrm>
        </p:grpSpPr>
        <p:sp>
          <p:nvSpPr>
            <p:cNvPr id="100" name="Freeform 99"/>
            <p:cNvSpPr/>
            <p:nvPr/>
          </p:nvSpPr>
          <p:spPr>
            <a:xfrm>
              <a:off x="265231" y="1629710"/>
              <a:ext cx="16337" cy="187198"/>
            </a:xfrm>
            <a:custGeom>
              <a:avLst/>
              <a:gdLst/>
              <a:ahLst/>
              <a:cxnLst/>
              <a:rect l="0" t="0" r="0" b="0"/>
              <a:pathLst>
                <a:path w="16337" h="187198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16336" y="67562"/>
                  </a:lnTo>
                  <a:lnTo>
                    <a:pt x="15785" y="80523"/>
                  </a:lnTo>
                  <a:lnTo>
                    <a:pt x="14194" y="94058"/>
                  </a:lnTo>
                  <a:lnTo>
                    <a:pt x="13133" y="107975"/>
                  </a:lnTo>
                  <a:lnTo>
                    <a:pt x="12426" y="122148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31301" y="1651734"/>
              <a:ext cx="118737" cy="149012"/>
            </a:xfrm>
            <a:custGeom>
              <a:avLst/>
              <a:gdLst/>
              <a:ahLst/>
              <a:cxnLst/>
              <a:rect l="0" t="0" r="0" b="0"/>
              <a:pathLst>
                <a:path w="118737" h="149012">
                  <a:moveTo>
                    <a:pt x="55057" y="0"/>
                  </a:moveTo>
                  <a:lnTo>
                    <a:pt x="37521" y="11691"/>
                  </a:lnTo>
                  <a:lnTo>
                    <a:pt x="34802" y="18805"/>
                  </a:lnTo>
                  <a:lnTo>
                    <a:pt x="35436" y="27219"/>
                  </a:lnTo>
                  <a:lnTo>
                    <a:pt x="38306" y="36498"/>
                  </a:lnTo>
                  <a:lnTo>
                    <a:pt x="43890" y="45132"/>
                  </a:lnTo>
                  <a:lnTo>
                    <a:pt x="51283" y="53334"/>
                  </a:lnTo>
                  <a:lnTo>
                    <a:pt x="59882" y="61250"/>
                  </a:lnTo>
                  <a:lnTo>
                    <a:pt x="69285" y="68974"/>
                  </a:lnTo>
                  <a:lnTo>
                    <a:pt x="79225" y="76570"/>
                  </a:lnTo>
                  <a:lnTo>
                    <a:pt x="89522" y="84081"/>
                  </a:lnTo>
                  <a:lnTo>
                    <a:pt x="98833" y="91536"/>
                  </a:lnTo>
                  <a:lnTo>
                    <a:pt x="107488" y="98952"/>
                  </a:lnTo>
                  <a:lnTo>
                    <a:pt x="115705" y="106344"/>
                  </a:lnTo>
                  <a:lnTo>
                    <a:pt x="118736" y="114942"/>
                  </a:lnTo>
                  <a:lnTo>
                    <a:pt x="118309" y="124345"/>
                  </a:lnTo>
                  <a:lnTo>
                    <a:pt x="115578" y="134284"/>
                  </a:lnTo>
                  <a:lnTo>
                    <a:pt x="108863" y="140910"/>
                  </a:lnTo>
                  <a:lnTo>
                    <a:pt x="99492" y="145327"/>
                  </a:lnTo>
                  <a:lnTo>
                    <a:pt x="88351" y="148272"/>
                  </a:lnTo>
                  <a:lnTo>
                    <a:pt x="76030" y="149011"/>
                  </a:lnTo>
                  <a:lnTo>
                    <a:pt x="62922" y="148281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30405" y="1662745"/>
              <a:ext cx="242313" cy="152268"/>
            </a:xfrm>
            <a:custGeom>
              <a:avLst/>
              <a:gdLst/>
              <a:ahLst/>
              <a:cxnLst/>
              <a:rect l="0" t="0" r="0" b="0"/>
              <a:pathLst>
                <a:path w="242313" h="152268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0" y="5846"/>
                  </a:lnTo>
                  <a:lnTo>
                    <a:pt x="66338" y="8791"/>
                  </a:lnTo>
                  <a:lnTo>
                    <a:pt x="88212" y="15327"/>
                  </a:lnTo>
                  <a:lnTo>
                    <a:pt x="95513" y="22453"/>
                  </a:lnTo>
                  <a:lnTo>
                    <a:pt x="100380" y="32098"/>
                  </a:lnTo>
                  <a:lnTo>
                    <a:pt x="103625" y="43422"/>
                  </a:lnTo>
                  <a:lnTo>
                    <a:pt x="103342" y="53418"/>
                  </a:lnTo>
                  <a:lnTo>
                    <a:pt x="100706" y="62529"/>
                  </a:lnTo>
                  <a:lnTo>
                    <a:pt x="96501" y="71050"/>
                  </a:lnTo>
                  <a:lnTo>
                    <a:pt x="92475" y="80402"/>
                  </a:lnTo>
                  <a:lnTo>
                    <a:pt x="88567" y="90306"/>
                  </a:lnTo>
                  <a:lnTo>
                    <a:pt x="84738" y="100580"/>
                  </a:lnTo>
                  <a:lnTo>
                    <a:pt x="84633" y="111100"/>
                  </a:lnTo>
                  <a:lnTo>
                    <a:pt x="87009" y="121783"/>
                  </a:lnTo>
                  <a:lnTo>
                    <a:pt x="91041" y="132576"/>
                  </a:lnTo>
                  <a:lnTo>
                    <a:pt x="99846" y="139771"/>
                  </a:lnTo>
                  <a:lnTo>
                    <a:pt x="111834" y="144568"/>
                  </a:lnTo>
                  <a:lnTo>
                    <a:pt x="125943" y="147766"/>
                  </a:lnTo>
                  <a:lnTo>
                    <a:pt x="141467" y="149898"/>
                  </a:lnTo>
                  <a:lnTo>
                    <a:pt x="157933" y="151320"/>
                  </a:lnTo>
                  <a:lnTo>
                    <a:pt x="175029" y="152267"/>
                  </a:lnTo>
                  <a:lnTo>
                    <a:pt x="190096" y="150452"/>
                  </a:lnTo>
                  <a:lnTo>
                    <a:pt x="203812" y="146794"/>
                  </a:lnTo>
                  <a:lnTo>
                    <a:pt x="216626" y="141909"/>
                  </a:lnTo>
                  <a:lnTo>
                    <a:pt x="226392" y="134982"/>
                  </a:lnTo>
                  <a:lnTo>
                    <a:pt x="234126" y="126693"/>
                  </a:lnTo>
                  <a:lnTo>
                    <a:pt x="240506" y="117497"/>
                  </a:lnTo>
                  <a:lnTo>
                    <a:pt x="242312" y="108919"/>
                  </a:lnTo>
                  <a:lnTo>
                    <a:pt x="241069" y="100753"/>
                  </a:lnTo>
                  <a:lnTo>
                    <a:pt x="237794" y="92863"/>
                  </a:lnTo>
                  <a:lnTo>
                    <a:pt x="231939" y="85155"/>
                  </a:lnTo>
                  <a:lnTo>
                    <a:pt x="224366" y="77570"/>
                  </a:lnTo>
                  <a:lnTo>
                    <a:pt x="215647" y="70066"/>
                  </a:lnTo>
                  <a:lnTo>
                    <a:pt x="206163" y="63840"/>
                  </a:lnTo>
                  <a:lnTo>
                    <a:pt x="196170" y="58466"/>
                  </a:lnTo>
                  <a:lnTo>
                    <a:pt x="154162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9740" y="1590332"/>
              <a:ext cx="165174" cy="138484"/>
            </a:xfrm>
            <a:custGeom>
              <a:avLst/>
              <a:gdLst/>
              <a:ahLst/>
              <a:cxnLst/>
              <a:rect l="0" t="0" r="0" b="0"/>
              <a:pathLst>
                <a:path w="165174" h="138484">
                  <a:moveTo>
                    <a:pt x="0" y="6344"/>
                  </a:moveTo>
                  <a:lnTo>
                    <a:pt x="23383" y="498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55461" y="2709"/>
                  </a:lnTo>
                  <a:lnTo>
                    <a:pt x="66338" y="6367"/>
                  </a:lnTo>
                  <a:lnTo>
                    <a:pt x="77260" y="11254"/>
                  </a:lnTo>
                  <a:lnTo>
                    <a:pt x="88212" y="16958"/>
                  </a:lnTo>
                  <a:lnTo>
                    <a:pt x="94290" y="24432"/>
                  </a:lnTo>
                  <a:lnTo>
                    <a:pt x="97118" y="33084"/>
                  </a:lnTo>
                  <a:lnTo>
                    <a:pt x="97780" y="42523"/>
                  </a:lnTo>
                  <a:lnTo>
                    <a:pt x="95774" y="52487"/>
                  </a:lnTo>
                  <a:lnTo>
                    <a:pt x="91990" y="62799"/>
                  </a:lnTo>
                  <a:lnTo>
                    <a:pt x="87020" y="73345"/>
                  </a:lnTo>
                  <a:lnTo>
                    <a:pt x="81260" y="82823"/>
                  </a:lnTo>
                  <a:lnTo>
                    <a:pt x="74973" y="91588"/>
                  </a:lnTo>
                  <a:lnTo>
                    <a:pt x="68335" y="99878"/>
                  </a:lnTo>
                  <a:lnTo>
                    <a:pt x="61462" y="107852"/>
                  </a:lnTo>
                  <a:lnTo>
                    <a:pt x="54433" y="115615"/>
                  </a:lnTo>
                  <a:lnTo>
                    <a:pt x="47300" y="123238"/>
                  </a:lnTo>
                  <a:lnTo>
                    <a:pt x="48663" y="128319"/>
                  </a:lnTo>
                  <a:lnTo>
                    <a:pt x="55688" y="131707"/>
                  </a:lnTo>
                  <a:lnTo>
                    <a:pt x="66490" y="133966"/>
                  </a:lnTo>
                  <a:lnTo>
                    <a:pt x="79808" y="135471"/>
                  </a:lnTo>
                  <a:lnTo>
                    <a:pt x="94805" y="136475"/>
                  </a:lnTo>
                  <a:lnTo>
                    <a:pt x="165173" y="1384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036041" y="1695780"/>
              <a:ext cx="33035" cy="110116"/>
            </a:xfrm>
            <a:custGeom>
              <a:avLst/>
              <a:gdLst/>
              <a:ahLst/>
              <a:cxnLst/>
              <a:rect l="0" t="0" r="0" b="0"/>
              <a:pathLst>
                <a:path w="33035" h="110116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8782" y="63914"/>
                  </a:lnTo>
                  <a:lnTo>
                    <a:pt x="33034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91994" y="1750838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11011"/>
                  </a:moveTo>
                  <a:lnTo>
                    <a:pt x="29229" y="5166"/>
                  </a:lnTo>
                  <a:lnTo>
                    <a:pt x="42732" y="3444"/>
                  </a:lnTo>
                  <a:lnTo>
                    <a:pt x="56629" y="2296"/>
                  </a:lnTo>
                  <a:lnTo>
                    <a:pt x="70788" y="1531"/>
                  </a:lnTo>
                  <a:lnTo>
                    <a:pt x="106095" y="680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223237" y="1656401"/>
              <a:ext cx="142654" cy="168597"/>
            </a:xfrm>
            <a:custGeom>
              <a:avLst/>
              <a:gdLst/>
              <a:ahLst/>
              <a:cxnLst/>
              <a:rect l="0" t="0" r="0" b="0"/>
              <a:pathLst>
                <a:path w="142654" h="168597">
                  <a:moveTo>
                    <a:pt x="22023" y="6344"/>
                  </a:moveTo>
                  <a:lnTo>
                    <a:pt x="45406" y="499"/>
                  </a:lnTo>
                  <a:lnTo>
                    <a:pt x="57188" y="0"/>
                  </a:lnTo>
                  <a:lnTo>
                    <a:pt x="69936" y="891"/>
                  </a:lnTo>
                  <a:lnTo>
                    <a:pt x="83329" y="2709"/>
                  </a:lnTo>
                  <a:lnTo>
                    <a:pt x="95929" y="5144"/>
                  </a:lnTo>
                  <a:lnTo>
                    <a:pt x="107999" y="7991"/>
                  </a:lnTo>
                  <a:lnTo>
                    <a:pt x="119716" y="11113"/>
                  </a:lnTo>
                  <a:lnTo>
                    <a:pt x="125080" y="16864"/>
                  </a:lnTo>
                  <a:lnTo>
                    <a:pt x="126210" y="24369"/>
                  </a:lnTo>
                  <a:lnTo>
                    <a:pt x="124516" y="33043"/>
                  </a:lnTo>
                  <a:lnTo>
                    <a:pt x="118492" y="40049"/>
                  </a:lnTo>
                  <a:lnTo>
                    <a:pt x="109582" y="45943"/>
                  </a:lnTo>
                  <a:lnTo>
                    <a:pt x="98749" y="51096"/>
                  </a:lnTo>
                  <a:lnTo>
                    <a:pt x="86632" y="55755"/>
                  </a:lnTo>
                  <a:lnTo>
                    <a:pt x="73660" y="60084"/>
                  </a:lnTo>
                  <a:lnTo>
                    <a:pt x="35284" y="72023"/>
                  </a:lnTo>
                  <a:lnTo>
                    <a:pt x="23523" y="75824"/>
                  </a:lnTo>
                  <a:lnTo>
                    <a:pt x="21799" y="78358"/>
                  </a:lnTo>
                  <a:lnTo>
                    <a:pt x="26768" y="80047"/>
                  </a:lnTo>
                  <a:lnTo>
                    <a:pt x="36198" y="81173"/>
                  </a:lnTo>
                  <a:lnTo>
                    <a:pt x="47379" y="81924"/>
                  </a:lnTo>
                  <a:lnTo>
                    <a:pt x="59726" y="82424"/>
                  </a:lnTo>
                  <a:lnTo>
                    <a:pt x="72852" y="82758"/>
                  </a:lnTo>
                  <a:lnTo>
                    <a:pt x="86497" y="85427"/>
                  </a:lnTo>
                  <a:lnTo>
                    <a:pt x="100488" y="89654"/>
                  </a:lnTo>
                  <a:lnTo>
                    <a:pt x="114708" y="94919"/>
                  </a:lnTo>
                  <a:lnTo>
                    <a:pt x="125413" y="102099"/>
                  </a:lnTo>
                  <a:lnTo>
                    <a:pt x="133772" y="110557"/>
                  </a:lnTo>
                  <a:lnTo>
                    <a:pt x="140569" y="119865"/>
                  </a:lnTo>
                  <a:lnTo>
                    <a:pt x="142653" y="128518"/>
                  </a:lnTo>
                  <a:lnTo>
                    <a:pt x="141595" y="136734"/>
                  </a:lnTo>
                  <a:lnTo>
                    <a:pt x="138443" y="144658"/>
                  </a:lnTo>
                  <a:lnTo>
                    <a:pt x="132671" y="151164"/>
                  </a:lnTo>
                  <a:lnTo>
                    <a:pt x="125153" y="156725"/>
                  </a:lnTo>
                  <a:lnTo>
                    <a:pt x="116470" y="161656"/>
                  </a:lnTo>
                  <a:lnTo>
                    <a:pt x="105787" y="164943"/>
                  </a:lnTo>
                  <a:lnTo>
                    <a:pt x="93772" y="167134"/>
                  </a:lnTo>
                  <a:lnTo>
                    <a:pt x="80867" y="168596"/>
                  </a:lnTo>
                  <a:lnTo>
                    <a:pt x="67370" y="168346"/>
                  </a:lnTo>
                  <a:lnTo>
                    <a:pt x="53478" y="166956"/>
                  </a:lnTo>
                  <a:lnTo>
                    <a:pt x="0" y="1605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397626" y="1695780"/>
              <a:ext cx="111522" cy="120073"/>
            </a:xfrm>
            <a:custGeom>
              <a:avLst/>
              <a:gdLst/>
              <a:ahLst/>
              <a:cxnLst/>
              <a:rect l="0" t="0" r="0" b="0"/>
              <a:pathLst>
                <a:path w="111522" h="120073">
                  <a:moveTo>
                    <a:pt x="34831" y="44046"/>
                  </a:moveTo>
                  <a:lnTo>
                    <a:pt x="23139" y="55737"/>
                  </a:lnTo>
                  <a:lnTo>
                    <a:pt x="17248" y="62852"/>
                  </a:lnTo>
                  <a:lnTo>
                    <a:pt x="10874" y="71265"/>
                  </a:lnTo>
                  <a:lnTo>
                    <a:pt x="4178" y="80545"/>
                  </a:lnTo>
                  <a:lnTo>
                    <a:pt x="937" y="90402"/>
                  </a:lnTo>
                  <a:lnTo>
                    <a:pt x="0" y="100644"/>
                  </a:lnTo>
                  <a:lnTo>
                    <a:pt x="598" y="111142"/>
                  </a:lnTo>
                  <a:lnTo>
                    <a:pt x="7115" y="116917"/>
                  </a:lnTo>
                  <a:lnTo>
                    <a:pt x="17577" y="119544"/>
                  </a:lnTo>
                  <a:lnTo>
                    <a:pt x="30669" y="120072"/>
                  </a:lnTo>
                  <a:lnTo>
                    <a:pt x="44292" y="119200"/>
                  </a:lnTo>
                  <a:lnTo>
                    <a:pt x="58267" y="117395"/>
                  </a:lnTo>
                  <a:lnTo>
                    <a:pt x="72478" y="114969"/>
                  </a:lnTo>
                  <a:lnTo>
                    <a:pt x="84399" y="109680"/>
                  </a:lnTo>
                  <a:lnTo>
                    <a:pt x="94794" y="102484"/>
                  </a:lnTo>
                  <a:lnTo>
                    <a:pt x="104170" y="94016"/>
                  </a:lnTo>
                  <a:lnTo>
                    <a:pt x="109198" y="83477"/>
                  </a:lnTo>
                  <a:lnTo>
                    <a:pt x="111326" y="71557"/>
                  </a:lnTo>
                  <a:lnTo>
                    <a:pt x="111521" y="58716"/>
                  </a:lnTo>
                  <a:lnTo>
                    <a:pt x="107981" y="47709"/>
                  </a:lnTo>
                  <a:lnTo>
                    <a:pt x="101950" y="37923"/>
                  </a:lnTo>
                  <a:lnTo>
                    <a:pt x="94259" y="28953"/>
                  </a:lnTo>
                  <a:lnTo>
                    <a:pt x="85461" y="21749"/>
                  </a:lnTo>
                  <a:lnTo>
                    <a:pt x="75925" y="15723"/>
                  </a:lnTo>
                  <a:lnTo>
                    <a:pt x="348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542572" y="1728815"/>
              <a:ext cx="106040" cy="90220"/>
            </a:xfrm>
            <a:custGeom>
              <a:avLst/>
              <a:gdLst/>
              <a:ahLst/>
              <a:cxnLst/>
              <a:rect l="0" t="0" r="0" b="0"/>
              <a:pathLst>
                <a:path w="106040" h="90220">
                  <a:moveTo>
                    <a:pt x="33035" y="11011"/>
                  </a:moveTo>
                  <a:lnTo>
                    <a:pt x="21344" y="28548"/>
                  </a:lnTo>
                  <a:lnTo>
                    <a:pt x="17900" y="38608"/>
                  </a:lnTo>
                  <a:lnTo>
                    <a:pt x="15604" y="50208"/>
                  </a:lnTo>
                  <a:lnTo>
                    <a:pt x="14073" y="62836"/>
                  </a:lnTo>
                  <a:lnTo>
                    <a:pt x="16723" y="72478"/>
                  </a:lnTo>
                  <a:lnTo>
                    <a:pt x="22161" y="80130"/>
                  </a:lnTo>
                  <a:lnTo>
                    <a:pt x="29456" y="86455"/>
                  </a:lnTo>
                  <a:lnTo>
                    <a:pt x="40437" y="89447"/>
                  </a:lnTo>
                  <a:lnTo>
                    <a:pt x="53875" y="90219"/>
                  </a:lnTo>
                  <a:lnTo>
                    <a:pt x="68952" y="89510"/>
                  </a:lnTo>
                  <a:lnTo>
                    <a:pt x="81450" y="86590"/>
                  </a:lnTo>
                  <a:lnTo>
                    <a:pt x="92228" y="82197"/>
                  </a:lnTo>
                  <a:lnTo>
                    <a:pt x="101861" y="76821"/>
                  </a:lnTo>
                  <a:lnTo>
                    <a:pt x="105837" y="69566"/>
                  </a:lnTo>
                  <a:lnTo>
                    <a:pt x="106039" y="61060"/>
                  </a:lnTo>
                  <a:lnTo>
                    <a:pt x="103728" y="51718"/>
                  </a:lnTo>
                  <a:lnTo>
                    <a:pt x="98516" y="43043"/>
                  </a:lnTo>
                  <a:lnTo>
                    <a:pt x="91371" y="34813"/>
                  </a:lnTo>
                  <a:lnTo>
                    <a:pt x="82937" y="26879"/>
                  </a:lnTo>
                  <a:lnTo>
                    <a:pt x="72421" y="20366"/>
                  </a:lnTo>
                  <a:lnTo>
                    <a:pt x="60516" y="1480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652688" y="1592373"/>
              <a:ext cx="154163" cy="122540"/>
            </a:xfrm>
            <a:custGeom>
              <a:avLst/>
              <a:gdLst/>
              <a:ahLst/>
              <a:cxnLst/>
              <a:rect l="0" t="0" r="0" b="0"/>
              <a:pathLst>
                <a:path w="154163" h="122540">
                  <a:moveTo>
                    <a:pt x="0" y="26326"/>
                  </a:moveTo>
                  <a:lnTo>
                    <a:pt x="11691" y="14635"/>
                  </a:lnTo>
                  <a:lnTo>
                    <a:pt x="18806" y="9967"/>
                  </a:lnTo>
                  <a:lnTo>
                    <a:pt x="27219" y="5632"/>
                  </a:lnTo>
                  <a:lnTo>
                    <a:pt x="36499" y="1519"/>
                  </a:lnTo>
                  <a:lnTo>
                    <a:pt x="46356" y="0"/>
                  </a:lnTo>
                  <a:lnTo>
                    <a:pt x="56597" y="211"/>
                  </a:lnTo>
                  <a:lnTo>
                    <a:pt x="67096" y="1575"/>
                  </a:lnTo>
                  <a:lnTo>
                    <a:pt x="76542" y="4931"/>
                  </a:lnTo>
                  <a:lnTo>
                    <a:pt x="85286" y="9616"/>
                  </a:lnTo>
                  <a:lnTo>
                    <a:pt x="93562" y="15186"/>
                  </a:lnTo>
                  <a:lnTo>
                    <a:pt x="97857" y="23793"/>
                  </a:lnTo>
                  <a:lnTo>
                    <a:pt x="99496" y="34426"/>
                  </a:lnTo>
                  <a:lnTo>
                    <a:pt x="99365" y="46408"/>
                  </a:lnTo>
                  <a:lnTo>
                    <a:pt x="95608" y="56843"/>
                  </a:lnTo>
                  <a:lnTo>
                    <a:pt x="89432" y="66247"/>
                  </a:lnTo>
                  <a:lnTo>
                    <a:pt x="81644" y="74963"/>
                  </a:lnTo>
                  <a:lnTo>
                    <a:pt x="72782" y="83221"/>
                  </a:lnTo>
                  <a:lnTo>
                    <a:pt x="63203" y="91173"/>
                  </a:lnTo>
                  <a:lnTo>
                    <a:pt x="53147" y="98922"/>
                  </a:lnTo>
                  <a:lnTo>
                    <a:pt x="42773" y="105311"/>
                  </a:lnTo>
                  <a:lnTo>
                    <a:pt x="32186" y="110793"/>
                  </a:lnTo>
                  <a:lnTo>
                    <a:pt x="21457" y="115672"/>
                  </a:lnTo>
                  <a:lnTo>
                    <a:pt x="20422" y="118925"/>
                  </a:lnTo>
                  <a:lnTo>
                    <a:pt x="25850" y="121093"/>
                  </a:lnTo>
                  <a:lnTo>
                    <a:pt x="35586" y="122539"/>
                  </a:lnTo>
                  <a:lnTo>
                    <a:pt x="46971" y="122279"/>
                  </a:lnTo>
                  <a:lnTo>
                    <a:pt x="59454" y="120882"/>
                  </a:lnTo>
                  <a:lnTo>
                    <a:pt x="72671" y="118728"/>
                  </a:lnTo>
                  <a:lnTo>
                    <a:pt x="87599" y="117291"/>
                  </a:lnTo>
                  <a:lnTo>
                    <a:pt x="103669" y="116334"/>
                  </a:lnTo>
                  <a:lnTo>
                    <a:pt x="154162" y="1144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894942" y="1750838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51176" y="0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905954" y="1805895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093150" y="1547306"/>
            <a:ext cx="429452" cy="335671"/>
            <a:chOff x="2093150" y="1547306"/>
            <a:chExt cx="429452" cy="335671"/>
          </a:xfrm>
        </p:grpSpPr>
        <p:sp>
          <p:nvSpPr>
            <p:cNvPr id="113" name="Freeform 112"/>
            <p:cNvSpPr/>
            <p:nvPr/>
          </p:nvSpPr>
          <p:spPr>
            <a:xfrm>
              <a:off x="2126185" y="1761849"/>
              <a:ext cx="187198" cy="121128"/>
            </a:xfrm>
            <a:custGeom>
              <a:avLst/>
              <a:gdLst/>
              <a:ahLst/>
              <a:cxnLst/>
              <a:rect l="0" t="0" r="0" b="0"/>
              <a:pathLst>
                <a:path w="187198" h="121128">
                  <a:moveTo>
                    <a:pt x="0" y="0"/>
                  </a:moveTo>
                  <a:lnTo>
                    <a:pt x="23383" y="17537"/>
                  </a:lnTo>
                  <a:lnTo>
                    <a:pt x="35165" y="25150"/>
                  </a:lnTo>
                  <a:lnTo>
                    <a:pt x="47913" y="32672"/>
                  </a:lnTo>
                  <a:lnTo>
                    <a:pt x="61306" y="40134"/>
                  </a:lnTo>
                  <a:lnTo>
                    <a:pt x="72682" y="47556"/>
                  </a:lnTo>
                  <a:lnTo>
                    <a:pt x="82713" y="54950"/>
                  </a:lnTo>
                  <a:lnTo>
                    <a:pt x="91847" y="62327"/>
                  </a:lnTo>
                  <a:lnTo>
                    <a:pt x="101607" y="69692"/>
                  </a:lnTo>
                  <a:lnTo>
                    <a:pt x="122240" y="84401"/>
                  </a:lnTo>
                  <a:lnTo>
                    <a:pt x="143645" y="99095"/>
                  </a:lnTo>
                  <a:lnTo>
                    <a:pt x="18719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093150" y="1750838"/>
              <a:ext cx="165175" cy="121128"/>
            </a:xfrm>
            <a:custGeom>
              <a:avLst/>
              <a:gdLst/>
              <a:ahLst/>
              <a:cxnLst/>
              <a:rect l="0" t="0" r="0" b="0"/>
              <a:pathLst>
                <a:path w="165175" h="121128">
                  <a:moveTo>
                    <a:pt x="165174" y="0"/>
                  </a:moveTo>
                  <a:lnTo>
                    <a:pt x="153483" y="11691"/>
                  </a:lnTo>
                  <a:lnTo>
                    <a:pt x="145145" y="17582"/>
                  </a:lnTo>
                  <a:lnTo>
                    <a:pt x="134692" y="23956"/>
                  </a:lnTo>
                  <a:lnTo>
                    <a:pt x="122830" y="30653"/>
                  </a:lnTo>
                  <a:lnTo>
                    <a:pt x="111251" y="38788"/>
                  </a:lnTo>
                  <a:lnTo>
                    <a:pt x="99861" y="47882"/>
                  </a:lnTo>
                  <a:lnTo>
                    <a:pt x="88597" y="57614"/>
                  </a:lnTo>
                  <a:lnTo>
                    <a:pt x="78641" y="66550"/>
                  </a:lnTo>
                  <a:lnTo>
                    <a:pt x="61053" y="83004"/>
                  </a:lnTo>
                  <a:lnTo>
                    <a:pt x="51714" y="89594"/>
                  </a:lnTo>
                  <a:lnTo>
                    <a:pt x="41817" y="95211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346416" y="1547306"/>
              <a:ext cx="176186" cy="123588"/>
            </a:xfrm>
            <a:custGeom>
              <a:avLst/>
              <a:gdLst/>
              <a:ahLst/>
              <a:cxnLst/>
              <a:rect l="0" t="0" r="0" b="0"/>
              <a:pathLst>
                <a:path w="176186" h="123588">
                  <a:moveTo>
                    <a:pt x="0" y="16335"/>
                  </a:moveTo>
                  <a:lnTo>
                    <a:pt x="23383" y="10489"/>
                  </a:lnTo>
                  <a:lnTo>
                    <a:pt x="33941" y="7544"/>
                  </a:lnTo>
                  <a:lnTo>
                    <a:pt x="55461" y="1009"/>
                  </a:lnTo>
                  <a:lnTo>
                    <a:pt x="66338" y="0"/>
                  </a:lnTo>
                  <a:lnTo>
                    <a:pt x="77260" y="551"/>
                  </a:lnTo>
                  <a:lnTo>
                    <a:pt x="88212" y="2142"/>
                  </a:lnTo>
                  <a:lnTo>
                    <a:pt x="94290" y="6873"/>
                  </a:lnTo>
                  <a:lnTo>
                    <a:pt x="97118" y="13698"/>
                  </a:lnTo>
                  <a:lnTo>
                    <a:pt x="97780" y="21918"/>
                  </a:lnTo>
                  <a:lnTo>
                    <a:pt x="95775" y="31068"/>
                  </a:lnTo>
                  <a:lnTo>
                    <a:pt x="91990" y="40839"/>
                  </a:lnTo>
                  <a:lnTo>
                    <a:pt x="87021" y="51024"/>
                  </a:lnTo>
                  <a:lnTo>
                    <a:pt x="81261" y="60261"/>
                  </a:lnTo>
                  <a:lnTo>
                    <a:pt x="74973" y="68865"/>
                  </a:lnTo>
                  <a:lnTo>
                    <a:pt x="68335" y="77049"/>
                  </a:lnTo>
                  <a:lnTo>
                    <a:pt x="61462" y="84952"/>
                  </a:lnTo>
                  <a:lnTo>
                    <a:pt x="54434" y="92667"/>
                  </a:lnTo>
                  <a:lnTo>
                    <a:pt x="47301" y="100258"/>
                  </a:lnTo>
                  <a:lnTo>
                    <a:pt x="47440" y="106542"/>
                  </a:lnTo>
                  <a:lnTo>
                    <a:pt x="52426" y="111955"/>
                  </a:lnTo>
                  <a:lnTo>
                    <a:pt x="60645" y="116787"/>
                  </a:lnTo>
                  <a:lnTo>
                    <a:pt x="71018" y="120008"/>
                  </a:lnTo>
                  <a:lnTo>
                    <a:pt x="82827" y="122156"/>
                  </a:lnTo>
                  <a:lnTo>
                    <a:pt x="95594" y="123587"/>
                  </a:lnTo>
                  <a:lnTo>
                    <a:pt x="110223" y="123318"/>
                  </a:lnTo>
                  <a:lnTo>
                    <a:pt x="126092" y="121915"/>
                  </a:lnTo>
                  <a:lnTo>
                    <a:pt x="176185" y="115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27620" y="1860953"/>
            <a:ext cx="235820" cy="22024"/>
            <a:chOff x="227620" y="1860953"/>
            <a:chExt cx="235820" cy="22024"/>
          </a:xfrm>
        </p:grpSpPr>
        <p:sp>
          <p:nvSpPr>
            <p:cNvPr id="117" name="Freeform 116"/>
            <p:cNvSpPr/>
            <p:nvPr/>
          </p:nvSpPr>
          <p:spPr>
            <a:xfrm>
              <a:off x="298266" y="1882976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27620" y="1860953"/>
              <a:ext cx="235820" cy="22024"/>
            </a:xfrm>
            <a:custGeom>
              <a:avLst/>
              <a:gdLst/>
              <a:ahLst/>
              <a:cxnLst/>
              <a:rect l="0" t="0" r="0" b="0"/>
              <a:pathLst>
                <a:path w="235820" h="22024">
                  <a:moveTo>
                    <a:pt x="26600" y="22023"/>
                  </a:moveTo>
                  <a:lnTo>
                    <a:pt x="3217" y="22023"/>
                  </a:lnTo>
                  <a:lnTo>
                    <a:pt x="0" y="20800"/>
                  </a:lnTo>
                  <a:lnTo>
                    <a:pt x="1525" y="18761"/>
                  </a:lnTo>
                  <a:lnTo>
                    <a:pt x="6213" y="16178"/>
                  </a:lnTo>
                  <a:lnTo>
                    <a:pt x="14232" y="14456"/>
                  </a:lnTo>
                  <a:lnTo>
                    <a:pt x="24472" y="13308"/>
                  </a:lnTo>
                  <a:lnTo>
                    <a:pt x="36193" y="12542"/>
                  </a:lnTo>
                  <a:lnTo>
                    <a:pt x="48901" y="12032"/>
                  </a:lnTo>
                  <a:lnTo>
                    <a:pt x="76071" y="11465"/>
                  </a:lnTo>
                  <a:lnTo>
                    <a:pt x="90169" y="10091"/>
                  </a:lnTo>
                  <a:lnTo>
                    <a:pt x="104461" y="7951"/>
                  </a:lnTo>
                  <a:lnTo>
                    <a:pt x="118883" y="5301"/>
                  </a:lnTo>
                  <a:lnTo>
                    <a:pt x="133391" y="3534"/>
                  </a:lnTo>
                  <a:lnTo>
                    <a:pt x="147958" y="2356"/>
                  </a:lnTo>
                  <a:lnTo>
                    <a:pt x="162563" y="1571"/>
                  </a:lnTo>
                  <a:lnTo>
                    <a:pt x="191842" y="698"/>
                  </a:lnTo>
                  <a:lnTo>
                    <a:pt x="2358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11069" y="2142951"/>
            <a:ext cx="539568" cy="194237"/>
            <a:chOff x="111069" y="2142951"/>
            <a:chExt cx="539568" cy="194237"/>
          </a:xfrm>
        </p:grpSpPr>
        <p:sp>
          <p:nvSpPr>
            <p:cNvPr id="120" name="Freeform 119"/>
            <p:cNvSpPr/>
            <p:nvPr/>
          </p:nvSpPr>
          <p:spPr>
            <a:xfrm>
              <a:off x="111069" y="2146138"/>
              <a:ext cx="121129" cy="191050"/>
            </a:xfrm>
            <a:custGeom>
              <a:avLst/>
              <a:gdLst/>
              <a:ahLst/>
              <a:cxnLst/>
              <a:rect l="0" t="0" r="0" b="0"/>
              <a:pathLst>
                <a:path w="121129" h="191050">
                  <a:moveTo>
                    <a:pt x="0" y="45162"/>
                  </a:moveTo>
                  <a:lnTo>
                    <a:pt x="5846" y="27625"/>
                  </a:lnTo>
                  <a:lnTo>
                    <a:pt x="10015" y="20012"/>
                  </a:lnTo>
                  <a:lnTo>
                    <a:pt x="15241" y="12490"/>
                  </a:lnTo>
                  <a:lnTo>
                    <a:pt x="21173" y="5028"/>
                  </a:lnTo>
                  <a:lnTo>
                    <a:pt x="30021" y="1277"/>
                  </a:lnTo>
                  <a:lnTo>
                    <a:pt x="40814" y="0"/>
                  </a:lnTo>
                  <a:lnTo>
                    <a:pt x="52903" y="372"/>
                  </a:lnTo>
                  <a:lnTo>
                    <a:pt x="64633" y="1843"/>
                  </a:lnTo>
                  <a:lnTo>
                    <a:pt x="76123" y="4048"/>
                  </a:lnTo>
                  <a:lnTo>
                    <a:pt x="87454" y="6741"/>
                  </a:lnTo>
                  <a:lnTo>
                    <a:pt x="93785" y="13430"/>
                  </a:lnTo>
                  <a:lnTo>
                    <a:pt x="96781" y="22784"/>
                  </a:lnTo>
                  <a:lnTo>
                    <a:pt x="97556" y="33914"/>
                  </a:lnTo>
                  <a:lnTo>
                    <a:pt x="94402" y="46228"/>
                  </a:lnTo>
                  <a:lnTo>
                    <a:pt x="88628" y="59331"/>
                  </a:lnTo>
                  <a:lnTo>
                    <a:pt x="81109" y="72961"/>
                  </a:lnTo>
                  <a:lnTo>
                    <a:pt x="74872" y="85718"/>
                  </a:lnTo>
                  <a:lnTo>
                    <a:pt x="69491" y="97893"/>
                  </a:lnTo>
                  <a:lnTo>
                    <a:pt x="64680" y="109680"/>
                  </a:lnTo>
                  <a:lnTo>
                    <a:pt x="59026" y="119985"/>
                  </a:lnTo>
                  <a:lnTo>
                    <a:pt x="52809" y="129302"/>
                  </a:lnTo>
                  <a:lnTo>
                    <a:pt x="46218" y="137961"/>
                  </a:lnTo>
                  <a:lnTo>
                    <a:pt x="40600" y="147404"/>
                  </a:lnTo>
                  <a:lnTo>
                    <a:pt x="35631" y="157370"/>
                  </a:lnTo>
                  <a:lnTo>
                    <a:pt x="31095" y="167684"/>
                  </a:lnTo>
                  <a:lnTo>
                    <a:pt x="31742" y="175784"/>
                  </a:lnTo>
                  <a:lnTo>
                    <a:pt x="35844" y="182407"/>
                  </a:lnTo>
                  <a:lnTo>
                    <a:pt x="42248" y="188046"/>
                  </a:lnTo>
                  <a:lnTo>
                    <a:pt x="50189" y="190582"/>
                  </a:lnTo>
                  <a:lnTo>
                    <a:pt x="59153" y="191049"/>
                  </a:lnTo>
                  <a:lnTo>
                    <a:pt x="68800" y="190137"/>
                  </a:lnTo>
                  <a:lnTo>
                    <a:pt x="78901" y="188305"/>
                  </a:lnTo>
                  <a:lnTo>
                    <a:pt x="89306" y="185861"/>
                  </a:lnTo>
                  <a:lnTo>
                    <a:pt x="121128" y="166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72319" y="2142951"/>
              <a:ext cx="103029" cy="176328"/>
            </a:xfrm>
            <a:custGeom>
              <a:avLst/>
              <a:gdLst/>
              <a:ahLst/>
              <a:cxnLst/>
              <a:rect l="0" t="0" r="0" b="0"/>
              <a:pathLst>
                <a:path w="103029" h="176328">
                  <a:moveTo>
                    <a:pt x="14935" y="26326"/>
                  </a:moveTo>
                  <a:lnTo>
                    <a:pt x="26627" y="14635"/>
                  </a:lnTo>
                  <a:lnTo>
                    <a:pt x="33741" y="9967"/>
                  </a:lnTo>
                  <a:lnTo>
                    <a:pt x="42155" y="5632"/>
                  </a:lnTo>
                  <a:lnTo>
                    <a:pt x="51434" y="1519"/>
                  </a:lnTo>
                  <a:lnTo>
                    <a:pt x="62515" y="0"/>
                  </a:lnTo>
                  <a:lnTo>
                    <a:pt x="74796" y="211"/>
                  </a:lnTo>
                  <a:lnTo>
                    <a:pt x="87877" y="1575"/>
                  </a:lnTo>
                  <a:lnTo>
                    <a:pt x="95374" y="7378"/>
                  </a:lnTo>
                  <a:lnTo>
                    <a:pt x="99149" y="16141"/>
                  </a:lnTo>
                  <a:lnTo>
                    <a:pt x="100442" y="26877"/>
                  </a:lnTo>
                  <a:lnTo>
                    <a:pt x="98857" y="37705"/>
                  </a:lnTo>
                  <a:lnTo>
                    <a:pt x="95353" y="48594"/>
                  </a:lnTo>
                  <a:lnTo>
                    <a:pt x="90570" y="59524"/>
                  </a:lnTo>
                  <a:lnTo>
                    <a:pt x="84935" y="70481"/>
                  </a:lnTo>
                  <a:lnTo>
                    <a:pt x="78731" y="81456"/>
                  </a:lnTo>
                  <a:lnTo>
                    <a:pt x="72148" y="92444"/>
                  </a:lnTo>
                  <a:lnTo>
                    <a:pt x="65312" y="102216"/>
                  </a:lnTo>
                  <a:lnTo>
                    <a:pt x="58308" y="111177"/>
                  </a:lnTo>
                  <a:lnTo>
                    <a:pt x="51191" y="119599"/>
                  </a:lnTo>
                  <a:lnTo>
                    <a:pt x="44000" y="127660"/>
                  </a:lnTo>
                  <a:lnTo>
                    <a:pt x="29484" y="143142"/>
                  </a:lnTo>
                  <a:lnTo>
                    <a:pt x="20964" y="150697"/>
                  </a:lnTo>
                  <a:lnTo>
                    <a:pt x="11614" y="158180"/>
                  </a:lnTo>
                  <a:lnTo>
                    <a:pt x="1709" y="165616"/>
                  </a:lnTo>
                  <a:lnTo>
                    <a:pt x="0" y="170573"/>
                  </a:lnTo>
                  <a:lnTo>
                    <a:pt x="3755" y="173878"/>
                  </a:lnTo>
                  <a:lnTo>
                    <a:pt x="11153" y="176081"/>
                  </a:lnTo>
                  <a:lnTo>
                    <a:pt x="20978" y="176327"/>
                  </a:lnTo>
                  <a:lnTo>
                    <a:pt x="103028" y="1694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62760" y="2169277"/>
              <a:ext cx="111341" cy="143151"/>
            </a:xfrm>
            <a:custGeom>
              <a:avLst/>
              <a:gdLst/>
              <a:ahLst/>
              <a:cxnLst/>
              <a:rect l="0" t="0" r="0" b="0"/>
              <a:pathLst>
                <a:path w="111341" h="143151">
                  <a:moveTo>
                    <a:pt x="11691" y="0"/>
                  </a:moveTo>
                  <a:lnTo>
                    <a:pt x="11691" y="23382"/>
                  </a:lnTo>
                  <a:lnTo>
                    <a:pt x="9244" y="32718"/>
                  </a:lnTo>
                  <a:lnTo>
                    <a:pt x="5166" y="41388"/>
                  </a:lnTo>
                  <a:lnTo>
                    <a:pt x="0" y="49615"/>
                  </a:lnTo>
                  <a:lnTo>
                    <a:pt x="1450" y="56323"/>
                  </a:lnTo>
                  <a:lnTo>
                    <a:pt x="7311" y="62019"/>
                  </a:lnTo>
                  <a:lnTo>
                    <a:pt x="16112" y="67040"/>
                  </a:lnTo>
                  <a:lnTo>
                    <a:pt x="26873" y="70387"/>
                  </a:lnTo>
                  <a:lnTo>
                    <a:pt x="38942" y="72618"/>
                  </a:lnTo>
                  <a:lnTo>
                    <a:pt x="51881" y="74106"/>
                  </a:lnTo>
                  <a:lnTo>
                    <a:pt x="64178" y="76321"/>
                  </a:lnTo>
                  <a:lnTo>
                    <a:pt x="76047" y="79021"/>
                  </a:lnTo>
                  <a:lnTo>
                    <a:pt x="87629" y="82045"/>
                  </a:lnTo>
                  <a:lnTo>
                    <a:pt x="96575" y="87731"/>
                  </a:lnTo>
                  <a:lnTo>
                    <a:pt x="103762" y="95193"/>
                  </a:lnTo>
                  <a:lnTo>
                    <a:pt x="109777" y="103838"/>
                  </a:lnTo>
                  <a:lnTo>
                    <a:pt x="111340" y="112048"/>
                  </a:lnTo>
                  <a:lnTo>
                    <a:pt x="109935" y="119968"/>
                  </a:lnTo>
                  <a:lnTo>
                    <a:pt x="106551" y="127696"/>
                  </a:lnTo>
                  <a:lnTo>
                    <a:pt x="98178" y="132847"/>
                  </a:lnTo>
                  <a:lnTo>
                    <a:pt x="86478" y="136282"/>
                  </a:lnTo>
                  <a:lnTo>
                    <a:pt x="2270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85463" y="2158719"/>
              <a:ext cx="165174" cy="10559"/>
            </a:xfrm>
            <a:custGeom>
              <a:avLst/>
              <a:gdLst/>
              <a:ahLst/>
              <a:cxnLst/>
              <a:rect l="0" t="0" r="0" b="0"/>
              <a:pathLst>
                <a:path w="165174" h="10559">
                  <a:moveTo>
                    <a:pt x="0" y="10558"/>
                  </a:moveTo>
                  <a:lnTo>
                    <a:pt x="17536" y="4712"/>
                  </a:lnTo>
                  <a:lnTo>
                    <a:pt x="27596" y="2990"/>
                  </a:lnTo>
                  <a:lnTo>
                    <a:pt x="39197" y="1842"/>
                  </a:lnTo>
                  <a:lnTo>
                    <a:pt x="51825" y="1077"/>
                  </a:lnTo>
                  <a:lnTo>
                    <a:pt x="78907" y="227"/>
                  </a:lnTo>
                  <a:lnTo>
                    <a:pt x="92980" y="0"/>
                  </a:lnTo>
                  <a:lnTo>
                    <a:pt x="107256" y="1072"/>
                  </a:lnTo>
                  <a:lnTo>
                    <a:pt x="121668" y="3011"/>
                  </a:lnTo>
                  <a:lnTo>
                    <a:pt x="165173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85789" y="2026127"/>
            <a:ext cx="2090079" cy="366627"/>
            <a:chOff x="685789" y="2026127"/>
            <a:chExt cx="2090079" cy="366627"/>
          </a:xfrm>
        </p:grpSpPr>
        <p:sp>
          <p:nvSpPr>
            <p:cNvPr id="125" name="Freeform 124"/>
            <p:cNvSpPr/>
            <p:nvPr/>
          </p:nvSpPr>
          <p:spPr>
            <a:xfrm>
              <a:off x="685789" y="2147254"/>
              <a:ext cx="108675" cy="159741"/>
            </a:xfrm>
            <a:custGeom>
              <a:avLst/>
              <a:gdLst/>
              <a:ahLst/>
              <a:cxnLst/>
              <a:rect l="0" t="0" r="0" b="0"/>
              <a:pathLst>
                <a:path w="108675" h="159741">
                  <a:moveTo>
                    <a:pt x="30916" y="0"/>
                  </a:moveTo>
                  <a:lnTo>
                    <a:pt x="5032" y="77654"/>
                  </a:lnTo>
                  <a:lnTo>
                    <a:pt x="2648" y="89698"/>
                  </a:lnTo>
                  <a:lnTo>
                    <a:pt x="1059" y="102621"/>
                  </a:lnTo>
                  <a:lnTo>
                    <a:pt x="0" y="116131"/>
                  </a:lnTo>
                  <a:lnTo>
                    <a:pt x="1741" y="127584"/>
                  </a:lnTo>
                  <a:lnTo>
                    <a:pt x="5349" y="137667"/>
                  </a:lnTo>
                  <a:lnTo>
                    <a:pt x="10201" y="146836"/>
                  </a:lnTo>
                  <a:lnTo>
                    <a:pt x="19553" y="152948"/>
                  </a:lnTo>
                  <a:lnTo>
                    <a:pt x="31905" y="157023"/>
                  </a:lnTo>
                  <a:lnTo>
                    <a:pt x="46258" y="159740"/>
                  </a:lnTo>
                  <a:lnTo>
                    <a:pt x="58273" y="157881"/>
                  </a:lnTo>
                  <a:lnTo>
                    <a:pt x="68730" y="152970"/>
                  </a:lnTo>
                  <a:lnTo>
                    <a:pt x="78149" y="146026"/>
                  </a:lnTo>
                  <a:lnTo>
                    <a:pt x="86875" y="137727"/>
                  </a:lnTo>
                  <a:lnTo>
                    <a:pt x="95139" y="128523"/>
                  </a:lnTo>
                  <a:lnTo>
                    <a:pt x="103096" y="118716"/>
                  </a:lnTo>
                  <a:lnTo>
                    <a:pt x="107176" y="107285"/>
                  </a:lnTo>
                  <a:lnTo>
                    <a:pt x="108674" y="94770"/>
                  </a:lnTo>
                  <a:lnTo>
                    <a:pt x="108448" y="81533"/>
                  </a:lnTo>
                  <a:lnTo>
                    <a:pt x="105851" y="69037"/>
                  </a:lnTo>
                  <a:lnTo>
                    <a:pt x="101672" y="57036"/>
                  </a:lnTo>
                  <a:lnTo>
                    <a:pt x="96440" y="45365"/>
                  </a:lnTo>
                  <a:lnTo>
                    <a:pt x="86834" y="37584"/>
                  </a:lnTo>
                  <a:lnTo>
                    <a:pt x="74312" y="32397"/>
                  </a:lnTo>
                  <a:lnTo>
                    <a:pt x="30916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34345" y="2147254"/>
              <a:ext cx="149194" cy="143508"/>
            </a:xfrm>
            <a:custGeom>
              <a:avLst/>
              <a:gdLst/>
              <a:ahLst/>
              <a:cxnLst/>
              <a:rect l="0" t="0" r="0" b="0"/>
              <a:pathLst>
                <a:path w="149194" h="143508">
                  <a:moveTo>
                    <a:pt x="58545" y="22023"/>
                  </a:moveTo>
                  <a:lnTo>
                    <a:pt x="41008" y="33714"/>
                  </a:lnTo>
                  <a:lnTo>
                    <a:pt x="33395" y="39605"/>
                  </a:lnTo>
                  <a:lnTo>
                    <a:pt x="25873" y="45980"/>
                  </a:lnTo>
                  <a:lnTo>
                    <a:pt x="18411" y="52676"/>
                  </a:lnTo>
                  <a:lnTo>
                    <a:pt x="12213" y="60811"/>
                  </a:lnTo>
                  <a:lnTo>
                    <a:pt x="6858" y="69905"/>
                  </a:lnTo>
                  <a:lnTo>
                    <a:pt x="2064" y="79638"/>
                  </a:lnTo>
                  <a:lnTo>
                    <a:pt x="91" y="89797"/>
                  </a:lnTo>
                  <a:lnTo>
                    <a:pt x="0" y="100240"/>
                  </a:lnTo>
                  <a:lnTo>
                    <a:pt x="1162" y="110873"/>
                  </a:lnTo>
                  <a:lnTo>
                    <a:pt x="6831" y="120409"/>
                  </a:lnTo>
                  <a:lnTo>
                    <a:pt x="15505" y="129213"/>
                  </a:lnTo>
                  <a:lnTo>
                    <a:pt x="26181" y="137529"/>
                  </a:lnTo>
                  <a:lnTo>
                    <a:pt x="36969" y="141850"/>
                  </a:lnTo>
                  <a:lnTo>
                    <a:pt x="47832" y="143507"/>
                  </a:lnTo>
                  <a:lnTo>
                    <a:pt x="58744" y="143388"/>
                  </a:lnTo>
                  <a:lnTo>
                    <a:pt x="69689" y="142085"/>
                  </a:lnTo>
                  <a:lnTo>
                    <a:pt x="80657" y="139993"/>
                  </a:lnTo>
                  <a:lnTo>
                    <a:pt x="91639" y="137375"/>
                  </a:lnTo>
                  <a:lnTo>
                    <a:pt x="102631" y="131959"/>
                  </a:lnTo>
                  <a:lnTo>
                    <a:pt x="113629" y="124678"/>
                  </a:lnTo>
                  <a:lnTo>
                    <a:pt x="124632" y="116153"/>
                  </a:lnTo>
                  <a:lnTo>
                    <a:pt x="133191" y="106800"/>
                  </a:lnTo>
                  <a:lnTo>
                    <a:pt x="140120" y="96893"/>
                  </a:lnTo>
                  <a:lnTo>
                    <a:pt x="145963" y="86619"/>
                  </a:lnTo>
                  <a:lnTo>
                    <a:pt x="148635" y="76098"/>
                  </a:lnTo>
                  <a:lnTo>
                    <a:pt x="149193" y="65414"/>
                  </a:lnTo>
                  <a:lnTo>
                    <a:pt x="148341" y="54621"/>
                  </a:lnTo>
                  <a:lnTo>
                    <a:pt x="145326" y="43755"/>
                  </a:lnTo>
                  <a:lnTo>
                    <a:pt x="140869" y="32841"/>
                  </a:lnTo>
                  <a:lnTo>
                    <a:pt x="1025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201214" y="2147254"/>
              <a:ext cx="11013" cy="187197"/>
            </a:xfrm>
            <a:custGeom>
              <a:avLst/>
              <a:gdLst/>
              <a:ahLst/>
              <a:cxnLst/>
              <a:rect l="0" t="0" r="0" b="0"/>
              <a:pathLst>
                <a:path w="11013" h="187197">
                  <a:moveTo>
                    <a:pt x="0" y="0"/>
                  </a:moveTo>
                  <a:lnTo>
                    <a:pt x="0" y="61306"/>
                  </a:lnTo>
                  <a:lnTo>
                    <a:pt x="1223" y="75129"/>
                  </a:lnTo>
                  <a:lnTo>
                    <a:pt x="3263" y="89238"/>
                  </a:lnTo>
                  <a:lnTo>
                    <a:pt x="5846" y="103538"/>
                  </a:lnTo>
                  <a:lnTo>
                    <a:pt x="7568" y="117966"/>
                  </a:lnTo>
                  <a:lnTo>
                    <a:pt x="8716" y="132478"/>
                  </a:lnTo>
                  <a:lnTo>
                    <a:pt x="11012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146156" y="2258050"/>
              <a:ext cx="143151" cy="10332"/>
            </a:xfrm>
            <a:custGeom>
              <a:avLst/>
              <a:gdLst/>
              <a:ahLst/>
              <a:cxnLst/>
              <a:rect l="0" t="0" r="0" b="0"/>
              <a:pathLst>
                <a:path w="143151" h="10332">
                  <a:moveTo>
                    <a:pt x="0" y="10331"/>
                  </a:moveTo>
                  <a:lnTo>
                    <a:pt x="17537" y="4485"/>
                  </a:lnTo>
                  <a:lnTo>
                    <a:pt x="27597" y="2763"/>
                  </a:lnTo>
                  <a:lnTo>
                    <a:pt x="39198" y="1615"/>
                  </a:lnTo>
                  <a:lnTo>
                    <a:pt x="51826" y="850"/>
                  </a:lnTo>
                  <a:lnTo>
                    <a:pt x="78907" y="0"/>
                  </a:lnTo>
                  <a:lnTo>
                    <a:pt x="143150" y="10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429368" y="2129653"/>
              <a:ext cx="113205" cy="237833"/>
            </a:xfrm>
            <a:custGeom>
              <a:avLst/>
              <a:gdLst/>
              <a:ahLst/>
              <a:cxnLst/>
              <a:rect l="0" t="0" r="0" b="0"/>
              <a:pathLst>
                <a:path w="113205" h="237833">
                  <a:moveTo>
                    <a:pt x="113204" y="50636"/>
                  </a:moveTo>
                  <a:lnTo>
                    <a:pt x="107359" y="33099"/>
                  </a:lnTo>
                  <a:lnTo>
                    <a:pt x="101966" y="25486"/>
                  </a:lnTo>
                  <a:lnTo>
                    <a:pt x="94701" y="17963"/>
                  </a:lnTo>
                  <a:lnTo>
                    <a:pt x="86187" y="10502"/>
                  </a:lnTo>
                  <a:lnTo>
                    <a:pt x="75616" y="5527"/>
                  </a:lnTo>
                  <a:lnTo>
                    <a:pt x="63676" y="2211"/>
                  </a:lnTo>
                  <a:lnTo>
                    <a:pt x="50821" y="0"/>
                  </a:lnTo>
                  <a:lnTo>
                    <a:pt x="39804" y="973"/>
                  </a:lnTo>
                  <a:lnTo>
                    <a:pt x="30013" y="4068"/>
                  </a:lnTo>
                  <a:lnTo>
                    <a:pt x="21038" y="8579"/>
                  </a:lnTo>
                  <a:lnTo>
                    <a:pt x="13832" y="15257"/>
                  </a:lnTo>
                  <a:lnTo>
                    <a:pt x="7804" y="23379"/>
                  </a:lnTo>
                  <a:lnTo>
                    <a:pt x="2562" y="32465"/>
                  </a:lnTo>
                  <a:lnTo>
                    <a:pt x="290" y="42192"/>
                  </a:lnTo>
                  <a:lnTo>
                    <a:pt x="0" y="52348"/>
                  </a:lnTo>
                  <a:lnTo>
                    <a:pt x="1029" y="62789"/>
                  </a:lnTo>
                  <a:lnTo>
                    <a:pt x="5386" y="72196"/>
                  </a:lnTo>
                  <a:lnTo>
                    <a:pt x="11962" y="80915"/>
                  </a:lnTo>
                  <a:lnTo>
                    <a:pt x="20016" y="89174"/>
                  </a:lnTo>
                  <a:lnTo>
                    <a:pt x="30279" y="93457"/>
                  </a:lnTo>
                  <a:lnTo>
                    <a:pt x="42015" y="95089"/>
                  </a:lnTo>
                  <a:lnTo>
                    <a:pt x="54733" y="94953"/>
                  </a:lnTo>
                  <a:lnTo>
                    <a:pt x="64436" y="91192"/>
                  </a:lnTo>
                  <a:lnTo>
                    <a:pt x="72127" y="85014"/>
                  </a:lnTo>
                  <a:lnTo>
                    <a:pt x="78479" y="77225"/>
                  </a:lnTo>
                  <a:lnTo>
                    <a:pt x="82713" y="76927"/>
                  </a:lnTo>
                  <a:lnTo>
                    <a:pt x="85536" y="81622"/>
                  </a:lnTo>
                  <a:lnTo>
                    <a:pt x="87418" y="89646"/>
                  </a:lnTo>
                  <a:lnTo>
                    <a:pt x="88672" y="99889"/>
                  </a:lnTo>
                  <a:lnTo>
                    <a:pt x="89508" y="111612"/>
                  </a:lnTo>
                  <a:lnTo>
                    <a:pt x="90066" y="124321"/>
                  </a:lnTo>
                  <a:lnTo>
                    <a:pt x="90686" y="151493"/>
                  </a:lnTo>
                  <a:lnTo>
                    <a:pt x="91181" y="2378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619653" y="2202312"/>
              <a:ext cx="117613" cy="181304"/>
            </a:xfrm>
            <a:custGeom>
              <a:avLst/>
              <a:gdLst/>
              <a:ahLst/>
              <a:cxnLst/>
              <a:rect l="0" t="0" r="0" b="0"/>
              <a:pathLst>
                <a:path w="117613" h="181304">
                  <a:moveTo>
                    <a:pt x="44047" y="0"/>
                  </a:moveTo>
                  <a:lnTo>
                    <a:pt x="32355" y="17537"/>
                  </a:lnTo>
                  <a:lnTo>
                    <a:pt x="27688" y="27597"/>
                  </a:lnTo>
                  <a:lnTo>
                    <a:pt x="23353" y="39197"/>
                  </a:lnTo>
                  <a:lnTo>
                    <a:pt x="7604" y="87134"/>
                  </a:lnTo>
                  <a:lnTo>
                    <a:pt x="6293" y="99689"/>
                  </a:lnTo>
                  <a:lnTo>
                    <a:pt x="6642" y="112952"/>
                  </a:lnTo>
                  <a:lnTo>
                    <a:pt x="8099" y="126689"/>
                  </a:lnTo>
                  <a:lnTo>
                    <a:pt x="11517" y="139517"/>
                  </a:lnTo>
                  <a:lnTo>
                    <a:pt x="16243" y="151739"/>
                  </a:lnTo>
                  <a:lnTo>
                    <a:pt x="21840" y="163558"/>
                  </a:lnTo>
                  <a:lnTo>
                    <a:pt x="30466" y="171438"/>
                  </a:lnTo>
                  <a:lnTo>
                    <a:pt x="41110" y="176690"/>
                  </a:lnTo>
                  <a:lnTo>
                    <a:pt x="53101" y="180192"/>
                  </a:lnTo>
                  <a:lnTo>
                    <a:pt x="64765" y="181303"/>
                  </a:lnTo>
                  <a:lnTo>
                    <a:pt x="76211" y="180821"/>
                  </a:lnTo>
                  <a:lnTo>
                    <a:pt x="87513" y="179275"/>
                  </a:lnTo>
                  <a:lnTo>
                    <a:pt x="96271" y="174575"/>
                  </a:lnTo>
                  <a:lnTo>
                    <a:pt x="103333" y="167770"/>
                  </a:lnTo>
                  <a:lnTo>
                    <a:pt x="109264" y="159563"/>
                  </a:lnTo>
                  <a:lnTo>
                    <a:pt x="113219" y="149198"/>
                  </a:lnTo>
                  <a:lnTo>
                    <a:pt x="115855" y="137394"/>
                  </a:lnTo>
                  <a:lnTo>
                    <a:pt x="117612" y="124631"/>
                  </a:lnTo>
                  <a:lnTo>
                    <a:pt x="116337" y="112451"/>
                  </a:lnTo>
                  <a:lnTo>
                    <a:pt x="113040" y="100661"/>
                  </a:lnTo>
                  <a:lnTo>
                    <a:pt x="108395" y="89130"/>
                  </a:lnTo>
                  <a:lnTo>
                    <a:pt x="101627" y="77773"/>
                  </a:lnTo>
                  <a:lnTo>
                    <a:pt x="93445" y="66530"/>
                  </a:lnTo>
                  <a:lnTo>
                    <a:pt x="84320" y="55365"/>
                  </a:lnTo>
                  <a:lnTo>
                    <a:pt x="74566" y="46698"/>
                  </a:lnTo>
                  <a:lnTo>
                    <a:pt x="64393" y="39697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751792" y="2246358"/>
              <a:ext cx="146399" cy="146396"/>
            </a:xfrm>
            <a:custGeom>
              <a:avLst/>
              <a:gdLst/>
              <a:ahLst/>
              <a:cxnLst/>
              <a:rect l="0" t="0" r="0" b="0"/>
              <a:pathLst>
                <a:path w="146399" h="146396">
                  <a:moveTo>
                    <a:pt x="55058" y="0"/>
                  </a:moveTo>
                  <a:lnTo>
                    <a:pt x="43367" y="11691"/>
                  </a:lnTo>
                  <a:lnTo>
                    <a:pt x="37476" y="18806"/>
                  </a:lnTo>
                  <a:lnTo>
                    <a:pt x="31101" y="27219"/>
                  </a:lnTo>
                  <a:lnTo>
                    <a:pt x="24405" y="36499"/>
                  </a:lnTo>
                  <a:lnTo>
                    <a:pt x="18717" y="46356"/>
                  </a:lnTo>
                  <a:lnTo>
                    <a:pt x="13701" y="56597"/>
                  </a:lnTo>
                  <a:lnTo>
                    <a:pt x="9134" y="67096"/>
                  </a:lnTo>
                  <a:lnTo>
                    <a:pt x="8536" y="77765"/>
                  </a:lnTo>
                  <a:lnTo>
                    <a:pt x="10585" y="88549"/>
                  </a:lnTo>
                  <a:lnTo>
                    <a:pt x="14398" y="99408"/>
                  </a:lnTo>
                  <a:lnTo>
                    <a:pt x="20610" y="109095"/>
                  </a:lnTo>
                  <a:lnTo>
                    <a:pt x="28422" y="118000"/>
                  </a:lnTo>
                  <a:lnTo>
                    <a:pt x="37301" y="126383"/>
                  </a:lnTo>
                  <a:lnTo>
                    <a:pt x="46890" y="133196"/>
                  </a:lnTo>
                  <a:lnTo>
                    <a:pt x="56954" y="138961"/>
                  </a:lnTo>
                  <a:lnTo>
                    <a:pt x="67333" y="144028"/>
                  </a:lnTo>
                  <a:lnTo>
                    <a:pt x="77924" y="146182"/>
                  </a:lnTo>
                  <a:lnTo>
                    <a:pt x="88654" y="146395"/>
                  </a:lnTo>
                  <a:lnTo>
                    <a:pt x="99479" y="145314"/>
                  </a:lnTo>
                  <a:lnTo>
                    <a:pt x="109142" y="140922"/>
                  </a:lnTo>
                  <a:lnTo>
                    <a:pt x="118031" y="134324"/>
                  </a:lnTo>
                  <a:lnTo>
                    <a:pt x="126404" y="126254"/>
                  </a:lnTo>
                  <a:lnTo>
                    <a:pt x="133210" y="117204"/>
                  </a:lnTo>
                  <a:lnTo>
                    <a:pt x="138970" y="107500"/>
                  </a:lnTo>
                  <a:lnTo>
                    <a:pt x="144034" y="97360"/>
                  </a:lnTo>
                  <a:lnTo>
                    <a:pt x="146187" y="86930"/>
                  </a:lnTo>
                  <a:lnTo>
                    <a:pt x="146398" y="76306"/>
                  </a:lnTo>
                  <a:lnTo>
                    <a:pt x="145316" y="65553"/>
                  </a:lnTo>
                  <a:lnTo>
                    <a:pt x="140923" y="55937"/>
                  </a:lnTo>
                  <a:lnTo>
                    <a:pt x="134325" y="47079"/>
                  </a:lnTo>
                  <a:lnTo>
                    <a:pt x="126255" y="38727"/>
                  </a:lnTo>
                  <a:lnTo>
                    <a:pt x="115981" y="30712"/>
                  </a:lnTo>
                  <a:lnTo>
                    <a:pt x="104238" y="22922"/>
                  </a:lnTo>
                  <a:lnTo>
                    <a:pt x="91515" y="15281"/>
                  </a:lnTo>
                  <a:lnTo>
                    <a:pt x="78139" y="10187"/>
                  </a:lnTo>
                  <a:lnTo>
                    <a:pt x="64328" y="6792"/>
                  </a:ln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915849" y="2250897"/>
              <a:ext cx="144705" cy="134119"/>
            </a:xfrm>
            <a:custGeom>
              <a:avLst/>
              <a:gdLst/>
              <a:ahLst/>
              <a:cxnLst/>
              <a:rect l="0" t="0" r="0" b="0"/>
              <a:pathLst>
                <a:path w="144705" h="134119">
                  <a:moveTo>
                    <a:pt x="45163" y="28496"/>
                  </a:moveTo>
                  <a:lnTo>
                    <a:pt x="27626" y="40187"/>
                  </a:lnTo>
                  <a:lnTo>
                    <a:pt x="20013" y="47301"/>
                  </a:lnTo>
                  <a:lnTo>
                    <a:pt x="12491" y="55715"/>
                  </a:lnTo>
                  <a:lnTo>
                    <a:pt x="5029" y="64994"/>
                  </a:lnTo>
                  <a:lnTo>
                    <a:pt x="1278" y="74851"/>
                  </a:lnTo>
                  <a:lnTo>
                    <a:pt x="0" y="85093"/>
                  </a:lnTo>
                  <a:lnTo>
                    <a:pt x="372" y="95591"/>
                  </a:lnTo>
                  <a:lnTo>
                    <a:pt x="3067" y="105037"/>
                  </a:lnTo>
                  <a:lnTo>
                    <a:pt x="7311" y="113782"/>
                  </a:lnTo>
                  <a:lnTo>
                    <a:pt x="12587" y="122058"/>
                  </a:lnTo>
                  <a:lnTo>
                    <a:pt x="20999" y="127576"/>
                  </a:lnTo>
                  <a:lnTo>
                    <a:pt x="31500" y="131254"/>
                  </a:lnTo>
                  <a:lnTo>
                    <a:pt x="43395" y="133707"/>
                  </a:lnTo>
                  <a:lnTo>
                    <a:pt x="56220" y="134118"/>
                  </a:lnTo>
                  <a:lnTo>
                    <a:pt x="69663" y="133169"/>
                  </a:lnTo>
                  <a:lnTo>
                    <a:pt x="83519" y="131312"/>
                  </a:lnTo>
                  <a:lnTo>
                    <a:pt x="96427" y="127628"/>
                  </a:lnTo>
                  <a:lnTo>
                    <a:pt x="108703" y="122724"/>
                  </a:lnTo>
                  <a:lnTo>
                    <a:pt x="120558" y="117008"/>
                  </a:lnTo>
                  <a:lnTo>
                    <a:pt x="129684" y="108304"/>
                  </a:lnTo>
                  <a:lnTo>
                    <a:pt x="136992" y="97606"/>
                  </a:lnTo>
                  <a:lnTo>
                    <a:pt x="143088" y="85581"/>
                  </a:lnTo>
                  <a:lnTo>
                    <a:pt x="144704" y="73894"/>
                  </a:lnTo>
                  <a:lnTo>
                    <a:pt x="143335" y="62431"/>
                  </a:lnTo>
                  <a:lnTo>
                    <a:pt x="139975" y="51119"/>
                  </a:lnTo>
                  <a:lnTo>
                    <a:pt x="134065" y="41131"/>
                  </a:lnTo>
                  <a:lnTo>
                    <a:pt x="126454" y="32025"/>
                  </a:lnTo>
                  <a:lnTo>
                    <a:pt x="117709" y="23508"/>
                  </a:lnTo>
                  <a:lnTo>
                    <a:pt x="106986" y="16606"/>
                  </a:lnTo>
                  <a:lnTo>
                    <a:pt x="94942" y="10781"/>
                  </a:lnTo>
                  <a:lnTo>
                    <a:pt x="82020" y="5674"/>
                  </a:lnTo>
                  <a:lnTo>
                    <a:pt x="68511" y="2270"/>
                  </a:lnTo>
                  <a:lnTo>
                    <a:pt x="54610" y="0"/>
                  </a:lnTo>
                  <a:lnTo>
                    <a:pt x="1116" y="17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104162" y="2224740"/>
              <a:ext cx="198093" cy="157204"/>
            </a:xfrm>
            <a:custGeom>
              <a:avLst/>
              <a:gdLst/>
              <a:ahLst/>
              <a:cxnLst/>
              <a:rect l="0" t="0" r="0" b="0"/>
              <a:pathLst>
                <a:path w="198093" h="157204">
                  <a:moveTo>
                    <a:pt x="55058" y="21618"/>
                  </a:moveTo>
                  <a:lnTo>
                    <a:pt x="43366" y="33309"/>
                  </a:lnTo>
                  <a:lnTo>
                    <a:pt x="38699" y="40424"/>
                  </a:lnTo>
                  <a:lnTo>
                    <a:pt x="34364" y="48837"/>
                  </a:lnTo>
                  <a:lnTo>
                    <a:pt x="30250" y="58117"/>
                  </a:lnTo>
                  <a:lnTo>
                    <a:pt x="26284" y="67974"/>
                  </a:lnTo>
                  <a:lnTo>
                    <a:pt x="18615" y="88714"/>
                  </a:lnTo>
                  <a:lnTo>
                    <a:pt x="18528" y="98160"/>
                  </a:lnTo>
                  <a:lnTo>
                    <a:pt x="20916" y="106904"/>
                  </a:lnTo>
                  <a:lnTo>
                    <a:pt x="24956" y="115180"/>
                  </a:lnTo>
                  <a:lnTo>
                    <a:pt x="30096" y="123145"/>
                  </a:lnTo>
                  <a:lnTo>
                    <a:pt x="35969" y="130902"/>
                  </a:lnTo>
                  <a:lnTo>
                    <a:pt x="42332" y="138520"/>
                  </a:lnTo>
                  <a:lnTo>
                    <a:pt x="51468" y="144823"/>
                  </a:lnTo>
                  <a:lnTo>
                    <a:pt x="62453" y="150247"/>
                  </a:lnTo>
                  <a:lnTo>
                    <a:pt x="74670" y="155088"/>
                  </a:lnTo>
                  <a:lnTo>
                    <a:pt x="88932" y="157091"/>
                  </a:lnTo>
                  <a:lnTo>
                    <a:pt x="104558" y="157203"/>
                  </a:lnTo>
                  <a:lnTo>
                    <a:pt x="121093" y="156054"/>
                  </a:lnTo>
                  <a:lnTo>
                    <a:pt x="135786" y="154065"/>
                  </a:lnTo>
                  <a:lnTo>
                    <a:pt x="149252" y="151515"/>
                  </a:lnTo>
                  <a:lnTo>
                    <a:pt x="161901" y="148592"/>
                  </a:lnTo>
                  <a:lnTo>
                    <a:pt x="172780" y="144196"/>
                  </a:lnTo>
                  <a:lnTo>
                    <a:pt x="182479" y="138818"/>
                  </a:lnTo>
                  <a:lnTo>
                    <a:pt x="191393" y="132786"/>
                  </a:lnTo>
                  <a:lnTo>
                    <a:pt x="196111" y="125094"/>
                  </a:lnTo>
                  <a:lnTo>
                    <a:pt x="198034" y="116296"/>
                  </a:lnTo>
                  <a:lnTo>
                    <a:pt x="198092" y="106760"/>
                  </a:lnTo>
                  <a:lnTo>
                    <a:pt x="194460" y="95508"/>
                  </a:lnTo>
                  <a:lnTo>
                    <a:pt x="188368" y="83113"/>
                  </a:lnTo>
                  <a:lnTo>
                    <a:pt x="180637" y="69956"/>
                  </a:lnTo>
                  <a:lnTo>
                    <a:pt x="170588" y="58737"/>
                  </a:lnTo>
                  <a:lnTo>
                    <a:pt x="158995" y="48811"/>
                  </a:lnTo>
                  <a:lnTo>
                    <a:pt x="146372" y="39747"/>
                  </a:lnTo>
                  <a:lnTo>
                    <a:pt x="134287" y="32480"/>
                  </a:lnTo>
                  <a:lnTo>
                    <a:pt x="122559" y="26413"/>
                  </a:lnTo>
                  <a:lnTo>
                    <a:pt x="98517" y="15184"/>
                  </a:lnTo>
                  <a:lnTo>
                    <a:pt x="71518" y="2037"/>
                  </a:lnTo>
                  <a:lnTo>
                    <a:pt x="57467" y="0"/>
                  </a:lnTo>
                  <a:lnTo>
                    <a:pt x="43205" y="1088"/>
                  </a:lnTo>
                  <a:lnTo>
                    <a:pt x="0" y="10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379451" y="2279393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379451" y="2345462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577659" y="2224335"/>
              <a:ext cx="110117" cy="143151"/>
            </a:xfrm>
            <a:custGeom>
              <a:avLst/>
              <a:gdLst/>
              <a:ahLst/>
              <a:cxnLst/>
              <a:rect l="0" t="0" r="0" b="0"/>
              <a:pathLst>
                <a:path w="110117" h="143151">
                  <a:moveTo>
                    <a:pt x="0" y="0"/>
                  </a:moveTo>
                  <a:lnTo>
                    <a:pt x="30653" y="45979"/>
                  </a:lnTo>
                  <a:lnTo>
                    <a:pt x="38788" y="56347"/>
                  </a:lnTo>
                  <a:lnTo>
                    <a:pt x="47882" y="66929"/>
                  </a:lnTo>
                  <a:lnTo>
                    <a:pt x="57615" y="77654"/>
                  </a:lnTo>
                  <a:lnTo>
                    <a:pt x="78218" y="99359"/>
                  </a:lnTo>
                  <a:lnTo>
                    <a:pt x="110116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544624" y="2224335"/>
              <a:ext cx="110117" cy="121128"/>
            </a:xfrm>
            <a:custGeom>
              <a:avLst/>
              <a:gdLst/>
              <a:ahLst/>
              <a:cxnLst/>
              <a:rect l="0" t="0" r="0" b="0"/>
              <a:pathLst>
                <a:path w="110117" h="121128">
                  <a:moveTo>
                    <a:pt x="110116" y="0"/>
                  </a:moveTo>
                  <a:lnTo>
                    <a:pt x="92579" y="11691"/>
                  </a:lnTo>
                  <a:lnTo>
                    <a:pt x="86190" y="18806"/>
                  </a:lnTo>
                  <a:lnTo>
                    <a:pt x="80707" y="27219"/>
                  </a:lnTo>
                  <a:lnTo>
                    <a:pt x="75828" y="36499"/>
                  </a:lnTo>
                  <a:lnTo>
                    <a:pt x="70128" y="45132"/>
                  </a:lnTo>
                  <a:lnTo>
                    <a:pt x="63881" y="53334"/>
                  </a:lnTo>
                  <a:lnTo>
                    <a:pt x="57270" y="61250"/>
                  </a:lnTo>
                  <a:lnTo>
                    <a:pt x="50415" y="68974"/>
                  </a:lnTo>
                  <a:lnTo>
                    <a:pt x="36273" y="84082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643728" y="2026127"/>
              <a:ext cx="132140" cy="77082"/>
            </a:xfrm>
            <a:custGeom>
              <a:avLst/>
              <a:gdLst/>
              <a:ahLst/>
              <a:cxnLst/>
              <a:rect l="0" t="0" r="0" b="0"/>
              <a:pathLst>
                <a:path w="132140" h="77082">
                  <a:moveTo>
                    <a:pt x="0" y="0"/>
                  </a:moveTo>
                  <a:lnTo>
                    <a:pt x="61307" y="0"/>
                  </a:lnTo>
                  <a:lnTo>
                    <a:pt x="67788" y="2447"/>
                  </a:lnTo>
                  <a:lnTo>
                    <a:pt x="69663" y="6525"/>
                  </a:lnTo>
                  <a:lnTo>
                    <a:pt x="68465" y="11691"/>
                  </a:lnTo>
                  <a:lnTo>
                    <a:pt x="65220" y="17582"/>
                  </a:lnTo>
                  <a:lnTo>
                    <a:pt x="60609" y="23956"/>
                  </a:lnTo>
                  <a:lnTo>
                    <a:pt x="55088" y="30653"/>
                  </a:lnTo>
                  <a:lnTo>
                    <a:pt x="52631" y="38788"/>
                  </a:lnTo>
                  <a:lnTo>
                    <a:pt x="52217" y="47882"/>
                  </a:lnTo>
                  <a:lnTo>
                    <a:pt x="53164" y="57614"/>
                  </a:lnTo>
                  <a:lnTo>
                    <a:pt x="58689" y="64103"/>
                  </a:lnTo>
                  <a:lnTo>
                    <a:pt x="67267" y="68429"/>
                  </a:lnTo>
                  <a:lnTo>
                    <a:pt x="132139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65231" y="2527940"/>
            <a:ext cx="1126507" cy="346078"/>
            <a:chOff x="265231" y="2527940"/>
            <a:chExt cx="1126507" cy="346078"/>
          </a:xfrm>
        </p:grpSpPr>
        <p:sp>
          <p:nvSpPr>
            <p:cNvPr id="140" name="Freeform 139"/>
            <p:cNvSpPr/>
            <p:nvPr/>
          </p:nvSpPr>
          <p:spPr>
            <a:xfrm>
              <a:off x="265231" y="2554682"/>
              <a:ext cx="22024" cy="231243"/>
            </a:xfrm>
            <a:custGeom>
              <a:avLst/>
              <a:gdLst/>
              <a:ahLst/>
              <a:cxnLst/>
              <a:rect l="0" t="0" r="0" b="0"/>
              <a:pathLst>
                <a:path w="22024" h="231243">
                  <a:moveTo>
                    <a:pt x="22023" y="0"/>
                  </a:moveTo>
                  <a:lnTo>
                    <a:pt x="16178" y="23382"/>
                  </a:lnTo>
                  <a:lnTo>
                    <a:pt x="14456" y="36388"/>
                  </a:lnTo>
                  <a:lnTo>
                    <a:pt x="13308" y="51175"/>
                  </a:lnTo>
                  <a:lnTo>
                    <a:pt x="12543" y="67152"/>
                  </a:lnTo>
                  <a:lnTo>
                    <a:pt x="11692" y="97953"/>
                  </a:lnTo>
                  <a:lnTo>
                    <a:pt x="11146" y="157605"/>
                  </a:lnTo>
                  <a:lnTo>
                    <a:pt x="9878" y="171139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75347" y="2543670"/>
              <a:ext cx="44047" cy="209221"/>
            </a:xfrm>
            <a:custGeom>
              <a:avLst/>
              <a:gdLst/>
              <a:ahLst/>
              <a:cxnLst/>
              <a:rect l="0" t="0" r="0" b="0"/>
              <a:pathLst>
                <a:path w="44047" h="209221">
                  <a:moveTo>
                    <a:pt x="44046" y="0"/>
                  </a:moveTo>
                  <a:lnTo>
                    <a:pt x="38201" y="23383"/>
                  </a:lnTo>
                  <a:lnTo>
                    <a:pt x="35255" y="33941"/>
                  </a:lnTo>
                  <a:lnTo>
                    <a:pt x="28720" y="55461"/>
                  </a:lnTo>
                  <a:lnTo>
                    <a:pt x="26487" y="68785"/>
                  </a:lnTo>
                  <a:lnTo>
                    <a:pt x="24999" y="83785"/>
                  </a:lnTo>
                  <a:lnTo>
                    <a:pt x="24007" y="99903"/>
                  </a:lnTo>
                  <a:lnTo>
                    <a:pt x="22122" y="114319"/>
                  </a:lnTo>
                  <a:lnTo>
                    <a:pt x="19642" y="127600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06895" y="2527940"/>
              <a:ext cx="154753" cy="242402"/>
            </a:xfrm>
            <a:custGeom>
              <a:avLst/>
              <a:gdLst/>
              <a:ahLst/>
              <a:cxnLst/>
              <a:rect l="0" t="0" r="0" b="0"/>
              <a:pathLst>
                <a:path w="154753" h="242402">
                  <a:moveTo>
                    <a:pt x="44637" y="37753"/>
                  </a:moveTo>
                  <a:lnTo>
                    <a:pt x="32946" y="26062"/>
                  </a:lnTo>
                  <a:lnTo>
                    <a:pt x="33172" y="21395"/>
                  </a:lnTo>
                  <a:lnTo>
                    <a:pt x="36994" y="17059"/>
                  </a:lnTo>
                  <a:lnTo>
                    <a:pt x="43212" y="12946"/>
                  </a:lnTo>
                  <a:lnTo>
                    <a:pt x="51028" y="8980"/>
                  </a:lnTo>
                  <a:lnTo>
                    <a:pt x="59909" y="5112"/>
                  </a:lnTo>
                  <a:lnTo>
                    <a:pt x="69501" y="1311"/>
                  </a:lnTo>
                  <a:lnTo>
                    <a:pt x="79565" y="0"/>
                  </a:lnTo>
                  <a:lnTo>
                    <a:pt x="89946" y="349"/>
                  </a:lnTo>
                  <a:lnTo>
                    <a:pt x="100536" y="1806"/>
                  </a:lnTo>
                  <a:lnTo>
                    <a:pt x="110044" y="5223"/>
                  </a:lnTo>
                  <a:lnTo>
                    <a:pt x="118829" y="9949"/>
                  </a:lnTo>
                  <a:lnTo>
                    <a:pt x="127133" y="15547"/>
                  </a:lnTo>
                  <a:lnTo>
                    <a:pt x="131446" y="22949"/>
                  </a:lnTo>
                  <a:lnTo>
                    <a:pt x="133097" y="31554"/>
                  </a:lnTo>
                  <a:lnTo>
                    <a:pt x="132974" y="40961"/>
                  </a:lnTo>
                  <a:lnTo>
                    <a:pt x="129222" y="50904"/>
                  </a:lnTo>
                  <a:lnTo>
                    <a:pt x="123050" y="61202"/>
                  </a:lnTo>
                  <a:lnTo>
                    <a:pt x="115265" y="71738"/>
                  </a:lnTo>
                  <a:lnTo>
                    <a:pt x="107628" y="81210"/>
                  </a:lnTo>
                  <a:lnTo>
                    <a:pt x="100089" y="89971"/>
                  </a:lnTo>
                  <a:lnTo>
                    <a:pt x="92617" y="98259"/>
                  </a:lnTo>
                  <a:lnTo>
                    <a:pt x="71263" y="120518"/>
                  </a:lnTo>
                  <a:lnTo>
                    <a:pt x="23523" y="168839"/>
                  </a:lnTo>
                  <a:lnTo>
                    <a:pt x="14655" y="180202"/>
                  </a:lnTo>
                  <a:lnTo>
                    <a:pt x="7520" y="191447"/>
                  </a:lnTo>
                  <a:lnTo>
                    <a:pt x="1540" y="202615"/>
                  </a:lnTo>
                  <a:lnTo>
                    <a:pt x="0" y="212507"/>
                  </a:lnTo>
                  <a:lnTo>
                    <a:pt x="1420" y="221548"/>
                  </a:lnTo>
                  <a:lnTo>
                    <a:pt x="4814" y="230023"/>
                  </a:lnTo>
                  <a:lnTo>
                    <a:pt x="11971" y="235673"/>
                  </a:lnTo>
                  <a:lnTo>
                    <a:pt x="21636" y="239440"/>
                  </a:lnTo>
                  <a:lnTo>
                    <a:pt x="32974" y="241951"/>
                  </a:lnTo>
                  <a:lnTo>
                    <a:pt x="46649" y="242401"/>
                  </a:lnTo>
                  <a:lnTo>
                    <a:pt x="61884" y="241478"/>
                  </a:lnTo>
                  <a:lnTo>
                    <a:pt x="78158" y="239639"/>
                  </a:lnTo>
                  <a:lnTo>
                    <a:pt x="93902" y="237190"/>
                  </a:lnTo>
                  <a:lnTo>
                    <a:pt x="109291" y="234333"/>
                  </a:lnTo>
                  <a:lnTo>
                    <a:pt x="154752" y="224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83671" y="2587716"/>
              <a:ext cx="182670" cy="152878"/>
            </a:xfrm>
            <a:custGeom>
              <a:avLst/>
              <a:gdLst/>
              <a:ahLst/>
              <a:cxnLst/>
              <a:rect l="0" t="0" r="0" b="0"/>
              <a:pathLst>
                <a:path w="182670" h="152878">
                  <a:moveTo>
                    <a:pt x="77081" y="0"/>
                  </a:moveTo>
                  <a:lnTo>
                    <a:pt x="59544" y="5846"/>
                  </a:lnTo>
                  <a:lnTo>
                    <a:pt x="50707" y="10015"/>
                  </a:lnTo>
                  <a:lnTo>
                    <a:pt x="41146" y="15241"/>
                  </a:lnTo>
                  <a:lnTo>
                    <a:pt x="31101" y="21173"/>
                  </a:lnTo>
                  <a:lnTo>
                    <a:pt x="28075" y="27574"/>
                  </a:lnTo>
                  <a:lnTo>
                    <a:pt x="29728" y="34288"/>
                  </a:lnTo>
                  <a:lnTo>
                    <a:pt x="34501" y="41211"/>
                  </a:lnTo>
                  <a:lnTo>
                    <a:pt x="42576" y="47051"/>
                  </a:lnTo>
                  <a:lnTo>
                    <a:pt x="52854" y="52167"/>
                  </a:lnTo>
                  <a:lnTo>
                    <a:pt x="110360" y="75015"/>
                  </a:lnTo>
                  <a:lnTo>
                    <a:pt x="124960" y="81821"/>
                  </a:lnTo>
                  <a:lnTo>
                    <a:pt x="138365" y="88806"/>
                  </a:lnTo>
                  <a:lnTo>
                    <a:pt x="150971" y="95909"/>
                  </a:lnTo>
                  <a:lnTo>
                    <a:pt x="161823" y="103092"/>
                  </a:lnTo>
                  <a:lnTo>
                    <a:pt x="171504" y="110327"/>
                  </a:lnTo>
                  <a:lnTo>
                    <a:pt x="180405" y="117598"/>
                  </a:lnTo>
                  <a:lnTo>
                    <a:pt x="182669" y="124892"/>
                  </a:lnTo>
                  <a:lnTo>
                    <a:pt x="180507" y="132202"/>
                  </a:lnTo>
                  <a:lnTo>
                    <a:pt x="175396" y="139522"/>
                  </a:lnTo>
                  <a:lnTo>
                    <a:pt x="167094" y="144402"/>
                  </a:lnTo>
                  <a:lnTo>
                    <a:pt x="156666" y="147655"/>
                  </a:lnTo>
                  <a:lnTo>
                    <a:pt x="144819" y="149824"/>
                  </a:lnTo>
                  <a:lnTo>
                    <a:pt x="132028" y="151270"/>
                  </a:lnTo>
                  <a:lnTo>
                    <a:pt x="118606" y="152234"/>
                  </a:lnTo>
                  <a:lnTo>
                    <a:pt x="104764" y="152877"/>
                  </a:lnTo>
                  <a:lnTo>
                    <a:pt x="90642" y="152082"/>
                  </a:lnTo>
                  <a:lnTo>
                    <a:pt x="76334" y="150328"/>
                  </a:lnTo>
                  <a:lnTo>
                    <a:pt x="61900" y="147936"/>
                  </a:lnTo>
                  <a:lnTo>
                    <a:pt x="48608" y="145117"/>
                  </a:lnTo>
                  <a:lnTo>
                    <a:pt x="36076" y="142015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60752" y="2570361"/>
              <a:ext cx="209220" cy="6345"/>
            </a:xfrm>
            <a:custGeom>
              <a:avLst/>
              <a:gdLst/>
              <a:ahLst/>
              <a:cxnLst/>
              <a:rect l="0" t="0" r="0" b="0"/>
              <a:pathLst>
                <a:path w="209220" h="6345">
                  <a:moveTo>
                    <a:pt x="0" y="6344"/>
                  </a:moveTo>
                  <a:lnTo>
                    <a:pt x="61306" y="6344"/>
                  </a:lnTo>
                  <a:lnTo>
                    <a:pt x="73905" y="5120"/>
                  </a:lnTo>
                  <a:lnTo>
                    <a:pt x="85975" y="3081"/>
                  </a:lnTo>
                  <a:lnTo>
                    <a:pt x="97692" y="498"/>
                  </a:lnTo>
                  <a:lnTo>
                    <a:pt x="110398" y="0"/>
                  </a:lnTo>
                  <a:lnTo>
                    <a:pt x="123762" y="891"/>
                  </a:lnTo>
                  <a:lnTo>
                    <a:pt x="137566" y="2709"/>
                  </a:lnTo>
                  <a:lnTo>
                    <a:pt x="151662" y="3920"/>
                  </a:lnTo>
                  <a:lnTo>
                    <a:pt x="165954" y="4728"/>
                  </a:lnTo>
                  <a:lnTo>
                    <a:pt x="209219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75470" y="2576705"/>
              <a:ext cx="148705" cy="157294"/>
            </a:xfrm>
            <a:custGeom>
              <a:avLst/>
              <a:gdLst/>
              <a:ahLst/>
              <a:cxnLst/>
              <a:rect l="0" t="0" r="0" b="0"/>
              <a:pathLst>
                <a:path w="148705" h="157294">
                  <a:moveTo>
                    <a:pt x="49559" y="44046"/>
                  </a:moveTo>
                  <a:lnTo>
                    <a:pt x="37868" y="55737"/>
                  </a:lnTo>
                  <a:lnTo>
                    <a:pt x="30753" y="61628"/>
                  </a:lnTo>
                  <a:lnTo>
                    <a:pt x="22340" y="68003"/>
                  </a:lnTo>
                  <a:lnTo>
                    <a:pt x="13060" y="74699"/>
                  </a:lnTo>
                  <a:lnTo>
                    <a:pt x="6874" y="84058"/>
                  </a:lnTo>
                  <a:lnTo>
                    <a:pt x="2750" y="95191"/>
                  </a:lnTo>
                  <a:lnTo>
                    <a:pt x="0" y="107506"/>
                  </a:lnTo>
                  <a:lnTo>
                    <a:pt x="614" y="118164"/>
                  </a:lnTo>
                  <a:lnTo>
                    <a:pt x="3471" y="127716"/>
                  </a:lnTo>
                  <a:lnTo>
                    <a:pt x="7822" y="136531"/>
                  </a:lnTo>
                  <a:lnTo>
                    <a:pt x="15617" y="143632"/>
                  </a:lnTo>
                  <a:lnTo>
                    <a:pt x="25707" y="149589"/>
                  </a:lnTo>
                  <a:lnTo>
                    <a:pt x="37328" y="154784"/>
                  </a:lnTo>
                  <a:lnTo>
                    <a:pt x="49970" y="157023"/>
                  </a:lnTo>
                  <a:lnTo>
                    <a:pt x="63291" y="157293"/>
                  </a:lnTo>
                  <a:lnTo>
                    <a:pt x="77067" y="156249"/>
                  </a:lnTo>
                  <a:lnTo>
                    <a:pt x="89920" y="153106"/>
                  </a:lnTo>
                  <a:lnTo>
                    <a:pt x="102160" y="148564"/>
                  </a:lnTo>
                  <a:lnTo>
                    <a:pt x="113991" y="143089"/>
                  </a:lnTo>
                  <a:lnTo>
                    <a:pt x="124325" y="135768"/>
                  </a:lnTo>
                  <a:lnTo>
                    <a:pt x="133661" y="127217"/>
                  </a:lnTo>
                  <a:lnTo>
                    <a:pt x="142332" y="117846"/>
                  </a:lnTo>
                  <a:lnTo>
                    <a:pt x="146889" y="107928"/>
                  </a:lnTo>
                  <a:lnTo>
                    <a:pt x="148704" y="97646"/>
                  </a:lnTo>
                  <a:lnTo>
                    <a:pt x="148690" y="87120"/>
                  </a:lnTo>
                  <a:lnTo>
                    <a:pt x="146234" y="77656"/>
                  </a:lnTo>
                  <a:lnTo>
                    <a:pt x="142150" y="68900"/>
                  </a:lnTo>
                  <a:lnTo>
                    <a:pt x="136980" y="60615"/>
                  </a:lnTo>
                  <a:lnTo>
                    <a:pt x="128639" y="52645"/>
                  </a:lnTo>
                  <a:lnTo>
                    <a:pt x="118185" y="44885"/>
                  </a:lnTo>
                  <a:lnTo>
                    <a:pt x="106321" y="37264"/>
                  </a:lnTo>
                  <a:lnTo>
                    <a:pt x="94741" y="30960"/>
                  </a:lnTo>
                  <a:lnTo>
                    <a:pt x="83351" y="25534"/>
                  </a:lnTo>
                  <a:lnTo>
                    <a:pt x="385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230837" y="2620129"/>
              <a:ext cx="160901" cy="118766"/>
            </a:xfrm>
            <a:custGeom>
              <a:avLst/>
              <a:gdLst/>
              <a:ahLst/>
              <a:cxnLst/>
              <a:rect l="0" t="0" r="0" b="0"/>
              <a:pathLst>
                <a:path w="160901" h="118766">
                  <a:moveTo>
                    <a:pt x="36446" y="622"/>
                  </a:moveTo>
                  <a:lnTo>
                    <a:pt x="18909" y="12313"/>
                  </a:lnTo>
                  <a:lnTo>
                    <a:pt x="12520" y="19428"/>
                  </a:lnTo>
                  <a:lnTo>
                    <a:pt x="7037" y="27841"/>
                  </a:lnTo>
                  <a:lnTo>
                    <a:pt x="2158" y="37121"/>
                  </a:lnTo>
                  <a:lnTo>
                    <a:pt x="129" y="46978"/>
                  </a:lnTo>
                  <a:lnTo>
                    <a:pt x="0" y="57219"/>
                  </a:lnTo>
                  <a:lnTo>
                    <a:pt x="1137" y="67718"/>
                  </a:lnTo>
                  <a:lnTo>
                    <a:pt x="4342" y="77164"/>
                  </a:lnTo>
                  <a:lnTo>
                    <a:pt x="8926" y="85908"/>
                  </a:lnTo>
                  <a:lnTo>
                    <a:pt x="14429" y="94184"/>
                  </a:lnTo>
                  <a:lnTo>
                    <a:pt x="21768" y="100926"/>
                  </a:lnTo>
                  <a:lnTo>
                    <a:pt x="30331" y="106643"/>
                  </a:lnTo>
                  <a:lnTo>
                    <a:pt x="39711" y="111679"/>
                  </a:lnTo>
                  <a:lnTo>
                    <a:pt x="52081" y="115036"/>
                  </a:lnTo>
                  <a:lnTo>
                    <a:pt x="66446" y="117273"/>
                  </a:lnTo>
                  <a:lnTo>
                    <a:pt x="82140" y="118765"/>
                  </a:lnTo>
                  <a:lnTo>
                    <a:pt x="95049" y="117313"/>
                  </a:lnTo>
                  <a:lnTo>
                    <a:pt x="106103" y="113898"/>
                  </a:lnTo>
                  <a:lnTo>
                    <a:pt x="115918" y="109174"/>
                  </a:lnTo>
                  <a:lnTo>
                    <a:pt x="124909" y="103578"/>
                  </a:lnTo>
                  <a:lnTo>
                    <a:pt x="133350" y="97400"/>
                  </a:lnTo>
                  <a:lnTo>
                    <a:pt x="141425" y="90834"/>
                  </a:lnTo>
                  <a:lnTo>
                    <a:pt x="148031" y="81563"/>
                  </a:lnTo>
                  <a:lnTo>
                    <a:pt x="153659" y="70488"/>
                  </a:lnTo>
                  <a:lnTo>
                    <a:pt x="158634" y="58211"/>
                  </a:lnTo>
                  <a:lnTo>
                    <a:pt x="160728" y="46356"/>
                  </a:lnTo>
                  <a:lnTo>
                    <a:pt x="160900" y="34782"/>
                  </a:lnTo>
                  <a:lnTo>
                    <a:pt x="159791" y="23395"/>
                  </a:lnTo>
                  <a:lnTo>
                    <a:pt x="155381" y="14581"/>
                  </a:lnTo>
                  <a:lnTo>
                    <a:pt x="148771" y="7481"/>
                  </a:lnTo>
                  <a:lnTo>
                    <a:pt x="140694" y="1524"/>
                  </a:lnTo>
                  <a:lnTo>
                    <a:pt x="132862" y="0"/>
                  </a:lnTo>
                  <a:lnTo>
                    <a:pt x="125193" y="1431"/>
                  </a:lnTo>
                  <a:lnTo>
                    <a:pt x="102516" y="11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61647" y="2774913"/>
              <a:ext cx="36448" cy="99105"/>
            </a:xfrm>
            <a:custGeom>
              <a:avLst/>
              <a:gdLst/>
              <a:ahLst/>
              <a:cxnLst/>
              <a:rect l="0" t="0" r="0" b="0"/>
              <a:pathLst>
                <a:path w="36448" h="99105">
                  <a:moveTo>
                    <a:pt x="0" y="0"/>
                  </a:moveTo>
                  <a:lnTo>
                    <a:pt x="17537" y="5845"/>
                  </a:lnTo>
                  <a:lnTo>
                    <a:pt x="23927" y="12462"/>
                  </a:lnTo>
                  <a:lnTo>
                    <a:pt x="29410" y="21766"/>
                  </a:lnTo>
                  <a:lnTo>
                    <a:pt x="34289" y="32863"/>
                  </a:lnTo>
                  <a:lnTo>
                    <a:pt x="36318" y="43932"/>
                  </a:lnTo>
                  <a:lnTo>
                    <a:pt x="36447" y="54982"/>
                  </a:lnTo>
                  <a:lnTo>
                    <a:pt x="3303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5000" y="2448240"/>
            <a:ext cx="2279394" cy="544364"/>
            <a:chOff x="45000" y="2448240"/>
            <a:chExt cx="2279394" cy="544364"/>
          </a:xfrm>
        </p:grpSpPr>
        <p:sp>
          <p:nvSpPr>
            <p:cNvPr id="149" name="Freeform 148"/>
            <p:cNvSpPr/>
            <p:nvPr/>
          </p:nvSpPr>
          <p:spPr>
            <a:xfrm>
              <a:off x="1575607" y="2620751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608642" y="2697832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861908" y="2719855"/>
              <a:ext cx="187197" cy="121128"/>
            </a:xfrm>
            <a:custGeom>
              <a:avLst/>
              <a:gdLst/>
              <a:ahLst/>
              <a:cxnLst/>
              <a:rect l="0" t="0" r="0" b="0"/>
              <a:pathLst>
                <a:path w="187197" h="121128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0" y="5846"/>
                  </a:lnTo>
                  <a:lnTo>
                    <a:pt x="65114" y="11238"/>
                  </a:lnTo>
                  <a:lnTo>
                    <a:pt x="73997" y="18504"/>
                  </a:lnTo>
                  <a:lnTo>
                    <a:pt x="137768" y="82685"/>
                  </a:lnTo>
                  <a:lnTo>
                    <a:pt x="146903" y="90605"/>
                  </a:lnTo>
                  <a:lnTo>
                    <a:pt x="156664" y="98332"/>
                  </a:lnTo>
                  <a:lnTo>
                    <a:pt x="187196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839884" y="2708843"/>
              <a:ext cx="143152" cy="154163"/>
            </a:xfrm>
            <a:custGeom>
              <a:avLst/>
              <a:gdLst/>
              <a:ahLst/>
              <a:cxnLst/>
              <a:rect l="0" t="0" r="0" b="0"/>
              <a:pathLst>
                <a:path w="143152" h="154163">
                  <a:moveTo>
                    <a:pt x="143151" y="0"/>
                  </a:moveTo>
                  <a:lnTo>
                    <a:pt x="131460" y="11692"/>
                  </a:lnTo>
                  <a:lnTo>
                    <a:pt x="124345" y="20030"/>
                  </a:lnTo>
                  <a:lnTo>
                    <a:pt x="106652" y="42345"/>
                  </a:lnTo>
                  <a:lnTo>
                    <a:pt x="98019" y="52700"/>
                  </a:lnTo>
                  <a:lnTo>
                    <a:pt x="89816" y="62051"/>
                  </a:lnTo>
                  <a:lnTo>
                    <a:pt x="74177" y="78966"/>
                  </a:lnTo>
                  <a:lnTo>
                    <a:pt x="59069" y="94640"/>
                  </a:lnTo>
                  <a:lnTo>
                    <a:pt x="50391" y="102246"/>
                  </a:lnTo>
                  <a:lnTo>
                    <a:pt x="40935" y="109763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126185" y="2559349"/>
              <a:ext cx="198209" cy="204553"/>
            </a:xfrm>
            <a:custGeom>
              <a:avLst/>
              <a:gdLst/>
              <a:ahLst/>
              <a:cxnLst/>
              <a:rect l="0" t="0" r="0" b="0"/>
              <a:pathLst>
                <a:path w="198209" h="204553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5" y="2709"/>
                  </a:lnTo>
                  <a:lnTo>
                    <a:pt x="63915" y="5144"/>
                  </a:lnTo>
                  <a:lnTo>
                    <a:pt x="75644" y="7991"/>
                  </a:lnTo>
                  <a:lnTo>
                    <a:pt x="87135" y="11113"/>
                  </a:lnTo>
                  <a:lnTo>
                    <a:pt x="97242" y="16864"/>
                  </a:lnTo>
                  <a:lnTo>
                    <a:pt x="106427" y="24369"/>
                  </a:lnTo>
                  <a:lnTo>
                    <a:pt x="114998" y="33043"/>
                  </a:lnTo>
                  <a:lnTo>
                    <a:pt x="121935" y="42496"/>
                  </a:lnTo>
                  <a:lnTo>
                    <a:pt x="127783" y="52469"/>
                  </a:lnTo>
                  <a:lnTo>
                    <a:pt x="132906" y="62787"/>
                  </a:lnTo>
                  <a:lnTo>
                    <a:pt x="133874" y="73337"/>
                  </a:lnTo>
                  <a:lnTo>
                    <a:pt x="132072" y="84041"/>
                  </a:lnTo>
                  <a:lnTo>
                    <a:pt x="128424" y="94847"/>
                  </a:lnTo>
                  <a:lnTo>
                    <a:pt x="121097" y="103275"/>
                  </a:lnTo>
                  <a:lnTo>
                    <a:pt x="111319" y="110117"/>
                  </a:lnTo>
                  <a:lnTo>
                    <a:pt x="99907" y="115902"/>
                  </a:lnTo>
                  <a:lnTo>
                    <a:pt x="88628" y="122205"/>
                  </a:lnTo>
                  <a:lnTo>
                    <a:pt x="77438" y="128855"/>
                  </a:lnTo>
                  <a:lnTo>
                    <a:pt x="66307" y="135735"/>
                  </a:lnTo>
                  <a:lnTo>
                    <a:pt x="56440" y="142768"/>
                  </a:lnTo>
                  <a:lnTo>
                    <a:pt x="47415" y="149905"/>
                  </a:lnTo>
                  <a:lnTo>
                    <a:pt x="38951" y="157109"/>
                  </a:lnTo>
                  <a:lnTo>
                    <a:pt x="36979" y="163135"/>
                  </a:lnTo>
                  <a:lnTo>
                    <a:pt x="39335" y="168376"/>
                  </a:lnTo>
                  <a:lnTo>
                    <a:pt x="44576" y="173094"/>
                  </a:lnTo>
                  <a:lnTo>
                    <a:pt x="52964" y="176239"/>
                  </a:lnTo>
                  <a:lnTo>
                    <a:pt x="63450" y="178336"/>
                  </a:lnTo>
                  <a:lnTo>
                    <a:pt x="75335" y="179734"/>
                  </a:lnTo>
                  <a:lnTo>
                    <a:pt x="88152" y="181889"/>
                  </a:lnTo>
                  <a:lnTo>
                    <a:pt x="101591" y="184549"/>
                  </a:lnTo>
                  <a:lnTo>
                    <a:pt x="115444" y="187547"/>
                  </a:lnTo>
                  <a:lnTo>
                    <a:pt x="128350" y="190768"/>
                  </a:lnTo>
                  <a:lnTo>
                    <a:pt x="140624" y="194139"/>
                  </a:lnTo>
                  <a:lnTo>
                    <a:pt x="198208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564595" y="2490992"/>
              <a:ext cx="627660" cy="501612"/>
            </a:xfrm>
            <a:custGeom>
              <a:avLst/>
              <a:gdLst/>
              <a:ahLst/>
              <a:cxnLst/>
              <a:rect l="0" t="0" r="0" b="0"/>
              <a:pathLst>
                <a:path w="627660" h="501612">
                  <a:moveTo>
                    <a:pt x="0" y="383025"/>
                  </a:moveTo>
                  <a:lnTo>
                    <a:pt x="11692" y="400562"/>
                  </a:lnTo>
                  <a:lnTo>
                    <a:pt x="18806" y="409398"/>
                  </a:lnTo>
                  <a:lnTo>
                    <a:pt x="27220" y="418960"/>
                  </a:lnTo>
                  <a:lnTo>
                    <a:pt x="36499" y="429005"/>
                  </a:lnTo>
                  <a:lnTo>
                    <a:pt x="46356" y="438148"/>
                  </a:lnTo>
                  <a:lnTo>
                    <a:pt x="56598" y="446691"/>
                  </a:lnTo>
                  <a:lnTo>
                    <a:pt x="67096" y="454833"/>
                  </a:lnTo>
                  <a:lnTo>
                    <a:pt x="85286" y="470405"/>
                  </a:lnTo>
                  <a:lnTo>
                    <a:pt x="103975" y="485483"/>
                  </a:lnTo>
                  <a:lnTo>
                    <a:pt x="115810" y="492930"/>
                  </a:lnTo>
                  <a:lnTo>
                    <a:pt x="128594" y="500341"/>
                  </a:lnTo>
                  <a:lnTo>
                    <a:pt x="138340" y="501611"/>
                  </a:lnTo>
                  <a:lnTo>
                    <a:pt x="146061" y="498788"/>
                  </a:lnTo>
                  <a:lnTo>
                    <a:pt x="152432" y="493235"/>
                  </a:lnTo>
                  <a:lnTo>
                    <a:pt x="153009" y="485862"/>
                  </a:lnTo>
                  <a:lnTo>
                    <a:pt x="149723" y="477277"/>
                  </a:lnTo>
                  <a:lnTo>
                    <a:pt x="127561" y="441131"/>
                  </a:lnTo>
                  <a:lnTo>
                    <a:pt x="118076" y="425433"/>
                  </a:lnTo>
                  <a:lnTo>
                    <a:pt x="109305" y="410073"/>
                  </a:lnTo>
                  <a:lnTo>
                    <a:pt x="93034" y="379956"/>
                  </a:lnTo>
                  <a:lnTo>
                    <a:pt x="86493" y="366297"/>
                  </a:lnTo>
                  <a:lnTo>
                    <a:pt x="80909" y="353521"/>
                  </a:lnTo>
                  <a:lnTo>
                    <a:pt x="75963" y="341332"/>
                  </a:lnTo>
                  <a:lnTo>
                    <a:pt x="71441" y="327089"/>
                  </a:lnTo>
                  <a:lnTo>
                    <a:pt x="67204" y="311476"/>
                  </a:lnTo>
                  <a:lnTo>
                    <a:pt x="63155" y="294950"/>
                  </a:lnTo>
                  <a:lnTo>
                    <a:pt x="60456" y="277815"/>
                  </a:lnTo>
                  <a:lnTo>
                    <a:pt x="58657" y="260274"/>
                  </a:lnTo>
                  <a:lnTo>
                    <a:pt x="57457" y="242463"/>
                  </a:lnTo>
                  <a:lnTo>
                    <a:pt x="59105" y="224471"/>
                  </a:lnTo>
                  <a:lnTo>
                    <a:pt x="62650" y="206359"/>
                  </a:lnTo>
                  <a:lnTo>
                    <a:pt x="67460" y="188167"/>
                  </a:lnTo>
                  <a:lnTo>
                    <a:pt x="73114" y="172368"/>
                  </a:lnTo>
                  <a:lnTo>
                    <a:pt x="79331" y="158165"/>
                  </a:lnTo>
                  <a:lnTo>
                    <a:pt x="85922" y="145026"/>
                  </a:lnTo>
                  <a:lnTo>
                    <a:pt x="92763" y="133819"/>
                  </a:lnTo>
                  <a:lnTo>
                    <a:pt x="99771" y="123901"/>
                  </a:lnTo>
                  <a:lnTo>
                    <a:pt x="106890" y="114842"/>
                  </a:lnTo>
                  <a:lnTo>
                    <a:pt x="116530" y="105132"/>
                  </a:lnTo>
                  <a:lnTo>
                    <a:pt x="127850" y="94989"/>
                  </a:lnTo>
                  <a:lnTo>
                    <a:pt x="140292" y="84556"/>
                  </a:lnTo>
                  <a:lnTo>
                    <a:pt x="151033" y="75153"/>
                  </a:lnTo>
                  <a:lnTo>
                    <a:pt x="169493" y="58181"/>
                  </a:lnTo>
                  <a:lnTo>
                    <a:pt x="179065" y="50229"/>
                  </a:lnTo>
                  <a:lnTo>
                    <a:pt x="189116" y="42481"/>
                  </a:lnTo>
                  <a:lnTo>
                    <a:pt x="199488" y="34868"/>
                  </a:lnTo>
                  <a:lnTo>
                    <a:pt x="211297" y="28570"/>
                  </a:lnTo>
                  <a:lnTo>
                    <a:pt x="224063" y="23147"/>
                  </a:lnTo>
                  <a:lnTo>
                    <a:pt x="237468" y="18309"/>
                  </a:lnTo>
                  <a:lnTo>
                    <a:pt x="251299" y="13860"/>
                  </a:lnTo>
                  <a:lnTo>
                    <a:pt x="265413" y="9670"/>
                  </a:lnTo>
                  <a:lnTo>
                    <a:pt x="279717" y="5653"/>
                  </a:lnTo>
                  <a:lnTo>
                    <a:pt x="296594" y="2976"/>
                  </a:lnTo>
                  <a:lnTo>
                    <a:pt x="315186" y="1191"/>
                  </a:lnTo>
                  <a:lnTo>
                    <a:pt x="334922" y="0"/>
                  </a:lnTo>
                  <a:lnTo>
                    <a:pt x="352973" y="431"/>
                  </a:lnTo>
                  <a:lnTo>
                    <a:pt x="369901" y="1941"/>
                  </a:lnTo>
                  <a:lnTo>
                    <a:pt x="386081" y="4171"/>
                  </a:lnTo>
                  <a:lnTo>
                    <a:pt x="401761" y="5658"/>
                  </a:lnTo>
                  <a:lnTo>
                    <a:pt x="417109" y="6649"/>
                  </a:lnTo>
                  <a:lnTo>
                    <a:pt x="432234" y="7310"/>
                  </a:lnTo>
                  <a:lnTo>
                    <a:pt x="448436" y="8974"/>
                  </a:lnTo>
                  <a:lnTo>
                    <a:pt x="465354" y="11307"/>
                  </a:lnTo>
                  <a:lnTo>
                    <a:pt x="482751" y="14086"/>
                  </a:lnTo>
                  <a:lnTo>
                    <a:pt x="499242" y="17162"/>
                  </a:lnTo>
                  <a:lnTo>
                    <a:pt x="530617" y="23842"/>
                  </a:lnTo>
                  <a:lnTo>
                    <a:pt x="544612" y="27337"/>
                  </a:lnTo>
                  <a:lnTo>
                    <a:pt x="557612" y="30890"/>
                  </a:lnTo>
                  <a:lnTo>
                    <a:pt x="627659" y="416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5000" y="2448240"/>
              <a:ext cx="891937" cy="455946"/>
            </a:xfrm>
            <a:custGeom>
              <a:avLst/>
              <a:gdLst/>
              <a:ahLst/>
              <a:cxnLst/>
              <a:rect l="0" t="0" r="0" b="0"/>
              <a:pathLst>
                <a:path w="891937" h="455946">
                  <a:moveTo>
                    <a:pt x="0" y="293638"/>
                  </a:moveTo>
                  <a:lnTo>
                    <a:pt x="15327" y="339618"/>
                  </a:lnTo>
                  <a:lnTo>
                    <a:pt x="21229" y="349985"/>
                  </a:lnTo>
                  <a:lnTo>
                    <a:pt x="28835" y="360567"/>
                  </a:lnTo>
                  <a:lnTo>
                    <a:pt x="37576" y="371292"/>
                  </a:lnTo>
                  <a:lnTo>
                    <a:pt x="45850" y="382113"/>
                  </a:lnTo>
                  <a:lnTo>
                    <a:pt x="53814" y="392997"/>
                  </a:lnTo>
                  <a:lnTo>
                    <a:pt x="61569" y="403924"/>
                  </a:lnTo>
                  <a:lnTo>
                    <a:pt x="71634" y="413655"/>
                  </a:lnTo>
                  <a:lnTo>
                    <a:pt x="83238" y="422590"/>
                  </a:lnTo>
                  <a:lnTo>
                    <a:pt x="95868" y="430993"/>
                  </a:lnTo>
                  <a:lnTo>
                    <a:pt x="106734" y="439042"/>
                  </a:lnTo>
                  <a:lnTo>
                    <a:pt x="116426" y="446856"/>
                  </a:lnTo>
                  <a:lnTo>
                    <a:pt x="125334" y="454512"/>
                  </a:lnTo>
                  <a:lnTo>
                    <a:pt x="128826" y="455945"/>
                  </a:lnTo>
                  <a:lnTo>
                    <a:pt x="128707" y="453230"/>
                  </a:lnTo>
                  <a:lnTo>
                    <a:pt x="126180" y="447749"/>
                  </a:lnTo>
                  <a:lnTo>
                    <a:pt x="124496" y="439202"/>
                  </a:lnTo>
                  <a:lnTo>
                    <a:pt x="123373" y="428609"/>
                  </a:lnTo>
                  <a:lnTo>
                    <a:pt x="122624" y="416654"/>
                  </a:lnTo>
                  <a:lnTo>
                    <a:pt x="120902" y="405013"/>
                  </a:lnTo>
                  <a:lnTo>
                    <a:pt x="118530" y="393581"/>
                  </a:lnTo>
                  <a:lnTo>
                    <a:pt x="115725" y="382290"/>
                  </a:lnTo>
                  <a:lnTo>
                    <a:pt x="109346" y="353431"/>
                  </a:lnTo>
                  <a:lnTo>
                    <a:pt x="105932" y="337170"/>
                  </a:lnTo>
                  <a:lnTo>
                    <a:pt x="101209" y="320213"/>
                  </a:lnTo>
                  <a:lnTo>
                    <a:pt x="95613" y="302790"/>
                  </a:lnTo>
                  <a:lnTo>
                    <a:pt x="61939" y="205074"/>
                  </a:lnTo>
                  <a:lnTo>
                    <a:pt x="47513" y="166592"/>
                  </a:lnTo>
                  <a:lnTo>
                    <a:pt x="42687" y="148989"/>
                  </a:lnTo>
                  <a:lnTo>
                    <a:pt x="39469" y="132359"/>
                  </a:lnTo>
                  <a:lnTo>
                    <a:pt x="37324" y="116379"/>
                  </a:lnTo>
                  <a:lnTo>
                    <a:pt x="35895" y="100831"/>
                  </a:lnTo>
                  <a:lnTo>
                    <a:pt x="34941" y="85572"/>
                  </a:lnTo>
                  <a:lnTo>
                    <a:pt x="34306" y="70506"/>
                  </a:lnTo>
                  <a:lnTo>
                    <a:pt x="35106" y="56791"/>
                  </a:lnTo>
                  <a:lnTo>
                    <a:pt x="36862" y="43977"/>
                  </a:lnTo>
                  <a:lnTo>
                    <a:pt x="39257" y="31764"/>
                  </a:lnTo>
                  <a:lnTo>
                    <a:pt x="44524" y="22398"/>
                  </a:lnTo>
                  <a:lnTo>
                    <a:pt x="51706" y="14931"/>
                  </a:lnTo>
                  <a:lnTo>
                    <a:pt x="60164" y="8729"/>
                  </a:lnTo>
                  <a:lnTo>
                    <a:pt x="82613" y="1839"/>
                  </a:lnTo>
                  <a:lnTo>
                    <a:pt x="108904" y="0"/>
                  </a:lnTo>
                  <a:lnTo>
                    <a:pt x="122766" y="1222"/>
                  </a:lnTo>
                  <a:lnTo>
                    <a:pt x="153667" y="5843"/>
                  </a:lnTo>
                  <a:lnTo>
                    <a:pt x="191871" y="11975"/>
                  </a:lnTo>
                  <a:lnTo>
                    <a:pt x="213559" y="14100"/>
                  </a:lnTo>
                  <a:lnTo>
                    <a:pt x="236583" y="15516"/>
                  </a:lnTo>
                  <a:lnTo>
                    <a:pt x="281333" y="17090"/>
                  </a:lnTo>
                  <a:lnTo>
                    <a:pt x="317535" y="17789"/>
                  </a:lnTo>
                  <a:lnTo>
                    <a:pt x="335264" y="19199"/>
                  </a:lnTo>
                  <a:lnTo>
                    <a:pt x="353201" y="21363"/>
                  </a:lnTo>
                  <a:lnTo>
                    <a:pt x="371277" y="24029"/>
                  </a:lnTo>
                  <a:lnTo>
                    <a:pt x="389445" y="25806"/>
                  </a:lnTo>
                  <a:lnTo>
                    <a:pt x="407674" y="26991"/>
                  </a:lnTo>
                  <a:lnTo>
                    <a:pt x="425945" y="27781"/>
                  </a:lnTo>
                  <a:lnTo>
                    <a:pt x="465821" y="28659"/>
                  </a:lnTo>
                  <a:lnTo>
                    <a:pt x="891936" y="29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980983" y="3369537"/>
            <a:ext cx="616648" cy="242255"/>
            <a:chOff x="980983" y="3369537"/>
            <a:chExt cx="616648" cy="242255"/>
          </a:xfrm>
        </p:grpSpPr>
        <p:sp>
          <p:nvSpPr>
            <p:cNvPr id="157" name="Freeform 156"/>
            <p:cNvSpPr/>
            <p:nvPr/>
          </p:nvSpPr>
          <p:spPr>
            <a:xfrm>
              <a:off x="1421445" y="3413583"/>
              <a:ext cx="176186" cy="198209"/>
            </a:xfrm>
            <a:custGeom>
              <a:avLst/>
              <a:gdLst/>
              <a:ahLst/>
              <a:cxnLst/>
              <a:rect l="0" t="0" r="0" b="0"/>
              <a:pathLst>
                <a:path w="176186" h="198209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30021" y="58794"/>
                  </a:lnTo>
                  <a:lnTo>
                    <a:pt x="40813" y="73454"/>
                  </a:lnTo>
                  <a:lnTo>
                    <a:pt x="52903" y="89345"/>
                  </a:lnTo>
                  <a:lnTo>
                    <a:pt x="63409" y="102386"/>
                  </a:lnTo>
                  <a:lnTo>
                    <a:pt x="72861" y="113528"/>
                  </a:lnTo>
                  <a:lnTo>
                    <a:pt x="81608" y="123402"/>
                  </a:lnTo>
                  <a:lnTo>
                    <a:pt x="97854" y="140899"/>
                  </a:lnTo>
                  <a:lnTo>
                    <a:pt x="105612" y="148991"/>
                  </a:lnTo>
                  <a:lnTo>
                    <a:pt x="115678" y="156832"/>
                  </a:lnTo>
                  <a:lnTo>
                    <a:pt x="127282" y="164507"/>
                  </a:lnTo>
                  <a:lnTo>
                    <a:pt x="176185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333353" y="3413583"/>
              <a:ext cx="220232" cy="110117"/>
            </a:xfrm>
            <a:custGeom>
              <a:avLst/>
              <a:gdLst/>
              <a:ahLst/>
              <a:cxnLst/>
              <a:rect l="0" t="0" r="0" b="0"/>
              <a:pathLst>
                <a:path w="220232" h="110117">
                  <a:moveTo>
                    <a:pt x="220231" y="0"/>
                  </a:moveTo>
                  <a:lnTo>
                    <a:pt x="196848" y="11692"/>
                  </a:lnTo>
                  <a:lnTo>
                    <a:pt x="186290" y="16359"/>
                  </a:lnTo>
                  <a:lnTo>
                    <a:pt x="175581" y="20694"/>
                  </a:lnTo>
                  <a:lnTo>
                    <a:pt x="120328" y="42289"/>
                  </a:lnTo>
                  <a:lnTo>
                    <a:pt x="68415" y="62966"/>
                  </a:lnTo>
                  <a:lnTo>
                    <a:pt x="52951" y="70118"/>
                  </a:lnTo>
                  <a:lnTo>
                    <a:pt x="38971" y="77333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047052" y="3369537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17537" y="5846"/>
                  </a:lnTo>
                  <a:lnTo>
                    <a:pt x="30044" y="8791"/>
                  </a:lnTo>
                  <a:lnTo>
                    <a:pt x="45723" y="11979"/>
                  </a:lnTo>
                  <a:lnTo>
                    <a:pt x="63517" y="15327"/>
                  </a:lnTo>
                  <a:lnTo>
                    <a:pt x="79050" y="18782"/>
                  </a:lnTo>
                  <a:lnTo>
                    <a:pt x="93076" y="22310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80983" y="3457630"/>
              <a:ext cx="176186" cy="44047"/>
            </a:xfrm>
            <a:custGeom>
              <a:avLst/>
              <a:gdLst/>
              <a:ahLst/>
              <a:cxnLst/>
              <a:rect l="0" t="0" r="0" b="0"/>
              <a:pathLst>
                <a:path w="176186" h="44047">
                  <a:moveTo>
                    <a:pt x="0" y="0"/>
                  </a:moveTo>
                  <a:lnTo>
                    <a:pt x="17537" y="5845"/>
                  </a:lnTo>
                  <a:lnTo>
                    <a:pt x="30044" y="8791"/>
                  </a:lnTo>
                  <a:lnTo>
                    <a:pt x="45723" y="11978"/>
                  </a:lnTo>
                  <a:lnTo>
                    <a:pt x="63516" y="15326"/>
                  </a:lnTo>
                  <a:lnTo>
                    <a:pt x="96338" y="22309"/>
                  </a:lnTo>
                  <a:lnTo>
                    <a:pt x="111942" y="25884"/>
                  </a:lnTo>
                  <a:lnTo>
                    <a:pt x="126015" y="29491"/>
                  </a:lnTo>
                  <a:lnTo>
                    <a:pt x="139068" y="33119"/>
                  </a:lnTo>
                  <a:lnTo>
                    <a:pt x="176185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66127" y="3262483"/>
            <a:ext cx="825868" cy="294252"/>
            <a:chOff x="166127" y="3262483"/>
            <a:chExt cx="825868" cy="294252"/>
          </a:xfrm>
        </p:grpSpPr>
        <p:sp>
          <p:nvSpPr>
            <p:cNvPr id="162" name="Freeform 161"/>
            <p:cNvSpPr/>
            <p:nvPr/>
          </p:nvSpPr>
          <p:spPr>
            <a:xfrm>
              <a:off x="166127" y="3262483"/>
              <a:ext cx="135601" cy="278716"/>
            </a:xfrm>
            <a:custGeom>
              <a:avLst/>
              <a:gdLst/>
              <a:ahLst/>
              <a:cxnLst/>
              <a:rect l="0" t="0" r="0" b="0"/>
              <a:pathLst>
                <a:path w="135601" h="278716">
                  <a:moveTo>
                    <a:pt x="0" y="18962"/>
                  </a:moveTo>
                  <a:lnTo>
                    <a:pt x="11692" y="7270"/>
                  </a:lnTo>
                  <a:lnTo>
                    <a:pt x="20030" y="3826"/>
                  </a:lnTo>
                  <a:lnTo>
                    <a:pt x="30482" y="1530"/>
                  </a:lnTo>
                  <a:lnTo>
                    <a:pt x="42345" y="0"/>
                  </a:lnTo>
                  <a:lnTo>
                    <a:pt x="53924" y="203"/>
                  </a:lnTo>
                  <a:lnTo>
                    <a:pt x="65313" y="1562"/>
                  </a:lnTo>
                  <a:lnTo>
                    <a:pt x="76577" y="3691"/>
                  </a:lnTo>
                  <a:lnTo>
                    <a:pt x="86533" y="7558"/>
                  </a:lnTo>
                  <a:lnTo>
                    <a:pt x="95618" y="12583"/>
                  </a:lnTo>
                  <a:lnTo>
                    <a:pt x="104121" y="18379"/>
                  </a:lnTo>
                  <a:lnTo>
                    <a:pt x="107343" y="25915"/>
                  </a:lnTo>
                  <a:lnTo>
                    <a:pt x="107044" y="34609"/>
                  </a:lnTo>
                  <a:lnTo>
                    <a:pt x="104397" y="44075"/>
                  </a:lnTo>
                  <a:lnTo>
                    <a:pt x="100186" y="52833"/>
                  </a:lnTo>
                  <a:lnTo>
                    <a:pt x="94931" y="61119"/>
                  </a:lnTo>
                  <a:lnTo>
                    <a:pt x="88981" y="69090"/>
                  </a:lnTo>
                  <a:lnTo>
                    <a:pt x="81344" y="75627"/>
                  </a:lnTo>
                  <a:lnTo>
                    <a:pt x="72582" y="81209"/>
                  </a:lnTo>
                  <a:lnTo>
                    <a:pt x="63070" y="86153"/>
                  </a:lnTo>
                  <a:lnTo>
                    <a:pt x="53058" y="90673"/>
                  </a:lnTo>
                  <a:lnTo>
                    <a:pt x="42713" y="94910"/>
                  </a:lnTo>
                  <a:lnTo>
                    <a:pt x="32146" y="98958"/>
                  </a:lnTo>
                  <a:lnTo>
                    <a:pt x="29995" y="101657"/>
                  </a:lnTo>
                  <a:lnTo>
                    <a:pt x="33456" y="103456"/>
                  </a:lnTo>
                  <a:lnTo>
                    <a:pt x="40656" y="104656"/>
                  </a:lnTo>
                  <a:lnTo>
                    <a:pt x="49128" y="107902"/>
                  </a:lnTo>
                  <a:lnTo>
                    <a:pt x="58445" y="112514"/>
                  </a:lnTo>
                  <a:lnTo>
                    <a:pt x="68328" y="118035"/>
                  </a:lnTo>
                  <a:lnTo>
                    <a:pt x="77363" y="124162"/>
                  </a:lnTo>
                  <a:lnTo>
                    <a:pt x="85834" y="130695"/>
                  </a:lnTo>
                  <a:lnTo>
                    <a:pt x="93928" y="137497"/>
                  </a:lnTo>
                  <a:lnTo>
                    <a:pt x="101771" y="144478"/>
                  </a:lnTo>
                  <a:lnTo>
                    <a:pt x="117011" y="158761"/>
                  </a:lnTo>
                  <a:lnTo>
                    <a:pt x="123277" y="167219"/>
                  </a:lnTo>
                  <a:lnTo>
                    <a:pt x="128678" y="176528"/>
                  </a:lnTo>
                  <a:lnTo>
                    <a:pt x="133502" y="186405"/>
                  </a:lnTo>
                  <a:lnTo>
                    <a:pt x="135495" y="196660"/>
                  </a:lnTo>
                  <a:lnTo>
                    <a:pt x="135600" y="207167"/>
                  </a:lnTo>
                  <a:lnTo>
                    <a:pt x="134446" y="217842"/>
                  </a:lnTo>
                  <a:lnTo>
                    <a:pt x="131230" y="227407"/>
                  </a:lnTo>
                  <a:lnTo>
                    <a:pt x="126639" y="236229"/>
                  </a:lnTo>
                  <a:lnTo>
                    <a:pt x="121131" y="244558"/>
                  </a:lnTo>
                  <a:lnTo>
                    <a:pt x="115012" y="252558"/>
                  </a:lnTo>
                  <a:lnTo>
                    <a:pt x="108486" y="260338"/>
                  </a:lnTo>
                  <a:lnTo>
                    <a:pt x="101688" y="267972"/>
                  </a:lnTo>
                  <a:lnTo>
                    <a:pt x="92262" y="273061"/>
                  </a:lnTo>
                  <a:lnTo>
                    <a:pt x="81085" y="276454"/>
                  </a:lnTo>
                  <a:lnTo>
                    <a:pt x="68739" y="278715"/>
                  </a:lnTo>
                  <a:lnTo>
                    <a:pt x="58061" y="277776"/>
                  </a:lnTo>
                  <a:lnTo>
                    <a:pt x="48495" y="274703"/>
                  </a:lnTo>
                  <a:lnTo>
                    <a:pt x="22023" y="250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86358" y="3289299"/>
              <a:ext cx="193205" cy="263886"/>
            </a:xfrm>
            <a:custGeom>
              <a:avLst/>
              <a:gdLst/>
              <a:ahLst/>
              <a:cxnLst/>
              <a:rect l="0" t="0" r="0" b="0"/>
              <a:pathLst>
                <a:path w="193205" h="263886">
                  <a:moveTo>
                    <a:pt x="0" y="14169"/>
                  </a:moveTo>
                  <a:lnTo>
                    <a:pt x="11692" y="2477"/>
                  </a:lnTo>
                  <a:lnTo>
                    <a:pt x="20030" y="257"/>
                  </a:lnTo>
                  <a:lnTo>
                    <a:pt x="30482" y="0"/>
                  </a:lnTo>
                  <a:lnTo>
                    <a:pt x="42345" y="1052"/>
                  </a:lnTo>
                  <a:lnTo>
                    <a:pt x="52700" y="4201"/>
                  </a:lnTo>
                  <a:lnTo>
                    <a:pt x="62051" y="8747"/>
                  </a:lnTo>
                  <a:lnTo>
                    <a:pt x="70732" y="14225"/>
                  </a:lnTo>
                  <a:lnTo>
                    <a:pt x="77742" y="21547"/>
                  </a:lnTo>
                  <a:lnTo>
                    <a:pt x="83639" y="30099"/>
                  </a:lnTo>
                  <a:lnTo>
                    <a:pt x="88794" y="39471"/>
                  </a:lnTo>
                  <a:lnTo>
                    <a:pt x="89784" y="48166"/>
                  </a:lnTo>
                  <a:lnTo>
                    <a:pt x="87997" y="56410"/>
                  </a:lnTo>
                  <a:lnTo>
                    <a:pt x="84358" y="64353"/>
                  </a:lnTo>
                  <a:lnTo>
                    <a:pt x="77039" y="69648"/>
                  </a:lnTo>
                  <a:lnTo>
                    <a:pt x="67265" y="73178"/>
                  </a:lnTo>
                  <a:lnTo>
                    <a:pt x="55855" y="75531"/>
                  </a:lnTo>
                  <a:lnTo>
                    <a:pt x="51919" y="78324"/>
                  </a:lnTo>
                  <a:lnTo>
                    <a:pt x="52965" y="81409"/>
                  </a:lnTo>
                  <a:lnTo>
                    <a:pt x="57334" y="84689"/>
                  </a:lnTo>
                  <a:lnTo>
                    <a:pt x="65140" y="89323"/>
                  </a:lnTo>
                  <a:lnTo>
                    <a:pt x="75238" y="94859"/>
                  </a:lnTo>
                  <a:lnTo>
                    <a:pt x="86864" y="100997"/>
                  </a:lnTo>
                  <a:lnTo>
                    <a:pt x="98285" y="106312"/>
                  </a:lnTo>
                  <a:lnTo>
                    <a:pt x="109570" y="111079"/>
                  </a:lnTo>
                  <a:lnTo>
                    <a:pt x="120763" y="115481"/>
                  </a:lnTo>
                  <a:lnTo>
                    <a:pt x="131896" y="122086"/>
                  </a:lnTo>
                  <a:lnTo>
                    <a:pt x="142989" y="130160"/>
                  </a:lnTo>
                  <a:lnTo>
                    <a:pt x="154054" y="139213"/>
                  </a:lnTo>
                  <a:lnTo>
                    <a:pt x="163878" y="147695"/>
                  </a:lnTo>
                  <a:lnTo>
                    <a:pt x="172875" y="155797"/>
                  </a:lnTo>
                  <a:lnTo>
                    <a:pt x="181319" y="163646"/>
                  </a:lnTo>
                  <a:lnTo>
                    <a:pt x="186949" y="173772"/>
                  </a:lnTo>
                  <a:lnTo>
                    <a:pt x="190702" y="185417"/>
                  </a:lnTo>
                  <a:lnTo>
                    <a:pt x="193204" y="198074"/>
                  </a:lnTo>
                  <a:lnTo>
                    <a:pt x="192425" y="210183"/>
                  </a:lnTo>
                  <a:lnTo>
                    <a:pt x="189459" y="221926"/>
                  </a:lnTo>
                  <a:lnTo>
                    <a:pt x="185035" y="233425"/>
                  </a:lnTo>
                  <a:lnTo>
                    <a:pt x="177191" y="242314"/>
                  </a:lnTo>
                  <a:lnTo>
                    <a:pt x="167068" y="249464"/>
                  </a:lnTo>
                  <a:lnTo>
                    <a:pt x="155425" y="255454"/>
                  </a:lnTo>
                  <a:lnTo>
                    <a:pt x="142769" y="259448"/>
                  </a:lnTo>
                  <a:lnTo>
                    <a:pt x="129438" y="262110"/>
                  </a:lnTo>
                  <a:lnTo>
                    <a:pt x="115656" y="263885"/>
                  </a:lnTo>
                  <a:lnTo>
                    <a:pt x="102798" y="263845"/>
                  </a:lnTo>
                  <a:lnTo>
                    <a:pt x="90555" y="262594"/>
                  </a:lnTo>
                  <a:lnTo>
                    <a:pt x="78723" y="260537"/>
                  </a:lnTo>
                  <a:lnTo>
                    <a:pt x="68388" y="256719"/>
                  </a:lnTo>
                  <a:lnTo>
                    <a:pt x="59051" y="251726"/>
                  </a:lnTo>
                  <a:lnTo>
                    <a:pt x="22024" y="223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84567" y="3314479"/>
              <a:ext cx="107645" cy="166178"/>
            </a:xfrm>
            <a:custGeom>
              <a:avLst/>
              <a:gdLst/>
              <a:ahLst/>
              <a:cxnLst/>
              <a:rect l="0" t="0" r="0" b="0"/>
              <a:pathLst>
                <a:path w="107645" h="166178">
                  <a:moveTo>
                    <a:pt x="11011" y="0"/>
                  </a:moveTo>
                  <a:lnTo>
                    <a:pt x="11011" y="23383"/>
                  </a:lnTo>
                  <a:lnTo>
                    <a:pt x="13458" y="33941"/>
                  </a:lnTo>
                  <a:lnTo>
                    <a:pt x="17537" y="44651"/>
                  </a:lnTo>
                  <a:lnTo>
                    <a:pt x="22702" y="55461"/>
                  </a:lnTo>
                  <a:lnTo>
                    <a:pt x="29817" y="63891"/>
                  </a:lnTo>
                  <a:lnTo>
                    <a:pt x="38230" y="70735"/>
                  </a:lnTo>
                  <a:lnTo>
                    <a:pt x="47510" y="76520"/>
                  </a:lnTo>
                  <a:lnTo>
                    <a:pt x="57367" y="81602"/>
                  </a:lnTo>
                  <a:lnTo>
                    <a:pt x="67609" y="86212"/>
                  </a:lnTo>
                  <a:lnTo>
                    <a:pt x="78107" y="90510"/>
                  </a:lnTo>
                  <a:lnTo>
                    <a:pt x="87553" y="97045"/>
                  </a:lnTo>
                  <a:lnTo>
                    <a:pt x="96297" y="105073"/>
                  </a:lnTo>
                  <a:lnTo>
                    <a:pt x="104574" y="114095"/>
                  </a:lnTo>
                  <a:lnTo>
                    <a:pt x="107644" y="123780"/>
                  </a:lnTo>
                  <a:lnTo>
                    <a:pt x="107244" y="133907"/>
                  </a:lnTo>
                  <a:lnTo>
                    <a:pt x="104531" y="144330"/>
                  </a:lnTo>
                  <a:lnTo>
                    <a:pt x="99051" y="152501"/>
                  </a:lnTo>
                  <a:lnTo>
                    <a:pt x="91728" y="159172"/>
                  </a:lnTo>
                  <a:lnTo>
                    <a:pt x="83175" y="164843"/>
                  </a:lnTo>
                  <a:lnTo>
                    <a:pt x="73802" y="166177"/>
                  </a:lnTo>
                  <a:lnTo>
                    <a:pt x="63883" y="164619"/>
                  </a:lnTo>
                  <a:lnTo>
                    <a:pt x="53600" y="161134"/>
                  </a:lnTo>
                  <a:lnTo>
                    <a:pt x="43074" y="156363"/>
                  </a:lnTo>
                  <a:lnTo>
                    <a:pt x="32387" y="150735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95578" y="3303468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3"/>
                  </a:lnTo>
                  <a:lnTo>
                    <a:pt x="55461" y="5845"/>
                  </a:lnTo>
                  <a:lnTo>
                    <a:pt x="66338" y="8791"/>
                  </a:lnTo>
                  <a:lnTo>
                    <a:pt x="77260" y="11978"/>
                  </a:lnTo>
                  <a:lnTo>
                    <a:pt x="12112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37832" y="3523699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59856" y="3298144"/>
              <a:ext cx="110448" cy="258591"/>
            </a:xfrm>
            <a:custGeom>
              <a:avLst/>
              <a:gdLst/>
              <a:ahLst/>
              <a:cxnLst/>
              <a:rect l="0" t="0" r="0" b="0"/>
              <a:pathLst>
                <a:path w="110448" h="258591">
                  <a:moveTo>
                    <a:pt x="0" y="16335"/>
                  </a:moveTo>
                  <a:lnTo>
                    <a:pt x="45979" y="1009"/>
                  </a:lnTo>
                  <a:lnTo>
                    <a:pt x="56346" y="0"/>
                  </a:lnTo>
                  <a:lnTo>
                    <a:pt x="66928" y="551"/>
                  </a:lnTo>
                  <a:lnTo>
                    <a:pt x="77653" y="2142"/>
                  </a:lnTo>
                  <a:lnTo>
                    <a:pt x="87251" y="5650"/>
                  </a:lnTo>
                  <a:lnTo>
                    <a:pt x="96096" y="10435"/>
                  </a:lnTo>
                  <a:lnTo>
                    <a:pt x="104439" y="16072"/>
                  </a:lnTo>
                  <a:lnTo>
                    <a:pt x="108778" y="23501"/>
                  </a:lnTo>
                  <a:lnTo>
                    <a:pt x="110447" y="32124"/>
                  </a:lnTo>
                  <a:lnTo>
                    <a:pt x="110181" y="78182"/>
                  </a:lnTo>
                  <a:lnTo>
                    <a:pt x="108935" y="90601"/>
                  </a:lnTo>
                  <a:lnTo>
                    <a:pt x="106882" y="102551"/>
                  </a:lnTo>
                  <a:lnTo>
                    <a:pt x="104289" y="114188"/>
                  </a:lnTo>
                  <a:lnTo>
                    <a:pt x="102561" y="128064"/>
                  </a:lnTo>
                  <a:lnTo>
                    <a:pt x="101408" y="143432"/>
                  </a:lnTo>
                  <a:lnTo>
                    <a:pt x="100640" y="159795"/>
                  </a:lnTo>
                  <a:lnTo>
                    <a:pt x="98904" y="174374"/>
                  </a:lnTo>
                  <a:lnTo>
                    <a:pt x="96524" y="187764"/>
                  </a:lnTo>
                  <a:lnTo>
                    <a:pt x="93713" y="200361"/>
                  </a:lnTo>
                  <a:lnTo>
                    <a:pt x="93063" y="212429"/>
                  </a:lnTo>
                  <a:lnTo>
                    <a:pt x="93853" y="224146"/>
                  </a:lnTo>
                  <a:lnTo>
                    <a:pt x="99104" y="25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92890" y="3407239"/>
              <a:ext cx="99105" cy="6345"/>
            </a:xfrm>
            <a:custGeom>
              <a:avLst/>
              <a:gdLst/>
              <a:ahLst/>
              <a:cxnLst/>
              <a:rect l="0" t="0" r="0" b="0"/>
              <a:pathLst>
                <a:path w="99105" h="6345">
                  <a:moveTo>
                    <a:pt x="0" y="6344"/>
                  </a:moveTo>
                  <a:lnTo>
                    <a:pt x="17537" y="499"/>
                  </a:lnTo>
                  <a:lnTo>
                    <a:pt x="28821" y="0"/>
                  </a:lnTo>
                  <a:lnTo>
                    <a:pt x="42461" y="891"/>
                  </a:lnTo>
                  <a:lnTo>
                    <a:pt x="99104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068324" y="5039567"/>
            <a:ext cx="1772862" cy="402214"/>
            <a:chOff x="6068324" y="5039567"/>
            <a:chExt cx="1772862" cy="402214"/>
          </a:xfrm>
        </p:grpSpPr>
        <p:sp>
          <p:nvSpPr>
            <p:cNvPr id="170" name="Freeform 169"/>
            <p:cNvSpPr/>
            <p:nvPr/>
          </p:nvSpPr>
          <p:spPr>
            <a:xfrm>
              <a:off x="6068324" y="5156385"/>
              <a:ext cx="127646" cy="285396"/>
            </a:xfrm>
            <a:custGeom>
              <a:avLst/>
              <a:gdLst/>
              <a:ahLst/>
              <a:cxnLst/>
              <a:rect l="0" t="0" r="0" b="0"/>
              <a:pathLst>
                <a:path w="127646" h="285396">
                  <a:moveTo>
                    <a:pt x="0" y="74106"/>
                  </a:moveTo>
                  <a:lnTo>
                    <a:pt x="5846" y="50723"/>
                  </a:lnTo>
                  <a:lnTo>
                    <a:pt x="10015" y="41388"/>
                  </a:lnTo>
                  <a:lnTo>
                    <a:pt x="15241" y="32718"/>
                  </a:lnTo>
                  <a:lnTo>
                    <a:pt x="21172" y="24491"/>
                  </a:lnTo>
                  <a:lnTo>
                    <a:pt x="28797" y="17783"/>
                  </a:lnTo>
                  <a:lnTo>
                    <a:pt x="37550" y="12087"/>
                  </a:lnTo>
                  <a:lnTo>
                    <a:pt x="47057" y="7066"/>
                  </a:lnTo>
                  <a:lnTo>
                    <a:pt x="58288" y="3719"/>
                  </a:lnTo>
                  <a:lnTo>
                    <a:pt x="70670" y="1488"/>
                  </a:lnTo>
                  <a:lnTo>
                    <a:pt x="83818" y="0"/>
                  </a:lnTo>
                  <a:lnTo>
                    <a:pt x="92584" y="3903"/>
                  </a:lnTo>
                  <a:lnTo>
                    <a:pt x="98427" y="11398"/>
                  </a:lnTo>
                  <a:lnTo>
                    <a:pt x="102323" y="21289"/>
                  </a:lnTo>
                  <a:lnTo>
                    <a:pt x="103697" y="32777"/>
                  </a:lnTo>
                  <a:lnTo>
                    <a:pt x="103390" y="45330"/>
                  </a:lnTo>
                  <a:lnTo>
                    <a:pt x="101961" y="58592"/>
                  </a:lnTo>
                  <a:lnTo>
                    <a:pt x="98562" y="72328"/>
                  </a:lnTo>
                  <a:lnTo>
                    <a:pt x="93848" y="86379"/>
                  </a:lnTo>
                  <a:lnTo>
                    <a:pt x="88259" y="100641"/>
                  </a:lnTo>
                  <a:lnTo>
                    <a:pt x="82086" y="112596"/>
                  </a:lnTo>
                  <a:lnTo>
                    <a:pt x="75524" y="123012"/>
                  </a:lnTo>
                  <a:lnTo>
                    <a:pt x="68702" y="132404"/>
                  </a:lnTo>
                  <a:lnTo>
                    <a:pt x="65377" y="133771"/>
                  </a:lnTo>
                  <a:lnTo>
                    <a:pt x="64384" y="129788"/>
                  </a:lnTo>
                  <a:lnTo>
                    <a:pt x="64946" y="122239"/>
                  </a:lnTo>
                  <a:lnTo>
                    <a:pt x="70214" y="118430"/>
                  </a:lnTo>
                  <a:lnTo>
                    <a:pt x="78621" y="117114"/>
                  </a:lnTo>
                  <a:lnTo>
                    <a:pt x="89119" y="117460"/>
                  </a:lnTo>
                  <a:lnTo>
                    <a:pt x="98565" y="120138"/>
                  </a:lnTo>
                  <a:lnTo>
                    <a:pt x="107309" y="124370"/>
                  </a:lnTo>
                  <a:lnTo>
                    <a:pt x="115585" y="129638"/>
                  </a:lnTo>
                  <a:lnTo>
                    <a:pt x="121103" y="139268"/>
                  </a:lnTo>
                  <a:lnTo>
                    <a:pt x="124782" y="151806"/>
                  </a:lnTo>
                  <a:lnTo>
                    <a:pt x="127234" y="166281"/>
                  </a:lnTo>
                  <a:lnTo>
                    <a:pt x="127645" y="182050"/>
                  </a:lnTo>
                  <a:lnTo>
                    <a:pt x="126696" y="198679"/>
                  </a:lnTo>
                  <a:lnTo>
                    <a:pt x="124840" y="215883"/>
                  </a:lnTo>
                  <a:lnTo>
                    <a:pt x="121155" y="231023"/>
                  </a:lnTo>
                  <a:lnTo>
                    <a:pt x="116251" y="244787"/>
                  </a:lnTo>
                  <a:lnTo>
                    <a:pt x="110536" y="257633"/>
                  </a:lnTo>
                  <a:lnTo>
                    <a:pt x="103055" y="267421"/>
                  </a:lnTo>
                  <a:lnTo>
                    <a:pt x="94397" y="275169"/>
                  </a:lnTo>
                  <a:lnTo>
                    <a:pt x="84954" y="281559"/>
                  </a:lnTo>
                  <a:lnTo>
                    <a:pt x="73765" y="284594"/>
                  </a:lnTo>
                  <a:lnTo>
                    <a:pt x="61412" y="285395"/>
                  </a:lnTo>
                  <a:lnTo>
                    <a:pt x="11011" y="272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329444" y="5075030"/>
              <a:ext cx="152848" cy="289292"/>
            </a:xfrm>
            <a:custGeom>
              <a:avLst/>
              <a:gdLst/>
              <a:ahLst/>
              <a:cxnLst/>
              <a:rect l="0" t="0" r="0" b="0"/>
              <a:pathLst>
                <a:path w="152848" h="289292">
                  <a:moveTo>
                    <a:pt x="14169" y="111415"/>
                  </a:moveTo>
                  <a:lnTo>
                    <a:pt x="2478" y="123106"/>
                  </a:lnTo>
                  <a:lnTo>
                    <a:pt x="257" y="120433"/>
                  </a:lnTo>
                  <a:lnTo>
                    <a:pt x="0" y="112533"/>
                  </a:lnTo>
                  <a:lnTo>
                    <a:pt x="1052" y="101149"/>
                  </a:lnTo>
                  <a:lnTo>
                    <a:pt x="4201" y="89888"/>
                  </a:lnTo>
                  <a:lnTo>
                    <a:pt x="8747" y="78711"/>
                  </a:lnTo>
                  <a:lnTo>
                    <a:pt x="14225" y="67589"/>
                  </a:lnTo>
                  <a:lnTo>
                    <a:pt x="20324" y="57728"/>
                  </a:lnTo>
                  <a:lnTo>
                    <a:pt x="26837" y="48706"/>
                  </a:lnTo>
                  <a:lnTo>
                    <a:pt x="33626" y="40245"/>
                  </a:lnTo>
                  <a:lnTo>
                    <a:pt x="40598" y="32157"/>
                  </a:lnTo>
                  <a:lnTo>
                    <a:pt x="47695" y="24318"/>
                  </a:lnTo>
                  <a:lnTo>
                    <a:pt x="54872" y="16645"/>
                  </a:lnTo>
                  <a:lnTo>
                    <a:pt x="63328" y="10306"/>
                  </a:lnTo>
                  <a:lnTo>
                    <a:pt x="72635" y="4857"/>
                  </a:lnTo>
                  <a:lnTo>
                    <a:pt x="82511" y="0"/>
                  </a:lnTo>
                  <a:lnTo>
                    <a:pt x="90318" y="433"/>
                  </a:lnTo>
                  <a:lnTo>
                    <a:pt x="96746" y="4392"/>
                  </a:lnTo>
                  <a:lnTo>
                    <a:pt x="102255" y="10702"/>
                  </a:lnTo>
                  <a:lnTo>
                    <a:pt x="104704" y="18580"/>
                  </a:lnTo>
                  <a:lnTo>
                    <a:pt x="105113" y="27501"/>
                  </a:lnTo>
                  <a:lnTo>
                    <a:pt x="104163" y="37120"/>
                  </a:lnTo>
                  <a:lnTo>
                    <a:pt x="102306" y="48427"/>
                  </a:lnTo>
                  <a:lnTo>
                    <a:pt x="99844" y="60858"/>
                  </a:lnTo>
                  <a:lnTo>
                    <a:pt x="96979" y="74040"/>
                  </a:lnTo>
                  <a:lnTo>
                    <a:pt x="92622" y="85275"/>
                  </a:lnTo>
                  <a:lnTo>
                    <a:pt x="87270" y="95211"/>
                  </a:lnTo>
                  <a:lnTo>
                    <a:pt x="58914" y="137875"/>
                  </a:lnTo>
                  <a:lnTo>
                    <a:pt x="63012" y="131739"/>
                  </a:lnTo>
                  <a:lnTo>
                    <a:pt x="68754" y="127411"/>
                  </a:lnTo>
                  <a:lnTo>
                    <a:pt x="76253" y="123303"/>
                  </a:lnTo>
                  <a:lnTo>
                    <a:pt x="84923" y="119340"/>
                  </a:lnTo>
                  <a:lnTo>
                    <a:pt x="94373" y="117922"/>
                  </a:lnTo>
                  <a:lnTo>
                    <a:pt x="104343" y="118200"/>
                  </a:lnTo>
                  <a:lnTo>
                    <a:pt x="114661" y="119609"/>
                  </a:lnTo>
                  <a:lnTo>
                    <a:pt x="123986" y="122995"/>
                  </a:lnTo>
                  <a:lnTo>
                    <a:pt x="132650" y="127699"/>
                  </a:lnTo>
                  <a:lnTo>
                    <a:pt x="140873" y="133283"/>
                  </a:lnTo>
                  <a:lnTo>
                    <a:pt x="146355" y="141899"/>
                  </a:lnTo>
                  <a:lnTo>
                    <a:pt x="150010" y="152537"/>
                  </a:lnTo>
                  <a:lnTo>
                    <a:pt x="152446" y="164523"/>
                  </a:lnTo>
                  <a:lnTo>
                    <a:pt x="152847" y="177408"/>
                  </a:lnTo>
                  <a:lnTo>
                    <a:pt x="151891" y="190892"/>
                  </a:lnTo>
                  <a:lnTo>
                    <a:pt x="150030" y="204776"/>
                  </a:lnTo>
                  <a:lnTo>
                    <a:pt x="145118" y="217701"/>
                  </a:lnTo>
                  <a:lnTo>
                    <a:pt x="138174" y="229989"/>
                  </a:lnTo>
                  <a:lnTo>
                    <a:pt x="129874" y="241852"/>
                  </a:lnTo>
                  <a:lnTo>
                    <a:pt x="120670" y="252207"/>
                  </a:lnTo>
                  <a:lnTo>
                    <a:pt x="110863" y="261557"/>
                  </a:lnTo>
                  <a:lnTo>
                    <a:pt x="100655" y="270238"/>
                  </a:lnTo>
                  <a:lnTo>
                    <a:pt x="90179" y="277249"/>
                  </a:lnTo>
                  <a:lnTo>
                    <a:pt x="79524" y="283146"/>
                  </a:lnTo>
                  <a:lnTo>
                    <a:pt x="68751" y="288301"/>
                  </a:lnTo>
                  <a:lnTo>
                    <a:pt x="57898" y="289291"/>
                  </a:lnTo>
                  <a:lnTo>
                    <a:pt x="46992" y="287503"/>
                  </a:lnTo>
                  <a:lnTo>
                    <a:pt x="3157" y="2655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546987" y="5153410"/>
              <a:ext cx="141244" cy="187492"/>
            </a:xfrm>
            <a:custGeom>
              <a:avLst/>
              <a:gdLst/>
              <a:ahLst/>
              <a:cxnLst/>
              <a:rect l="0" t="0" r="0" b="0"/>
              <a:pathLst>
                <a:path w="141244" h="187492">
                  <a:moveTo>
                    <a:pt x="5846" y="0"/>
                  </a:moveTo>
                  <a:lnTo>
                    <a:pt x="5846" y="35074"/>
                  </a:lnTo>
                  <a:lnTo>
                    <a:pt x="4623" y="49076"/>
                  </a:lnTo>
                  <a:lnTo>
                    <a:pt x="2583" y="62082"/>
                  </a:lnTo>
                  <a:lnTo>
                    <a:pt x="0" y="74422"/>
                  </a:lnTo>
                  <a:lnTo>
                    <a:pt x="1948" y="80203"/>
                  </a:lnTo>
                  <a:lnTo>
                    <a:pt x="6918" y="81609"/>
                  </a:lnTo>
                  <a:lnTo>
                    <a:pt x="13901" y="80100"/>
                  </a:lnTo>
                  <a:lnTo>
                    <a:pt x="21004" y="76647"/>
                  </a:lnTo>
                  <a:lnTo>
                    <a:pt x="28186" y="71897"/>
                  </a:lnTo>
                  <a:lnTo>
                    <a:pt x="35422" y="66284"/>
                  </a:lnTo>
                  <a:lnTo>
                    <a:pt x="43916" y="61319"/>
                  </a:lnTo>
                  <a:lnTo>
                    <a:pt x="53249" y="56785"/>
                  </a:lnTo>
                  <a:lnTo>
                    <a:pt x="63142" y="52539"/>
                  </a:lnTo>
                  <a:lnTo>
                    <a:pt x="73407" y="50932"/>
                  </a:lnTo>
                  <a:lnTo>
                    <a:pt x="83922" y="51083"/>
                  </a:lnTo>
                  <a:lnTo>
                    <a:pt x="94601" y="52409"/>
                  </a:lnTo>
                  <a:lnTo>
                    <a:pt x="104169" y="55739"/>
                  </a:lnTo>
                  <a:lnTo>
                    <a:pt x="112994" y="60406"/>
                  </a:lnTo>
                  <a:lnTo>
                    <a:pt x="121324" y="65964"/>
                  </a:lnTo>
                  <a:lnTo>
                    <a:pt x="128101" y="73340"/>
                  </a:lnTo>
                  <a:lnTo>
                    <a:pt x="133842" y="81928"/>
                  </a:lnTo>
                  <a:lnTo>
                    <a:pt x="138894" y="91324"/>
                  </a:lnTo>
                  <a:lnTo>
                    <a:pt x="141038" y="101258"/>
                  </a:lnTo>
                  <a:lnTo>
                    <a:pt x="141243" y="111552"/>
                  </a:lnTo>
                  <a:lnTo>
                    <a:pt x="140157" y="122085"/>
                  </a:lnTo>
                  <a:lnTo>
                    <a:pt x="138209" y="132777"/>
                  </a:lnTo>
                  <a:lnTo>
                    <a:pt x="135688" y="143576"/>
                  </a:lnTo>
                  <a:lnTo>
                    <a:pt x="132782" y="154446"/>
                  </a:lnTo>
                  <a:lnTo>
                    <a:pt x="128399" y="164139"/>
                  </a:lnTo>
                  <a:lnTo>
                    <a:pt x="123029" y="173048"/>
                  </a:lnTo>
                  <a:lnTo>
                    <a:pt x="117003" y="181435"/>
                  </a:lnTo>
                  <a:lnTo>
                    <a:pt x="108092" y="185802"/>
                  </a:lnTo>
                  <a:lnTo>
                    <a:pt x="97256" y="187491"/>
                  </a:lnTo>
                  <a:lnTo>
                    <a:pt x="6090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574856" y="5087341"/>
              <a:ext cx="165174" cy="1"/>
            </a:xfrm>
            <a:custGeom>
              <a:avLst/>
              <a:gdLst/>
              <a:ahLst/>
              <a:cxnLst/>
              <a:rect l="0" t="0" r="0" b="0"/>
              <a:pathLst>
                <a:path w="165174" h="1">
                  <a:moveTo>
                    <a:pt x="0" y="0"/>
                  </a:move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872168" y="5285549"/>
              <a:ext cx="11012" cy="11012"/>
            </a:xfrm>
            <a:custGeom>
              <a:avLst/>
              <a:gdLst/>
              <a:ahLst/>
              <a:cxnLst/>
              <a:rect l="0" t="0" r="0" b="0"/>
              <a:pathLst>
                <a:path w="11012" h="11012">
                  <a:moveTo>
                    <a:pt x="11011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993295" y="5039567"/>
              <a:ext cx="156519" cy="290029"/>
            </a:xfrm>
            <a:custGeom>
              <a:avLst/>
              <a:gdLst/>
              <a:ahLst/>
              <a:cxnLst/>
              <a:rect l="0" t="0" r="0" b="0"/>
              <a:pathLst>
                <a:path w="156519" h="290029">
                  <a:moveTo>
                    <a:pt x="0" y="36762"/>
                  </a:moveTo>
                  <a:lnTo>
                    <a:pt x="23383" y="30916"/>
                  </a:lnTo>
                  <a:lnTo>
                    <a:pt x="33941" y="27971"/>
                  </a:lnTo>
                  <a:lnTo>
                    <a:pt x="67562" y="17980"/>
                  </a:lnTo>
                  <a:lnTo>
                    <a:pt x="106751" y="7271"/>
                  </a:lnTo>
                  <a:lnTo>
                    <a:pt x="130643" y="0"/>
                  </a:lnTo>
                  <a:lnTo>
                    <a:pt x="139706" y="1243"/>
                  </a:lnTo>
                  <a:lnTo>
                    <a:pt x="146973" y="5742"/>
                  </a:lnTo>
                  <a:lnTo>
                    <a:pt x="153040" y="12411"/>
                  </a:lnTo>
                  <a:lnTo>
                    <a:pt x="155861" y="21751"/>
                  </a:lnTo>
                  <a:lnTo>
                    <a:pt x="156518" y="32872"/>
                  </a:lnTo>
                  <a:lnTo>
                    <a:pt x="155732" y="45181"/>
                  </a:lnTo>
                  <a:lnTo>
                    <a:pt x="153985" y="57056"/>
                  </a:lnTo>
                  <a:lnTo>
                    <a:pt x="151598" y="68644"/>
                  </a:lnTo>
                  <a:lnTo>
                    <a:pt x="148782" y="80040"/>
                  </a:lnTo>
                  <a:lnTo>
                    <a:pt x="146904" y="92531"/>
                  </a:lnTo>
                  <a:lnTo>
                    <a:pt x="145653" y="105753"/>
                  </a:lnTo>
                  <a:lnTo>
                    <a:pt x="144819" y="119461"/>
                  </a:lnTo>
                  <a:lnTo>
                    <a:pt x="141815" y="132270"/>
                  </a:lnTo>
                  <a:lnTo>
                    <a:pt x="137367" y="144480"/>
                  </a:lnTo>
                  <a:lnTo>
                    <a:pt x="131953" y="156291"/>
                  </a:lnTo>
                  <a:lnTo>
                    <a:pt x="127121" y="167836"/>
                  </a:lnTo>
                  <a:lnTo>
                    <a:pt x="122676" y="179202"/>
                  </a:lnTo>
                  <a:lnTo>
                    <a:pt x="118489" y="190450"/>
                  </a:lnTo>
                  <a:lnTo>
                    <a:pt x="114475" y="202843"/>
                  </a:lnTo>
                  <a:lnTo>
                    <a:pt x="110575" y="215999"/>
                  </a:lnTo>
                  <a:lnTo>
                    <a:pt x="106751" y="229664"/>
                  </a:lnTo>
                  <a:lnTo>
                    <a:pt x="99241" y="254635"/>
                  </a:lnTo>
                  <a:lnTo>
                    <a:pt x="88092" y="290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048353" y="5164421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312631" y="5131387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0" y="0"/>
                  </a:moveTo>
                  <a:lnTo>
                    <a:pt x="0" y="72998"/>
                  </a:lnTo>
                  <a:lnTo>
                    <a:pt x="1223" y="91488"/>
                  </a:lnTo>
                  <a:lnTo>
                    <a:pt x="3262" y="109932"/>
                  </a:lnTo>
                  <a:lnTo>
                    <a:pt x="5845" y="128346"/>
                  </a:lnTo>
                  <a:lnTo>
                    <a:pt x="6343" y="135728"/>
                  </a:lnTo>
                  <a:lnTo>
                    <a:pt x="5452" y="135755"/>
                  </a:lnTo>
                  <a:lnTo>
                    <a:pt x="3634" y="130879"/>
                  </a:lnTo>
                  <a:lnTo>
                    <a:pt x="3647" y="123958"/>
                  </a:lnTo>
                  <a:lnTo>
                    <a:pt x="4878" y="115673"/>
                  </a:lnTo>
                  <a:lnTo>
                    <a:pt x="6922" y="106480"/>
                  </a:lnTo>
                  <a:lnTo>
                    <a:pt x="8284" y="95456"/>
                  </a:lnTo>
                  <a:lnTo>
                    <a:pt x="9194" y="83214"/>
                  </a:lnTo>
                  <a:lnTo>
                    <a:pt x="9799" y="70158"/>
                  </a:lnTo>
                  <a:lnTo>
                    <a:pt x="11426" y="57783"/>
                  </a:lnTo>
                  <a:lnTo>
                    <a:pt x="13734" y="45864"/>
                  </a:lnTo>
                  <a:lnTo>
                    <a:pt x="16497" y="34246"/>
                  </a:lnTo>
                  <a:lnTo>
                    <a:pt x="20786" y="24054"/>
                  </a:lnTo>
                  <a:lnTo>
                    <a:pt x="26093" y="14812"/>
                  </a:lnTo>
                  <a:lnTo>
                    <a:pt x="32077" y="6204"/>
                  </a:lnTo>
                  <a:lnTo>
                    <a:pt x="39737" y="2913"/>
                  </a:lnTo>
                  <a:lnTo>
                    <a:pt x="48515" y="3165"/>
                  </a:lnTo>
                  <a:lnTo>
                    <a:pt x="58036" y="5781"/>
                  </a:lnTo>
                  <a:lnTo>
                    <a:pt x="65608" y="12418"/>
                  </a:lnTo>
                  <a:lnTo>
                    <a:pt x="71879" y="21737"/>
                  </a:lnTo>
                  <a:lnTo>
                    <a:pt x="77283" y="32844"/>
                  </a:lnTo>
                  <a:lnTo>
                    <a:pt x="80886" y="45143"/>
                  </a:lnTo>
                  <a:lnTo>
                    <a:pt x="83288" y="58236"/>
                  </a:lnTo>
                  <a:lnTo>
                    <a:pt x="84890" y="71858"/>
                  </a:lnTo>
                  <a:lnTo>
                    <a:pt x="87180" y="84611"/>
                  </a:lnTo>
                  <a:lnTo>
                    <a:pt x="89931" y="96783"/>
                  </a:lnTo>
                  <a:lnTo>
                    <a:pt x="9910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477804" y="5241502"/>
              <a:ext cx="11012" cy="33036"/>
            </a:xfrm>
            <a:custGeom>
              <a:avLst/>
              <a:gdLst/>
              <a:ahLst/>
              <a:cxnLst/>
              <a:rect l="0" t="0" r="0" b="0"/>
              <a:pathLst>
                <a:path w="11012" h="33036">
                  <a:moveTo>
                    <a:pt x="11011" y="0"/>
                  </a:move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598931" y="5120375"/>
              <a:ext cx="242255" cy="196761"/>
            </a:xfrm>
            <a:custGeom>
              <a:avLst/>
              <a:gdLst/>
              <a:ahLst/>
              <a:cxnLst/>
              <a:rect l="0" t="0" r="0" b="0"/>
              <a:pathLst>
                <a:path w="242255" h="196761">
                  <a:moveTo>
                    <a:pt x="0" y="0"/>
                  </a:moveTo>
                  <a:lnTo>
                    <a:pt x="5845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1" y="78907"/>
                  </a:lnTo>
                  <a:lnTo>
                    <a:pt x="10558" y="92981"/>
                  </a:lnTo>
                  <a:lnTo>
                    <a:pt x="11933" y="108481"/>
                  </a:lnTo>
                  <a:lnTo>
                    <a:pt x="14073" y="124931"/>
                  </a:lnTo>
                  <a:lnTo>
                    <a:pt x="16723" y="142016"/>
                  </a:lnTo>
                  <a:lnTo>
                    <a:pt x="18490" y="158300"/>
                  </a:lnTo>
                  <a:lnTo>
                    <a:pt x="19667" y="174050"/>
                  </a:lnTo>
                  <a:lnTo>
                    <a:pt x="20452" y="189443"/>
                  </a:lnTo>
                  <a:lnTo>
                    <a:pt x="22199" y="196036"/>
                  </a:lnTo>
                  <a:lnTo>
                    <a:pt x="24588" y="196760"/>
                  </a:lnTo>
                  <a:lnTo>
                    <a:pt x="27403" y="193573"/>
                  </a:lnTo>
                  <a:lnTo>
                    <a:pt x="29280" y="185330"/>
                  </a:lnTo>
                  <a:lnTo>
                    <a:pt x="30531" y="173717"/>
                  </a:lnTo>
                  <a:lnTo>
                    <a:pt x="31366" y="159858"/>
                  </a:lnTo>
                  <a:lnTo>
                    <a:pt x="33145" y="146948"/>
                  </a:lnTo>
                  <a:lnTo>
                    <a:pt x="35556" y="134670"/>
                  </a:lnTo>
                  <a:lnTo>
                    <a:pt x="38386" y="122815"/>
                  </a:lnTo>
                  <a:lnTo>
                    <a:pt x="41496" y="111241"/>
                  </a:lnTo>
                  <a:lnTo>
                    <a:pt x="48214" y="88593"/>
                  </a:lnTo>
                  <a:lnTo>
                    <a:pt x="52943" y="78638"/>
                  </a:lnTo>
                  <a:lnTo>
                    <a:pt x="58541" y="69555"/>
                  </a:lnTo>
                  <a:lnTo>
                    <a:pt x="64721" y="61052"/>
                  </a:lnTo>
                  <a:lnTo>
                    <a:pt x="71288" y="59054"/>
                  </a:lnTo>
                  <a:lnTo>
                    <a:pt x="78113" y="61393"/>
                  </a:lnTo>
                  <a:lnTo>
                    <a:pt x="85110" y="66622"/>
                  </a:lnTo>
                  <a:lnTo>
                    <a:pt x="89774" y="75003"/>
                  </a:lnTo>
                  <a:lnTo>
                    <a:pt x="92884" y="85483"/>
                  </a:lnTo>
                  <a:lnTo>
                    <a:pt x="94958" y="97365"/>
                  </a:lnTo>
                  <a:lnTo>
                    <a:pt x="97563" y="108956"/>
                  </a:lnTo>
                  <a:lnTo>
                    <a:pt x="100524" y="120354"/>
                  </a:lnTo>
                  <a:lnTo>
                    <a:pt x="103722" y="131624"/>
                  </a:lnTo>
                  <a:lnTo>
                    <a:pt x="105853" y="134243"/>
                  </a:lnTo>
                  <a:lnTo>
                    <a:pt x="107274" y="131094"/>
                  </a:lnTo>
                  <a:lnTo>
                    <a:pt x="108221" y="124101"/>
                  </a:lnTo>
                  <a:lnTo>
                    <a:pt x="110076" y="115769"/>
                  </a:lnTo>
                  <a:lnTo>
                    <a:pt x="112537" y="106544"/>
                  </a:lnTo>
                  <a:lnTo>
                    <a:pt x="115400" y="96723"/>
                  </a:lnTo>
                  <a:lnTo>
                    <a:pt x="125275" y="59518"/>
                  </a:lnTo>
                  <a:lnTo>
                    <a:pt x="131234" y="49467"/>
                  </a:lnTo>
                  <a:lnTo>
                    <a:pt x="138876" y="41543"/>
                  </a:lnTo>
                  <a:lnTo>
                    <a:pt x="147642" y="35036"/>
                  </a:lnTo>
                  <a:lnTo>
                    <a:pt x="157156" y="31922"/>
                  </a:lnTo>
                  <a:lnTo>
                    <a:pt x="167170" y="31070"/>
                  </a:lnTo>
                  <a:lnTo>
                    <a:pt x="177516" y="31725"/>
                  </a:lnTo>
                  <a:lnTo>
                    <a:pt x="186860" y="37055"/>
                  </a:lnTo>
                  <a:lnTo>
                    <a:pt x="195537" y="45503"/>
                  </a:lnTo>
                  <a:lnTo>
                    <a:pt x="203768" y="56029"/>
                  </a:lnTo>
                  <a:lnTo>
                    <a:pt x="210479" y="67941"/>
                  </a:lnTo>
                  <a:lnTo>
                    <a:pt x="216177" y="80776"/>
                  </a:lnTo>
                  <a:lnTo>
                    <a:pt x="221199" y="94226"/>
                  </a:lnTo>
                  <a:lnTo>
                    <a:pt x="225770" y="108088"/>
                  </a:lnTo>
                  <a:lnTo>
                    <a:pt x="230041" y="122222"/>
                  </a:lnTo>
                  <a:lnTo>
                    <a:pt x="24225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 180"/>
          <p:cNvSpPr/>
          <p:nvPr/>
        </p:nvSpPr>
        <p:spPr>
          <a:xfrm>
            <a:off x="1575607" y="2840982"/>
            <a:ext cx="11013" cy="11013"/>
          </a:xfrm>
          <a:custGeom>
            <a:avLst/>
            <a:gdLst/>
            <a:ahLst/>
            <a:cxnLst/>
            <a:rect l="0" t="0" r="0" b="0"/>
            <a:pathLst>
              <a:path w="11013" h="11013">
                <a:moveTo>
                  <a:pt x="11012" y="11012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5958208" y="6419739"/>
            <a:ext cx="154163" cy="22025"/>
          </a:xfrm>
          <a:custGeom>
            <a:avLst/>
            <a:gdLst/>
            <a:ahLst/>
            <a:cxnLst/>
            <a:rect l="0" t="0" r="0" b="0"/>
            <a:pathLst>
              <a:path w="154163" h="22025">
                <a:moveTo>
                  <a:pt x="0" y="22024"/>
                </a:moveTo>
                <a:lnTo>
                  <a:pt x="51524" y="13233"/>
                </a:lnTo>
                <a:lnTo>
                  <a:pt x="68607" y="10046"/>
                </a:lnTo>
                <a:lnTo>
                  <a:pt x="15416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185"/>
          <p:cNvGrpSpPr/>
          <p:nvPr/>
        </p:nvGrpSpPr>
        <p:grpSpPr>
          <a:xfrm>
            <a:off x="5033237" y="4464860"/>
            <a:ext cx="4261475" cy="344947"/>
            <a:chOff x="5033237" y="4464860"/>
            <a:chExt cx="4261475" cy="344947"/>
          </a:xfrm>
        </p:grpSpPr>
        <p:sp>
          <p:nvSpPr>
            <p:cNvPr id="183" name="Freeform 182"/>
            <p:cNvSpPr/>
            <p:nvPr/>
          </p:nvSpPr>
          <p:spPr>
            <a:xfrm>
              <a:off x="6123382" y="4464860"/>
              <a:ext cx="3171330" cy="81949"/>
            </a:xfrm>
            <a:custGeom>
              <a:avLst/>
              <a:gdLst/>
              <a:ahLst/>
              <a:cxnLst/>
              <a:rect l="0" t="0" r="0" b="0"/>
              <a:pathLst>
                <a:path w="3171330" h="81949">
                  <a:moveTo>
                    <a:pt x="0" y="16845"/>
                  </a:moveTo>
                  <a:lnTo>
                    <a:pt x="23382" y="22690"/>
                  </a:lnTo>
                  <a:lnTo>
                    <a:pt x="33941" y="25636"/>
                  </a:lnTo>
                  <a:lnTo>
                    <a:pt x="67561" y="35627"/>
                  </a:lnTo>
                  <a:lnTo>
                    <a:pt x="106751" y="46336"/>
                  </a:lnTo>
                  <a:lnTo>
                    <a:pt x="143377" y="57258"/>
                  </a:lnTo>
                  <a:lnTo>
                    <a:pt x="170576" y="64578"/>
                  </a:lnTo>
                  <a:lnTo>
                    <a:pt x="202240" y="71910"/>
                  </a:lnTo>
                  <a:lnTo>
                    <a:pt x="219249" y="75578"/>
                  </a:lnTo>
                  <a:lnTo>
                    <a:pt x="235481" y="78023"/>
                  </a:lnTo>
                  <a:lnTo>
                    <a:pt x="251197" y="79654"/>
                  </a:lnTo>
                  <a:lnTo>
                    <a:pt x="299961" y="81948"/>
                  </a:lnTo>
                  <a:lnTo>
                    <a:pt x="389424" y="81564"/>
                  </a:lnTo>
                  <a:lnTo>
                    <a:pt x="407660" y="79567"/>
                  </a:lnTo>
                  <a:lnTo>
                    <a:pt x="425935" y="77012"/>
                  </a:lnTo>
                  <a:lnTo>
                    <a:pt x="444236" y="75309"/>
                  </a:lnTo>
                  <a:lnTo>
                    <a:pt x="480884" y="73416"/>
                  </a:lnTo>
                  <a:lnTo>
                    <a:pt x="499221" y="71688"/>
                  </a:lnTo>
                  <a:lnTo>
                    <a:pt x="517563" y="69313"/>
                  </a:lnTo>
                  <a:lnTo>
                    <a:pt x="535909" y="66506"/>
                  </a:lnTo>
                  <a:lnTo>
                    <a:pt x="555481" y="64634"/>
                  </a:lnTo>
                  <a:lnTo>
                    <a:pt x="596803" y="62555"/>
                  </a:lnTo>
                  <a:lnTo>
                    <a:pt x="683147" y="61220"/>
                  </a:lnTo>
                  <a:lnTo>
                    <a:pt x="1132923" y="60891"/>
                  </a:lnTo>
                  <a:lnTo>
                    <a:pt x="1152921" y="59668"/>
                  </a:lnTo>
                  <a:lnTo>
                    <a:pt x="1174818" y="57628"/>
                  </a:lnTo>
                  <a:lnTo>
                    <a:pt x="1197981" y="55045"/>
                  </a:lnTo>
                  <a:lnTo>
                    <a:pt x="1221987" y="53323"/>
                  </a:lnTo>
                  <a:lnTo>
                    <a:pt x="1271499" y="51410"/>
                  </a:lnTo>
                  <a:lnTo>
                    <a:pt x="1296692" y="49676"/>
                  </a:lnTo>
                  <a:lnTo>
                    <a:pt x="1322053" y="47297"/>
                  </a:lnTo>
                  <a:lnTo>
                    <a:pt x="1347524" y="44488"/>
                  </a:lnTo>
                  <a:lnTo>
                    <a:pt x="1373070" y="42614"/>
                  </a:lnTo>
                  <a:lnTo>
                    <a:pt x="1424293" y="40533"/>
                  </a:lnTo>
                  <a:lnTo>
                    <a:pt x="1504259" y="37974"/>
                  </a:lnTo>
                  <a:lnTo>
                    <a:pt x="1526500" y="35824"/>
                  </a:lnTo>
                  <a:lnTo>
                    <a:pt x="1549892" y="33168"/>
                  </a:lnTo>
                  <a:lnTo>
                    <a:pt x="1574052" y="31398"/>
                  </a:lnTo>
                  <a:lnTo>
                    <a:pt x="1623734" y="29430"/>
                  </a:lnTo>
                  <a:lnTo>
                    <a:pt x="1644079" y="27682"/>
                  </a:lnTo>
                  <a:lnTo>
                    <a:pt x="1661312" y="25293"/>
                  </a:lnTo>
                  <a:lnTo>
                    <a:pt x="1676472" y="22477"/>
                  </a:lnTo>
                  <a:lnTo>
                    <a:pt x="1691473" y="20599"/>
                  </a:lnTo>
                  <a:lnTo>
                    <a:pt x="1721191" y="18514"/>
                  </a:lnTo>
                  <a:lnTo>
                    <a:pt x="1806520" y="17174"/>
                  </a:lnTo>
                  <a:lnTo>
                    <a:pt x="1876908" y="15719"/>
                  </a:lnTo>
                  <a:lnTo>
                    <a:pt x="1896060" y="13647"/>
                  </a:lnTo>
                  <a:lnTo>
                    <a:pt x="1913721" y="11043"/>
                  </a:lnTo>
                  <a:lnTo>
                    <a:pt x="1934061" y="9306"/>
                  </a:lnTo>
                  <a:lnTo>
                    <a:pt x="2003607" y="6862"/>
                  </a:lnTo>
                  <a:lnTo>
                    <a:pt x="2188570" y="5874"/>
                  </a:lnTo>
                  <a:lnTo>
                    <a:pt x="2204162" y="4636"/>
                  </a:lnTo>
                  <a:lnTo>
                    <a:pt x="2218227" y="2589"/>
                  </a:lnTo>
                  <a:lnTo>
                    <a:pt x="2231275" y="0"/>
                  </a:lnTo>
                  <a:lnTo>
                    <a:pt x="2258823" y="386"/>
                  </a:lnTo>
                  <a:lnTo>
                    <a:pt x="2273020" y="2202"/>
                  </a:lnTo>
                  <a:lnTo>
                    <a:pt x="2316385" y="4757"/>
                  </a:lnTo>
                  <a:lnTo>
                    <a:pt x="2401257" y="5621"/>
                  </a:lnTo>
                  <a:lnTo>
                    <a:pt x="2630320" y="5831"/>
                  </a:lnTo>
                  <a:lnTo>
                    <a:pt x="2646706" y="7055"/>
                  </a:lnTo>
                  <a:lnTo>
                    <a:pt x="2662525" y="9095"/>
                  </a:lnTo>
                  <a:lnTo>
                    <a:pt x="2677964" y="11678"/>
                  </a:lnTo>
                  <a:lnTo>
                    <a:pt x="2696822" y="13400"/>
                  </a:lnTo>
                  <a:lnTo>
                    <a:pt x="2763059" y="15824"/>
                  </a:lnTo>
                  <a:lnTo>
                    <a:pt x="2900583" y="16785"/>
                  </a:lnTo>
                  <a:lnTo>
                    <a:pt x="2985030" y="16833"/>
                  </a:lnTo>
                  <a:lnTo>
                    <a:pt x="3005530" y="18060"/>
                  </a:lnTo>
                  <a:lnTo>
                    <a:pt x="3025315" y="20102"/>
                  </a:lnTo>
                  <a:lnTo>
                    <a:pt x="3044622" y="22687"/>
                  </a:lnTo>
                  <a:lnTo>
                    <a:pt x="3062388" y="24410"/>
                  </a:lnTo>
                  <a:lnTo>
                    <a:pt x="3110774" y="26835"/>
                  </a:lnTo>
                  <a:lnTo>
                    <a:pt x="3171329" y="27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033237" y="4735464"/>
              <a:ext cx="946995" cy="21531"/>
            </a:xfrm>
            <a:custGeom>
              <a:avLst/>
              <a:gdLst/>
              <a:ahLst/>
              <a:cxnLst/>
              <a:rect l="0" t="0" r="0" b="0"/>
              <a:pathLst>
                <a:path w="946995" h="21531">
                  <a:moveTo>
                    <a:pt x="0" y="10518"/>
                  </a:moveTo>
                  <a:lnTo>
                    <a:pt x="67152" y="10518"/>
                  </a:lnTo>
                  <a:lnTo>
                    <a:pt x="83920" y="11742"/>
                  </a:lnTo>
                  <a:lnTo>
                    <a:pt x="101217" y="13781"/>
                  </a:lnTo>
                  <a:lnTo>
                    <a:pt x="118865" y="16364"/>
                  </a:lnTo>
                  <a:lnTo>
                    <a:pt x="136748" y="18086"/>
                  </a:lnTo>
                  <a:lnTo>
                    <a:pt x="154788" y="19234"/>
                  </a:lnTo>
                  <a:lnTo>
                    <a:pt x="172932" y="19999"/>
                  </a:lnTo>
                  <a:lnTo>
                    <a:pt x="212668" y="20849"/>
                  </a:lnTo>
                  <a:lnTo>
                    <a:pt x="594026" y="21530"/>
                  </a:lnTo>
                  <a:lnTo>
                    <a:pt x="611355" y="20306"/>
                  </a:lnTo>
                  <a:lnTo>
                    <a:pt x="629025" y="18267"/>
                  </a:lnTo>
                  <a:lnTo>
                    <a:pt x="646922" y="15684"/>
                  </a:lnTo>
                  <a:lnTo>
                    <a:pt x="664971" y="13962"/>
                  </a:lnTo>
                  <a:lnTo>
                    <a:pt x="683122" y="12814"/>
                  </a:lnTo>
                  <a:lnTo>
                    <a:pt x="701339" y="12049"/>
                  </a:lnTo>
                  <a:lnTo>
                    <a:pt x="718378" y="10315"/>
                  </a:lnTo>
                  <a:lnTo>
                    <a:pt x="734632" y="7936"/>
                  </a:lnTo>
                  <a:lnTo>
                    <a:pt x="750362" y="5126"/>
                  </a:lnTo>
                  <a:lnTo>
                    <a:pt x="765742" y="3253"/>
                  </a:lnTo>
                  <a:lnTo>
                    <a:pt x="780890" y="2004"/>
                  </a:lnTo>
                  <a:lnTo>
                    <a:pt x="795882" y="1172"/>
                  </a:lnTo>
                  <a:lnTo>
                    <a:pt x="828854" y="246"/>
                  </a:lnTo>
                  <a:lnTo>
                    <a:pt x="846211" y="0"/>
                  </a:lnTo>
                  <a:lnTo>
                    <a:pt x="861453" y="1059"/>
                  </a:lnTo>
                  <a:lnTo>
                    <a:pt x="875284" y="2989"/>
                  </a:lnTo>
                  <a:lnTo>
                    <a:pt x="888176" y="5498"/>
                  </a:lnTo>
                  <a:lnTo>
                    <a:pt x="900441" y="8395"/>
                  </a:lnTo>
                  <a:lnTo>
                    <a:pt x="912288" y="11550"/>
                  </a:lnTo>
                  <a:lnTo>
                    <a:pt x="946994" y="21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266532" y="4768005"/>
              <a:ext cx="2929076" cy="41802"/>
            </a:xfrm>
            <a:custGeom>
              <a:avLst/>
              <a:gdLst/>
              <a:ahLst/>
              <a:cxnLst/>
              <a:rect l="0" t="0" r="0" b="0"/>
              <a:pathLst>
                <a:path w="2929076" h="41802">
                  <a:moveTo>
                    <a:pt x="0" y="0"/>
                  </a:moveTo>
                  <a:lnTo>
                    <a:pt x="421946" y="0"/>
                  </a:lnTo>
                  <a:lnTo>
                    <a:pt x="436683" y="1224"/>
                  </a:lnTo>
                  <a:lnTo>
                    <a:pt x="451402" y="3263"/>
                  </a:lnTo>
                  <a:lnTo>
                    <a:pt x="466108" y="5846"/>
                  </a:lnTo>
                  <a:lnTo>
                    <a:pt x="480806" y="7568"/>
                  </a:lnTo>
                  <a:lnTo>
                    <a:pt x="495499" y="8716"/>
                  </a:lnTo>
                  <a:lnTo>
                    <a:pt x="524875" y="9992"/>
                  </a:lnTo>
                  <a:lnTo>
                    <a:pt x="554244" y="10558"/>
                  </a:lnTo>
                  <a:lnTo>
                    <a:pt x="568928" y="11933"/>
                  </a:lnTo>
                  <a:lnTo>
                    <a:pt x="583611" y="14073"/>
                  </a:lnTo>
                  <a:lnTo>
                    <a:pt x="598293" y="16723"/>
                  </a:lnTo>
                  <a:lnTo>
                    <a:pt x="612976" y="18490"/>
                  </a:lnTo>
                  <a:lnTo>
                    <a:pt x="627658" y="19668"/>
                  </a:lnTo>
                  <a:lnTo>
                    <a:pt x="657022" y="20977"/>
                  </a:lnTo>
                  <a:lnTo>
                    <a:pt x="686387" y="21558"/>
                  </a:lnTo>
                  <a:lnTo>
                    <a:pt x="702293" y="22937"/>
                  </a:lnTo>
                  <a:lnTo>
                    <a:pt x="719014" y="25079"/>
                  </a:lnTo>
                  <a:lnTo>
                    <a:pt x="736279" y="27731"/>
                  </a:lnTo>
                  <a:lnTo>
                    <a:pt x="752683" y="29499"/>
                  </a:lnTo>
                  <a:lnTo>
                    <a:pt x="768514" y="30678"/>
                  </a:lnTo>
                  <a:lnTo>
                    <a:pt x="799153" y="31988"/>
                  </a:lnTo>
                  <a:lnTo>
                    <a:pt x="879295" y="32897"/>
                  </a:lnTo>
                  <a:lnTo>
                    <a:pt x="927071" y="32994"/>
                  </a:lnTo>
                  <a:lnTo>
                    <a:pt x="943500" y="34231"/>
                  </a:lnTo>
                  <a:lnTo>
                    <a:pt x="960571" y="36280"/>
                  </a:lnTo>
                  <a:lnTo>
                    <a:pt x="978068" y="38869"/>
                  </a:lnTo>
                  <a:lnTo>
                    <a:pt x="995851" y="40595"/>
                  </a:lnTo>
                  <a:lnTo>
                    <a:pt x="1013823" y="41745"/>
                  </a:lnTo>
                  <a:lnTo>
                    <a:pt x="1048883" y="41801"/>
                  </a:lnTo>
                  <a:lnTo>
                    <a:pt x="1065084" y="40102"/>
                  </a:lnTo>
                  <a:lnTo>
                    <a:pt x="1080778" y="37747"/>
                  </a:lnTo>
                  <a:lnTo>
                    <a:pt x="1097359" y="36176"/>
                  </a:lnTo>
                  <a:lnTo>
                    <a:pt x="1114530" y="35129"/>
                  </a:lnTo>
                  <a:lnTo>
                    <a:pt x="1148699" y="33966"/>
                  </a:lnTo>
                  <a:lnTo>
                    <a:pt x="1231293" y="33158"/>
                  </a:lnTo>
                  <a:lnTo>
                    <a:pt x="1334041" y="33046"/>
                  </a:lnTo>
                  <a:lnTo>
                    <a:pt x="1350623" y="31819"/>
                  </a:lnTo>
                  <a:lnTo>
                    <a:pt x="1367795" y="29777"/>
                  </a:lnTo>
                  <a:lnTo>
                    <a:pt x="1385360" y="27193"/>
                  </a:lnTo>
                  <a:lnTo>
                    <a:pt x="1403188" y="25470"/>
                  </a:lnTo>
                  <a:lnTo>
                    <a:pt x="1421191" y="24321"/>
                  </a:lnTo>
                  <a:lnTo>
                    <a:pt x="1457508" y="23045"/>
                  </a:lnTo>
                  <a:lnTo>
                    <a:pt x="1549001" y="22158"/>
                  </a:lnTo>
                  <a:lnTo>
                    <a:pt x="1703576" y="22027"/>
                  </a:lnTo>
                  <a:lnTo>
                    <a:pt x="1720554" y="20802"/>
                  </a:lnTo>
                  <a:lnTo>
                    <a:pt x="1736766" y="18762"/>
                  </a:lnTo>
                  <a:lnTo>
                    <a:pt x="1752469" y="16179"/>
                  </a:lnTo>
                  <a:lnTo>
                    <a:pt x="1769054" y="14456"/>
                  </a:lnTo>
                  <a:lnTo>
                    <a:pt x="1786229" y="13308"/>
                  </a:lnTo>
                  <a:lnTo>
                    <a:pt x="1821625" y="12033"/>
                  </a:lnTo>
                  <a:lnTo>
                    <a:pt x="1912479" y="11146"/>
                  </a:lnTo>
                  <a:lnTo>
                    <a:pt x="2106370" y="11013"/>
                  </a:lnTo>
                  <a:lnTo>
                    <a:pt x="2122445" y="12236"/>
                  </a:lnTo>
                  <a:lnTo>
                    <a:pt x="2139279" y="14275"/>
                  </a:lnTo>
                  <a:lnTo>
                    <a:pt x="2156620" y="16858"/>
                  </a:lnTo>
                  <a:lnTo>
                    <a:pt x="2173074" y="18580"/>
                  </a:lnTo>
                  <a:lnTo>
                    <a:pt x="2188937" y="19728"/>
                  </a:lnTo>
                  <a:lnTo>
                    <a:pt x="2219615" y="21003"/>
                  </a:lnTo>
                  <a:lnTo>
                    <a:pt x="2299783" y="21889"/>
                  </a:lnTo>
                  <a:lnTo>
                    <a:pt x="2392713" y="22012"/>
                  </a:lnTo>
                  <a:lnTo>
                    <a:pt x="2406327" y="20792"/>
                  </a:lnTo>
                  <a:lnTo>
                    <a:pt x="2419074" y="18755"/>
                  </a:lnTo>
                  <a:lnTo>
                    <a:pt x="2431241" y="16174"/>
                  </a:lnTo>
                  <a:lnTo>
                    <a:pt x="2444247" y="14454"/>
                  </a:lnTo>
                  <a:lnTo>
                    <a:pt x="2457812" y="13307"/>
                  </a:lnTo>
                  <a:lnTo>
                    <a:pt x="2485936" y="12032"/>
                  </a:lnTo>
                  <a:lnTo>
                    <a:pt x="2570175" y="11146"/>
                  </a:lnTo>
                  <a:lnTo>
                    <a:pt x="2590704" y="12325"/>
                  </a:lnTo>
                  <a:lnTo>
                    <a:pt x="2611732" y="14334"/>
                  </a:lnTo>
                  <a:lnTo>
                    <a:pt x="2633091" y="16897"/>
                  </a:lnTo>
                  <a:lnTo>
                    <a:pt x="2654672" y="18606"/>
                  </a:lnTo>
                  <a:lnTo>
                    <a:pt x="2676399" y="19745"/>
                  </a:lnTo>
                  <a:lnTo>
                    <a:pt x="2717671" y="21011"/>
                  </a:lnTo>
                  <a:lnTo>
                    <a:pt x="2799353" y="21891"/>
                  </a:lnTo>
                  <a:lnTo>
                    <a:pt x="292907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7984335" y="5065317"/>
            <a:ext cx="121129" cy="254956"/>
            <a:chOff x="7984335" y="5065317"/>
            <a:chExt cx="121129" cy="254956"/>
          </a:xfrm>
        </p:grpSpPr>
        <p:sp>
          <p:nvSpPr>
            <p:cNvPr id="187" name="Freeform 186"/>
            <p:cNvSpPr/>
            <p:nvPr/>
          </p:nvSpPr>
          <p:spPr>
            <a:xfrm>
              <a:off x="7995347" y="5186445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8" y="13307"/>
                  </a:lnTo>
                  <a:lnTo>
                    <a:pt x="51825" y="12542"/>
                  </a:lnTo>
                  <a:lnTo>
                    <a:pt x="63914" y="10808"/>
                  </a:lnTo>
                  <a:lnTo>
                    <a:pt x="75644" y="8429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984335" y="5065317"/>
              <a:ext cx="1" cy="22025"/>
            </a:xfrm>
            <a:custGeom>
              <a:avLst/>
              <a:gdLst/>
              <a:ahLst/>
              <a:cxnLst/>
              <a:rect l="0" t="0" r="0" b="0"/>
              <a:pathLst>
                <a:path w="1" h="22025">
                  <a:moveTo>
                    <a:pt x="0" y="0"/>
                  </a:move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050405" y="53075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8248613" y="5095195"/>
            <a:ext cx="418441" cy="267436"/>
            <a:chOff x="8248613" y="5095195"/>
            <a:chExt cx="418441" cy="267436"/>
          </a:xfrm>
        </p:grpSpPr>
        <p:sp>
          <p:nvSpPr>
            <p:cNvPr id="191" name="Freeform 190"/>
            <p:cNvSpPr/>
            <p:nvPr/>
          </p:nvSpPr>
          <p:spPr>
            <a:xfrm>
              <a:off x="8248613" y="5095195"/>
              <a:ext cx="143151" cy="267436"/>
            </a:xfrm>
            <a:custGeom>
              <a:avLst/>
              <a:gdLst/>
              <a:ahLst/>
              <a:cxnLst/>
              <a:rect l="0" t="0" r="0" b="0"/>
              <a:pathLst>
                <a:path w="143151" h="267436">
                  <a:moveTo>
                    <a:pt x="0" y="14169"/>
                  </a:moveTo>
                  <a:lnTo>
                    <a:pt x="11692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5" y="1052"/>
                  </a:lnTo>
                  <a:lnTo>
                    <a:pt x="52700" y="4201"/>
                  </a:lnTo>
                  <a:lnTo>
                    <a:pt x="62051" y="8747"/>
                  </a:lnTo>
                  <a:lnTo>
                    <a:pt x="70731" y="14225"/>
                  </a:lnTo>
                  <a:lnTo>
                    <a:pt x="77742" y="22771"/>
                  </a:lnTo>
                  <a:lnTo>
                    <a:pt x="83639" y="33362"/>
                  </a:lnTo>
                  <a:lnTo>
                    <a:pt x="88795" y="45317"/>
                  </a:lnTo>
                  <a:lnTo>
                    <a:pt x="92231" y="58181"/>
                  </a:lnTo>
                  <a:lnTo>
                    <a:pt x="94522" y="71651"/>
                  </a:lnTo>
                  <a:lnTo>
                    <a:pt x="96050" y="85525"/>
                  </a:lnTo>
                  <a:lnTo>
                    <a:pt x="95845" y="100892"/>
                  </a:lnTo>
                  <a:lnTo>
                    <a:pt x="94483" y="117254"/>
                  </a:lnTo>
                  <a:lnTo>
                    <a:pt x="92353" y="134279"/>
                  </a:lnTo>
                  <a:lnTo>
                    <a:pt x="88486" y="151747"/>
                  </a:lnTo>
                  <a:lnTo>
                    <a:pt x="83461" y="169510"/>
                  </a:lnTo>
                  <a:lnTo>
                    <a:pt x="77664" y="187470"/>
                  </a:lnTo>
                  <a:lnTo>
                    <a:pt x="71352" y="203113"/>
                  </a:lnTo>
                  <a:lnTo>
                    <a:pt x="64697" y="217212"/>
                  </a:lnTo>
                  <a:lnTo>
                    <a:pt x="57814" y="230283"/>
                  </a:lnTo>
                  <a:lnTo>
                    <a:pt x="49554" y="237772"/>
                  </a:lnTo>
                  <a:lnTo>
                    <a:pt x="40377" y="241542"/>
                  </a:lnTo>
                  <a:lnTo>
                    <a:pt x="30589" y="242832"/>
                  </a:lnTo>
                  <a:lnTo>
                    <a:pt x="24063" y="238798"/>
                  </a:lnTo>
                  <a:lnTo>
                    <a:pt x="19713" y="231214"/>
                  </a:lnTo>
                  <a:lnTo>
                    <a:pt x="16812" y="221264"/>
                  </a:lnTo>
                  <a:lnTo>
                    <a:pt x="16102" y="209737"/>
                  </a:lnTo>
                  <a:lnTo>
                    <a:pt x="16853" y="197159"/>
                  </a:lnTo>
                  <a:lnTo>
                    <a:pt x="18576" y="183879"/>
                  </a:lnTo>
                  <a:lnTo>
                    <a:pt x="24619" y="176249"/>
                  </a:lnTo>
                  <a:lnTo>
                    <a:pt x="33542" y="172386"/>
                  </a:lnTo>
                  <a:lnTo>
                    <a:pt x="44384" y="171034"/>
                  </a:lnTo>
                  <a:lnTo>
                    <a:pt x="54060" y="173803"/>
                  </a:lnTo>
                  <a:lnTo>
                    <a:pt x="62957" y="179321"/>
                  </a:lnTo>
                  <a:lnTo>
                    <a:pt x="71335" y="186669"/>
                  </a:lnTo>
                  <a:lnTo>
                    <a:pt x="79368" y="195238"/>
                  </a:lnTo>
                  <a:lnTo>
                    <a:pt x="87171" y="204622"/>
                  </a:lnTo>
                  <a:lnTo>
                    <a:pt x="94819" y="214548"/>
                  </a:lnTo>
                  <a:lnTo>
                    <a:pt x="102365" y="224836"/>
                  </a:lnTo>
                  <a:lnTo>
                    <a:pt x="109843" y="235365"/>
                  </a:lnTo>
                  <a:lnTo>
                    <a:pt x="143150" y="267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534913" y="5186445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29229" y="5845"/>
                  </a:lnTo>
                  <a:lnTo>
                    <a:pt x="56629" y="11978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523902" y="5309103"/>
              <a:ext cx="143152" cy="20493"/>
            </a:xfrm>
            <a:custGeom>
              <a:avLst/>
              <a:gdLst/>
              <a:ahLst/>
              <a:cxnLst/>
              <a:rect l="0" t="0" r="0" b="0"/>
              <a:pathLst>
                <a:path w="143152" h="20493">
                  <a:moveTo>
                    <a:pt x="0" y="9480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1" y="765"/>
                  </a:lnTo>
                  <a:lnTo>
                    <a:pt x="57671" y="0"/>
                  </a:lnTo>
                  <a:lnTo>
                    <a:pt x="72706" y="713"/>
                  </a:lnTo>
                  <a:lnTo>
                    <a:pt x="87623" y="2412"/>
                  </a:lnTo>
                  <a:lnTo>
                    <a:pt x="143151" y="20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898295" y="5043294"/>
            <a:ext cx="1013065" cy="435463"/>
            <a:chOff x="8898295" y="5043294"/>
            <a:chExt cx="1013065" cy="435463"/>
          </a:xfrm>
        </p:grpSpPr>
        <p:sp>
          <p:nvSpPr>
            <p:cNvPr id="195" name="Freeform 194"/>
            <p:cNvSpPr/>
            <p:nvPr/>
          </p:nvSpPr>
          <p:spPr>
            <a:xfrm>
              <a:off x="8898295" y="5087341"/>
              <a:ext cx="11013" cy="319336"/>
            </a:xfrm>
            <a:custGeom>
              <a:avLst/>
              <a:gdLst/>
              <a:ahLst/>
              <a:cxnLst/>
              <a:rect l="0" t="0" r="0" b="0"/>
              <a:pathLst>
                <a:path w="11013" h="319336">
                  <a:moveTo>
                    <a:pt x="11012" y="0"/>
                  </a:moveTo>
                  <a:lnTo>
                    <a:pt x="5166" y="23382"/>
                  </a:lnTo>
                  <a:lnTo>
                    <a:pt x="3444" y="37611"/>
                  </a:lnTo>
                  <a:lnTo>
                    <a:pt x="2296" y="54438"/>
                  </a:lnTo>
                  <a:lnTo>
                    <a:pt x="1021" y="90264"/>
                  </a:lnTo>
                  <a:lnTo>
                    <a:pt x="302" y="140395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986841" y="5043294"/>
              <a:ext cx="97794" cy="429452"/>
            </a:xfrm>
            <a:custGeom>
              <a:avLst/>
              <a:gdLst/>
              <a:ahLst/>
              <a:cxnLst/>
              <a:rect l="0" t="0" r="0" b="0"/>
              <a:pathLst>
                <a:path w="97794" h="429452">
                  <a:moveTo>
                    <a:pt x="10558" y="0"/>
                  </a:moveTo>
                  <a:lnTo>
                    <a:pt x="10558" y="35074"/>
                  </a:lnTo>
                  <a:lnTo>
                    <a:pt x="9334" y="49076"/>
                  </a:lnTo>
                  <a:lnTo>
                    <a:pt x="7296" y="62082"/>
                  </a:lnTo>
                  <a:lnTo>
                    <a:pt x="4713" y="74423"/>
                  </a:lnTo>
                  <a:lnTo>
                    <a:pt x="2990" y="87544"/>
                  </a:lnTo>
                  <a:lnTo>
                    <a:pt x="1842" y="101186"/>
                  </a:lnTo>
                  <a:lnTo>
                    <a:pt x="1077" y="115174"/>
                  </a:lnTo>
                  <a:lnTo>
                    <a:pt x="227" y="143767"/>
                  </a:lnTo>
                  <a:lnTo>
                    <a:pt x="0" y="158244"/>
                  </a:lnTo>
                  <a:lnTo>
                    <a:pt x="1073" y="174012"/>
                  </a:lnTo>
                  <a:lnTo>
                    <a:pt x="3011" y="190642"/>
                  </a:lnTo>
                  <a:lnTo>
                    <a:pt x="5527" y="207847"/>
                  </a:lnTo>
                  <a:lnTo>
                    <a:pt x="7204" y="224210"/>
                  </a:lnTo>
                  <a:lnTo>
                    <a:pt x="8322" y="240013"/>
                  </a:lnTo>
                  <a:lnTo>
                    <a:pt x="9068" y="255443"/>
                  </a:lnTo>
                  <a:lnTo>
                    <a:pt x="9896" y="285637"/>
                  </a:lnTo>
                  <a:lnTo>
                    <a:pt x="10116" y="300540"/>
                  </a:lnTo>
                  <a:lnTo>
                    <a:pt x="11488" y="314146"/>
                  </a:lnTo>
                  <a:lnTo>
                    <a:pt x="13625" y="326888"/>
                  </a:lnTo>
                  <a:lnTo>
                    <a:pt x="25846" y="385401"/>
                  </a:lnTo>
                  <a:lnTo>
                    <a:pt x="31762" y="397638"/>
                  </a:lnTo>
                  <a:lnTo>
                    <a:pt x="39377" y="407019"/>
                  </a:lnTo>
                  <a:lnTo>
                    <a:pt x="48123" y="414496"/>
                  </a:lnTo>
                  <a:lnTo>
                    <a:pt x="56401" y="415811"/>
                  </a:lnTo>
                  <a:lnTo>
                    <a:pt x="64366" y="413016"/>
                  </a:lnTo>
                  <a:lnTo>
                    <a:pt x="72123" y="407483"/>
                  </a:lnTo>
                  <a:lnTo>
                    <a:pt x="78519" y="400124"/>
                  </a:lnTo>
                  <a:lnTo>
                    <a:pt x="84006" y="391547"/>
                  </a:lnTo>
                  <a:lnTo>
                    <a:pt x="88887" y="382159"/>
                  </a:lnTo>
                  <a:lnTo>
                    <a:pt x="92142" y="371006"/>
                  </a:lnTo>
                  <a:lnTo>
                    <a:pt x="94312" y="358677"/>
                  </a:lnTo>
                  <a:lnTo>
                    <a:pt x="95758" y="345563"/>
                  </a:lnTo>
                  <a:lnTo>
                    <a:pt x="96722" y="330703"/>
                  </a:lnTo>
                  <a:lnTo>
                    <a:pt x="97364" y="314679"/>
                  </a:lnTo>
                  <a:lnTo>
                    <a:pt x="97793" y="297879"/>
                  </a:lnTo>
                  <a:lnTo>
                    <a:pt x="94409" y="289125"/>
                  </a:lnTo>
                  <a:lnTo>
                    <a:pt x="88481" y="285737"/>
                  </a:lnTo>
                  <a:lnTo>
                    <a:pt x="80859" y="285925"/>
                  </a:lnTo>
                  <a:lnTo>
                    <a:pt x="74555" y="290945"/>
                  </a:lnTo>
                  <a:lnTo>
                    <a:pt x="69128" y="299184"/>
                  </a:lnTo>
                  <a:lnTo>
                    <a:pt x="64287" y="309572"/>
                  </a:lnTo>
                  <a:lnTo>
                    <a:pt x="61059" y="322615"/>
                  </a:lnTo>
                  <a:lnTo>
                    <a:pt x="58908" y="337427"/>
                  </a:lnTo>
                  <a:lnTo>
                    <a:pt x="57473" y="353420"/>
                  </a:lnTo>
                  <a:lnTo>
                    <a:pt x="56517" y="368976"/>
                  </a:lnTo>
                  <a:lnTo>
                    <a:pt x="54604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184595" y="5087341"/>
              <a:ext cx="145074" cy="391416"/>
            </a:xfrm>
            <a:custGeom>
              <a:avLst/>
              <a:gdLst/>
              <a:ahLst/>
              <a:cxnLst/>
              <a:rect l="0" t="0" r="0" b="0"/>
              <a:pathLst>
                <a:path w="145074" h="391416">
                  <a:moveTo>
                    <a:pt x="44047" y="0"/>
                  </a:moveTo>
                  <a:lnTo>
                    <a:pt x="32356" y="11691"/>
                  </a:lnTo>
                  <a:lnTo>
                    <a:pt x="27688" y="21252"/>
                  </a:lnTo>
                  <a:lnTo>
                    <a:pt x="23353" y="33744"/>
                  </a:lnTo>
                  <a:lnTo>
                    <a:pt x="19240" y="48190"/>
                  </a:lnTo>
                  <a:lnTo>
                    <a:pt x="15273" y="65161"/>
                  </a:lnTo>
                  <a:lnTo>
                    <a:pt x="11406" y="83816"/>
                  </a:lnTo>
                  <a:lnTo>
                    <a:pt x="7604" y="103594"/>
                  </a:lnTo>
                  <a:lnTo>
                    <a:pt x="6293" y="122897"/>
                  </a:lnTo>
                  <a:lnTo>
                    <a:pt x="6642" y="141883"/>
                  </a:lnTo>
                  <a:lnTo>
                    <a:pt x="8099" y="160658"/>
                  </a:lnTo>
                  <a:lnTo>
                    <a:pt x="10294" y="178069"/>
                  </a:lnTo>
                  <a:lnTo>
                    <a:pt x="12980" y="194570"/>
                  </a:lnTo>
                  <a:lnTo>
                    <a:pt x="15995" y="210465"/>
                  </a:lnTo>
                  <a:lnTo>
                    <a:pt x="21675" y="224732"/>
                  </a:lnTo>
                  <a:lnTo>
                    <a:pt x="29132" y="237913"/>
                  </a:lnTo>
                  <a:lnTo>
                    <a:pt x="61628" y="285443"/>
                  </a:lnTo>
                  <a:lnTo>
                    <a:pt x="68003" y="296740"/>
                  </a:lnTo>
                  <a:lnTo>
                    <a:pt x="73477" y="307942"/>
                  </a:lnTo>
                  <a:lnTo>
                    <a:pt x="78348" y="319081"/>
                  </a:lnTo>
                  <a:lnTo>
                    <a:pt x="82820" y="330177"/>
                  </a:lnTo>
                  <a:lnTo>
                    <a:pt x="91052" y="352294"/>
                  </a:lnTo>
                  <a:lnTo>
                    <a:pt x="91289" y="362107"/>
                  </a:lnTo>
                  <a:lnTo>
                    <a:pt x="89000" y="371097"/>
                  </a:lnTo>
                  <a:lnTo>
                    <a:pt x="85027" y="379536"/>
                  </a:lnTo>
                  <a:lnTo>
                    <a:pt x="77485" y="385163"/>
                  </a:lnTo>
                  <a:lnTo>
                    <a:pt x="67562" y="388914"/>
                  </a:lnTo>
                  <a:lnTo>
                    <a:pt x="56054" y="391415"/>
                  </a:lnTo>
                  <a:lnTo>
                    <a:pt x="45934" y="390635"/>
                  </a:lnTo>
                  <a:lnTo>
                    <a:pt x="36741" y="387668"/>
                  </a:lnTo>
                  <a:lnTo>
                    <a:pt x="28165" y="383243"/>
                  </a:lnTo>
                  <a:lnTo>
                    <a:pt x="21223" y="376622"/>
                  </a:lnTo>
                  <a:lnTo>
                    <a:pt x="15373" y="368538"/>
                  </a:lnTo>
                  <a:lnTo>
                    <a:pt x="10249" y="359478"/>
                  </a:lnTo>
                  <a:lnTo>
                    <a:pt x="8056" y="348544"/>
                  </a:lnTo>
                  <a:lnTo>
                    <a:pt x="7818" y="336361"/>
                  </a:lnTo>
                  <a:lnTo>
                    <a:pt x="8883" y="323345"/>
                  </a:lnTo>
                  <a:lnTo>
                    <a:pt x="10816" y="309773"/>
                  </a:lnTo>
                  <a:lnTo>
                    <a:pt x="13328" y="295831"/>
                  </a:lnTo>
                  <a:lnTo>
                    <a:pt x="16227" y="281643"/>
                  </a:lnTo>
                  <a:lnTo>
                    <a:pt x="20606" y="266066"/>
                  </a:lnTo>
                  <a:lnTo>
                    <a:pt x="25973" y="249564"/>
                  </a:lnTo>
                  <a:lnTo>
                    <a:pt x="31997" y="232445"/>
                  </a:lnTo>
                  <a:lnTo>
                    <a:pt x="38461" y="218586"/>
                  </a:lnTo>
                  <a:lnTo>
                    <a:pt x="45217" y="206899"/>
                  </a:lnTo>
                  <a:lnTo>
                    <a:pt x="52168" y="196661"/>
                  </a:lnTo>
                  <a:lnTo>
                    <a:pt x="59249" y="187388"/>
                  </a:lnTo>
                  <a:lnTo>
                    <a:pt x="66417" y="178760"/>
                  </a:lnTo>
                  <a:lnTo>
                    <a:pt x="73642" y="170560"/>
                  </a:lnTo>
                  <a:lnTo>
                    <a:pt x="82130" y="161423"/>
                  </a:lnTo>
                  <a:lnTo>
                    <a:pt x="101349" y="141484"/>
                  </a:lnTo>
                  <a:lnTo>
                    <a:pt x="110388" y="131028"/>
                  </a:lnTo>
                  <a:lnTo>
                    <a:pt x="118862" y="120386"/>
                  </a:lnTo>
                  <a:lnTo>
                    <a:pt x="126959" y="109622"/>
                  </a:lnTo>
                  <a:lnTo>
                    <a:pt x="133579" y="98775"/>
                  </a:lnTo>
                  <a:lnTo>
                    <a:pt x="139217" y="87873"/>
                  </a:lnTo>
                  <a:lnTo>
                    <a:pt x="144199" y="76934"/>
                  </a:lnTo>
                  <a:lnTo>
                    <a:pt x="145073" y="67195"/>
                  </a:lnTo>
                  <a:lnTo>
                    <a:pt x="143210" y="58255"/>
                  </a:lnTo>
                  <a:lnTo>
                    <a:pt x="139519" y="49848"/>
                  </a:lnTo>
                  <a:lnTo>
                    <a:pt x="132165" y="43020"/>
                  </a:lnTo>
                  <a:lnTo>
                    <a:pt x="122368" y="37244"/>
                  </a:lnTo>
                  <a:lnTo>
                    <a:pt x="110943" y="32170"/>
                  </a:lnTo>
                  <a:lnTo>
                    <a:pt x="98432" y="30011"/>
                  </a:lnTo>
                  <a:lnTo>
                    <a:pt x="85198" y="29795"/>
                  </a:lnTo>
                  <a:lnTo>
                    <a:pt x="71481" y="30875"/>
                  </a:lnTo>
                  <a:lnTo>
                    <a:pt x="58666" y="34042"/>
                  </a:lnTo>
                  <a:lnTo>
                    <a:pt x="46452" y="38600"/>
                  </a:lnTo>
                  <a:lnTo>
                    <a:pt x="0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384240" y="5274527"/>
              <a:ext cx="130704" cy="176196"/>
            </a:xfrm>
            <a:custGeom>
              <a:avLst/>
              <a:gdLst/>
              <a:ahLst/>
              <a:cxnLst/>
              <a:rect l="0" t="0" r="0" b="0"/>
              <a:pathLst>
                <a:path w="130704" h="176196">
                  <a:moveTo>
                    <a:pt x="9575" y="77091"/>
                  </a:moveTo>
                  <a:lnTo>
                    <a:pt x="3730" y="94628"/>
                  </a:lnTo>
                  <a:lnTo>
                    <a:pt x="3231" y="104688"/>
                  </a:lnTo>
                  <a:lnTo>
                    <a:pt x="4122" y="116289"/>
                  </a:lnTo>
                  <a:lnTo>
                    <a:pt x="5940" y="128916"/>
                  </a:lnTo>
                  <a:lnTo>
                    <a:pt x="7151" y="142229"/>
                  </a:lnTo>
                  <a:lnTo>
                    <a:pt x="7959" y="155998"/>
                  </a:lnTo>
                  <a:lnTo>
                    <a:pt x="8498" y="170071"/>
                  </a:lnTo>
                  <a:lnTo>
                    <a:pt x="7634" y="173336"/>
                  </a:lnTo>
                  <a:lnTo>
                    <a:pt x="5834" y="169395"/>
                  </a:lnTo>
                  <a:lnTo>
                    <a:pt x="3411" y="160650"/>
                  </a:lnTo>
                  <a:lnTo>
                    <a:pt x="1795" y="148703"/>
                  </a:lnTo>
                  <a:lnTo>
                    <a:pt x="718" y="134620"/>
                  </a:lnTo>
                  <a:lnTo>
                    <a:pt x="0" y="119115"/>
                  </a:lnTo>
                  <a:lnTo>
                    <a:pt x="745" y="102660"/>
                  </a:lnTo>
                  <a:lnTo>
                    <a:pt x="2464" y="85572"/>
                  </a:lnTo>
                  <a:lnTo>
                    <a:pt x="4834" y="68063"/>
                  </a:lnTo>
                  <a:lnTo>
                    <a:pt x="8862" y="52720"/>
                  </a:lnTo>
                  <a:lnTo>
                    <a:pt x="13994" y="38821"/>
                  </a:lnTo>
                  <a:lnTo>
                    <a:pt x="19862" y="25884"/>
                  </a:lnTo>
                  <a:lnTo>
                    <a:pt x="27445" y="16036"/>
                  </a:lnTo>
                  <a:lnTo>
                    <a:pt x="36171" y="8247"/>
                  </a:lnTo>
                  <a:lnTo>
                    <a:pt x="45658" y="1831"/>
                  </a:lnTo>
                  <a:lnTo>
                    <a:pt x="54430" y="0"/>
                  </a:lnTo>
                  <a:lnTo>
                    <a:pt x="62726" y="1227"/>
                  </a:lnTo>
                  <a:lnTo>
                    <a:pt x="70703" y="4492"/>
                  </a:lnTo>
                  <a:lnTo>
                    <a:pt x="78467" y="11563"/>
                  </a:lnTo>
                  <a:lnTo>
                    <a:pt x="86092" y="21170"/>
                  </a:lnTo>
                  <a:lnTo>
                    <a:pt x="93621" y="32469"/>
                  </a:lnTo>
                  <a:lnTo>
                    <a:pt x="99864" y="44897"/>
                  </a:lnTo>
                  <a:lnTo>
                    <a:pt x="105249" y="58075"/>
                  </a:lnTo>
                  <a:lnTo>
                    <a:pt x="110063" y="71755"/>
                  </a:lnTo>
                  <a:lnTo>
                    <a:pt x="114496" y="85769"/>
                  </a:lnTo>
                  <a:lnTo>
                    <a:pt x="118674" y="100005"/>
                  </a:lnTo>
                  <a:lnTo>
                    <a:pt x="130703" y="1761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581012" y="5240211"/>
              <a:ext cx="187198" cy="210512"/>
            </a:xfrm>
            <a:custGeom>
              <a:avLst/>
              <a:gdLst/>
              <a:ahLst/>
              <a:cxnLst/>
              <a:rect l="0" t="0" r="0" b="0"/>
              <a:pathLst>
                <a:path w="187198" h="210512">
                  <a:moveTo>
                    <a:pt x="0" y="23315"/>
                  </a:moveTo>
                  <a:lnTo>
                    <a:pt x="5845" y="40852"/>
                  </a:lnTo>
                  <a:lnTo>
                    <a:pt x="7567" y="50912"/>
                  </a:lnTo>
                  <a:lnTo>
                    <a:pt x="8715" y="62512"/>
                  </a:lnTo>
                  <a:lnTo>
                    <a:pt x="9480" y="75140"/>
                  </a:lnTo>
                  <a:lnTo>
                    <a:pt x="11214" y="87229"/>
                  </a:lnTo>
                  <a:lnTo>
                    <a:pt x="13593" y="98959"/>
                  </a:lnTo>
                  <a:lnTo>
                    <a:pt x="16403" y="110449"/>
                  </a:lnTo>
                  <a:lnTo>
                    <a:pt x="18277" y="124227"/>
                  </a:lnTo>
                  <a:lnTo>
                    <a:pt x="19526" y="139530"/>
                  </a:lnTo>
                  <a:lnTo>
                    <a:pt x="20358" y="155849"/>
                  </a:lnTo>
                  <a:lnTo>
                    <a:pt x="22136" y="170399"/>
                  </a:lnTo>
                  <a:lnTo>
                    <a:pt x="24545" y="183770"/>
                  </a:lnTo>
                  <a:lnTo>
                    <a:pt x="27375" y="196354"/>
                  </a:lnTo>
                  <a:lnTo>
                    <a:pt x="28038" y="199849"/>
                  </a:lnTo>
                  <a:lnTo>
                    <a:pt x="27257" y="197286"/>
                  </a:lnTo>
                  <a:lnTo>
                    <a:pt x="25512" y="190683"/>
                  </a:lnTo>
                  <a:lnTo>
                    <a:pt x="20311" y="167032"/>
                  </a:lnTo>
                  <a:lnTo>
                    <a:pt x="17211" y="152161"/>
                  </a:lnTo>
                  <a:lnTo>
                    <a:pt x="15144" y="136130"/>
                  </a:lnTo>
                  <a:lnTo>
                    <a:pt x="13766" y="119324"/>
                  </a:lnTo>
                  <a:lnTo>
                    <a:pt x="12848" y="102003"/>
                  </a:lnTo>
                  <a:lnTo>
                    <a:pt x="13459" y="86785"/>
                  </a:lnTo>
                  <a:lnTo>
                    <a:pt x="15090" y="72970"/>
                  </a:lnTo>
                  <a:lnTo>
                    <a:pt x="17401" y="60088"/>
                  </a:lnTo>
                  <a:lnTo>
                    <a:pt x="21389" y="49054"/>
                  </a:lnTo>
                  <a:lnTo>
                    <a:pt x="26494" y="39251"/>
                  </a:lnTo>
                  <a:lnTo>
                    <a:pt x="32345" y="30268"/>
                  </a:lnTo>
                  <a:lnTo>
                    <a:pt x="39916" y="27950"/>
                  </a:lnTo>
                  <a:lnTo>
                    <a:pt x="48634" y="30076"/>
                  </a:lnTo>
                  <a:lnTo>
                    <a:pt x="58116" y="35163"/>
                  </a:lnTo>
                  <a:lnTo>
                    <a:pt x="65661" y="42225"/>
                  </a:lnTo>
                  <a:lnTo>
                    <a:pt x="71915" y="50604"/>
                  </a:lnTo>
                  <a:lnTo>
                    <a:pt x="77307" y="59860"/>
                  </a:lnTo>
                  <a:lnTo>
                    <a:pt x="82126" y="70925"/>
                  </a:lnTo>
                  <a:lnTo>
                    <a:pt x="86562" y="83195"/>
                  </a:lnTo>
                  <a:lnTo>
                    <a:pt x="102472" y="132207"/>
                  </a:lnTo>
                  <a:lnTo>
                    <a:pt x="105020" y="132615"/>
                  </a:lnTo>
                  <a:lnTo>
                    <a:pt x="106719" y="125546"/>
                  </a:lnTo>
                  <a:lnTo>
                    <a:pt x="107851" y="113492"/>
                  </a:lnTo>
                  <a:lnTo>
                    <a:pt x="108606" y="98115"/>
                  </a:lnTo>
                  <a:lnTo>
                    <a:pt x="109444" y="61453"/>
                  </a:lnTo>
                  <a:lnTo>
                    <a:pt x="110892" y="43846"/>
                  </a:lnTo>
                  <a:lnTo>
                    <a:pt x="113080" y="27214"/>
                  </a:lnTo>
                  <a:lnTo>
                    <a:pt x="115763" y="11232"/>
                  </a:lnTo>
                  <a:lnTo>
                    <a:pt x="121222" y="3025"/>
                  </a:lnTo>
                  <a:lnTo>
                    <a:pt x="128531" y="0"/>
                  </a:lnTo>
                  <a:lnTo>
                    <a:pt x="137074" y="430"/>
                  </a:lnTo>
                  <a:lnTo>
                    <a:pt x="145217" y="5611"/>
                  </a:lnTo>
                  <a:lnTo>
                    <a:pt x="153093" y="13959"/>
                  </a:lnTo>
                  <a:lnTo>
                    <a:pt x="160791" y="24419"/>
                  </a:lnTo>
                  <a:lnTo>
                    <a:pt x="167145" y="37509"/>
                  </a:lnTo>
                  <a:lnTo>
                    <a:pt x="172605" y="52354"/>
                  </a:lnTo>
                  <a:lnTo>
                    <a:pt x="177469" y="68368"/>
                  </a:lnTo>
                  <a:lnTo>
                    <a:pt x="180712" y="86385"/>
                  </a:lnTo>
                  <a:lnTo>
                    <a:pt x="182873" y="105737"/>
                  </a:lnTo>
                  <a:lnTo>
                    <a:pt x="184315" y="125980"/>
                  </a:lnTo>
                  <a:lnTo>
                    <a:pt x="185275" y="144369"/>
                  </a:lnTo>
                  <a:lnTo>
                    <a:pt x="187197" y="210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547977" y="54286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911359" y="5417687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Freeform 202"/>
          <p:cNvSpPr/>
          <p:nvPr/>
        </p:nvSpPr>
        <p:spPr>
          <a:xfrm>
            <a:off x="2661812" y="3142020"/>
            <a:ext cx="152936" cy="98696"/>
          </a:xfrm>
          <a:custGeom>
            <a:avLst/>
            <a:gdLst/>
            <a:ahLst/>
            <a:cxnLst/>
            <a:rect l="0" t="0" r="0" b="0"/>
            <a:pathLst>
              <a:path w="152936" h="98696">
                <a:moveTo>
                  <a:pt x="47986" y="40321"/>
                </a:moveTo>
                <a:lnTo>
                  <a:pt x="59677" y="52012"/>
                </a:lnTo>
                <a:lnTo>
                  <a:pt x="66791" y="57903"/>
                </a:lnTo>
                <a:lnTo>
                  <a:pt x="75205" y="64277"/>
                </a:lnTo>
                <a:lnTo>
                  <a:pt x="84485" y="70974"/>
                </a:lnTo>
                <a:lnTo>
                  <a:pt x="94342" y="76662"/>
                </a:lnTo>
                <a:lnTo>
                  <a:pt x="104583" y="81677"/>
                </a:lnTo>
                <a:lnTo>
                  <a:pt x="115082" y="86244"/>
                </a:lnTo>
                <a:lnTo>
                  <a:pt x="125751" y="90512"/>
                </a:lnTo>
                <a:lnTo>
                  <a:pt x="147394" y="98518"/>
                </a:lnTo>
                <a:lnTo>
                  <a:pt x="152187" y="98695"/>
                </a:lnTo>
                <a:lnTo>
                  <a:pt x="152935" y="96366"/>
                </a:lnTo>
                <a:lnTo>
                  <a:pt x="150987" y="92366"/>
                </a:lnTo>
                <a:lnTo>
                  <a:pt x="146017" y="86029"/>
                </a:lnTo>
                <a:lnTo>
                  <a:pt x="139034" y="78134"/>
                </a:lnTo>
                <a:lnTo>
                  <a:pt x="130708" y="69200"/>
                </a:lnTo>
                <a:lnTo>
                  <a:pt x="120263" y="60797"/>
                </a:lnTo>
                <a:lnTo>
                  <a:pt x="108405" y="52748"/>
                </a:lnTo>
                <a:lnTo>
                  <a:pt x="95607" y="44935"/>
                </a:lnTo>
                <a:lnTo>
                  <a:pt x="82180" y="37279"/>
                </a:lnTo>
                <a:lnTo>
                  <a:pt x="54211" y="22248"/>
                </a:lnTo>
                <a:lnTo>
                  <a:pt x="41124" y="14814"/>
                </a:lnTo>
                <a:lnTo>
                  <a:pt x="28729" y="7410"/>
                </a:lnTo>
                <a:lnTo>
                  <a:pt x="16796" y="28"/>
                </a:lnTo>
                <a:lnTo>
                  <a:pt x="8840" y="0"/>
                </a:lnTo>
                <a:lnTo>
                  <a:pt x="3536" y="4876"/>
                </a:lnTo>
                <a:lnTo>
                  <a:pt x="0" y="13020"/>
                </a:lnTo>
                <a:lnTo>
                  <a:pt x="1313" y="20897"/>
                </a:lnTo>
                <a:lnTo>
                  <a:pt x="5859" y="28595"/>
                </a:lnTo>
                <a:lnTo>
                  <a:pt x="12560" y="36174"/>
                </a:lnTo>
                <a:lnTo>
                  <a:pt x="21922" y="42450"/>
                </a:lnTo>
                <a:lnTo>
                  <a:pt x="33057" y="47858"/>
                </a:lnTo>
                <a:lnTo>
                  <a:pt x="45374" y="52686"/>
                </a:lnTo>
                <a:lnTo>
                  <a:pt x="56033" y="58353"/>
                </a:lnTo>
                <a:lnTo>
                  <a:pt x="114055" y="953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Group 206"/>
          <p:cNvGrpSpPr/>
          <p:nvPr/>
        </p:nvGrpSpPr>
        <p:grpSpPr>
          <a:xfrm>
            <a:off x="6475752" y="6342658"/>
            <a:ext cx="437314" cy="540586"/>
            <a:chOff x="6475752" y="6342658"/>
            <a:chExt cx="437314" cy="540586"/>
          </a:xfrm>
        </p:grpSpPr>
        <p:sp>
          <p:nvSpPr>
            <p:cNvPr id="204" name="Freeform 203"/>
            <p:cNvSpPr/>
            <p:nvPr/>
          </p:nvSpPr>
          <p:spPr>
            <a:xfrm>
              <a:off x="6475752" y="6452774"/>
              <a:ext cx="66070" cy="396418"/>
            </a:xfrm>
            <a:custGeom>
              <a:avLst/>
              <a:gdLst/>
              <a:ahLst/>
              <a:cxnLst/>
              <a:rect l="0" t="0" r="0" b="0"/>
              <a:pathLst>
                <a:path w="66070" h="396418">
                  <a:moveTo>
                    <a:pt x="0" y="0"/>
                  </a:moveTo>
                  <a:lnTo>
                    <a:pt x="15326" y="76632"/>
                  </a:lnTo>
                  <a:lnTo>
                    <a:pt x="22309" y="108285"/>
                  </a:lnTo>
                  <a:lnTo>
                    <a:pt x="25884" y="123578"/>
                  </a:lnTo>
                  <a:lnTo>
                    <a:pt x="28268" y="138667"/>
                  </a:lnTo>
                  <a:lnTo>
                    <a:pt x="29857" y="153620"/>
                  </a:lnTo>
                  <a:lnTo>
                    <a:pt x="30916" y="168483"/>
                  </a:lnTo>
                  <a:lnTo>
                    <a:pt x="32846" y="184509"/>
                  </a:lnTo>
                  <a:lnTo>
                    <a:pt x="35356" y="201310"/>
                  </a:lnTo>
                  <a:lnTo>
                    <a:pt x="38253" y="218629"/>
                  </a:lnTo>
                  <a:lnTo>
                    <a:pt x="41407" y="235068"/>
                  </a:lnTo>
                  <a:lnTo>
                    <a:pt x="48175" y="266386"/>
                  </a:lnTo>
                  <a:lnTo>
                    <a:pt x="50469" y="284036"/>
                  </a:lnTo>
                  <a:lnTo>
                    <a:pt x="51999" y="303143"/>
                  </a:lnTo>
                  <a:lnTo>
                    <a:pt x="53018" y="323223"/>
                  </a:lnTo>
                  <a:lnTo>
                    <a:pt x="54921" y="340280"/>
                  </a:lnTo>
                  <a:lnTo>
                    <a:pt x="57414" y="355322"/>
                  </a:lnTo>
                  <a:lnTo>
                    <a:pt x="66069" y="3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519798" y="6342658"/>
              <a:ext cx="252100" cy="540586"/>
            </a:xfrm>
            <a:custGeom>
              <a:avLst/>
              <a:gdLst/>
              <a:ahLst/>
              <a:cxnLst/>
              <a:rect l="0" t="0" r="0" b="0"/>
              <a:pathLst>
                <a:path w="252100" h="540586">
                  <a:moveTo>
                    <a:pt x="0" y="44047"/>
                  </a:moveTo>
                  <a:lnTo>
                    <a:pt x="0" y="67429"/>
                  </a:lnTo>
                  <a:lnTo>
                    <a:pt x="1224" y="79212"/>
                  </a:lnTo>
                  <a:lnTo>
                    <a:pt x="3262" y="91960"/>
                  </a:lnTo>
                  <a:lnTo>
                    <a:pt x="5845" y="105353"/>
                  </a:lnTo>
                  <a:lnTo>
                    <a:pt x="10015" y="120399"/>
                  </a:lnTo>
                  <a:lnTo>
                    <a:pt x="15241" y="136548"/>
                  </a:lnTo>
                  <a:lnTo>
                    <a:pt x="47319" y="230212"/>
                  </a:lnTo>
                  <a:lnTo>
                    <a:pt x="58610" y="263973"/>
                  </a:lnTo>
                  <a:lnTo>
                    <a:pt x="63544" y="275086"/>
                  </a:lnTo>
                  <a:lnTo>
                    <a:pt x="69280" y="286166"/>
                  </a:lnTo>
                  <a:lnTo>
                    <a:pt x="75551" y="297222"/>
                  </a:lnTo>
                  <a:lnTo>
                    <a:pt x="80955" y="309487"/>
                  </a:lnTo>
                  <a:lnTo>
                    <a:pt x="85781" y="322558"/>
                  </a:lnTo>
                  <a:lnTo>
                    <a:pt x="102318" y="372855"/>
                  </a:lnTo>
                  <a:lnTo>
                    <a:pt x="107364" y="384380"/>
                  </a:lnTo>
                  <a:lnTo>
                    <a:pt x="113176" y="395733"/>
                  </a:lnTo>
                  <a:lnTo>
                    <a:pt x="119496" y="406972"/>
                  </a:lnTo>
                  <a:lnTo>
                    <a:pt x="126158" y="420583"/>
                  </a:lnTo>
                  <a:lnTo>
                    <a:pt x="133045" y="435774"/>
                  </a:lnTo>
                  <a:lnTo>
                    <a:pt x="140084" y="452019"/>
                  </a:lnTo>
                  <a:lnTo>
                    <a:pt x="147224" y="465296"/>
                  </a:lnTo>
                  <a:lnTo>
                    <a:pt x="154431" y="476594"/>
                  </a:lnTo>
                  <a:lnTo>
                    <a:pt x="161682" y="486574"/>
                  </a:lnTo>
                  <a:lnTo>
                    <a:pt x="168963" y="495674"/>
                  </a:lnTo>
                  <a:lnTo>
                    <a:pt x="176265" y="504188"/>
                  </a:lnTo>
                  <a:lnTo>
                    <a:pt x="183579" y="512310"/>
                  </a:lnTo>
                  <a:lnTo>
                    <a:pt x="192126" y="520172"/>
                  </a:lnTo>
                  <a:lnTo>
                    <a:pt x="201494" y="527861"/>
                  </a:lnTo>
                  <a:lnTo>
                    <a:pt x="211411" y="535433"/>
                  </a:lnTo>
                  <a:lnTo>
                    <a:pt x="221692" y="539259"/>
                  </a:lnTo>
                  <a:lnTo>
                    <a:pt x="232216" y="540585"/>
                  </a:lnTo>
                  <a:lnTo>
                    <a:pt x="242903" y="540246"/>
                  </a:lnTo>
                  <a:lnTo>
                    <a:pt x="248805" y="536350"/>
                  </a:lnTo>
                  <a:lnTo>
                    <a:pt x="251515" y="530081"/>
                  </a:lnTo>
                  <a:lnTo>
                    <a:pt x="252099" y="522232"/>
                  </a:lnTo>
                  <a:lnTo>
                    <a:pt x="251264" y="510881"/>
                  </a:lnTo>
                  <a:lnTo>
                    <a:pt x="249484" y="497197"/>
                  </a:lnTo>
                  <a:lnTo>
                    <a:pt x="237837" y="425432"/>
                  </a:lnTo>
                  <a:lnTo>
                    <a:pt x="235640" y="407196"/>
                  </a:lnTo>
                  <a:lnTo>
                    <a:pt x="234174" y="390144"/>
                  </a:lnTo>
                  <a:lnTo>
                    <a:pt x="233197" y="373883"/>
                  </a:lnTo>
                  <a:lnTo>
                    <a:pt x="231322" y="358148"/>
                  </a:lnTo>
                  <a:lnTo>
                    <a:pt x="228848" y="342764"/>
                  </a:lnTo>
                  <a:lnTo>
                    <a:pt x="225976" y="327613"/>
                  </a:lnTo>
                  <a:lnTo>
                    <a:pt x="224061" y="312619"/>
                  </a:lnTo>
                  <a:lnTo>
                    <a:pt x="222785" y="297729"/>
                  </a:lnTo>
                  <a:lnTo>
                    <a:pt x="221933" y="282908"/>
                  </a:lnTo>
                  <a:lnTo>
                    <a:pt x="220988" y="253390"/>
                  </a:lnTo>
                  <a:lnTo>
                    <a:pt x="220736" y="238667"/>
                  </a:lnTo>
                  <a:lnTo>
                    <a:pt x="219344" y="223958"/>
                  </a:lnTo>
                  <a:lnTo>
                    <a:pt x="217193" y="209257"/>
                  </a:lnTo>
                  <a:lnTo>
                    <a:pt x="194360" y="81640"/>
                  </a:lnTo>
                  <a:lnTo>
                    <a:pt x="190748" y="65439"/>
                  </a:lnTo>
                  <a:lnTo>
                    <a:pt x="187118" y="50967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817222" y="6706040"/>
              <a:ext cx="95844" cy="158203"/>
            </a:xfrm>
            <a:custGeom>
              <a:avLst/>
              <a:gdLst/>
              <a:ahLst/>
              <a:cxnLst/>
              <a:rect l="0" t="0" r="0" b="0"/>
              <a:pathLst>
                <a:path w="95844" h="158203">
                  <a:moveTo>
                    <a:pt x="87981" y="44047"/>
                  </a:moveTo>
                  <a:lnTo>
                    <a:pt x="70444" y="38201"/>
                  </a:lnTo>
                  <a:lnTo>
                    <a:pt x="60384" y="37703"/>
                  </a:lnTo>
                  <a:lnTo>
                    <a:pt x="48783" y="38594"/>
                  </a:lnTo>
                  <a:lnTo>
                    <a:pt x="36155" y="40411"/>
                  </a:lnTo>
                  <a:lnTo>
                    <a:pt x="25290" y="46517"/>
                  </a:lnTo>
                  <a:lnTo>
                    <a:pt x="15598" y="55482"/>
                  </a:lnTo>
                  <a:lnTo>
                    <a:pt x="6691" y="66352"/>
                  </a:lnTo>
                  <a:lnTo>
                    <a:pt x="1977" y="78493"/>
                  </a:lnTo>
                  <a:lnTo>
                    <a:pt x="57" y="91481"/>
                  </a:lnTo>
                  <a:lnTo>
                    <a:pt x="0" y="105034"/>
                  </a:lnTo>
                  <a:lnTo>
                    <a:pt x="1186" y="117739"/>
                  </a:lnTo>
                  <a:lnTo>
                    <a:pt x="3201" y="129880"/>
                  </a:lnTo>
                  <a:lnTo>
                    <a:pt x="5766" y="141645"/>
                  </a:lnTo>
                  <a:lnTo>
                    <a:pt x="13595" y="149488"/>
                  </a:lnTo>
                  <a:lnTo>
                    <a:pt x="24931" y="154716"/>
                  </a:lnTo>
                  <a:lnTo>
                    <a:pt x="38606" y="158202"/>
                  </a:lnTo>
                  <a:lnTo>
                    <a:pt x="50171" y="158079"/>
                  </a:lnTo>
                  <a:lnTo>
                    <a:pt x="60327" y="155550"/>
                  </a:lnTo>
                  <a:lnTo>
                    <a:pt x="69545" y="151417"/>
                  </a:lnTo>
                  <a:lnTo>
                    <a:pt x="76914" y="144991"/>
                  </a:lnTo>
                  <a:lnTo>
                    <a:pt x="83049" y="137036"/>
                  </a:lnTo>
                  <a:lnTo>
                    <a:pt x="88364" y="128063"/>
                  </a:lnTo>
                  <a:lnTo>
                    <a:pt x="91906" y="117186"/>
                  </a:lnTo>
                  <a:lnTo>
                    <a:pt x="94268" y="105041"/>
                  </a:lnTo>
                  <a:lnTo>
                    <a:pt x="95843" y="92051"/>
                  </a:lnTo>
                  <a:lnTo>
                    <a:pt x="95669" y="77273"/>
                  </a:lnTo>
                  <a:lnTo>
                    <a:pt x="94329" y="61303"/>
                  </a:lnTo>
                  <a:lnTo>
                    <a:pt x="769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803400"/>
            <a:ext cx="9042400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Use the converse of the Pythagorean Theorem to determine if the vertices form a right triangle.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1. (3, 5), (3, -1), (-2, -1)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2. (-5, -2), (0, -4), (-2, 3)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962400" y="2171700"/>
            <a:ext cx="4737100" cy="4711700"/>
            <a:chOff x="3962400" y="21717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00" y="2311400"/>
              <a:ext cx="4436237" cy="4431666"/>
              <a:chOff x="4127500" y="23114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127500" y="23213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127500" y="23114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142994" y="25328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350130" y="23224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569333" y="23213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791709" y="23224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007736" y="23213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230114" y="23224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452745" y="23235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673090" y="23224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894323" y="23244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109080" y="23224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332982" y="23235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555358" y="23235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775704" y="23235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997192" y="23244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211948" y="23224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435468" y="23235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657845" y="23244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878191" y="23235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098535" y="23235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314563" y="23235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531606" y="23201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140580" y="27541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141723" y="29735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139691" y="31892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144136" y="42953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141723" y="40761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141723" y="38547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144136" y="36334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142994" y="34140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140580" y="45133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139691" y="47349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138548" y="49564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139691" y="51756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138548" y="53915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141723" y="64930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141723" y="62769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138548" y="60566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139691" y="58353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139691" y="56163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127500" y="67165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324600" y="21717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962400" y="44958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42312" y="2625950"/>
            <a:ext cx="2433556" cy="170480"/>
            <a:chOff x="342312" y="2625950"/>
            <a:chExt cx="2433556" cy="170480"/>
          </a:xfrm>
        </p:grpSpPr>
        <p:sp>
          <p:nvSpPr>
            <p:cNvPr id="49" name="Freeform 48"/>
            <p:cNvSpPr/>
            <p:nvPr/>
          </p:nvSpPr>
          <p:spPr>
            <a:xfrm>
              <a:off x="342312" y="2665844"/>
              <a:ext cx="2411533" cy="87047"/>
            </a:xfrm>
            <a:custGeom>
              <a:avLst/>
              <a:gdLst/>
              <a:ahLst/>
              <a:cxnLst/>
              <a:rect l="0" t="0" r="0" b="0"/>
              <a:pathLst>
                <a:path w="2411533" h="87047">
                  <a:moveTo>
                    <a:pt x="0" y="87046"/>
                  </a:moveTo>
                  <a:lnTo>
                    <a:pt x="23383" y="81200"/>
                  </a:lnTo>
                  <a:lnTo>
                    <a:pt x="37612" y="78255"/>
                  </a:lnTo>
                  <a:lnTo>
                    <a:pt x="72998" y="71719"/>
                  </a:lnTo>
                  <a:lnTo>
                    <a:pt x="90264" y="69487"/>
                  </a:lnTo>
                  <a:lnTo>
                    <a:pt x="122500" y="67007"/>
                  </a:lnTo>
                  <a:lnTo>
                    <a:pt x="139172" y="65122"/>
                  </a:lnTo>
                  <a:lnTo>
                    <a:pt x="156404" y="62642"/>
                  </a:lnTo>
                  <a:lnTo>
                    <a:pt x="174009" y="59765"/>
                  </a:lnTo>
                  <a:lnTo>
                    <a:pt x="191864" y="57847"/>
                  </a:lnTo>
                  <a:lnTo>
                    <a:pt x="228015" y="55716"/>
                  </a:lnTo>
                  <a:lnTo>
                    <a:pt x="248667" y="53924"/>
                  </a:lnTo>
                  <a:lnTo>
                    <a:pt x="294453" y="48671"/>
                  </a:lnTo>
                  <a:lnTo>
                    <a:pt x="317429" y="46780"/>
                  </a:lnTo>
                  <a:lnTo>
                    <a:pt x="386064" y="44120"/>
                  </a:lnTo>
                  <a:lnTo>
                    <a:pt x="510773" y="43147"/>
                  </a:lnTo>
                  <a:lnTo>
                    <a:pt x="537500" y="41874"/>
                  </a:lnTo>
                  <a:lnTo>
                    <a:pt x="565106" y="39802"/>
                  </a:lnTo>
                  <a:lnTo>
                    <a:pt x="593298" y="37197"/>
                  </a:lnTo>
                  <a:lnTo>
                    <a:pt x="620657" y="35461"/>
                  </a:lnTo>
                  <a:lnTo>
                    <a:pt x="673895" y="33531"/>
                  </a:lnTo>
                  <a:lnTo>
                    <a:pt x="701306" y="31793"/>
                  </a:lnTo>
                  <a:lnTo>
                    <a:pt x="757864" y="26599"/>
                  </a:lnTo>
                  <a:lnTo>
                    <a:pt x="786649" y="24725"/>
                  </a:lnTo>
                  <a:lnTo>
                    <a:pt x="844734" y="22643"/>
                  </a:lnTo>
                  <a:lnTo>
                    <a:pt x="932465" y="21470"/>
                  </a:lnTo>
                  <a:lnTo>
                    <a:pt x="961778" y="20082"/>
                  </a:lnTo>
                  <a:lnTo>
                    <a:pt x="991109" y="17933"/>
                  </a:lnTo>
                  <a:lnTo>
                    <a:pt x="1020450" y="15277"/>
                  </a:lnTo>
                  <a:lnTo>
                    <a:pt x="1051023" y="13506"/>
                  </a:lnTo>
                  <a:lnTo>
                    <a:pt x="1114356" y="11539"/>
                  </a:lnTo>
                  <a:lnTo>
                    <a:pt x="1265651" y="10172"/>
                  </a:lnTo>
                  <a:lnTo>
                    <a:pt x="1325980" y="11280"/>
                  </a:lnTo>
                  <a:lnTo>
                    <a:pt x="1357484" y="13289"/>
                  </a:lnTo>
                  <a:lnTo>
                    <a:pt x="1389498" y="15851"/>
                  </a:lnTo>
                  <a:lnTo>
                    <a:pt x="1420629" y="17560"/>
                  </a:lnTo>
                  <a:lnTo>
                    <a:pt x="1481320" y="19458"/>
                  </a:lnTo>
                  <a:lnTo>
                    <a:pt x="1629504" y="20776"/>
                  </a:lnTo>
                  <a:lnTo>
                    <a:pt x="1968837" y="20975"/>
                  </a:lnTo>
                  <a:lnTo>
                    <a:pt x="1991604" y="19752"/>
                  </a:lnTo>
                  <a:lnTo>
                    <a:pt x="2014124" y="17713"/>
                  </a:lnTo>
                  <a:lnTo>
                    <a:pt x="2036478" y="15130"/>
                  </a:lnTo>
                  <a:lnTo>
                    <a:pt x="2057498" y="13408"/>
                  </a:lnTo>
                  <a:lnTo>
                    <a:pt x="2116310" y="10985"/>
                  </a:lnTo>
                  <a:lnTo>
                    <a:pt x="2172480" y="9044"/>
                  </a:lnTo>
                  <a:lnTo>
                    <a:pt x="2190989" y="6904"/>
                  </a:lnTo>
                  <a:lnTo>
                    <a:pt x="2209445" y="4254"/>
                  </a:lnTo>
                  <a:lnTo>
                    <a:pt x="2226644" y="2487"/>
                  </a:lnTo>
                  <a:lnTo>
                    <a:pt x="2274232" y="0"/>
                  </a:lnTo>
                  <a:lnTo>
                    <a:pt x="2340682" y="2423"/>
                  </a:lnTo>
                  <a:lnTo>
                    <a:pt x="2411532" y="99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9569" y="2625950"/>
              <a:ext cx="2226299" cy="170480"/>
            </a:xfrm>
            <a:custGeom>
              <a:avLst/>
              <a:gdLst/>
              <a:ahLst/>
              <a:cxnLst/>
              <a:rect l="0" t="0" r="0" b="0"/>
              <a:pathLst>
                <a:path w="2226299" h="170480">
                  <a:moveTo>
                    <a:pt x="2226298" y="49859"/>
                  </a:moveTo>
                  <a:lnTo>
                    <a:pt x="2114828" y="31077"/>
                  </a:lnTo>
                  <a:lnTo>
                    <a:pt x="2076836" y="23974"/>
                  </a:lnTo>
                  <a:lnTo>
                    <a:pt x="2021054" y="18943"/>
                  </a:lnTo>
                  <a:lnTo>
                    <a:pt x="1959936" y="17452"/>
                  </a:lnTo>
                  <a:lnTo>
                    <a:pt x="1895334" y="17010"/>
                  </a:lnTo>
                  <a:lnTo>
                    <a:pt x="1848368" y="20169"/>
                  </a:lnTo>
                  <a:lnTo>
                    <a:pt x="1798946" y="24429"/>
                  </a:lnTo>
                  <a:lnTo>
                    <a:pt x="1748432" y="26322"/>
                  </a:lnTo>
                  <a:lnTo>
                    <a:pt x="1697433" y="30426"/>
                  </a:lnTo>
                  <a:lnTo>
                    <a:pt x="1305790" y="75566"/>
                  </a:lnTo>
                  <a:lnTo>
                    <a:pt x="1237242" y="79637"/>
                  </a:lnTo>
                  <a:lnTo>
                    <a:pt x="1168847" y="82669"/>
                  </a:lnTo>
                  <a:lnTo>
                    <a:pt x="1097665" y="88096"/>
                  </a:lnTo>
                  <a:lnTo>
                    <a:pt x="873215" y="108722"/>
                  </a:lnTo>
                  <a:lnTo>
                    <a:pt x="834840" y="111124"/>
                  </a:lnTo>
                  <a:lnTo>
                    <a:pt x="722374" y="115728"/>
                  </a:lnTo>
                  <a:lnTo>
                    <a:pt x="648414" y="121141"/>
                  </a:lnTo>
                  <a:lnTo>
                    <a:pt x="543835" y="131067"/>
                  </a:lnTo>
                  <a:lnTo>
                    <a:pt x="443108" y="141757"/>
                  </a:lnTo>
                  <a:lnTo>
                    <a:pt x="379922" y="145760"/>
                  </a:lnTo>
                  <a:lnTo>
                    <a:pt x="319213" y="148763"/>
                  </a:lnTo>
                  <a:lnTo>
                    <a:pt x="259604" y="154176"/>
                  </a:lnTo>
                  <a:lnTo>
                    <a:pt x="203747" y="157397"/>
                  </a:lnTo>
                  <a:lnTo>
                    <a:pt x="152820" y="158829"/>
                  </a:lnTo>
                  <a:lnTo>
                    <a:pt x="41117" y="159874"/>
                  </a:lnTo>
                  <a:lnTo>
                    <a:pt x="10392" y="159930"/>
                  </a:lnTo>
                  <a:lnTo>
                    <a:pt x="2688" y="157498"/>
                  </a:lnTo>
                  <a:lnTo>
                    <a:pt x="0" y="153429"/>
                  </a:lnTo>
                  <a:lnTo>
                    <a:pt x="654" y="148270"/>
                  </a:lnTo>
                  <a:lnTo>
                    <a:pt x="4761" y="143607"/>
                  </a:lnTo>
                  <a:lnTo>
                    <a:pt x="11169" y="139275"/>
                  </a:lnTo>
                  <a:lnTo>
                    <a:pt x="19112" y="135163"/>
                  </a:lnTo>
                  <a:lnTo>
                    <a:pt x="28078" y="131198"/>
                  </a:lnTo>
                  <a:lnTo>
                    <a:pt x="37725" y="127332"/>
                  </a:lnTo>
                  <a:lnTo>
                    <a:pt x="47828" y="123531"/>
                  </a:lnTo>
                  <a:lnTo>
                    <a:pt x="75366" y="119307"/>
                  </a:lnTo>
                  <a:lnTo>
                    <a:pt x="107997" y="116207"/>
                  </a:lnTo>
                  <a:lnTo>
                    <a:pt x="125263" y="113667"/>
                  </a:lnTo>
                  <a:lnTo>
                    <a:pt x="163208" y="107582"/>
                  </a:lnTo>
                  <a:lnTo>
                    <a:pt x="233945" y="97278"/>
                  </a:lnTo>
                  <a:lnTo>
                    <a:pt x="288184" y="90102"/>
                  </a:lnTo>
                  <a:lnTo>
                    <a:pt x="344917" y="86097"/>
                  </a:lnTo>
                  <a:lnTo>
                    <a:pt x="402759" y="83094"/>
                  </a:lnTo>
                  <a:lnTo>
                    <a:pt x="560655" y="67754"/>
                  </a:lnTo>
                  <a:lnTo>
                    <a:pt x="595879" y="65460"/>
                  </a:lnTo>
                  <a:lnTo>
                    <a:pt x="631597" y="63930"/>
                  </a:lnTo>
                  <a:lnTo>
                    <a:pt x="667644" y="62910"/>
                  </a:lnTo>
                  <a:lnTo>
                    <a:pt x="703910" y="61007"/>
                  </a:lnTo>
                  <a:lnTo>
                    <a:pt x="776833" y="55629"/>
                  </a:lnTo>
                  <a:lnTo>
                    <a:pt x="814631" y="54929"/>
                  </a:lnTo>
                  <a:lnTo>
                    <a:pt x="853289" y="55686"/>
                  </a:lnTo>
                  <a:lnTo>
                    <a:pt x="892520" y="57414"/>
                  </a:lnTo>
                  <a:lnTo>
                    <a:pt x="971998" y="59334"/>
                  </a:lnTo>
                  <a:lnTo>
                    <a:pt x="1012035" y="59846"/>
                  </a:lnTo>
                  <a:lnTo>
                    <a:pt x="1053408" y="61411"/>
                  </a:lnTo>
                  <a:lnTo>
                    <a:pt x="1138530" y="66412"/>
                  </a:lnTo>
                  <a:lnTo>
                    <a:pt x="1268996" y="76107"/>
                  </a:lnTo>
                  <a:lnTo>
                    <a:pt x="1312808" y="80816"/>
                  </a:lnTo>
                  <a:lnTo>
                    <a:pt x="1485354" y="102694"/>
                  </a:lnTo>
                  <a:lnTo>
                    <a:pt x="1526786" y="107105"/>
                  </a:lnTo>
                  <a:lnTo>
                    <a:pt x="1567866" y="112493"/>
                  </a:lnTo>
                  <a:lnTo>
                    <a:pt x="1688761" y="130544"/>
                  </a:lnTo>
                  <a:lnTo>
                    <a:pt x="1765123" y="139961"/>
                  </a:lnTo>
                  <a:lnTo>
                    <a:pt x="1800168" y="145409"/>
                  </a:lnTo>
                  <a:lnTo>
                    <a:pt x="1833319" y="151487"/>
                  </a:lnTo>
                  <a:lnTo>
                    <a:pt x="1865208" y="157987"/>
                  </a:lnTo>
                  <a:lnTo>
                    <a:pt x="1893808" y="162320"/>
                  </a:lnTo>
                  <a:lnTo>
                    <a:pt x="1945163" y="167134"/>
                  </a:lnTo>
                  <a:lnTo>
                    <a:pt x="1992457" y="169274"/>
                  </a:lnTo>
                  <a:lnTo>
                    <a:pt x="2053830" y="170479"/>
                  </a:lnTo>
                  <a:lnTo>
                    <a:pt x="2086023" y="169537"/>
                  </a:lnTo>
                  <a:lnTo>
                    <a:pt x="2112566" y="165040"/>
                  </a:lnTo>
                  <a:lnTo>
                    <a:pt x="2118666" y="159681"/>
                  </a:lnTo>
                  <a:lnTo>
                    <a:pt x="2120285" y="152438"/>
                  </a:lnTo>
                  <a:lnTo>
                    <a:pt x="2118918" y="143938"/>
                  </a:lnTo>
                  <a:lnTo>
                    <a:pt x="2114335" y="134602"/>
                  </a:lnTo>
                  <a:lnTo>
                    <a:pt x="2107610" y="124707"/>
                  </a:lnTo>
                  <a:lnTo>
                    <a:pt x="2099456" y="114440"/>
                  </a:lnTo>
                  <a:lnTo>
                    <a:pt x="2087902" y="105148"/>
                  </a:lnTo>
                  <a:lnTo>
                    <a:pt x="2074082" y="96506"/>
                  </a:lnTo>
                  <a:lnTo>
                    <a:pt x="2058752" y="88298"/>
                  </a:lnTo>
                  <a:lnTo>
                    <a:pt x="2039967" y="80379"/>
                  </a:lnTo>
                  <a:lnTo>
                    <a:pt x="2018879" y="72653"/>
                  </a:lnTo>
                  <a:lnTo>
                    <a:pt x="1996256" y="65055"/>
                  </a:lnTo>
                  <a:lnTo>
                    <a:pt x="1972609" y="58766"/>
                  </a:lnTo>
                  <a:lnTo>
                    <a:pt x="1948280" y="53350"/>
                  </a:lnTo>
                  <a:lnTo>
                    <a:pt x="1830158" y="30021"/>
                  </a:lnTo>
                  <a:lnTo>
                    <a:pt x="1797032" y="24398"/>
                  </a:lnTo>
                  <a:lnTo>
                    <a:pt x="1730860" y="14888"/>
                  </a:lnTo>
                  <a:lnTo>
                    <a:pt x="1695351" y="11863"/>
                  </a:lnTo>
                  <a:lnTo>
                    <a:pt x="1658220" y="9846"/>
                  </a:lnTo>
                  <a:lnTo>
                    <a:pt x="1620007" y="8502"/>
                  </a:lnTo>
                  <a:lnTo>
                    <a:pt x="1538396" y="3745"/>
                  </a:lnTo>
                  <a:lnTo>
                    <a:pt x="1496078" y="764"/>
                  </a:lnTo>
                  <a:lnTo>
                    <a:pt x="1453184" y="0"/>
                  </a:lnTo>
                  <a:lnTo>
                    <a:pt x="1409906" y="714"/>
                  </a:lnTo>
                  <a:lnTo>
                    <a:pt x="1366372" y="2413"/>
                  </a:lnTo>
                  <a:lnTo>
                    <a:pt x="1278849" y="7565"/>
                  </a:lnTo>
                  <a:lnTo>
                    <a:pt x="961473" y="31609"/>
                  </a:lnTo>
                  <a:lnTo>
                    <a:pt x="915702" y="36469"/>
                  </a:lnTo>
                  <a:lnTo>
                    <a:pt x="822430" y="48394"/>
                  </a:lnTo>
                  <a:lnTo>
                    <a:pt x="776513" y="56223"/>
                  </a:lnTo>
                  <a:lnTo>
                    <a:pt x="731220" y="65113"/>
                  </a:lnTo>
                  <a:lnTo>
                    <a:pt x="564725" y="99909"/>
                  </a:lnTo>
                  <a:lnTo>
                    <a:pt x="420402" y="126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71763" y="3550142"/>
            <a:ext cx="1629712" cy="270870"/>
            <a:chOff x="771763" y="3550142"/>
            <a:chExt cx="1629712" cy="270870"/>
          </a:xfrm>
        </p:grpSpPr>
        <p:sp>
          <p:nvSpPr>
            <p:cNvPr id="52" name="Freeform 51"/>
            <p:cNvSpPr/>
            <p:nvPr/>
          </p:nvSpPr>
          <p:spPr>
            <a:xfrm>
              <a:off x="774363" y="3550142"/>
              <a:ext cx="140551" cy="219313"/>
            </a:xfrm>
            <a:custGeom>
              <a:avLst/>
              <a:gdLst/>
              <a:ahLst/>
              <a:cxnLst/>
              <a:rect l="0" t="0" r="0" b="0"/>
              <a:pathLst>
                <a:path w="140551" h="219313">
                  <a:moveTo>
                    <a:pt x="41446" y="83673"/>
                  </a:moveTo>
                  <a:lnTo>
                    <a:pt x="47292" y="101209"/>
                  </a:lnTo>
                  <a:lnTo>
                    <a:pt x="47790" y="110046"/>
                  </a:lnTo>
                  <a:lnTo>
                    <a:pt x="46899" y="119608"/>
                  </a:lnTo>
                  <a:lnTo>
                    <a:pt x="45082" y="129653"/>
                  </a:lnTo>
                  <a:lnTo>
                    <a:pt x="42646" y="140019"/>
                  </a:lnTo>
                  <a:lnTo>
                    <a:pt x="39799" y="150601"/>
                  </a:lnTo>
                  <a:lnTo>
                    <a:pt x="36678" y="161327"/>
                  </a:lnTo>
                  <a:lnTo>
                    <a:pt x="32150" y="170923"/>
                  </a:lnTo>
                  <a:lnTo>
                    <a:pt x="26684" y="179769"/>
                  </a:lnTo>
                  <a:lnTo>
                    <a:pt x="20593" y="188112"/>
                  </a:lnTo>
                  <a:lnTo>
                    <a:pt x="15309" y="197345"/>
                  </a:lnTo>
                  <a:lnTo>
                    <a:pt x="10563" y="207171"/>
                  </a:lnTo>
                  <a:lnTo>
                    <a:pt x="6175" y="217392"/>
                  </a:lnTo>
                  <a:lnTo>
                    <a:pt x="3250" y="219312"/>
                  </a:lnTo>
                  <a:lnTo>
                    <a:pt x="1300" y="215698"/>
                  </a:lnTo>
                  <a:lnTo>
                    <a:pt x="0" y="208395"/>
                  </a:lnTo>
                  <a:lnTo>
                    <a:pt x="357" y="197409"/>
                  </a:lnTo>
                  <a:lnTo>
                    <a:pt x="1818" y="183966"/>
                  </a:lnTo>
                  <a:lnTo>
                    <a:pt x="4016" y="168888"/>
                  </a:lnTo>
                  <a:lnTo>
                    <a:pt x="9721" y="135820"/>
                  </a:lnTo>
                  <a:lnTo>
                    <a:pt x="12955" y="118438"/>
                  </a:lnTo>
                  <a:lnTo>
                    <a:pt x="19811" y="86073"/>
                  </a:lnTo>
                  <a:lnTo>
                    <a:pt x="23352" y="70591"/>
                  </a:lnTo>
                  <a:lnTo>
                    <a:pt x="26937" y="56599"/>
                  </a:lnTo>
                  <a:lnTo>
                    <a:pt x="30550" y="43600"/>
                  </a:lnTo>
                  <a:lnTo>
                    <a:pt x="34182" y="31264"/>
                  </a:lnTo>
                  <a:lnTo>
                    <a:pt x="39050" y="20593"/>
                  </a:lnTo>
                  <a:lnTo>
                    <a:pt x="44743" y="11032"/>
                  </a:lnTo>
                  <a:lnTo>
                    <a:pt x="50985" y="2211"/>
                  </a:lnTo>
                  <a:lnTo>
                    <a:pt x="56370" y="0"/>
                  </a:lnTo>
                  <a:lnTo>
                    <a:pt x="61184" y="2197"/>
                  </a:lnTo>
                  <a:lnTo>
                    <a:pt x="65616" y="7333"/>
                  </a:lnTo>
                  <a:lnTo>
                    <a:pt x="69795" y="15650"/>
                  </a:lnTo>
                  <a:lnTo>
                    <a:pt x="73804" y="26089"/>
                  </a:lnTo>
                  <a:lnTo>
                    <a:pt x="77700" y="37943"/>
                  </a:lnTo>
                  <a:lnTo>
                    <a:pt x="80298" y="51962"/>
                  </a:lnTo>
                  <a:lnTo>
                    <a:pt x="82029" y="67427"/>
                  </a:lnTo>
                  <a:lnTo>
                    <a:pt x="83184" y="83854"/>
                  </a:lnTo>
                  <a:lnTo>
                    <a:pt x="85177" y="99699"/>
                  </a:lnTo>
                  <a:lnTo>
                    <a:pt x="87729" y="115156"/>
                  </a:lnTo>
                  <a:lnTo>
                    <a:pt x="90654" y="130355"/>
                  </a:lnTo>
                  <a:lnTo>
                    <a:pt x="95051" y="142935"/>
                  </a:lnTo>
                  <a:lnTo>
                    <a:pt x="100430" y="153769"/>
                  </a:lnTo>
                  <a:lnTo>
                    <a:pt x="106462" y="163438"/>
                  </a:lnTo>
                  <a:lnTo>
                    <a:pt x="111707" y="173555"/>
                  </a:lnTo>
                  <a:lnTo>
                    <a:pt x="116428" y="183969"/>
                  </a:lnTo>
                  <a:lnTo>
                    <a:pt x="140550" y="215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71763" y="3644826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1"/>
                  </a:lnTo>
                  <a:lnTo>
                    <a:pt x="65138" y="11215"/>
                  </a:lnTo>
                  <a:lnTo>
                    <a:pt x="78907" y="13594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64595" y="3567745"/>
              <a:ext cx="155456" cy="192349"/>
            </a:xfrm>
            <a:custGeom>
              <a:avLst/>
              <a:gdLst/>
              <a:ahLst/>
              <a:cxnLst/>
              <a:rect l="0" t="0" r="0" b="0"/>
              <a:pathLst>
                <a:path w="155456" h="192349">
                  <a:moveTo>
                    <a:pt x="0" y="0"/>
                  </a:moveTo>
                  <a:lnTo>
                    <a:pt x="30654" y="45980"/>
                  </a:lnTo>
                  <a:lnTo>
                    <a:pt x="36342" y="56347"/>
                  </a:lnTo>
                  <a:lnTo>
                    <a:pt x="41357" y="66929"/>
                  </a:lnTo>
                  <a:lnTo>
                    <a:pt x="45924" y="77654"/>
                  </a:lnTo>
                  <a:lnTo>
                    <a:pt x="48969" y="90922"/>
                  </a:lnTo>
                  <a:lnTo>
                    <a:pt x="50999" y="105884"/>
                  </a:lnTo>
                  <a:lnTo>
                    <a:pt x="52352" y="121977"/>
                  </a:lnTo>
                  <a:lnTo>
                    <a:pt x="52030" y="137599"/>
                  </a:lnTo>
                  <a:lnTo>
                    <a:pt x="50593" y="152908"/>
                  </a:lnTo>
                  <a:lnTo>
                    <a:pt x="48411" y="168008"/>
                  </a:lnTo>
                  <a:lnTo>
                    <a:pt x="44509" y="175628"/>
                  </a:lnTo>
                  <a:lnTo>
                    <a:pt x="39461" y="178261"/>
                  </a:lnTo>
                  <a:lnTo>
                    <a:pt x="33649" y="177569"/>
                  </a:lnTo>
                  <a:lnTo>
                    <a:pt x="29774" y="170990"/>
                  </a:lnTo>
                  <a:lnTo>
                    <a:pt x="27190" y="160487"/>
                  </a:lnTo>
                  <a:lnTo>
                    <a:pt x="25468" y="147367"/>
                  </a:lnTo>
                  <a:lnTo>
                    <a:pt x="23096" y="133727"/>
                  </a:lnTo>
                  <a:lnTo>
                    <a:pt x="20292" y="119739"/>
                  </a:lnTo>
                  <a:lnTo>
                    <a:pt x="17199" y="105519"/>
                  </a:lnTo>
                  <a:lnTo>
                    <a:pt x="15136" y="91146"/>
                  </a:lnTo>
                  <a:lnTo>
                    <a:pt x="13762" y="76670"/>
                  </a:lnTo>
                  <a:lnTo>
                    <a:pt x="12845" y="62125"/>
                  </a:lnTo>
                  <a:lnTo>
                    <a:pt x="14681" y="49981"/>
                  </a:lnTo>
                  <a:lnTo>
                    <a:pt x="18352" y="39439"/>
                  </a:lnTo>
                  <a:lnTo>
                    <a:pt x="23246" y="29963"/>
                  </a:lnTo>
                  <a:lnTo>
                    <a:pt x="30180" y="24869"/>
                  </a:lnTo>
                  <a:lnTo>
                    <a:pt x="38473" y="22697"/>
                  </a:lnTo>
                  <a:lnTo>
                    <a:pt x="47672" y="22473"/>
                  </a:lnTo>
                  <a:lnTo>
                    <a:pt x="56251" y="24770"/>
                  </a:lnTo>
                  <a:lnTo>
                    <a:pt x="64418" y="28749"/>
                  </a:lnTo>
                  <a:lnTo>
                    <a:pt x="72310" y="33848"/>
                  </a:lnTo>
                  <a:lnTo>
                    <a:pt x="80018" y="39694"/>
                  </a:lnTo>
                  <a:lnTo>
                    <a:pt x="87604" y="46039"/>
                  </a:lnTo>
                  <a:lnTo>
                    <a:pt x="95108" y="52716"/>
                  </a:lnTo>
                  <a:lnTo>
                    <a:pt x="101334" y="60838"/>
                  </a:lnTo>
                  <a:lnTo>
                    <a:pt x="106708" y="69922"/>
                  </a:lnTo>
                  <a:lnTo>
                    <a:pt x="111515" y="79650"/>
                  </a:lnTo>
                  <a:lnTo>
                    <a:pt x="109825" y="86135"/>
                  </a:lnTo>
                  <a:lnTo>
                    <a:pt x="103804" y="90458"/>
                  </a:lnTo>
                  <a:lnTo>
                    <a:pt x="94897" y="93340"/>
                  </a:lnTo>
                  <a:lnTo>
                    <a:pt x="91405" y="97708"/>
                  </a:lnTo>
                  <a:lnTo>
                    <a:pt x="91525" y="103068"/>
                  </a:lnTo>
                  <a:lnTo>
                    <a:pt x="94051" y="109088"/>
                  </a:lnTo>
                  <a:lnTo>
                    <a:pt x="99406" y="115548"/>
                  </a:lnTo>
                  <a:lnTo>
                    <a:pt x="106647" y="122302"/>
                  </a:lnTo>
                  <a:lnTo>
                    <a:pt x="115144" y="129251"/>
                  </a:lnTo>
                  <a:lnTo>
                    <a:pt x="123256" y="136332"/>
                  </a:lnTo>
                  <a:lnTo>
                    <a:pt x="131111" y="143499"/>
                  </a:lnTo>
                  <a:lnTo>
                    <a:pt x="138795" y="150724"/>
                  </a:lnTo>
                  <a:lnTo>
                    <a:pt x="145141" y="159211"/>
                  </a:lnTo>
                  <a:lnTo>
                    <a:pt x="150595" y="168540"/>
                  </a:lnTo>
                  <a:lnTo>
                    <a:pt x="155455" y="178429"/>
                  </a:lnTo>
                  <a:lnTo>
                    <a:pt x="152577" y="185022"/>
                  </a:lnTo>
                  <a:lnTo>
                    <a:pt x="144541" y="189417"/>
                  </a:lnTo>
                  <a:lnTo>
                    <a:pt x="133066" y="192348"/>
                  </a:lnTo>
                  <a:lnTo>
                    <a:pt x="120522" y="191854"/>
                  </a:lnTo>
                  <a:lnTo>
                    <a:pt x="107265" y="189078"/>
                  </a:lnTo>
                  <a:lnTo>
                    <a:pt x="93534" y="184780"/>
                  </a:lnTo>
                  <a:lnTo>
                    <a:pt x="81932" y="179468"/>
                  </a:lnTo>
                  <a:lnTo>
                    <a:pt x="71751" y="173480"/>
                  </a:lnTo>
                  <a:lnTo>
                    <a:pt x="44047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04710" y="3679391"/>
              <a:ext cx="196765" cy="141621"/>
            </a:xfrm>
            <a:custGeom>
              <a:avLst/>
              <a:gdLst/>
              <a:ahLst/>
              <a:cxnLst/>
              <a:rect l="0" t="0" r="0" b="0"/>
              <a:pathLst>
                <a:path w="196765" h="141621">
                  <a:moveTo>
                    <a:pt x="130695" y="9481"/>
                  </a:moveTo>
                  <a:lnTo>
                    <a:pt x="113158" y="3636"/>
                  </a:lnTo>
                  <a:lnTo>
                    <a:pt x="103098" y="1914"/>
                  </a:lnTo>
                  <a:lnTo>
                    <a:pt x="91497" y="766"/>
                  </a:lnTo>
                  <a:lnTo>
                    <a:pt x="78869" y="0"/>
                  </a:lnTo>
                  <a:lnTo>
                    <a:pt x="66780" y="1937"/>
                  </a:lnTo>
                  <a:lnTo>
                    <a:pt x="55050" y="5675"/>
                  </a:lnTo>
                  <a:lnTo>
                    <a:pt x="43560" y="10615"/>
                  </a:lnTo>
                  <a:lnTo>
                    <a:pt x="32229" y="17578"/>
                  </a:lnTo>
                  <a:lnTo>
                    <a:pt x="21005" y="25891"/>
                  </a:lnTo>
                  <a:lnTo>
                    <a:pt x="9851" y="35103"/>
                  </a:lnTo>
                  <a:lnTo>
                    <a:pt x="3639" y="44915"/>
                  </a:lnTo>
                  <a:lnTo>
                    <a:pt x="721" y="55127"/>
                  </a:lnTo>
                  <a:lnTo>
                    <a:pt x="0" y="65605"/>
                  </a:lnTo>
                  <a:lnTo>
                    <a:pt x="3189" y="75038"/>
                  </a:lnTo>
                  <a:lnTo>
                    <a:pt x="8986" y="83773"/>
                  </a:lnTo>
                  <a:lnTo>
                    <a:pt x="16521" y="92044"/>
                  </a:lnTo>
                  <a:lnTo>
                    <a:pt x="26438" y="100005"/>
                  </a:lnTo>
                  <a:lnTo>
                    <a:pt x="37944" y="107759"/>
                  </a:lnTo>
                  <a:lnTo>
                    <a:pt x="50508" y="115375"/>
                  </a:lnTo>
                  <a:lnTo>
                    <a:pt x="63778" y="121676"/>
                  </a:lnTo>
                  <a:lnTo>
                    <a:pt x="77519" y="127101"/>
                  </a:lnTo>
                  <a:lnTo>
                    <a:pt x="91574" y="131941"/>
                  </a:lnTo>
                  <a:lnTo>
                    <a:pt x="105838" y="135168"/>
                  </a:lnTo>
                  <a:lnTo>
                    <a:pt x="120241" y="137319"/>
                  </a:lnTo>
                  <a:lnTo>
                    <a:pt x="196764" y="141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66407" y="4899924"/>
            <a:ext cx="205711" cy="395182"/>
            <a:chOff x="5066407" y="4899924"/>
            <a:chExt cx="205711" cy="395182"/>
          </a:xfrm>
        </p:grpSpPr>
        <p:sp>
          <p:nvSpPr>
            <p:cNvPr id="57" name="Freeform 56"/>
            <p:cNvSpPr/>
            <p:nvPr/>
          </p:nvSpPr>
          <p:spPr>
            <a:xfrm>
              <a:off x="5187399" y="4899924"/>
              <a:ext cx="84719" cy="116099"/>
            </a:xfrm>
            <a:custGeom>
              <a:avLst/>
              <a:gdLst/>
              <a:ahLst/>
              <a:cxnLst/>
              <a:rect l="0" t="0" r="0" b="0"/>
              <a:pathLst>
                <a:path w="84719" h="116099">
                  <a:moveTo>
                    <a:pt x="11011" y="22243"/>
                  </a:moveTo>
                  <a:lnTo>
                    <a:pt x="11011" y="45626"/>
                  </a:lnTo>
                  <a:lnTo>
                    <a:pt x="12235" y="56184"/>
                  </a:lnTo>
                  <a:lnTo>
                    <a:pt x="14274" y="66894"/>
                  </a:lnTo>
                  <a:lnTo>
                    <a:pt x="16857" y="77704"/>
                  </a:lnTo>
                  <a:lnTo>
                    <a:pt x="19803" y="88581"/>
                  </a:lnTo>
                  <a:lnTo>
                    <a:pt x="26338" y="110455"/>
                  </a:lnTo>
                  <a:lnTo>
                    <a:pt x="31017" y="115309"/>
                  </a:lnTo>
                  <a:lnTo>
                    <a:pt x="36584" y="116098"/>
                  </a:lnTo>
                  <a:lnTo>
                    <a:pt x="42742" y="114178"/>
                  </a:lnTo>
                  <a:lnTo>
                    <a:pt x="49294" y="110450"/>
                  </a:lnTo>
                  <a:lnTo>
                    <a:pt x="56110" y="105518"/>
                  </a:lnTo>
                  <a:lnTo>
                    <a:pt x="63100" y="99783"/>
                  </a:lnTo>
                  <a:lnTo>
                    <a:pt x="68984" y="91065"/>
                  </a:lnTo>
                  <a:lnTo>
                    <a:pt x="74130" y="80359"/>
                  </a:lnTo>
                  <a:lnTo>
                    <a:pt x="78784" y="68328"/>
                  </a:lnTo>
                  <a:lnTo>
                    <a:pt x="80663" y="55414"/>
                  </a:lnTo>
                  <a:lnTo>
                    <a:pt x="80693" y="41910"/>
                  </a:lnTo>
                  <a:lnTo>
                    <a:pt x="79489" y="28013"/>
                  </a:lnTo>
                  <a:lnTo>
                    <a:pt x="75016" y="19972"/>
                  </a:lnTo>
                  <a:lnTo>
                    <a:pt x="68363" y="15836"/>
                  </a:lnTo>
                  <a:lnTo>
                    <a:pt x="60257" y="14301"/>
                  </a:lnTo>
                  <a:lnTo>
                    <a:pt x="53630" y="16948"/>
                  </a:lnTo>
                  <a:lnTo>
                    <a:pt x="47988" y="22384"/>
                  </a:lnTo>
                  <a:lnTo>
                    <a:pt x="43004" y="29678"/>
                  </a:lnTo>
                  <a:lnTo>
                    <a:pt x="38457" y="38211"/>
                  </a:lnTo>
                  <a:lnTo>
                    <a:pt x="34203" y="47570"/>
                  </a:lnTo>
                  <a:lnTo>
                    <a:pt x="30143" y="57481"/>
                  </a:lnTo>
                  <a:lnTo>
                    <a:pt x="28660" y="68982"/>
                  </a:lnTo>
                  <a:lnTo>
                    <a:pt x="28895" y="81543"/>
                  </a:lnTo>
                  <a:lnTo>
                    <a:pt x="30275" y="94811"/>
                  </a:lnTo>
                  <a:lnTo>
                    <a:pt x="34865" y="102433"/>
                  </a:lnTo>
                  <a:lnTo>
                    <a:pt x="41596" y="106290"/>
                  </a:lnTo>
                  <a:lnTo>
                    <a:pt x="49754" y="107639"/>
                  </a:lnTo>
                  <a:lnTo>
                    <a:pt x="56416" y="104867"/>
                  </a:lnTo>
                  <a:lnTo>
                    <a:pt x="62081" y="99349"/>
                  </a:lnTo>
                  <a:lnTo>
                    <a:pt x="67081" y="92000"/>
                  </a:lnTo>
                  <a:lnTo>
                    <a:pt x="69191" y="83429"/>
                  </a:lnTo>
                  <a:lnTo>
                    <a:pt x="69374" y="74046"/>
                  </a:lnTo>
                  <a:lnTo>
                    <a:pt x="68272" y="64119"/>
                  </a:lnTo>
                  <a:lnTo>
                    <a:pt x="65091" y="55055"/>
                  </a:lnTo>
                  <a:lnTo>
                    <a:pt x="60523" y="46565"/>
                  </a:lnTo>
                  <a:lnTo>
                    <a:pt x="55031" y="38457"/>
                  </a:lnTo>
                  <a:lnTo>
                    <a:pt x="48922" y="35500"/>
                  </a:lnTo>
                  <a:lnTo>
                    <a:pt x="42403" y="35975"/>
                  </a:lnTo>
                  <a:lnTo>
                    <a:pt x="35610" y="38739"/>
                  </a:lnTo>
                  <a:lnTo>
                    <a:pt x="32304" y="44252"/>
                  </a:lnTo>
                  <a:lnTo>
                    <a:pt x="31324" y="51598"/>
                  </a:lnTo>
                  <a:lnTo>
                    <a:pt x="31894" y="60166"/>
                  </a:lnTo>
                  <a:lnTo>
                    <a:pt x="37168" y="65877"/>
                  </a:lnTo>
                  <a:lnTo>
                    <a:pt x="45579" y="69685"/>
                  </a:lnTo>
                  <a:lnTo>
                    <a:pt x="56079" y="72224"/>
                  </a:lnTo>
                  <a:lnTo>
                    <a:pt x="64304" y="70246"/>
                  </a:lnTo>
                  <a:lnTo>
                    <a:pt x="71010" y="65257"/>
                  </a:lnTo>
                  <a:lnTo>
                    <a:pt x="76704" y="58260"/>
                  </a:lnTo>
                  <a:lnTo>
                    <a:pt x="80500" y="48701"/>
                  </a:lnTo>
                  <a:lnTo>
                    <a:pt x="83031" y="37435"/>
                  </a:lnTo>
                  <a:lnTo>
                    <a:pt x="84718" y="25030"/>
                  </a:lnTo>
                  <a:lnTo>
                    <a:pt x="82172" y="15537"/>
                  </a:lnTo>
                  <a:lnTo>
                    <a:pt x="76805" y="7984"/>
                  </a:lnTo>
                  <a:lnTo>
                    <a:pt x="69556" y="1726"/>
                  </a:lnTo>
                  <a:lnTo>
                    <a:pt x="62276" y="0"/>
                  </a:lnTo>
                  <a:lnTo>
                    <a:pt x="54976" y="1297"/>
                  </a:lnTo>
                  <a:lnTo>
                    <a:pt x="47662" y="4609"/>
                  </a:lnTo>
                  <a:lnTo>
                    <a:pt x="40340" y="9263"/>
                  </a:lnTo>
                  <a:lnTo>
                    <a:pt x="33011" y="14813"/>
                  </a:lnTo>
                  <a:lnTo>
                    <a:pt x="25678" y="20960"/>
                  </a:lnTo>
                  <a:lnTo>
                    <a:pt x="19565" y="28729"/>
                  </a:lnTo>
                  <a:lnTo>
                    <a:pt x="14267" y="37578"/>
                  </a:lnTo>
                  <a:lnTo>
                    <a:pt x="0" y="66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66407" y="5093586"/>
              <a:ext cx="87958" cy="201520"/>
            </a:xfrm>
            <a:custGeom>
              <a:avLst/>
              <a:gdLst/>
              <a:ahLst/>
              <a:cxnLst/>
              <a:rect l="0" t="0" r="0" b="0"/>
              <a:pathLst>
                <a:path w="87958" h="201520">
                  <a:moveTo>
                    <a:pt x="10876" y="26789"/>
                  </a:moveTo>
                  <a:lnTo>
                    <a:pt x="10876" y="194195"/>
                  </a:lnTo>
                  <a:lnTo>
                    <a:pt x="9653" y="200791"/>
                  </a:lnTo>
                  <a:lnTo>
                    <a:pt x="7614" y="201519"/>
                  </a:lnTo>
                  <a:lnTo>
                    <a:pt x="5031" y="198334"/>
                  </a:lnTo>
                  <a:lnTo>
                    <a:pt x="3309" y="191316"/>
                  </a:lnTo>
                  <a:lnTo>
                    <a:pt x="2161" y="181743"/>
                  </a:lnTo>
                  <a:lnTo>
                    <a:pt x="1396" y="170468"/>
                  </a:lnTo>
                  <a:lnTo>
                    <a:pt x="886" y="158057"/>
                  </a:lnTo>
                  <a:lnTo>
                    <a:pt x="319" y="131216"/>
                  </a:lnTo>
                  <a:lnTo>
                    <a:pt x="0" y="88590"/>
                  </a:lnTo>
                  <a:lnTo>
                    <a:pt x="2402" y="74107"/>
                  </a:lnTo>
                  <a:lnTo>
                    <a:pt x="6450" y="59558"/>
                  </a:lnTo>
                  <a:lnTo>
                    <a:pt x="24684" y="6889"/>
                  </a:lnTo>
                  <a:lnTo>
                    <a:pt x="29870" y="1287"/>
                  </a:lnTo>
                  <a:lnTo>
                    <a:pt x="35774" y="0"/>
                  </a:lnTo>
                  <a:lnTo>
                    <a:pt x="42157" y="1589"/>
                  </a:lnTo>
                  <a:lnTo>
                    <a:pt x="47635" y="7542"/>
                  </a:lnTo>
                  <a:lnTo>
                    <a:pt x="52511" y="16405"/>
                  </a:lnTo>
                  <a:lnTo>
                    <a:pt x="56986" y="27208"/>
                  </a:lnTo>
                  <a:lnTo>
                    <a:pt x="61192" y="40526"/>
                  </a:lnTo>
                  <a:lnTo>
                    <a:pt x="65220" y="55524"/>
                  </a:lnTo>
                  <a:lnTo>
                    <a:pt x="69129" y="71639"/>
                  </a:lnTo>
                  <a:lnTo>
                    <a:pt x="71735" y="87277"/>
                  </a:lnTo>
                  <a:lnTo>
                    <a:pt x="73472" y="102596"/>
                  </a:lnTo>
                  <a:lnTo>
                    <a:pt x="74630" y="117703"/>
                  </a:lnTo>
                  <a:lnTo>
                    <a:pt x="76625" y="131445"/>
                  </a:lnTo>
                  <a:lnTo>
                    <a:pt x="79179" y="144276"/>
                  </a:lnTo>
                  <a:lnTo>
                    <a:pt x="87957" y="191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088295" y="5131387"/>
              <a:ext cx="99105" cy="33035"/>
            </a:xfrm>
            <a:custGeom>
              <a:avLst/>
              <a:gdLst/>
              <a:ahLst/>
              <a:cxnLst/>
              <a:rect l="0" t="0" r="0" b="0"/>
              <a:pathLst>
                <a:path w="99105" h="33035">
                  <a:moveTo>
                    <a:pt x="0" y="33034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293040" y="5340628"/>
            <a:ext cx="117265" cy="396396"/>
            <a:chOff x="6293040" y="5340628"/>
            <a:chExt cx="117265" cy="396396"/>
          </a:xfrm>
        </p:grpSpPr>
        <p:sp>
          <p:nvSpPr>
            <p:cNvPr id="61" name="Freeform 60"/>
            <p:cNvSpPr/>
            <p:nvPr/>
          </p:nvSpPr>
          <p:spPr>
            <a:xfrm>
              <a:off x="6293040" y="5340628"/>
              <a:ext cx="63905" cy="87918"/>
            </a:xfrm>
            <a:custGeom>
              <a:avLst/>
              <a:gdLst/>
              <a:ahLst/>
              <a:cxnLst/>
              <a:rect l="0" t="0" r="0" b="0"/>
              <a:pathLst>
                <a:path w="63905" h="87918">
                  <a:moveTo>
                    <a:pt x="28550" y="44025"/>
                  </a:moveTo>
                  <a:lnTo>
                    <a:pt x="11013" y="38179"/>
                  </a:lnTo>
                  <a:lnTo>
                    <a:pt x="5847" y="41351"/>
                  </a:lnTo>
                  <a:lnTo>
                    <a:pt x="2403" y="48360"/>
                  </a:lnTo>
                  <a:lnTo>
                    <a:pt x="107" y="57926"/>
                  </a:lnTo>
                  <a:lnTo>
                    <a:pt x="1024" y="66751"/>
                  </a:lnTo>
                  <a:lnTo>
                    <a:pt x="4081" y="75081"/>
                  </a:lnTo>
                  <a:lnTo>
                    <a:pt x="8567" y="83082"/>
                  </a:lnTo>
                  <a:lnTo>
                    <a:pt x="14005" y="85968"/>
                  </a:lnTo>
                  <a:lnTo>
                    <a:pt x="20076" y="85446"/>
                  </a:lnTo>
                  <a:lnTo>
                    <a:pt x="26571" y="82650"/>
                  </a:lnTo>
                  <a:lnTo>
                    <a:pt x="33348" y="78340"/>
                  </a:lnTo>
                  <a:lnTo>
                    <a:pt x="40314" y="73019"/>
                  </a:lnTo>
                  <a:lnTo>
                    <a:pt x="47404" y="67025"/>
                  </a:lnTo>
                  <a:lnTo>
                    <a:pt x="53354" y="58135"/>
                  </a:lnTo>
                  <a:lnTo>
                    <a:pt x="58545" y="47314"/>
                  </a:lnTo>
                  <a:lnTo>
                    <a:pt x="63228" y="35206"/>
                  </a:lnTo>
                  <a:lnTo>
                    <a:pt x="63904" y="24687"/>
                  </a:lnTo>
                  <a:lnTo>
                    <a:pt x="61907" y="15228"/>
                  </a:lnTo>
                  <a:lnTo>
                    <a:pt x="58129" y="6474"/>
                  </a:lnTo>
                  <a:lnTo>
                    <a:pt x="51940" y="1862"/>
                  </a:lnTo>
                  <a:lnTo>
                    <a:pt x="44143" y="11"/>
                  </a:lnTo>
                  <a:lnTo>
                    <a:pt x="35275" y="0"/>
                  </a:lnTo>
                  <a:lnTo>
                    <a:pt x="28139" y="3663"/>
                  </a:lnTo>
                  <a:lnTo>
                    <a:pt x="22159" y="9776"/>
                  </a:lnTo>
                  <a:lnTo>
                    <a:pt x="16948" y="17522"/>
                  </a:lnTo>
                  <a:lnTo>
                    <a:pt x="12251" y="26356"/>
                  </a:lnTo>
                  <a:lnTo>
                    <a:pt x="7896" y="35916"/>
                  </a:lnTo>
                  <a:lnTo>
                    <a:pt x="3769" y="45960"/>
                  </a:lnTo>
                  <a:lnTo>
                    <a:pt x="4688" y="53880"/>
                  </a:lnTo>
                  <a:lnTo>
                    <a:pt x="8971" y="60383"/>
                  </a:lnTo>
                  <a:lnTo>
                    <a:pt x="15498" y="65941"/>
                  </a:lnTo>
                  <a:lnTo>
                    <a:pt x="22295" y="67201"/>
                  </a:lnTo>
                  <a:lnTo>
                    <a:pt x="29274" y="65593"/>
                  </a:lnTo>
                  <a:lnTo>
                    <a:pt x="36374" y="62074"/>
                  </a:lnTo>
                  <a:lnTo>
                    <a:pt x="42330" y="56058"/>
                  </a:lnTo>
                  <a:lnTo>
                    <a:pt x="47525" y="48376"/>
                  </a:lnTo>
                  <a:lnTo>
                    <a:pt x="52211" y="39585"/>
                  </a:lnTo>
                  <a:lnTo>
                    <a:pt x="54112" y="30053"/>
                  </a:lnTo>
                  <a:lnTo>
                    <a:pt x="54156" y="20028"/>
                  </a:lnTo>
                  <a:lnTo>
                    <a:pt x="52962" y="9675"/>
                  </a:lnTo>
                  <a:lnTo>
                    <a:pt x="48495" y="3996"/>
                  </a:lnTo>
                  <a:lnTo>
                    <a:pt x="41846" y="1433"/>
                  </a:lnTo>
                  <a:lnTo>
                    <a:pt x="33744" y="948"/>
                  </a:lnTo>
                  <a:lnTo>
                    <a:pt x="25895" y="5519"/>
                  </a:lnTo>
                  <a:lnTo>
                    <a:pt x="18216" y="13460"/>
                  </a:lnTo>
                  <a:lnTo>
                    <a:pt x="10649" y="23648"/>
                  </a:lnTo>
                  <a:lnTo>
                    <a:pt x="5604" y="35335"/>
                  </a:lnTo>
                  <a:lnTo>
                    <a:pt x="2242" y="48019"/>
                  </a:lnTo>
                  <a:lnTo>
                    <a:pt x="0" y="61370"/>
                  </a:lnTo>
                  <a:lnTo>
                    <a:pt x="2175" y="71494"/>
                  </a:lnTo>
                  <a:lnTo>
                    <a:pt x="7296" y="79467"/>
                  </a:lnTo>
                  <a:lnTo>
                    <a:pt x="14381" y="86005"/>
                  </a:lnTo>
                  <a:lnTo>
                    <a:pt x="21551" y="87917"/>
                  </a:lnTo>
                  <a:lnTo>
                    <a:pt x="28778" y="86745"/>
                  </a:lnTo>
                  <a:lnTo>
                    <a:pt x="36043" y="83516"/>
                  </a:lnTo>
                  <a:lnTo>
                    <a:pt x="42110" y="77693"/>
                  </a:lnTo>
                  <a:lnTo>
                    <a:pt x="47378" y="70141"/>
                  </a:lnTo>
                  <a:lnTo>
                    <a:pt x="61585" y="33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321590" y="5571849"/>
              <a:ext cx="6345" cy="154163"/>
            </a:xfrm>
            <a:custGeom>
              <a:avLst/>
              <a:gdLst/>
              <a:ahLst/>
              <a:cxnLst/>
              <a:rect l="0" t="0" r="0" b="0"/>
              <a:pathLst>
                <a:path w="6345" h="154163">
                  <a:moveTo>
                    <a:pt x="0" y="0"/>
                  </a:moveTo>
                  <a:lnTo>
                    <a:pt x="0" y="29228"/>
                  </a:lnTo>
                  <a:lnTo>
                    <a:pt x="1223" y="43956"/>
                  </a:lnTo>
                  <a:lnTo>
                    <a:pt x="3262" y="59892"/>
                  </a:lnTo>
                  <a:lnTo>
                    <a:pt x="5845" y="76633"/>
                  </a:lnTo>
                  <a:lnTo>
                    <a:pt x="6344" y="91465"/>
                  </a:lnTo>
                  <a:lnTo>
                    <a:pt x="5453" y="105023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299567" y="5552887"/>
              <a:ext cx="110738" cy="184137"/>
            </a:xfrm>
            <a:custGeom>
              <a:avLst/>
              <a:gdLst/>
              <a:ahLst/>
              <a:cxnLst/>
              <a:rect l="0" t="0" r="0" b="0"/>
              <a:pathLst>
                <a:path w="110738" h="184137">
                  <a:moveTo>
                    <a:pt x="0" y="18962"/>
                  </a:moveTo>
                  <a:lnTo>
                    <a:pt x="11691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4" y="0"/>
                  </a:lnTo>
                  <a:lnTo>
                    <a:pt x="51476" y="2651"/>
                  </a:lnTo>
                  <a:lnTo>
                    <a:pt x="58787" y="8088"/>
                  </a:lnTo>
                  <a:lnTo>
                    <a:pt x="64885" y="15383"/>
                  </a:lnTo>
                  <a:lnTo>
                    <a:pt x="67727" y="23917"/>
                  </a:lnTo>
                  <a:lnTo>
                    <a:pt x="68398" y="33277"/>
                  </a:lnTo>
                  <a:lnTo>
                    <a:pt x="67622" y="43188"/>
                  </a:lnTo>
                  <a:lnTo>
                    <a:pt x="64657" y="52242"/>
                  </a:lnTo>
                  <a:lnTo>
                    <a:pt x="60234" y="60725"/>
                  </a:lnTo>
                  <a:lnTo>
                    <a:pt x="54838" y="68827"/>
                  </a:lnTo>
                  <a:lnTo>
                    <a:pt x="53688" y="71782"/>
                  </a:lnTo>
                  <a:lnTo>
                    <a:pt x="55368" y="71304"/>
                  </a:lnTo>
                  <a:lnTo>
                    <a:pt x="58935" y="68539"/>
                  </a:lnTo>
                  <a:lnTo>
                    <a:pt x="66207" y="67919"/>
                  </a:lnTo>
                  <a:lnTo>
                    <a:pt x="75949" y="68729"/>
                  </a:lnTo>
                  <a:lnTo>
                    <a:pt x="87338" y="70493"/>
                  </a:lnTo>
                  <a:lnTo>
                    <a:pt x="96154" y="75339"/>
                  </a:lnTo>
                  <a:lnTo>
                    <a:pt x="103255" y="82240"/>
                  </a:lnTo>
                  <a:lnTo>
                    <a:pt x="109212" y="90512"/>
                  </a:lnTo>
                  <a:lnTo>
                    <a:pt x="110737" y="99697"/>
                  </a:lnTo>
                  <a:lnTo>
                    <a:pt x="109306" y="109491"/>
                  </a:lnTo>
                  <a:lnTo>
                    <a:pt x="105905" y="119690"/>
                  </a:lnTo>
                  <a:lnTo>
                    <a:pt x="101191" y="130161"/>
                  </a:lnTo>
                  <a:lnTo>
                    <a:pt x="95601" y="140811"/>
                  </a:lnTo>
                  <a:lnTo>
                    <a:pt x="89427" y="151582"/>
                  </a:lnTo>
                  <a:lnTo>
                    <a:pt x="81641" y="159986"/>
                  </a:lnTo>
                  <a:lnTo>
                    <a:pt x="72780" y="166813"/>
                  </a:lnTo>
                  <a:lnTo>
                    <a:pt x="44046" y="1841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68439" y="3479653"/>
            <a:ext cx="155840" cy="385466"/>
            <a:chOff x="5868439" y="3479653"/>
            <a:chExt cx="155840" cy="385466"/>
          </a:xfrm>
        </p:grpSpPr>
        <p:sp>
          <p:nvSpPr>
            <p:cNvPr id="65" name="Freeform 64"/>
            <p:cNvSpPr/>
            <p:nvPr/>
          </p:nvSpPr>
          <p:spPr>
            <a:xfrm>
              <a:off x="5868439" y="3781824"/>
              <a:ext cx="113974" cy="83295"/>
            </a:xfrm>
            <a:custGeom>
              <a:avLst/>
              <a:gdLst/>
              <a:ahLst/>
              <a:cxnLst/>
              <a:rect l="0" t="0" r="0" b="0"/>
              <a:pathLst>
                <a:path w="113974" h="83295">
                  <a:moveTo>
                    <a:pt x="12688" y="39187"/>
                  </a:moveTo>
                  <a:lnTo>
                    <a:pt x="997" y="50878"/>
                  </a:lnTo>
                  <a:lnTo>
                    <a:pt x="0" y="56769"/>
                  </a:lnTo>
                  <a:lnTo>
                    <a:pt x="1783" y="63144"/>
                  </a:lnTo>
                  <a:lnTo>
                    <a:pt x="5418" y="69840"/>
                  </a:lnTo>
                  <a:lnTo>
                    <a:pt x="11512" y="73081"/>
                  </a:lnTo>
                  <a:lnTo>
                    <a:pt x="19245" y="74018"/>
                  </a:lnTo>
                  <a:lnTo>
                    <a:pt x="28071" y="73419"/>
                  </a:lnTo>
                  <a:lnTo>
                    <a:pt x="36402" y="70573"/>
                  </a:lnTo>
                  <a:lnTo>
                    <a:pt x="44403" y="66229"/>
                  </a:lnTo>
                  <a:lnTo>
                    <a:pt x="52184" y="60885"/>
                  </a:lnTo>
                  <a:lnTo>
                    <a:pt x="58595" y="53653"/>
                  </a:lnTo>
                  <a:lnTo>
                    <a:pt x="64092" y="45160"/>
                  </a:lnTo>
                  <a:lnTo>
                    <a:pt x="68981" y="35828"/>
                  </a:lnTo>
                  <a:lnTo>
                    <a:pt x="71016" y="25936"/>
                  </a:lnTo>
                  <a:lnTo>
                    <a:pt x="71150" y="15671"/>
                  </a:lnTo>
                  <a:lnTo>
                    <a:pt x="70015" y="5157"/>
                  </a:lnTo>
                  <a:lnTo>
                    <a:pt x="66812" y="595"/>
                  </a:lnTo>
                  <a:lnTo>
                    <a:pt x="62229" y="0"/>
                  </a:lnTo>
                  <a:lnTo>
                    <a:pt x="56727" y="2051"/>
                  </a:lnTo>
                  <a:lnTo>
                    <a:pt x="50612" y="7089"/>
                  </a:lnTo>
                  <a:lnTo>
                    <a:pt x="44088" y="14118"/>
                  </a:lnTo>
                  <a:lnTo>
                    <a:pt x="37293" y="22474"/>
                  </a:lnTo>
                  <a:lnTo>
                    <a:pt x="33985" y="32939"/>
                  </a:lnTo>
                  <a:lnTo>
                    <a:pt x="33004" y="44810"/>
                  </a:lnTo>
                  <a:lnTo>
                    <a:pt x="33574" y="57618"/>
                  </a:lnTo>
                  <a:lnTo>
                    <a:pt x="37623" y="67380"/>
                  </a:lnTo>
                  <a:lnTo>
                    <a:pt x="43993" y="75111"/>
                  </a:lnTo>
                  <a:lnTo>
                    <a:pt x="51911" y="81489"/>
                  </a:lnTo>
                  <a:lnTo>
                    <a:pt x="60860" y="83294"/>
                  </a:lnTo>
                  <a:lnTo>
                    <a:pt x="70496" y="82051"/>
                  </a:lnTo>
                  <a:lnTo>
                    <a:pt x="80591" y="78774"/>
                  </a:lnTo>
                  <a:lnTo>
                    <a:pt x="88545" y="72920"/>
                  </a:lnTo>
                  <a:lnTo>
                    <a:pt x="95071" y="65346"/>
                  </a:lnTo>
                  <a:lnTo>
                    <a:pt x="100644" y="56626"/>
                  </a:lnTo>
                  <a:lnTo>
                    <a:pt x="101913" y="48367"/>
                  </a:lnTo>
                  <a:lnTo>
                    <a:pt x="100312" y="40413"/>
                  </a:lnTo>
                  <a:lnTo>
                    <a:pt x="96798" y="32663"/>
                  </a:lnTo>
                  <a:lnTo>
                    <a:pt x="90784" y="26273"/>
                  </a:lnTo>
                  <a:lnTo>
                    <a:pt x="83105" y="20790"/>
                  </a:lnTo>
                  <a:lnTo>
                    <a:pt x="74315" y="15911"/>
                  </a:lnTo>
                  <a:lnTo>
                    <a:pt x="66008" y="15105"/>
                  </a:lnTo>
                  <a:lnTo>
                    <a:pt x="58022" y="17015"/>
                  </a:lnTo>
                  <a:lnTo>
                    <a:pt x="50252" y="20735"/>
                  </a:lnTo>
                  <a:lnTo>
                    <a:pt x="45072" y="28109"/>
                  </a:lnTo>
                  <a:lnTo>
                    <a:pt x="41618" y="37919"/>
                  </a:lnTo>
                  <a:lnTo>
                    <a:pt x="39316" y="49353"/>
                  </a:lnTo>
                  <a:lnTo>
                    <a:pt x="41452" y="58200"/>
                  </a:lnTo>
                  <a:lnTo>
                    <a:pt x="46546" y="65321"/>
                  </a:lnTo>
                  <a:lnTo>
                    <a:pt x="53613" y="71292"/>
                  </a:lnTo>
                  <a:lnTo>
                    <a:pt x="63218" y="75272"/>
                  </a:lnTo>
                  <a:lnTo>
                    <a:pt x="74516" y="77926"/>
                  </a:lnTo>
                  <a:lnTo>
                    <a:pt x="86941" y="79695"/>
                  </a:lnTo>
                  <a:lnTo>
                    <a:pt x="96448" y="77204"/>
                  </a:lnTo>
                  <a:lnTo>
                    <a:pt x="104010" y="71873"/>
                  </a:lnTo>
                  <a:lnTo>
                    <a:pt x="110275" y="64648"/>
                  </a:lnTo>
                  <a:lnTo>
                    <a:pt x="113228" y="56161"/>
                  </a:lnTo>
                  <a:lnTo>
                    <a:pt x="113973" y="46833"/>
                  </a:lnTo>
                  <a:lnTo>
                    <a:pt x="113246" y="36943"/>
                  </a:lnTo>
                  <a:lnTo>
                    <a:pt x="109091" y="31574"/>
                  </a:lnTo>
                  <a:lnTo>
                    <a:pt x="102650" y="29218"/>
                  </a:lnTo>
                  <a:lnTo>
                    <a:pt x="94686" y="28870"/>
                  </a:lnTo>
                  <a:lnTo>
                    <a:pt x="86930" y="31086"/>
                  </a:lnTo>
                  <a:lnTo>
                    <a:pt x="79312" y="35010"/>
                  </a:lnTo>
                  <a:lnTo>
                    <a:pt x="56734" y="501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899835" y="3479653"/>
              <a:ext cx="124444" cy="142895"/>
            </a:xfrm>
            <a:custGeom>
              <a:avLst/>
              <a:gdLst/>
              <a:ahLst/>
              <a:cxnLst/>
              <a:rect l="0" t="0" r="0" b="0"/>
              <a:pathLst>
                <a:path w="124444" h="142895">
                  <a:moveTo>
                    <a:pt x="58373" y="0"/>
                  </a:moveTo>
                  <a:lnTo>
                    <a:pt x="46682" y="11691"/>
                  </a:lnTo>
                  <a:lnTo>
                    <a:pt x="40791" y="18806"/>
                  </a:lnTo>
                  <a:lnTo>
                    <a:pt x="34417" y="27219"/>
                  </a:lnTo>
                  <a:lnTo>
                    <a:pt x="27720" y="36499"/>
                  </a:lnTo>
                  <a:lnTo>
                    <a:pt x="22032" y="46355"/>
                  </a:lnTo>
                  <a:lnTo>
                    <a:pt x="17017" y="56597"/>
                  </a:lnTo>
                  <a:lnTo>
                    <a:pt x="12450" y="67096"/>
                  </a:lnTo>
                  <a:lnTo>
                    <a:pt x="8181" y="78989"/>
                  </a:lnTo>
                  <a:lnTo>
                    <a:pt x="4113" y="91811"/>
                  </a:lnTo>
                  <a:lnTo>
                    <a:pt x="177" y="105254"/>
                  </a:lnTo>
                  <a:lnTo>
                    <a:pt x="0" y="116662"/>
                  </a:lnTo>
                  <a:lnTo>
                    <a:pt x="2328" y="126715"/>
                  </a:lnTo>
                  <a:lnTo>
                    <a:pt x="6328" y="135864"/>
                  </a:lnTo>
                  <a:lnTo>
                    <a:pt x="13888" y="140739"/>
                  </a:lnTo>
                  <a:lnTo>
                    <a:pt x="23822" y="142766"/>
                  </a:lnTo>
                  <a:lnTo>
                    <a:pt x="35339" y="142894"/>
                  </a:lnTo>
                  <a:lnTo>
                    <a:pt x="47911" y="140533"/>
                  </a:lnTo>
                  <a:lnTo>
                    <a:pt x="61186" y="136511"/>
                  </a:lnTo>
                  <a:lnTo>
                    <a:pt x="124443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5198410" y="3776965"/>
            <a:ext cx="726763" cy="115621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98410" y="4922167"/>
            <a:ext cx="1156215" cy="46248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958208" y="3776965"/>
            <a:ext cx="385405" cy="158566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5914162" y="3821011"/>
            <a:ext cx="440317" cy="1569405"/>
          </a:xfrm>
          <a:custGeom>
            <a:avLst/>
            <a:gdLst/>
            <a:ahLst/>
            <a:cxnLst/>
            <a:rect l="0" t="0" r="0" b="0"/>
            <a:pathLst>
              <a:path w="440317" h="1569405">
                <a:moveTo>
                  <a:pt x="0" y="0"/>
                </a:moveTo>
                <a:lnTo>
                  <a:pt x="61306" y="0"/>
                </a:lnTo>
                <a:lnTo>
                  <a:pt x="73905" y="1224"/>
                </a:lnTo>
                <a:lnTo>
                  <a:pt x="85976" y="3263"/>
                </a:lnTo>
                <a:lnTo>
                  <a:pt x="97693" y="5846"/>
                </a:lnTo>
                <a:lnTo>
                  <a:pt x="110398" y="7568"/>
                </a:lnTo>
                <a:lnTo>
                  <a:pt x="123763" y="8716"/>
                </a:lnTo>
                <a:lnTo>
                  <a:pt x="137567" y="9481"/>
                </a:lnTo>
                <a:lnTo>
                  <a:pt x="150439" y="11215"/>
                </a:lnTo>
                <a:lnTo>
                  <a:pt x="162692" y="13594"/>
                </a:lnTo>
                <a:lnTo>
                  <a:pt x="174531" y="16404"/>
                </a:lnTo>
                <a:lnTo>
                  <a:pt x="187317" y="18277"/>
                </a:lnTo>
                <a:lnTo>
                  <a:pt x="200735" y="19526"/>
                </a:lnTo>
                <a:lnTo>
                  <a:pt x="214575" y="20358"/>
                </a:lnTo>
                <a:lnTo>
                  <a:pt x="243003" y="21283"/>
                </a:lnTo>
                <a:lnTo>
                  <a:pt x="315763" y="21926"/>
                </a:lnTo>
                <a:lnTo>
                  <a:pt x="345073" y="21980"/>
                </a:lnTo>
                <a:lnTo>
                  <a:pt x="358517" y="20771"/>
                </a:lnTo>
                <a:lnTo>
                  <a:pt x="371150" y="18741"/>
                </a:lnTo>
                <a:lnTo>
                  <a:pt x="383243" y="16165"/>
                </a:lnTo>
                <a:lnTo>
                  <a:pt x="392528" y="18118"/>
                </a:lnTo>
                <a:lnTo>
                  <a:pt x="399942" y="23090"/>
                </a:lnTo>
                <a:lnTo>
                  <a:pt x="406108" y="30076"/>
                </a:lnTo>
                <a:lnTo>
                  <a:pt x="416221" y="50888"/>
                </a:lnTo>
                <a:lnTo>
                  <a:pt x="423571" y="76451"/>
                </a:lnTo>
                <a:lnTo>
                  <a:pt x="428932" y="118358"/>
                </a:lnTo>
                <a:lnTo>
                  <a:pt x="435279" y="160547"/>
                </a:lnTo>
                <a:lnTo>
                  <a:pt x="430965" y="211569"/>
                </a:lnTo>
                <a:lnTo>
                  <a:pt x="429899" y="253962"/>
                </a:lnTo>
                <a:lnTo>
                  <a:pt x="428427" y="281716"/>
                </a:lnTo>
                <a:lnTo>
                  <a:pt x="421942" y="319201"/>
                </a:lnTo>
                <a:lnTo>
                  <a:pt x="419477" y="360759"/>
                </a:lnTo>
                <a:lnTo>
                  <a:pt x="417523" y="402844"/>
                </a:lnTo>
                <a:lnTo>
                  <a:pt x="410963" y="440328"/>
                </a:lnTo>
                <a:lnTo>
                  <a:pt x="408475" y="481886"/>
                </a:lnTo>
                <a:lnTo>
                  <a:pt x="407738" y="525195"/>
                </a:lnTo>
                <a:lnTo>
                  <a:pt x="407428" y="1214942"/>
                </a:lnTo>
                <a:lnTo>
                  <a:pt x="413273" y="1253143"/>
                </a:lnTo>
                <a:lnTo>
                  <a:pt x="416908" y="1293554"/>
                </a:lnTo>
                <a:lnTo>
                  <a:pt x="417986" y="1336523"/>
                </a:lnTo>
                <a:lnTo>
                  <a:pt x="424151" y="1374405"/>
                </a:lnTo>
                <a:lnTo>
                  <a:pt x="429627" y="1427656"/>
                </a:lnTo>
                <a:lnTo>
                  <a:pt x="436708" y="1464621"/>
                </a:lnTo>
                <a:lnTo>
                  <a:pt x="439350" y="1506026"/>
                </a:lnTo>
                <a:lnTo>
                  <a:pt x="440133" y="1546843"/>
                </a:lnTo>
                <a:lnTo>
                  <a:pt x="440316" y="1566779"/>
                </a:lnTo>
                <a:lnTo>
                  <a:pt x="439142" y="1569404"/>
                </a:lnTo>
                <a:lnTo>
                  <a:pt x="437135" y="1567483"/>
                </a:lnTo>
                <a:lnTo>
                  <a:pt x="434574" y="1562532"/>
                </a:lnTo>
                <a:lnTo>
                  <a:pt x="431728" y="1543980"/>
                </a:lnTo>
                <a:lnTo>
                  <a:pt x="418439" y="15085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491619" y="3523699"/>
            <a:ext cx="44047" cy="66070"/>
          </a:xfrm>
          <a:custGeom>
            <a:avLst/>
            <a:gdLst/>
            <a:ahLst/>
            <a:cxnLst/>
            <a:rect l="0" t="0" r="0" b="0"/>
            <a:pathLst>
              <a:path w="44047" h="66070">
                <a:moveTo>
                  <a:pt x="0" y="0"/>
                </a:moveTo>
                <a:lnTo>
                  <a:pt x="11691" y="23382"/>
                </a:lnTo>
                <a:lnTo>
                  <a:pt x="17582" y="32718"/>
                </a:lnTo>
                <a:lnTo>
                  <a:pt x="23956" y="41388"/>
                </a:lnTo>
                <a:lnTo>
                  <a:pt x="44046" y="66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099554" y="3611791"/>
            <a:ext cx="100910" cy="121129"/>
          </a:xfrm>
          <a:custGeom>
            <a:avLst/>
            <a:gdLst/>
            <a:ahLst/>
            <a:cxnLst/>
            <a:rect l="0" t="0" r="0" b="0"/>
            <a:pathLst>
              <a:path w="100910" h="121129">
                <a:moveTo>
                  <a:pt x="1804" y="0"/>
                </a:moveTo>
                <a:lnTo>
                  <a:pt x="25187" y="0"/>
                </a:lnTo>
                <a:lnTo>
                  <a:pt x="35745" y="1224"/>
                </a:lnTo>
                <a:lnTo>
                  <a:pt x="46455" y="3263"/>
                </a:lnTo>
                <a:lnTo>
                  <a:pt x="57265" y="5846"/>
                </a:lnTo>
                <a:lnTo>
                  <a:pt x="66919" y="10015"/>
                </a:lnTo>
                <a:lnTo>
                  <a:pt x="75802" y="15241"/>
                </a:lnTo>
                <a:lnTo>
                  <a:pt x="84171" y="21173"/>
                </a:lnTo>
                <a:lnTo>
                  <a:pt x="88526" y="28798"/>
                </a:lnTo>
                <a:lnTo>
                  <a:pt x="90206" y="37551"/>
                </a:lnTo>
                <a:lnTo>
                  <a:pt x="90103" y="47057"/>
                </a:lnTo>
                <a:lnTo>
                  <a:pt x="86364" y="54618"/>
                </a:lnTo>
                <a:lnTo>
                  <a:pt x="80200" y="60882"/>
                </a:lnTo>
                <a:lnTo>
                  <a:pt x="72421" y="66282"/>
                </a:lnTo>
                <a:lnTo>
                  <a:pt x="62341" y="71105"/>
                </a:lnTo>
                <a:lnTo>
                  <a:pt x="50726" y="75545"/>
                </a:lnTo>
                <a:lnTo>
                  <a:pt x="38089" y="79727"/>
                </a:lnTo>
                <a:lnTo>
                  <a:pt x="25994" y="84963"/>
                </a:lnTo>
                <a:lnTo>
                  <a:pt x="14261" y="90900"/>
                </a:lnTo>
                <a:lnTo>
                  <a:pt x="2768" y="97306"/>
                </a:lnTo>
                <a:lnTo>
                  <a:pt x="0" y="101576"/>
                </a:lnTo>
                <a:lnTo>
                  <a:pt x="3048" y="104422"/>
                </a:lnTo>
                <a:lnTo>
                  <a:pt x="9975" y="106320"/>
                </a:lnTo>
                <a:lnTo>
                  <a:pt x="27459" y="111692"/>
                </a:lnTo>
                <a:lnTo>
                  <a:pt x="37260" y="114837"/>
                </a:lnTo>
                <a:lnTo>
                  <a:pt x="48688" y="116934"/>
                </a:lnTo>
                <a:lnTo>
                  <a:pt x="61201" y="118332"/>
                </a:lnTo>
                <a:lnTo>
                  <a:pt x="100909" y="1211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6497775" y="4305520"/>
            <a:ext cx="187092" cy="154163"/>
            <a:chOff x="6497775" y="4305520"/>
            <a:chExt cx="187092" cy="154163"/>
          </a:xfrm>
        </p:grpSpPr>
        <p:sp>
          <p:nvSpPr>
            <p:cNvPr id="74" name="Freeform 73"/>
            <p:cNvSpPr/>
            <p:nvPr/>
          </p:nvSpPr>
          <p:spPr>
            <a:xfrm>
              <a:off x="6497775" y="4305520"/>
              <a:ext cx="187092" cy="154163"/>
            </a:xfrm>
            <a:custGeom>
              <a:avLst/>
              <a:gdLst/>
              <a:ahLst/>
              <a:cxnLst/>
              <a:rect l="0" t="0" r="0" b="0"/>
              <a:pathLst>
                <a:path w="187092" h="154163">
                  <a:moveTo>
                    <a:pt x="0" y="0"/>
                  </a:moveTo>
                  <a:lnTo>
                    <a:pt x="61306" y="15327"/>
                  </a:lnTo>
                  <a:lnTo>
                    <a:pt x="75129" y="20006"/>
                  </a:lnTo>
                  <a:lnTo>
                    <a:pt x="89238" y="25572"/>
                  </a:lnTo>
                  <a:lnTo>
                    <a:pt x="103539" y="31730"/>
                  </a:lnTo>
                  <a:lnTo>
                    <a:pt x="116742" y="37059"/>
                  </a:lnTo>
                  <a:lnTo>
                    <a:pt x="141201" y="46243"/>
                  </a:lnTo>
                  <a:lnTo>
                    <a:pt x="154086" y="49181"/>
                  </a:lnTo>
                  <a:lnTo>
                    <a:pt x="167570" y="51140"/>
                  </a:lnTo>
                  <a:lnTo>
                    <a:pt x="181453" y="52446"/>
                  </a:lnTo>
                  <a:lnTo>
                    <a:pt x="187038" y="55763"/>
                  </a:lnTo>
                  <a:lnTo>
                    <a:pt x="187091" y="60422"/>
                  </a:lnTo>
                  <a:lnTo>
                    <a:pt x="183455" y="65975"/>
                  </a:lnTo>
                  <a:lnTo>
                    <a:pt x="176138" y="72124"/>
                  </a:lnTo>
                  <a:lnTo>
                    <a:pt x="166366" y="78670"/>
                  </a:lnTo>
                  <a:lnTo>
                    <a:pt x="154956" y="85481"/>
                  </a:lnTo>
                  <a:lnTo>
                    <a:pt x="132492" y="99575"/>
                  </a:lnTo>
                  <a:lnTo>
                    <a:pt x="88161" y="128561"/>
                  </a:lnTo>
                  <a:lnTo>
                    <a:pt x="77127" y="134648"/>
                  </a:lnTo>
                  <a:lnTo>
                    <a:pt x="66100" y="139929"/>
                  </a:lnTo>
                  <a:lnTo>
                    <a:pt x="33034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41821" y="4393612"/>
              <a:ext cx="121128" cy="33036"/>
            </a:xfrm>
            <a:custGeom>
              <a:avLst/>
              <a:gdLst/>
              <a:ahLst/>
              <a:cxnLst/>
              <a:rect l="0" t="0" r="0" b="0"/>
              <a:pathLst>
                <a:path w="121128" h="33036">
                  <a:moveTo>
                    <a:pt x="0" y="0"/>
                  </a:moveTo>
                  <a:lnTo>
                    <a:pt x="23382" y="0"/>
                  </a:lnTo>
                  <a:lnTo>
                    <a:pt x="33941" y="2447"/>
                  </a:lnTo>
                  <a:lnTo>
                    <a:pt x="44651" y="6526"/>
                  </a:lnTo>
                  <a:lnTo>
                    <a:pt x="55460" y="11692"/>
                  </a:lnTo>
                  <a:lnTo>
                    <a:pt x="66338" y="16359"/>
                  </a:lnTo>
                  <a:lnTo>
                    <a:pt x="77260" y="20694"/>
                  </a:lnTo>
                  <a:lnTo>
                    <a:pt x="121127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848093" y="4173381"/>
            <a:ext cx="164215" cy="308887"/>
            <a:chOff x="5848093" y="4173381"/>
            <a:chExt cx="164215" cy="308887"/>
          </a:xfrm>
        </p:grpSpPr>
        <p:sp>
          <p:nvSpPr>
            <p:cNvPr id="77" name="Freeform 76"/>
            <p:cNvSpPr/>
            <p:nvPr/>
          </p:nvSpPr>
          <p:spPr>
            <a:xfrm>
              <a:off x="5848093" y="4173381"/>
              <a:ext cx="164215" cy="143151"/>
            </a:xfrm>
            <a:custGeom>
              <a:avLst/>
              <a:gdLst/>
              <a:ahLst/>
              <a:cxnLst/>
              <a:rect l="0" t="0" r="0" b="0"/>
              <a:pathLst>
                <a:path w="164215" h="143151">
                  <a:moveTo>
                    <a:pt x="121127" y="0"/>
                  </a:moveTo>
                  <a:lnTo>
                    <a:pt x="147011" y="77654"/>
                  </a:lnTo>
                  <a:lnTo>
                    <a:pt x="151841" y="87251"/>
                  </a:lnTo>
                  <a:lnTo>
                    <a:pt x="157509" y="96096"/>
                  </a:lnTo>
                  <a:lnTo>
                    <a:pt x="163734" y="104440"/>
                  </a:lnTo>
                  <a:lnTo>
                    <a:pt x="164214" y="111226"/>
                  </a:lnTo>
                  <a:lnTo>
                    <a:pt x="160863" y="116973"/>
                  </a:lnTo>
                  <a:lnTo>
                    <a:pt x="154959" y="122028"/>
                  </a:lnTo>
                  <a:lnTo>
                    <a:pt x="146128" y="125398"/>
                  </a:lnTo>
                  <a:lnTo>
                    <a:pt x="135347" y="127645"/>
                  </a:lnTo>
                  <a:lnTo>
                    <a:pt x="123266" y="129143"/>
                  </a:lnTo>
                  <a:lnTo>
                    <a:pt x="111542" y="131365"/>
                  </a:lnTo>
                  <a:lnTo>
                    <a:pt x="100055" y="134070"/>
                  </a:lnTo>
                  <a:lnTo>
                    <a:pt x="88726" y="137097"/>
                  </a:lnTo>
                  <a:lnTo>
                    <a:pt x="76280" y="139115"/>
                  </a:lnTo>
                  <a:lnTo>
                    <a:pt x="63088" y="14046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903150" y="4217427"/>
              <a:ext cx="55059" cy="132140"/>
            </a:xfrm>
            <a:custGeom>
              <a:avLst/>
              <a:gdLst/>
              <a:ahLst/>
              <a:cxnLst/>
              <a:rect l="0" t="0" r="0" b="0"/>
              <a:pathLst>
                <a:path w="55059" h="132140">
                  <a:moveTo>
                    <a:pt x="0" y="0"/>
                  </a:moveTo>
                  <a:lnTo>
                    <a:pt x="25885" y="77654"/>
                  </a:lnTo>
                  <a:lnTo>
                    <a:pt x="30715" y="88475"/>
                  </a:lnTo>
                  <a:lnTo>
                    <a:pt x="36382" y="99359"/>
                  </a:lnTo>
                  <a:lnTo>
                    <a:pt x="55058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886822" y="4426647"/>
              <a:ext cx="60376" cy="55621"/>
            </a:xfrm>
            <a:custGeom>
              <a:avLst/>
              <a:gdLst/>
              <a:ahLst/>
              <a:cxnLst/>
              <a:rect l="0" t="0" r="0" b="0"/>
              <a:pathLst>
                <a:path w="60376" h="55621">
                  <a:moveTo>
                    <a:pt x="60375" y="0"/>
                  </a:moveTo>
                  <a:lnTo>
                    <a:pt x="36992" y="0"/>
                  </a:lnTo>
                  <a:lnTo>
                    <a:pt x="31328" y="3670"/>
                  </a:lnTo>
                  <a:lnTo>
                    <a:pt x="28775" y="9788"/>
                  </a:lnTo>
                  <a:lnTo>
                    <a:pt x="28297" y="17537"/>
                  </a:lnTo>
                  <a:lnTo>
                    <a:pt x="29201" y="19032"/>
                  </a:lnTo>
                  <a:lnTo>
                    <a:pt x="31028" y="16359"/>
                  </a:lnTo>
                  <a:lnTo>
                    <a:pt x="33469" y="10906"/>
                  </a:lnTo>
                  <a:lnTo>
                    <a:pt x="30203" y="7271"/>
                  </a:lnTo>
                  <a:lnTo>
                    <a:pt x="23131" y="4847"/>
                  </a:lnTo>
                  <a:lnTo>
                    <a:pt x="13523" y="3231"/>
                  </a:lnTo>
                  <a:lnTo>
                    <a:pt x="7117" y="7048"/>
                  </a:lnTo>
                  <a:lnTo>
                    <a:pt x="2847" y="14487"/>
                  </a:lnTo>
                  <a:lnTo>
                    <a:pt x="0" y="24340"/>
                  </a:lnTo>
                  <a:lnTo>
                    <a:pt x="548" y="33356"/>
                  </a:lnTo>
                  <a:lnTo>
                    <a:pt x="3361" y="41813"/>
                  </a:lnTo>
                  <a:lnTo>
                    <a:pt x="7684" y="49899"/>
                  </a:lnTo>
                  <a:lnTo>
                    <a:pt x="14236" y="54065"/>
                  </a:lnTo>
                  <a:lnTo>
                    <a:pt x="22274" y="55620"/>
                  </a:lnTo>
                  <a:lnTo>
                    <a:pt x="31304" y="55432"/>
                  </a:lnTo>
                  <a:lnTo>
                    <a:pt x="34877" y="51637"/>
                  </a:lnTo>
                  <a:lnTo>
                    <a:pt x="34811" y="45436"/>
                  </a:lnTo>
                  <a:lnTo>
                    <a:pt x="32321" y="37632"/>
                  </a:lnTo>
                  <a:lnTo>
                    <a:pt x="28214" y="29982"/>
                  </a:lnTo>
                  <a:lnTo>
                    <a:pt x="23029" y="22435"/>
                  </a:lnTo>
                  <a:lnTo>
                    <a:pt x="17125" y="14957"/>
                  </a:lnTo>
                  <a:lnTo>
                    <a:pt x="11966" y="13642"/>
                  </a:lnTo>
                  <a:lnTo>
                    <a:pt x="7303" y="16435"/>
                  </a:lnTo>
                  <a:lnTo>
                    <a:pt x="2970" y="21968"/>
                  </a:lnTo>
                  <a:lnTo>
                    <a:pt x="1305" y="29328"/>
                  </a:lnTo>
                  <a:lnTo>
                    <a:pt x="1419" y="37904"/>
                  </a:lnTo>
                  <a:lnTo>
                    <a:pt x="2718" y="47293"/>
                  </a:lnTo>
                  <a:lnTo>
                    <a:pt x="7255" y="52328"/>
                  </a:lnTo>
                  <a:lnTo>
                    <a:pt x="13950" y="54462"/>
                  </a:lnTo>
                  <a:lnTo>
                    <a:pt x="22084" y="54660"/>
                  </a:lnTo>
                  <a:lnTo>
                    <a:pt x="26283" y="49899"/>
                  </a:lnTo>
                  <a:lnTo>
                    <a:pt x="27859" y="41830"/>
                  </a:lnTo>
                  <a:lnTo>
                    <a:pt x="27340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5925836" y="4525751"/>
            <a:ext cx="116597" cy="198209"/>
          </a:xfrm>
          <a:custGeom>
            <a:avLst/>
            <a:gdLst/>
            <a:ahLst/>
            <a:cxnLst/>
            <a:rect l="0" t="0" r="0" b="0"/>
            <a:pathLst>
              <a:path w="116597" h="198209">
                <a:moveTo>
                  <a:pt x="76418" y="0"/>
                </a:moveTo>
                <a:lnTo>
                  <a:pt x="107072" y="30653"/>
                </a:lnTo>
                <a:lnTo>
                  <a:pt x="111536" y="40012"/>
                </a:lnTo>
                <a:lnTo>
                  <a:pt x="114513" y="51145"/>
                </a:lnTo>
                <a:lnTo>
                  <a:pt x="116497" y="63461"/>
                </a:lnTo>
                <a:lnTo>
                  <a:pt x="116596" y="75342"/>
                </a:lnTo>
                <a:lnTo>
                  <a:pt x="115439" y="86933"/>
                </a:lnTo>
                <a:lnTo>
                  <a:pt x="113444" y="98331"/>
                </a:lnTo>
                <a:lnTo>
                  <a:pt x="108443" y="107153"/>
                </a:lnTo>
                <a:lnTo>
                  <a:pt x="101439" y="114258"/>
                </a:lnTo>
                <a:lnTo>
                  <a:pt x="93098" y="120218"/>
                </a:lnTo>
                <a:lnTo>
                  <a:pt x="82644" y="122968"/>
                </a:lnTo>
                <a:lnTo>
                  <a:pt x="70781" y="123578"/>
                </a:lnTo>
                <a:lnTo>
                  <a:pt x="57978" y="122761"/>
                </a:lnTo>
                <a:lnTo>
                  <a:pt x="45772" y="119770"/>
                </a:lnTo>
                <a:lnTo>
                  <a:pt x="33964" y="115328"/>
                </a:lnTo>
                <a:lnTo>
                  <a:pt x="22422" y="109920"/>
                </a:lnTo>
                <a:lnTo>
                  <a:pt x="13504" y="102644"/>
                </a:lnTo>
                <a:lnTo>
                  <a:pt x="6335" y="94123"/>
                </a:lnTo>
                <a:lnTo>
                  <a:pt x="332" y="84772"/>
                </a:lnTo>
                <a:lnTo>
                  <a:pt x="0" y="80985"/>
                </a:lnTo>
                <a:lnTo>
                  <a:pt x="3450" y="80907"/>
                </a:lnTo>
                <a:lnTo>
                  <a:pt x="9420" y="83302"/>
                </a:lnTo>
                <a:lnTo>
                  <a:pt x="15847" y="88570"/>
                </a:lnTo>
                <a:lnTo>
                  <a:pt x="22579" y="95752"/>
                </a:lnTo>
                <a:lnTo>
                  <a:pt x="29514" y="104210"/>
                </a:lnTo>
                <a:lnTo>
                  <a:pt x="36584" y="113520"/>
                </a:lnTo>
                <a:lnTo>
                  <a:pt x="50966" y="133652"/>
                </a:lnTo>
                <a:lnTo>
                  <a:pt x="57003" y="144159"/>
                </a:lnTo>
                <a:lnTo>
                  <a:pt x="62251" y="154834"/>
                </a:lnTo>
                <a:lnTo>
                  <a:pt x="76418" y="1982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914162" y="3821011"/>
            <a:ext cx="11012" cy="1"/>
          </a:xfrm>
          <a:custGeom>
            <a:avLst/>
            <a:gdLst/>
            <a:ahLst/>
            <a:cxnLst/>
            <a:rect l="0" t="0" r="0" b="0"/>
            <a:pathLst>
              <a:path w="11012" h="1">
                <a:moveTo>
                  <a:pt x="11011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5200584" y="3787976"/>
            <a:ext cx="735602" cy="1134192"/>
            <a:chOff x="5200584" y="3787976"/>
            <a:chExt cx="735602" cy="1134192"/>
          </a:xfrm>
        </p:grpSpPr>
        <p:sp>
          <p:nvSpPr>
            <p:cNvPr id="83" name="Freeform 82"/>
            <p:cNvSpPr/>
            <p:nvPr/>
          </p:nvSpPr>
          <p:spPr>
            <a:xfrm>
              <a:off x="5200584" y="3810003"/>
              <a:ext cx="735602" cy="21567"/>
            </a:xfrm>
            <a:custGeom>
              <a:avLst/>
              <a:gdLst/>
              <a:ahLst/>
              <a:cxnLst/>
              <a:rect l="0" t="0" r="0" b="0"/>
              <a:pathLst>
                <a:path w="735602" h="21567">
                  <a:moveTo>
                    <a:pt x="735601" y="11008"/>
                  </a:moveTo>
                  <a:lnTo>
                    <a:pt x="712219" y="11008"/>
                  </a:lnTo>
                  <a:lnTo>
                    <a:pt x="701660" y="12232"/>
                  </a:lnTo>
                  <a:lnTo>
                    <a:pt x="690951" y="14271"/>
                  </a:lnTo>
                  <a:lnTo>
                    <a:pt x="680141" y="16854"/>
                  </a:lnTo>
                  <a:lnTo>
                    <a:pt x="668040" y="18576"/>
                  </a:lnTo>
                  <a:lnTo>
                    <a:pt x="655079" y="19724"/>
                  </a:lnTo>
                  <a:lnTo>
                    <a:pt x="641544" y="20489"/>
                  </a:lnTo>
                  <a:lnTo>
                    <a:pt x="613454" y="21339"/>
                  </a:lnTo>
                  <a:lnTo>
                    <a:pt x="599112" y="21566"/>
                  </a:lnTo>
                  <a:lnTo>
                    <a:pt x="585880" y="20494"/>
                  </a:lnTo>
                  <a:lnTo>
                    <a:pt x="573388" y="18555"/>
                  </a:lnTo>
                  <a:lnTo>
                    <a:pt x="561390" y="16040"/>
                  </a:lnTo>
                  <a:lnTo>
                    <a:pt x="548497" y="14363"/>
                  </a:lnTo>
                  <a:lnTo>
                    <a:pt x="535008" y="13245"/>
                  </a:lnTo>
                  <a:lnTo>
                    <a:pt x="521121" y="12499"/>
                  </a:lnTo>
                  <a:lnTo>
                    <a:pt x="492640" y="11671"/>
                  </a:lnTo>
                  <a:lnTo>
                    <a:pt x="434479" y="11139"/>
                  </a:lnTo>
                  <a:lnTo>
                    <a:pt x="421067" y="9872"/>
                  </a:lnTo>
                  <a:lnTo>
                    <a:pt x="408455" y="7804"/>
                  </a:lnTo>
                  <a:lnTo>
                    <a:pt x="396376" y="5201"/>
                  </a:lnTo>
                  <a:lnTo>
                    <a:pt x="383430" y="3466"/>
                  </a:lnTo>
                  <a:lnTo>
                    <a:pt x="369905" y="2310"/>
                  </a:lnTo>
                  <a:lnTo>
                    <a:pt x="355995" y="1539"/>
                  </a:lnTo>
                  <a:lnTo>
                    <a:pt x="327488" y="682"/>
                  </a:lnTo>
                  <a:lnTo>
                    <a:pt x="240021" y="5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209422" y="3787976"/>
              <a:ext cx="44047" cy="1134192"/>
            </a:xfrm>
            <a:custGeom>
              <a:avLst/>
              <a:gdLst/>
              <a:ahLst/>
              <a:cxnLst/>
              <a:rect l="0" t="0" r="0" b="0"/>
              <a:pathLst>
                <a:path w="44047" h="1134192">
                  <a:moveTo>
                    <a:pt x="44046" y="0"/>
                  </a:moveTo>
                  <a:lnTo>
                    <a:pt x="28720" y="45980"/>
                  </a:lnTo>
                  <a:lnTo>
                    <a:pt x="26488" y="57571"/>
                  </a:lnTo>
                  <a:lnTo>
                    <a:pt x="24999" y="70192"/>
                  </a:lnTo>
                  <a:lnTo>
                    <a:pt x="24007" y="83500"/>
                  </a:lnTo>
                  <a:lnTo>
                    <a:pt x="22905" y="111337"/>
                  </a:lnTo>
                  <a:lnTo>
                    <a:pt x="22611" y="125613"/>
                  </a:lnTo>
                  <a:lnTo>
                    <a:pt x="21192" y="138800"/>
                  </a:lnTo>
                  <a:lnTo>
                    <a:pt x="19022" y="151261"/>
                  </a:lnTo>
                  <a:lnTo>
                    <a:pt x="16352" y="163240"/>
                  </a:lnTo>
                  <a:lnTo>
                    <a:pt x="14572" y="176120"/>
                  </a:lnTo>
                  <a:lnTo>
                    <a:pt x="13385" y="189600"/>
                  </a:lnTo>
                  <a:lnTo>
                    <a:pt x="12067" y="217629"/>
                  </a:lnTo>
                  <a:lnTo>
                    <a:pt x="11324" y="260924"/>
                  </a:lnTo>
                  <a:lnTo>
                    <a:pt x="11151" y="290112"/>
                  </a:lnTo>
                  <a:lnTo>
                    <a:pt x="12328" y="304747"/>
                  </a:lnTo>
                  <a:lnTo>
                    <a:pt x="14336" y="319398"/>
                  </a:lnTo>
                  <a:lnTo>
                    <a:pt x="16898" y="334059"/>
                  </a:lnTo>
                  <a:lnTo>
                    <a:pt x="18607" y="348728"/>
                  </a:lnTo>
                  <a:lnTo>
                    <a:pt x="19746" y="363401"/>
                  </a:lnTo>
                  <a:lnTo>
                    <a:pt x="21011" y="392754"/>
                  </a:lnTo>
                  <a:lnTo>
                    <a:pt x="21723" y="436795"/>
                  </a:lnTo>
                  <a:lnTo>
                    <a:pt x="21984" y="510203"/>
                  </a:lnTo>
                  <a:lnTo>
                    <a:pt x="23221" y="523661"/>
                  </a:lnTo>
                  <a:lnTo>
                    <a:pt x="25268" y="536304"/>
                  </a:lnTo>
                  <a:lnTo>
                    <a:pt x="27857" y="548403"/>
                  </a:lnTo>
                  <a:lnTo>
                    <a:pt x="29583" y="561363"/>
                  </a:lnTo>
                  <a:lnTo>
                    <a:pt x="30734" y="574898"/>
                  </a:lnTo>
                  <a:lnTo>
                    <a:pt x="32012" y="602986"/>
                  </a:lnTo>
                  <a:lnTo>
                    <a:pt x="32732" y="646314"/>
                  </a:lnTo>
                  <a:lnTo>
                    <a:pt x="33035" y="895608"/>
                  </a:lnTo>
                  <a:lnTo>
                    <a:pt x="31811" y="909066"/>
                  </a:lnTo>
                  <a:lnTo>
                    <a:pt x="29772" y="921709"/>
                  </a:lnTo>
                  <a:lnTo>
                    <a:pt x="27189" y="933808"/>
                  </a:lnTo>
                  <a:lnTo>
                    <a:pt x="25467" y="946768"/>
                  </a:lnTo>
                  <a:lnTo>
                    <a:pt x="24319" y="960302"/>
                  </a:lnTo>
                  <a:lnTo>
                    <a:pt x="23044" y="988391"/>
                  </a:lnTo>
                  <a:lnTo>
                    <a:pt x="22477" y="1017188"/>
                  </a:lnTo>
                  <a:lnTo>
                    <a:pt x="21102" y="1030495"/>
                  </a:lnTo>
                  <a:lnTo>
                    <a:pt x="18962" y="1043038"/>
                  </a:lnTo>
                  <a:lnTo>
                    <a:pt x="16312" y="1055069"/>
                  </a:lnTo>
                  <a:lnTo>
                    <a:pt x="13322" y="1066761"/>
                  </a:lnTo>
                  <a:lnTo>
                    <a:pt x="10105" y="1078226"/>
                  </a:lnTo>
                  <a:lnTo>
                    <a:pt x="0" y="11341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5341561" y="3397248"/>
            <a:ext cx="196008" cy="242659"/>
          </a:xfrm>
          <a:custGeom>
            <a:avLst/>
            <a:gdLst/>
            <a:ahLst/>
            <a:cxnLst/>
            <a:rect l="0" t="0" r="0" b="0"/>
            <a:pathLst>
              <a:path w="196008" h="242659">
                <a:moveTo>
                  <a:pt x="0" y="16335"/>
                </a:moveTo>
                <a:lnTo>
                  <a:pt x="45979" y="1009"/>
                </a:lnTo>
                <a:lnTo>
                  <a:pt x="60017" y="0"/>
                </a:lnTo>
                <a:lnTo>
                  <a:pt x="76717" y="551"/>
                </a:lnTo>
                <a:lnTo>
                  <a:pt x="95190" y="2142"/>
                </a:lnTo>
                <a:lnTo>
                  <a:pt x="112401" y="4426"/>
                </a:lnTo>
                <a:lnTo>
                  <a:pt x="128768" y="7172"/>
                </a:lnTo>
                <a:lnTo>
                  <a:pt x="144574" y="10226"/>
                </a:lnTo>
                <a:lnTo>
                  <a:pt x="158781" y="14710"/>
                </a:lnTo>
                <a:lnTo>
                  <a:pt x="171924" y="20146"/>
                </a:lnTo>
                <a:lnTo>
                  <a:pt x="184355" y="26217"/>
                </a:lnTo>
                <a:lnTo>
                  <a:pt x="191420" y="35158"/>
                </a:lnTo>
                <a:lnTo>
                  <a:pt x="194906" y="46013"/>
                </a:lnTo>
                <a:lnTo>
                  <a:pt x="196007" y="58143"/>
                </a:lnTo>
                <a:lnTo>
                  <a:pt x="193070" y="68678"/>
                </a:lnTo>
                <a:lnTo>
                  <a:pt x="187442" y="78147"/>
                </a:lnTo>
                <a:lnTo>
                  <a:pt x="180019" y="86907"/>
                </a:lnTo>
                <a:lnTo>
                  <a:pt x="171400" y="95195"/>
                </a:lnTo>
                <a:lnTo>
                  <a:pt x="161983" y="103167"/>
                </a:lnTo>
                <a:lnTo>
                  <a:pt x="152035" y="110928"/>
                </a:lnTo>
                <a:lnTo>
                  <a:pt x="139285" y="116103"/>
                </a:lnTo>
                <a:lnTo>
                  <a:pt x="124668" y="119552"/>
                </a:lnTo>
                <a:lnTo>
                  <a:pt x="108806" y="121851"/>
                </a:lnTo>
                <a:lnTo>
                  <a:pt x="101901" y="124608"/>
                </a:lnTo>
                <a:lnTo>
                  <a:pt x="100969" y="127670"/>
                </a:lnTo>
                <a:lnTo>
                  <a:pt x="104018" y="130934"/>
                </a:lnTo>
                <a:lnTo>
                  <a:pt x="109721" y="135557"/>
                </a:lnTo>
                <a:lnTo>
                  <a:pt x="117193" y="141086"/>
                </a:lnTo>
                <a:lnTo>
                  <a:pt x="125846" y="147220"/>
                </a:lnTo>
                <a:lnTo>
                  <a:pt x="135284" y="154979"/>
                </a:lnTo>
                <a:lnTo>
                  <a:pt x="145247" y="163822"/>
                </a:lnTo>
                <a:lnTo>
                  <a:pt x="155560" y="173388"/>
                </a:lnTo>
                <a:lnTo>
                  <a:pt x="163659" y="183436"/>
                </a:lnTo>
                <a:lnTo>
                  <a:pt x="170281" y="193805"/>
                </a:lnTo>
                <a:lnTo>
                  <a:pt x="175919" y="204389"/>
                </a:lnTo>
                <a:lnTo>
                  <a:pt x="177231" y="213891"/>
                </a:lnTo>
                <a:lnTo>
                  <a:pt x="175659" y="222673"/>
                </a:lnTo>
                <a:lnTo>
                  <a:pt x="172164" y="230975"/>
                </a:lnTo>
                <a:lnTo>
                  <a:pt x="164940" y="236509"/>
                </a:lnTo>
                <a:lnTo>
                  <a:pt x="155230" y="240199"/>
                </a:lnTo>
                <a:lnTo>
                  <a:pt x="143862" y="242658"/>
                </a:lnTo>
                <a:lnTo>
                  <a:pt x="131390" y="241851"/>
                </a:lnTo>
                <a:lnTo>
                  <a:pt x="118181" y="238866"/>
                </a:lnTo>
                <a:lnTo>
                  <a:pt x="104481" y="234429"/>
                </a:lnTo>
                <a:lnTo>
                  <a:pt x="91677" y="229024"/>
                </a:lnTo>
                <a:lnTo>
                  <a:pt x="79470" y="222974"/>
                </a:lnTo>
                <a:lnTo>
                  <a:pt x="22023" y="192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757948" y="4107312"/>
            <a:ext cx="253267" cy="206544"/>
            <a:chOff x="4757948" y="4107312"/>
            <a:chExt cx="253267" cy="206544"/>
          </a:xfrm>
        </p:grpSpPr>
        <p:sp>
          <p:nvSpPr>
            <p:cNvPr id="87" name="Freeform 86"/>
            <p:cNvSpPr/>
            <p:nvPr/>
          </p:nvSpPr>
          <p:spPr>
            <a:xfrm>
              <a:off x="4757948" y="4140346"/>
              <a:ext cx="110117" cy="173510"/>
            </a:xfrm>
            <a:custGeom>
              <a:avLst/>
              <a:gdLst/>
              <a:ahLst/>
              <a:cxnLst/>
              <a:rect l="0" t="0" r="0" b="0"/>
              <a:pathLst>
                <a:path w="110117" h="173510">
                  <a:moveTo>
                    <a:pt x="110116" y="0"/>
                  </a:moveTo>
                  <a:lnTo>
                    <a:pt x="64136" y="15327"/>
                  </a:lnTo>
                  <a:lnTo>
                    <a:pt x="58663" y="22453"/>
                  </a:lnTo>
                  <a:lnTo>
                    <a:pt x="56238" y="32098"/>
                  </a:lnTo>
                  <a:lnTo>
                    <a:pt x="55844" y="43422"/>
                  </a:lnTo>
                  <a:lnTo>
                    <a:pt x="58029" y="54642"/>
                  </a:lnTo>
                  <a:lnTo>
                    <a:pt x="61933" y="65792"/>
                  </a:lnTo>
                  <a:lnTo>
                    <a:pt x="66982" y="76896"/>
                  </a:lnTo>
                  <a:lnTo>
                    <a:pt x="72796" y="87969"/>
                  </a:lnTo>
                  <a:lnTo>
                    <a:pt x="79118" y="99022"/>
                  </a:lnTo>
                  <a:lnTo>
                    <a:pt x="85780" y="110061"/>
                  </a:lnTo>
                  <a:lnTo>
                    <a:pt x="91445" y="121091"/>
                  </a:lnTo>
                  <a:lnTo>
                    <a:pt x="96445" y="132115"/>
                  </a:lnTo>
                  <a:lnTo>
                    <a:pt x="101002" y="143134"/>
                  </a:lnTo>
                  <a:lnTo>
                    <a:pt x="101593" y="152928"/>
                  </a:lnTo>
                  <a:lnTo>
                    <a:pt x="99540" y="161904"/>
                  </a:lnTo>
                  <a:lnTo>
                    <a:pt x="95724" y="170335"/>
                  </a:lnTo>
                  <a:lnTo>
                    <a:pt x="89510" y="173509"/>
                  </a:lnTo>
                  <a:lnTo>
                    <a:pt x="81696" y="173177"/>
                  </a:lnTo>
                  <a:lnTo>
                    <a:pt x="72817" y="170509"/>
                  </a:lnTo>
                  <a:lnTo>
                    <a:pt x="63227" y="166284"/>
                  </a:lnTo>
                  <a:lnTo>
                    <a:pt x="53163" y="161020"/>
                  </a:lnTo>
                  <a:lnTo>
                    <a:pt x="42783" y="155063"/>
                  </a:lnTo>
                  <a:lnTo>
                    <a:pt x="33416" y="147422"/>
                  </a:lnTo>
                  <a:lnTo>
                    <a:pt x="24725" y="138657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912110" y="4107312"/>
              <a:ext cx="99105" cy="55058"/>
            </a:xfrm>
            <a:custGeom>
              <a:avLst/>
              <a:gdLst/>
              <a:ahLst/>
              <a:cxnLst/>
              <a:rect l="0" t="0" r="0" b="0"/>
              <a:pathLst>
                <a:path w="99105" h="55058">
                  <a:moveTo>
                    <a:pt x="0" y="0"/>
                  </a:moveTo>
                  <a:lnTo>
                    <a:pt x="23382" y="11691"/>
                  </a:lnTo>
                  <a:lnTo>
                    <a:pt x="36388" y="18805"/>
                  </a:lnTo>
                  <a:lnTo>
                    <a:pt x="99104" y="55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499662" y="4327543"/>
            <a:ext cx="172247" cy="242880"/>
            <a:chOff x="5499662" y="4327543"/>
            <a:chExt cx="172247" cy="242880"/>
          </a:xfrm>
        </p:grpSpPr>
        <p:sp>
          <p:nvSpPr>
            <p:cNvPr id="90" name="Freeform 89"/>
            <p:cNvSpPr/>
            <p:nvPr/>
          </p:nvSpPr>
          <p:spPr>
            <a:xfrm>
              <a:off x="5550780" y="4338554"/>
              <a:ext cx="99105" cy="67223"/>
            </a:xfrm>
            <a:custGeom>
              <a:avLst/>
              <a:gdLst/>
              <a:ahLst/>
              <a:cxnLst/>
              <a:rect l="0" t="0" r="0" b="0"/>
              <a:pathLst>
                <a:path w="99105" h="67223">
                  <a:moveTo>
                    <a:pt x="99104" y="0"/>
                  </a:moveTo>
                  <a:lnTo>
                    <a:pt x="75722" y="0"/>
                  </a:lnTo>
                  <a:lnTo>
                    <a:pt x="70057" y="3671"/>
                  </a:lnTo>
                  <a:lnTo>
                    <a:pt x="67505" y="9789"/>
                  </a:lnTo>
                  <a:lnTo>
                    <a:pt x="67027" y="17537"/>
                  </a:lnTo>
                  <a:lnTo>
                    <a:pt x="65484" y="26374"/>
                  </a:lnTo>
                  <a:lnTo>
                    <a:pt x="63232" y="35935"/>
                  </a:lnTo>
                  <a:lnTo>
                    <a:pt x="60508" y="45980"/>
                  </a:lnTo>
                  <a:lnTo>
                    <a:pt x="55021" y="53900"/>
                  </a:lnTo>
                  <a:lnTo>
                    <a:pt x="47692" y="60404"/>
                  </a:lnTo>
                  <a:lnTo>
                    <a:pt x="39136" y="65963"/>
                  </a:lnTo>
                  <a:lnTo>
                    <a:pt x="30985" y="67222"/>
                  </a:lnTo>
                  <a:lnTo>
                    <a:pt x="23104" y="65615"/>
                  </a:ln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638873" y="4349566"/>
              <a:ext cx="11012" cy="22024"/>
            </a:xfrm>
            <a:custGeom>
              <a:avLst/>
              <a:gdLst/>
              <a:ahLst/>
              <a:cxnLst/>
              <a:rect l="0" t="0" r="0" b="0"/>
              <a:pathLst>
                <a:path w="11012" h="22024">
                  <a:moveTo>
                    <a:pt x="11011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660896" y="4327543"/>
              <a:ext cx="11013" cy="77082"/>
            </a:xfrm>
            <a:custGeom>
              <a:avLst/>
              <a:gdLst/>
              <a:ahLst/>
              <a:cxnLst/>
              <a:rect l="0" t="0" r="0" b="0"/>
              <a:pathLst>
                <a:path w="11013" h="77082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11012" y="77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528757" y="4437658"/>
              <a:ext cx="55059" cy="44048"/>
            </a:xfrm>
            <a:custGeom>
              <a:avLst/>
              <a:gdLst/>
              <a:ahLst/>
              <a:cxnLst/>
              <a:rect l="0" t="0" r="0" b="0"/>
              <a:pathLst>
                <a:path w="55059" h="44048">
                  <a:moveTo>
                    <a:pt x="55058" y="44047"/>
                  </a:moveTo>
                  <a:lnTo>
                    <a:pt x="37521" y="38201"/>
                  </a:lnTo>
                  <a:lnTo>
                    <a:pt x="33579" y="32809"/>
                  </a:lnTo>
                  <a:lnTo>
                    <a:pt x="32174" y="25543"/>
                  </a:lnTo>
                  <a:lnTo>
                    <a:pt x="32461" y="17029"/>
                  </a:lnTo>
                  <a:lnTo>
                    <a:pt x="28982" y="10129"/>
                  </a:lnTo>
                  <a:lnTo>
                    <a:pt x="22992" y="430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499662" y="4502474"/>
              <a:ext cx="150223" cy="67949"/>
            </a:xfrm>
            <a:custGeom>
              <a:avLst/>
              <a:gdLst/>
              <a:ahLst/>
              <a:cxnLst/>
              <a:rect l="0" t="0" r="0" b="0"/>
              <a:pathLst>
                <a:path w="150223" h="67949">
                  <a:moveTo>
                    <a:pt x="150222" y="34289"/>
                  </a:moveTo>
                  <a:lnTo>
                    <a:pt x="144377" y="16752"/>
                  </a:lnTo>
                  <a:lnTo>
                    <a:pt x="138984" y="10362"/>
                  </a:lnTo>
                  <a:lnTo>
                    <a:pt x="131719" y="4879"/>
                  </a:lnTo>
                  <a:lnTo>
                    <a:pt x="123205" y="0"/>
                  </a:lnTo>
                  <a:lnTo>
                    <a:pt x="116305" y="418"/>
                  </a:lnTo>
                  <a:lnTo>
                    <a:pt x="110482" y="4367"/>
                  </a:lnTo>
                  <a:lnTo>
                    <a:pt x="105376" y="10671"/>
                  </a:lnTo>
                  <a:lnTo>
                    <a:pt x="100749" y="18543"/>
                  </a:lnTo>
                  <a:lnTo>
                    <a:pt x="96441" y="27462"/>
                  </a:lnTo>
                  <a:lnTo>
                    <a:pt x="92345" y="37079"/>
                  </a:lnTo>
                  <a:lnTo>
                    <a:pt x="87167" y="45937"/>
                  </a:lnTo>
                  <a:lnTo>
                    <a:pt x="81269" y="54289"/>
                  </a:lnTo>
                  <a:lnTo>
                    <a:pt x="74889" y="62304"/>
                  </a:lnTo>
                  <a:lnTo>
                    <a:pt x="66966" y="66424"/>
                  </a:lnTo>
                  <a:lnTo>
                    <a:pt x="58013" y="67948"/>
                  </a:lnTo>
                  <a:lnTo>
                    <a:pt x="48374" y="67740"/>
                  </a:lnTo>
                  <a:lnTo>
                    <a:pt x="39501" y="65154"/>
                  </a:lnTo>
                  <a:lnTo>
                    <a:pt x="31138" y="60983"/>
                  </a:lnTo>
                  <a:lnTo>
                    <a:pt x="23116" y="55755"/>
                  </a:lnTo>
                  <a:lnTo>
                    <a:pt x="15321" y="49823"/>
                  </a:lnTo>
                  <a:lnTo>
                    <a:pt x="7677" y="43422"/>
                  </a:lnTo>
                  <a:lnTo>
                    <a:pt x="135" y="36707"/>
                  </a:lnTo>
                  <a:lnTo>
                    <a:pt x="0" y="33454"/>
                  </a:lnTo>
                  <a:lnTo>
                    <a:pt x="4805" y="32509"/>
                  </a:lnTo>
                  <a:lnTo>
                    <a:pt x="12901" y="33102"/>
                  </a:lnTo>
                  <a:lnTo>
                    <a:pt x="20746" y="35944"/>
                  </a:lnTo>
                  <a:lnTo>
                    <a:pt x="28423" y="40286"/>
                  </a:lnTo>
                  <a:lnTo>
                    <a:pt x="35988" y="45628"/>
                  </a:lnTo>
                  <a:lnTo>
                    <a:pt x="44702" y="50413"/>
                  </a:lnTo>
                  <a:lnTo>
                    <a:pt x="54182" y="54826"/>
                  </a:lnTo>
                  <a:lnTo>
                    <a:pt x="64172" y="58992"/>
                  </a:lnTo>
                  <a:lnTo>
                    <a:pt x="75727" y="60545"/>
                  </a:lnTo>
                  <a:lnTo>
                    <a:pt x="88324" y="60358"/>
                  </a:lnTo>
                  <a:lnTo>
                    <a:pt x="101615" y="59009"/>
                  </a:lnTo>
                  <a:lnTo>
                    <a:pt x="112924" y="55663"/>
                  </a:lnTo>
                  <a:lnTo>
                    <a:pt x="122910" y="50985"/>
                  </a:lnTo>
                  <a:lnTo>
                    <a:pt x="150222" y="23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Freeform 95"/>
          <p:cNvSpPr/>
          <p:nvPr/>
        </p:nvSpPr>
        <p:spPr>
          <a:xfrm>
            <a:off x="5247125" y="4922167"/>
            <a:ext cx="1074466" cy="506271"/>
          </a:xfrm>
          <a:custGeom>
            <a:avLst/>
            <a:gdLst/>
            <a:ahLst/>
            <a:cxnLst/>
            <a:rect l="0" t="0" r="0" b="0"/>
            <a:pathLst>
              <a:path w="1074466" h="506271">
                <a:moveTo>
                  <a:pt x="6343" y="0"/>
                </a:moveTo>
                <a:lnTo>
                  <a:pt x="6343" y="411099"/>
                </a:lnTo>
                <a:lnTo>
                  <a:pt x="5120" y="424557"/>
                </a:lnTo>
                <a:lnTo>
                  <a:pt x="3081" y="437200"/>
                </a:lnTo>
                <a:lnTo>
                  <a:pt x="498" y="449299"/>
                </a:lnTo>
                <a:lnTo>
                  <a:pt x="0" y="461036"/>
                </a:lnTo>
                <a:lnTo>
                  <a:pt x="891" y="472531"/>
                </a:lnTo>
                <a:lnTo>
                  <a:pt x="2708" y="483865"/>
                </a:lnTo>
                <a:lnTo>
                  <a:pt x="8814" y="491420"/>
                </a:lnTo>
                <a:lnTo>
                  <a:pt x="17779" y="496458"/>
                </a:lnTo>
                <a:lnTo>
                  <a:pt x="40790" y="502055"/>
                </a:lnTo>
                <a:lnTo>
                  <a:pt x="67331" y="504542"/>
                </a:lnTo>
                <a:lnTo>
                  <a:pt x="95440" y="505648"/>
                </a:lnTo>
                <a:lnTo>
                  <a:pt x="138779" y="506270"/>
                </a:lnTo>
                <a:lnTo>
                  <a:pt x="166755" y="505192"/>
                </a:lnTo>
                <a:lnTo>
                  <a:pt x="191424" y="500634"/>
                </a:lnTo>
                <a:lnTo>
                  <a:pt x="217885" y="497794"/>
                </a:lnTo>
                <a:lnTo>
                  <a:pt x="245959" y="496531"/>
                </a:lnTo>
                <a:lnTo>
                  <a:pt x="274750" y="495970"/>
                </a:lnTo>
                <a:lnTo>
                  <a:pt x="300596" y="492457"/>
                </a:lnTo>
                <a:lnTo>
                  <a:pt x="325542" y="488042"/>
                </a:lnTo>
                <a:lnTo>
                  <a:pt x="352943" y="486079"/>
                </a:lnTo>
                <a:lnTo>
                  <a:pt x="378172" y="481944"/>
                </a:lnTo>
                <a:lnTo>
                  <a:pt x="390038" y="479129"/>
                </a:lnTo>
                <a:lnTo>
                  <a:pt x="416274" y="479263"/>
                </a:lnTo>
                <a:lnTo>
                  <a:pt x="443024" y="480954"/>
                </a:lnTo>
                <a:lnTo>
                  <a:pt x="479944" y="476250"/>
                </a:lnTo>
                <a:lnTo>
                  <a:pt x="507211" y="474721"/>
                </a:lnTo>
                <a:lnTo>
                  <a:pt x="535644" y="474041"/>
                </a:lnTo>
                <a:lnTo>
                  <a:pt x="637717" y="473529"/>
                </a:lnTo>
                <a:lnTo>
                  <a:pt x="663794" y="476774"/>
                </a:lnTo>
                <a:lnTo>
                  <a:pt x="688842" y="481071"/>
                </a:lnTo>
                <a:lnTo>
                  <a:pt x="716288" y="482981"/>
                </a:lnTo>
                <a:lnTo>
                  <a:pt x="744800" y="487093"/>
                </a:lnTo>
                <a:lnTo>
                  <a:pt x="773785" y="491775"/>
                </a:lnTo>
                <a:lnTo>
                  <a:pt x="802981" y="493856"/>
                </a:lnTo>
                <a:lnTo>
                  <a:pt x="829007" y="491518"/>
                </a:lnTo>
                <a:lnTo>
                  <a:pt x="854033" y="487624"/>
                </a:lnTo>
                <a:lnTo>
                  <a:pt x="881469" y="485893"/>
                </a:lnTo>
                <a:lnTo>
                  <a:pt x="909977" y="485125"/>
                </a:lnTo>
                <a:lnTo>
                  <a:pt x="937737" y="483559"/>
                </a:lnTo>
                <a:lnTo>
                  <a:pt x="962309" y="478785"/>
                </a:lnTo>
                <a:lnTo>
                  <a:pt x="988729" y="475847"/>
                </a:lnTo>
                <a:lnTo>
                  <a:pt x="1015560" y="473318"/>
                </a:lnTo>
                <a:lnTo>
                  <a:pt x="1074465" y="4624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4763217" y="5087341"/>
            <a:ext cx="1117911" cy="599469"/>
            <a:chOff x="4763217" y="5087341"/>
            <a:chExt cx="1117911" cy="599469"/>
          </a:xfrm>
        </p:grpSpPr>
        <p:sp>
          <p:nvSpPr>
            <p:cNvPr id="97" name="Freeform 96"/>
            <p:cNvSpPr/>
            <p:nvPr/>
          </p:nvSpPr>
          <p:spPr>
            <a:xfrm>
              <a:off x="4763217" y="5087341"/>
              <a:ext cx="166495" cy="220232"/>
            </a:xfrm>
            <a:custGeom>
              <a:avLst/>
              <a:gdLst/>
              <a:ahLst/>
              <a:cxnLst/>
              <a:rect l="0" t="0" r="0" b="0"/>
              <a:pathLst>
                <a:path w="166495" h="220232">
                  <a:moveTo>
                    <a:pt x="115858" y="0"/>
                  </a:moveTo>
                  <a:lnTo>
                    <a:pt x="133395" y="11691"/>
                  </a:lnTo>
                  <a:lnTo>
                    <a:pt x="141008" y="17582"/>
                  </a:lnTo>
                  <a:lnTo>
                    <a:pt x="148531" y="23956"/>
                  </a:lnTo>
                  <a:lnTo>
                    <a:pt x="155992" y="30653"/>
                  </a:lnTo>
                  <a:lnTo>
                    <a:pt x="160967" y="40011"/>
                  </a:lnTo>
                  <a:lnTo>
                    <a:pt x="164283" y="51144"/>
                  </a:lnTo>
                  <a:lnTo>
                    <a:pt x="166494" y="63460"/>
                  </a:lnTo>
                  <a:lnTo>
                    <a:pt x="164298" y="72894"/>
                  </a:lnTo>
                  <a:lnTo>
                    <a:pt x="159163" y="80407"/>
                  </a:lnTo>
                  <a:lnTo>
                    <a:pt x="152069" y="86639"/>
                  </a:lnTo>
                  <a:lnTo>
                    <a:pt x="142446" y="90794"/>
                  </a:lnTo>
                  <a:lnTo>
                    <a:pt x="131136" y="93564"/>
                  </a:lnTo>
                  <a:lnTo>
                    <a:pt x="118703" y="95410"/>
                  </a:lnTo>
                  <a:lnTo>
                    <a:pt x="105519" y="96642"/>
                  </a:lnTo>
                  <a:lnTo>
                    <a:pt x="91837" y="97463"/>
                  </a:lnTo>
                  <a:lnTo>
                    <a:pt x="63583" y="98374"/>
                  </a:lnTo>
                  <a:lnTo>
                    <a:pt x="34712" y="98780"/>
                  </a:lnTo>
                  <a:lnTo>
                    <a:pt x="22609" y="101334"/>
                  </a:lnTo>
                  <a:lnTo>
                    <a:pt x="12093" y="105485"/>
                  </a:lnTo>
                  <a:lnTo>
                    <a:pt x="2635" y="110699"/>
                  </a:lnTo>
                  <a:lnTo>
                    <a:pt x="0" y="116622"/>
                  </a:lnTo>
                  <a:lnTo>
                    <a:pt x="1915" y="123018"/>
                  </a:lnTo>
                  <a:lnTo>
                    <a:pt x="6861" y="129728"/>
                  </a:lnTo>
                  <a:lnTo>
                    <a:pt x="12606" y="136649"/>
                  </a:lnTo>
                  <a:lnTo>
                    <a:pt x="18883" y="143710"/>
                  </a:lnTo>
                  <a:lnTo>
                    <a:pt x="25514" y="150864"/>
                  </a:lnTo>
                  <a:lnTo>
                    <a:pt x="33606" y="158081"/>
                  </a:lnTo>
                  <a:lnTo>
                    <a:pt x="42671" y="165339"/>
                  </a:lnTo>
                  <a:lnTo>
                    <a:pt x="52385" y="172625"/>
                  </a:lnTo>
                  <a:lnTo>
                    <a:pt x="61307" y="179929"/>
                  </a:lnTo>
                  <a:lnTo>
                    <a:pt x="69703" y="187245"/>
                  </a:lnTo>
                  <a:lnTo>
                    <a:pt x="115858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638873" y="5494768"/>
              <a:ext cx="132140" cy="192042"/>
            </a:xfrm>
            <a:custGeom>
              <a:avLst/>
              <a:gdLst/>
              <a:ahLst/>
              <a:cxnLst/>
              <a:rect l="0" t="0" r="0" b="0"/>
              <a:pathLst>
                <a:path w="132140" h="192042">
                  <a:moveTo>
                    <a:pt x="132139" y="0"/>
                  </a:moveTo>
                  <a:lnTo>
                    <a:pt x="102911" y="5846"/>
                  </a:lnTo>
                  <a:lnTo>
                    <a:pt x="90630" y="8792"/>
                  </a:lnTo>
                  <a:lnTo>
                    <a:pt x="78773" y="11979"/>
                  </a:lnTo>
                  <a:lnTo>
                    <a:pt x="67198" y="15327"/>
                  </a:lnTo>
                  <a:lnTo>
                    <a:pt x="60704" y="21230"/>
                  </a:lnTo>
                  <a:lnTo>
                    <a:pt x="57599" y="28835"/>
                  </a:lnTo>
                  <a:lnTo>
                    <a:pt x="56752" y="37576"/>
                  </a:lnTo>
                  <a:lnTo>
                    <a:pt x="57411" y="47074"/>
                  </a:lnTo>
                  <a:lnTo>
                    <a:pt x="59073" y="57077"/>
                  </a:lnTo>
                  <a:lnTo>
                    <a:pt x="61405" y="67416"/>
                  </a:lnTo>
                  <a:lnTo>
                    <a:pt x="65407" y="79202"/>
                  </a:lnTo>
                  <a:lnTo>
                    <a:pt x="70522" y="91954"/>
                  </a:lnTo>
                  <a:lnTo>
                    <a:pt x="76378" y="105349"/>
                  </a:lnTo>
                  <a:lnTo>
                    <a:pt x="81507" y="119173"/>
                  </a:lnTo>
                  <a:lnTo>
                    <a:pt x="86149" y="133283"/>
                  </a:lnTo>
                  <a:lnTo>
                    <a:pt x="90467" y="147584"/>
                  </a:lnTo>
                  <a:lnTo>
                    <a:pt x="92123" y="160788"/>
                  </a:lnTo>
                  <a:lnTo>
                    <a:pt x="92003" y="173262"/>
                  </a:lnTo>
                  <a:lnTo>
                    <a:pt x="90699" y="185248"/>
                  </a:lnTo>
                  <a:lnTo>
                    <a:pt x="86160" y="190792"/>
                  </a:lnTo>
                  <a:lnTo>
                    <a:pt x="79463" y="192041"/>
                  </a:lnTo>
                  <a:lnTo>
                    <a:pt x="71328" y="190426"/>
                  </a:lnTo>
                  <a:lnTo>
                    <a:pt x="63458" y="186903"/>
                  </a:lnTo>
                  <a:lnTo>
                    <a:pt x="55763" y="182107"/>
                  </a:lnTo>
                  <a:lnTo>
                    <a:pt x="48187" y="176463"/>
                  </a:lnTo>
                  <a:lnTo>
                    <a:pt x="41913" y="169029"/>
                  </a:lnTo>
                  <a:lnTo>
                    <a:pt x="36506" y="160403"/>
                  </a:lnTo>
                  <a:lnTo>
                    <a:pt x="31679" y="150981"/>
                  </a:lnTo>
                  <a:lnTo>
                    <a:pt x="26013" y="141030"/>
                  </a:lnTo>
                  <a:lnTo>
                    <a:pt x="19789" y="130725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760000" y="5483757"/>
              <a:ext cx="121128" cy="132139"/>
            </a:xfrm>
            <a:custGeom>
              <a:avLst/>
              <a:gdLst/>
              <a:ahLst/>
              <a:cxnLst/>
              <a:rect l="0" t="0" r="0" b="0"/>
              <a:pathLst>
                <a:path w="121128" h="132139">
                  <a:moveTo>
                    <a:pt x="0" y="0"/>
                  </a:moveTo>
                  <a:lnTo>
                    <a:pt x="36499" y="36499"/>
                  </a:lnTo>
                  <a:lnTo>
                    <a:pt x="46356" y="47579"/>
                  </a:lnTo>
                  <a:lnTo>
                    <a:pt x="56598" y="59860"/>
                  </a:lnTo>
                  <a:lnTo>
                    <a:pt x="67096" y="72941"/>
                  </a:lnTo>
                  <a:lnTo>
                    <a:pt x="76542" y="84109"/>
                  </a:lnTo>
                  <a:lnTo>
                    <a:pt x="85286" y="94002"/>
                  </a:lnTo>
                  <a:lnTo>
                    <a:pt x="121127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528757" y="4856098"/>
            <a:ext cx="360811" cy="286070"/>
            <a:chOff x="5528757" y="4856098"/>
            <a:chExt cx="360811" cy="286070"/>
          </a:xfrm>
        </p:grpSpPr>
        <p:sp>
          <p:nvSpPr>
            <p:cNvPr id="101" name="Freeform 100"/>
            <p:cNvSpPr/>
            <p:nvPr/>
          </p:nvSpPr>
          <p:spPr>
            <a:xfrm>
              <a:off x="5528757" y="4878121"/>
              <a:ext cx="57438" cy="140693"/>
            </a:xfrm>
            <a:custGeom>
              <a:avLst/>
              <a:gdLst/>
              <a:ahLst/>
              <a:cxnLst/>
              <a:rect l="0" t="0" r="0" b="0"/>
              <a:pathLst>
                <a:path w="57438" h="140693">
                  <a:moveTo>
                    <a:pt x="33035" y="0"/>
                  </a:moveTo>
                  <a:lnTo>
                    <a:pt x="27189" y="17537"/>
                  </a:lnTo>
                  <a:lnTo>
                    <a:pt x="23020" y="25150"/>
                  </a:lnTo>
                  <a:lnTo>
                    <a:pt x="17794" y="32672"/>
                  </a:lnTo>
                  <a:lnTo>
                    <a:pt x="11863" y="40134"/>
                  </a:lnTo>
                  <a:lnTo>
                    <a:pt x="11579" y="46332"/>
                  </a:lnTo>
                  <a:lnTo>
                    <a:pt x="15061" y="51688"/>
                  </a:lnTo>
                  <a:lnTo>
                    <a:pt x="21052" y="56482"/>
                  </a:lnTo>
                  <a:lnTo>
                    <a:pt x="27494" y="63348"/>
                  </a:lnTo>
                  <a:lnTo>
                    <a:pt x="34235" y="71596"/>
                  </a:lnTo>
                  <a:lnTo>
                    <a:pt x="41176" y="80765"/>
                  </a:lnTo>
                  <a:lnTo>
                    <a:pt x="47027" y="90549"/>
                  </a:lnTo>
                  <a:lnTo>
                    <a:pt x="52151" y="100742"/>
                  </a:lnTo>
                  <a:lnTo>
                    <a:pt x="56791" y="111207"/>
                  </a:lnTo>
                  <a:lnTo>
                    <a:pt x="57437" y="120632"/>
                  </a:lnTo>
                  <a:lnTo>
                    <a:pt x="55421" y="129361"/>
                  </a:lnTo>
                  <a:lnTo>
                    <a:pt x="51629" y="137628"/>
                  </a:lnTo>
                  <a:lnTo>
                    <a:pt x="46655" y="140692"/>
                  </a:lnTo>
                  <a:lnTo>
                    <a:pt x="40891" y="140288"/>
                  </a:lnTo>
                  <a:lnTo>
                    <a:pt x="34602" y="137572"/>
                  </a:lnTo>
                  <a:lnTo>
                    <a:pt x="27962" y="132090"/>
                  </a:lnTo>
                  <a:lnTo>
                    <a:pt x="21088" y="124765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561792" y="4856098"/>
              <a:ext cx="110117" cy="33035"/>
            </a:xfrm>
            <a:custGeom>
              <a:avLst/>
              <a:gdLst/>
              <a:ahLst/>
              <a:cxnLst/>
              <a:rect l="0" t="0" r="0" b="0"/>
              <a:pathLst>
                <a:path w="110117" h="33035">
                  <a:moveTo>
                    <a:pt x="0" y="0"/>
                  </a:moveTo>
                  <a:lnTo>
                    <a:pt x="23383" y="5846"/>
                  </a:lnTo>
                  <a:lnTo>
                    <a:pt x="33941" y="8791"/>
                  </a:lnTo>
                  <a:lnTo>
                    <a:pt x="55461" y="15327"/>
                  </a:lnTo>
                  <a:lnTo>
                    <a:pt x="110116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671908" y="4999248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793035" y="4949356"/>
              <a:ext cx="96533" cy="192812"/>
            </a:xfrm>
            <a:custGeom>
              <a:avLst/>
              <a:gdLst/>
              <a:ahLst/>
              <a:cxnLst/>
              <a:rect l="0" t="0" r="0" b="0"/>
              <a:pathLst>
                <a:path w="96533" h="192812">
                  <a:moveTo>
                    <a:pt x="11011" y="5846"/>
                  </a:moveTo>
                  <a:lnTo>
                    <a:pt x="28548" y="0"/>
                  </a:lnTo>
                  <a:lnTo>
                    <a:pt x="37385" y="725"/>
                  </a:lnTo>
                  <a:lnTo>
                    <a:pt x="46946" y="3656"/>
                  </a:lnTo>
                  <a:lnTo>
                    <a:pt x="56992" y="8056"/>
                  </a:lnTo>
                  <a:lnTo>
                    <a:pt x="64912" y="14661"/>
                  </a:lnTo>
                  <a:lnTo>
                    <a:pt x="71415" y="22734"/>
                  </a:lnTo>
                  <a:lnTo>
                    <a:pt x="76974" y="31787"/>
                  </a:lnTo>
                  <a:lnTo>
                    <a:pt x="75786" y="37822"/>
                  </a:lnTo>
                  <a:lnTo>
                    <a:pt x="70100" y="41845"/>
                  </a:lnTo>
                  <a:lnTo>
                    <a:pt x="61416" y="44527"/>
                  </a:lnTo>
                  <a:lnTo>
                    <a:pt x="58073" y="49986"/>
                  </a:lnTo>
                  <a:lnTo>
                    <a:pt x="58291" y="57296"/>
                  </a:lnTo>
                  <a:lnTo>
                    <a:pt x="60884" y="65840"/>
                  </a:lnTo>
                  <a:lnTo>
                    <a:pt x="65059" y="73982"/>
                  </a:lnTo>
                  <a:lnTo>
                    <a:pt x="70290" y="81858"/>
                  </a:lnTo>
                  <a:lnTo>
                    <a:pt x="76224" y="89555"/>
                  </a:lnTo>
                  <a:lnTo>
                    <a:pt x="81404" y="98357"/>
                  </a:lnTo>
                  <a:lnTo>
                    <a:pt x="86080" y="107896"/>
                  </a:lnTo>
                  <a:lnTo>
                    <a:pt x="90422" y="117925"/>
                  </a:lnTo>
                  <a:lnTo>
                    <a:pt x="93316" y="129506"/>
                  </a:lnTo>
                  <a:lnTo>
                    <a:pt x="95245" y="142120"/>
                  </a:lnTo>
                  <a:lnTo>
                    <a:pt x="96532" y="155424"/>
                  </a:lnTo>
                  <a:lnTo>
                    <a:pt x="94942" y="166740"/>
                  </a:lnTo>
                  <a:lnTo>
                    <a:pt x="91436" y="176731"/>
                  </a:lnTo>
                  <a:lnTo>
                    <a:pt x="86651" y="185839"/>
                  </a:lnTo>
                  <a:lnTo>
                    <a:pt x="79791" y="190687"/>
                  </a:lnTo>
                  <a:lnTo>
                    <a:pt x="71546" y="192696"/>
                  </a:lnTo>
                  <a:lnTo>
                    <a:pt x="62380" y="192811"/>
                  </a:lnTo>
                  <a:lnTo>
                    <a:pt x="52598" y="190441"/>
                  </a:lnTo>
                  <a:lnTo>
                    <a:pt x="42406" y="186415"/>
                  </a:lnTo>
                  <a:lnTo>
                    <a:pt x="31942" y="181283"/>
                  </a:lnTo>
                  <a:lnTo>
                    <a:pt x="23741" y="174191"/>
                  </a:lnTo>
                  <a:lnTo>
                    <a:pt x="17051" y="165793"/>
                  </a:lnTo>
                  <a:lnTo>
                    <a:pt x="0" y="1269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934422" y="693728"/>
            <a:ext cx="4569510" cy="935983"/>
            <a:chOff x="4934422" y="693728"/>
            <a:chExt cx="4569510" cy="935983"/>
          </a:xfrm>
        </p:grpSpPr>
        <p:sp>
          <p:nvSpPr>
            <p:cNvPr id="106" name="Freeform 105"/>
            <p:cNvSpPr/>
            <p:nvPr/>
          </p:nvSpPr>
          <p:spPr>
            <a:xfrm>
              <a:off x="5106457" y="1189248"/>
              <a:ext cx="141091" cy="253499"/>
            </a:xfrm>
            <a:custGeom>
              <a:avLst/>
              <a:gdLst/>
              <a:ahLst/>
              <a:cxnLst/>
              <a:rect l="0" t="0" r="0" b="0"/>
              <a:pathLst>
                <a:path w="141091" h="253499">
                  <a:moveTo>
                    <a:pt x="25884" y="0"/>
                  </a:moveTo>
                  <a:lnTo>
                    <a:pt x="0" y="77654"/>
                  </a:lnTo>
                  <a:lnTo>
                    <a:pt x="1287" y="86027"/>
                  </a:lnTo>
                  <a:lnTo>
                    <a:pt x="5815" y="92833"/>
                  </a:lnTo>
                  <a:lnTo>
                    <a:pt x="12505" y="98594"/>
                  </a:lnTo>
                  <a:lnTo>
                    <a:pt x="21859" y="101211"/>
                  </a:lnTo>
                  <a:lnTo>
                    <a:pt x="32988" y="101732"/>
                  </a:lnTo>
                  <a:lnTo>
                    <a:pt x="45302" y="100856"/>
                  </a:lnTo>
                  <a:lnTo>
                    <a:pt x="58406" y="101496"/>
                  </a:lnTo>
                  <a:lnTo>
                    <a:pt x="72035" y="103146"/>
                  </a:lnTo>
                  <a:lnTo>
                    <a:pt x="86016" y="105469"/>
                  </a:lnTo>
                  <a:lnTo>
                    <a:pt x="99007" y="109465"/>
                  </a:lnTo>
                  <a:lnTo>
                    <a:pt x="111338" y="114576"/>
                  </a:lnTo>
                  <a:lnTo>
                    <a:pt x="123229" y="120430"/>
                  </a:lnTo>
                  <a:lnTo>
                    <a:pt x="131157" y="129227"/>
                  </a:lnTo>
                  <a:lnTo>
                    <a:pt x="136441" y="139986"/>
                  </a:lnTo>
                  <a:lnTo>
                    <a:pt x="139965" y="152052"/>
                  </a:lnTo>
                  <a:lnTo>
                    <a:pt x="141090" y="163767"/>
                  </a:lnTo>
                  <a:lnTo>
                    <a:pt x="140617" y="175247"/>
                  </a:lnTo>
                  <a:lnTo>
                    <a:pt x="139078" y="186571"/>
                  </a:lnTo>
                  <a:lnTo>
                    <a:pt x="135605" y="197791"/>
                  </a:lnTo>
                  <a:lnTo>
                    <a:pt x="130843" y="208942"/>
                  </a:lnTo>
                  <a:lnTo>
                    <a:pt x="125220" y="220046"/>
                  </a:lnTo>
                  <a:lnTo>
                    <a:pt x="117802" y="229896"/>
                  </a:lnTo>
                  <a:lnTo>
                    <a:pt x="109186" y="238909"/>
                  </a:lnTo>
                  <a:lnTo>
                    <a:pt x="99771" y="247365"/>
                  </a:lnTo>
                  <a:lnTo>
                    <a:pt x="89824" y="251779"/>
                  </a:lnTo>
                  <a:lnTo>
                    <a:pt x="79522" y="253498"/>
                  </a:lnTo>
                  <a:lnTo>
                    <a:pt x="36896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132341" y="1124086"/>
              <a:ext cx="154163" cy="21117"/>
            </a:xfrm>
            <a:custGeom>
              <a:avLst/>
              <a:gdLst/>
              <a:ahLst/>
              <a:cxnLst/>
              <a:rect l="0" t="0" r="0" b="0"/>
              <a:pathLst>
                <a:path w="154163" h="21117">
                  <a:moveTo>
                    <a:pt x="0" y="21116"/>
                  </a:moveTo>
                  <a:lnTo>
                    <a:pt x="11691" y="9425"/>
                  </a:lnTo>
                  <a:lnTo>
                    <a:pt x="20029" y="5981"/>
                  </a:lnTo>
                  <a:lnTo>
                    <a:pt x="30482" y="3685"/>
                  </a:lnTo>
                  <a:lnTo>
                    <a:pt x="42345" y="2154"/>
                  </a:lnTo>
                  <a:lnTo>
                    <a:pt x="55147" y="1134"/>
                  </a:lnTo>
                  <a:lnTo>
                    <a:pt x="68576" y="453"/>
                  </a:lnTo>
                  <a:lnTo>
                    <a:pt x="82423" y="0"/>
                  </a:lnTo>
                  <a:lnTo>
                    <a:pt x="96548" y="921"/>
                  </a:lnTo>
                  <a:lnTo>
                    <a:pt x="110859" y="2758"/>
                  </a:lnTo>
                  <a:lnTo>
                    <a:pt x="154162" y="10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396619" y="1354421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495723" y="1099964"/>
              <a:ext cx="164844" cy="298505"/>
            </a:xfrm>
            <a:custGeom>
              <a:avLst/>
              <a:gdLst/>
              <a:ahLst/>
              <a:cxnLst/>
              <a:rect l="0" t="0" r="0" b="0"/>
              <a:pathLst>
                <a:path w="164844" h="298505">
                  <a:moveTo>
                    <a:pt x="0" y="67261"/>
                  </a:moveTo>
                  <a:lnTo>
                    <a:pt x="5845" y="49724"/>
                  </a:lnTo>
                  <a:lnTo>
                    <a:pt x="11238" y="42111"/>
                  </a:lnTo>
                  <a:lnTo>
                    <a:pt x="18503" y="34589"/>
                  </a:lnTo>
                  <a:lnTo>
                    <a:pt x="27018" y="27127"/>
                  </a:lnTo>
                  <a:lnTo>
                    <a:pt x="37588" y="19705"/>
                  </a:lnTo>
                  <a:lnTo>
                    <a:pt x="49529" y="12311"/>
                  </a:lnTo>
                  <a:lnTo>
                    <a:pt x="62383" y="4934"/>
                  </a:lnTo>
                  <a:lnTo>
                    <a:pt x="74623" y="1239"/>
                  </a:lnTo>
                  <a:lnTo>
                    <a:pt x="86454" y="0"/>
                  </a:lnTo>
                  <a:lnTo>
                    <a:pt x="98012" y="397"/>
                  </a:lnTo>
                  <a:lnTo>
                    <a:pt x="104493" y="6779"/>
                  </a:lnTo>
                  <a:lnTo>
                    <a:pt x="107591" y="17152"/>
                  </a:lnTo>
                  <a:lnTo>
                    <a:pt x="108432" y="30184"/>
                  </a:lnTo>
                  <a:lnTo>
                    <a:pt x="106546" y="43767"/>
                  </a:lnTo>
                  <a:lnTo>
                    <a:pt x="102842" y="57716"/>
                  </a:lnTo>
                  <a:lnTo>
                    <a:pt x="97925" y="71909"/>
                  </a:lnTo>
                  <a:lnTo>
                    <a:pt x="90977" y="85042"/>
                  </a:lnTo>
                  <a:lnTo>
                    <a:pt x="82674" y="97467"/>
                  </a:lnTo>
                  <a:lnTo>
                    <a:pt x="73469" y="109422"/>
                  </a:lnTo>
                  <a:lnTo>
                    <a:pt x="64885" y="119838"/>
                  </a:lnTo>
                  <a:lnTo>
                    <a:pt x="56715" y="129230"/>
                  </a:lnTo>
                  <a:lnTo>
                    <a:pt x="48821" y="137938"/>
                  </a:lnTo>
                  <a:lnTo>
                    <a:pt x="47230" y="141296"/>
                  </a:lnTo>
                  <a:lnTo>
                    <a:pt x="49839" y="141088"/>
                  </a:lnTo>
                  <a:lnTo>
                    <a:pt x="55249" y="138502"/>
                  </a:lnTo>
                  <a:lnTo>
                    <a:pt x="63750" y="135554"/>
                  </a:lnTo>
                  <a:lnTo>
                    <a:pt x="74311" y="132366"/>
                  </a:lnTo>
                  <a:lnTo>
                    <a:pt x="86246" y="129017"/>
                  </a:lnTo>
                  <a:lnTo>
                    <a:pt x="99096" y="128008"/>
                  </a:lnTo>
                  <a:lnTo>
                    <a:pt x="112557" y="128558"/>
                  </a:lnTo>
                  <a:lnTo>
                    <a:pt x="126426" y="130149"/>
                  </a:lnTo>
                  <a:lnTo>
                    <a:pt x="138118" y="134880"/>
                  </a:lnTo>
                  <a:lnTo>
                    <a:pt x="148360" y="141704"/>
                  </a:lnTo>
                  <a:lnTo>
                    <a:pt x="157635" y="149925"/>
                  </a:lnTo>
                  <a:lnTo>
                    <a:pt x="162594" y="160299"/>
                  </a:lnTo>
                  <a:lnTo>
                    <a:pt x="164678" y="172109"/>
                  </a:lnTo>
                  <a:lnTo>
                    <a:pt x="164843" y="184876"/>
                  </a:lnTo>
                  <a:lnTo>
                    <a:pt x="163730" y="197059"/>
                  </a:lnTo>
                  <a:lnTo>
                    <a:pt x="161764" y="208850"/>
                  </a:lnTo>
                  <a:lnTo>
                    <a:pt x="159230" y="220382"/>
                  </a:lnTo>
                  <a:lnTo>
                    <a:pt x="153870" y="230517"/>
                  </a:lnTo>
                  <a:lnTo>
                    <a:pt x="146626" y="239721"/>
                  </a:lnTo>
                  <a:lnTo>
                    <a:pt x="138126" y="248303"/>
                  </a:lnTo>
                  <a:lnTo>
                    <a:pt x="128789" y="256472"/>
                  </a:lnTo>
                  <a:lnTo>
                    <a:pt x="77081" y="298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748989" y="991040"/>
              <a:ext cx="142443" cy="528556"/>
            </a:xfrm>
            <a:custGeom>
              <a:avLst/>
              <a:gdLst/>
              <a:ahLst/>
              <a:cxnLst/>
              <a:rect l="0" t="0" r="0" b="0"/>
              <a:pathLst>
                <a:path w="142443" h="528556">
                  <a:moveTo>
                    <a:pt x="0" y="0"/>
                  </a:moveTo>
                  <a:lnTo>
                    <a:pt x="17536" y="11691"/>
                  </a:lnTo>
                  <a:lnTo>
                    <a:pt x="39197" y="27219"/>
                  </a:lnTo>
                  <a:lnTo>
                    <a:pt x="51825" y="36499"/>
                  </a:lnTo>
                  <a:lnTo>
                    <a:pt x="62690" y="46356"/>
                  </a:lnTo>
                  <a:lnTo>
                    <a:pt x="72381" y="56597"/>
                  </a:lnTo>
                  <a:lnTo>
                    <a:pt x="81289" y="67096"/>
                  </a:lnTo>
                  <a:lnTo>
                    <a:pt x="89674" y="77765"/>
                  </a:lnTo>
                  <a:lnTo>
                    <a:pt x="97712" y="88549"/>
                  </a:lnTo>
                  <a:lnTo>
                    <a:pt x="105517" y="99408"/>
                  </a:lnTo>
                  <a:lnTo>
                    <a:pt x="111944" y="111542"/>
                  </a:lnTo>
                  <a:lnTo>
                    <a:pt x="117452" y="124525"/>
                  </a:lnTo>
                  <a:lnTo>
                    <a:pt x="122347" y="138074"/>
                  </a:lnTo>
                  <a:lnTo>
                    <a:pt x="126835" y="152001"/>
                  </a:lnTo>
                  <a:lnTo>
                    <a:pt x="131050" y="166180"/>
                  </a:lnTo>
                  <a:lnTo>
                    <a:pt x="135084" y="180527"/>
                  </a:lnTo>
                  <a:lnTo>
                    <a:pt x="137772" y="196209"/>
                  </a:lnTo>
                  <a:lnTo>
                    <a:pt x="139565" y="212781"/>
                  </a:lnTo>
                  <a:lnTo>
                    <a:pt x="140760" y="229946"/>
                  </a:lnTo>
                  <a:lnTo>
                    <a:pt x="141557" y="247507"/>
                  </a:lnTo>
                  <a:lnTo>
                    <a:pt x="142442" y="283333"/>
                  </a:lnTo>
                  <a:lnTo>
                    <a:pt x="141455" y="300228"/>
                  </a:lnTo>
                  <a:lnTo>
                    <a:pt x="139573" y="316385"/>
                  </a:lnTo>
                  <a:lnTo>
                    <a:pt x="137095" y="332051"/>
                  </a:lnTo>
                  <a:lnTo>
                    <a:pt x="131079" y="365770"/>
                  </a:lnTo>
                  <a:lnTo>
                    <a:pt x="127761" y="383326"/>
                  </a:lnTo>
                  <a:lnTo>
                    <a:pt x="123103" y="399925"/>
                  </a:lnTo>
                  <a:lnTo>
                    <a:pt x="117550" y="415884"/>
                  </a:lnTo>
                  <a:lnTo>
                    <a:pt x="111402" y="431418"/>
                  </a:lnTo>
                  <a:lnTo>
                    <a:pt x="101307" y="458466"/>
                  </a:lnTo>
                  <a:lnTo>
                    <a:pt x="96902" y="470817"/>
                  </a:lnTo>
                  <a:lnTo>
                    <a:pt x="91518" y="482722"/>
                  </a:lnTo>
                  <a:lnTo>
                    <a:pt x="85482" y="494329"/>
                  </a:lnTo>
                  <a:lnTo>
                    <a:pt x="66069" y="528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34422" y="1101156"/>
              <a:ext cx="109828" cy="528555"/>
            </a:xfrm>
            <a:custGeom>
              <a:avLst/>
              <a:gdLst/>
              <a:ahLst/>
              <a:cxnLst/>
              <a:rect l="0" t="0" r="0" b="0"/>
              <a:pathLst>
                <a:path w="109828" h="528555">
                  <a:moveTo>
                    <a:pt x="76792" y="0"/>
                  </a:moveTo>
                  <a:lnTo>
                    <a:pt x="30812" y="91959"/>
                  </a:lnTo>
                  <a:lnTo>
                    <a:pt x="22892" y="111470"/>
                  </a:lnTo>
                  <a:lnTo>
                    <a:pt x="16389" y="130594"/>
                  </a:lnTo>
                  <a:lnTo>
                    <a:pt x="10830" y="149462"/>
                  </a:lnTo>
                  <a:lnTo>
                    <a:pt x="7124" y="166934"/>
                  </a:lnTo>
                  <a:lnTo>
                    <a:pt x="4653" y="183476"/>
                  </a:lnTo>
                  <a:lnTo>
                    <a:pt x="3006" y="199398"/>
                  </a:lnTo>
                  <a:lnTo>
                    <a:pt x="1908" y="216130"/>
                  </a:lnTo>
                  <a:lnTo>
                    <a:pt x="1175" y="233403"/>
                  </a:lnTo>
                  <a:lnTo>
                    <a:pt x="145" y="283678"/>
                  </a:lnTo>
                  <a:lnTo>
                    <a:pt x="0" y="299234"/>
                  </a:lnTo>
                  <a:lnTo>
                    <a:pt x="1127" y="315722"/>
                  </a:lnTo>
                  <a:lnTo>
                    <a:pt x="3102" y="332832"/>
                  </a:lnTo>
                  <a:lnTo>
                    <a:pt x="5643" y="350356"/>
                  </a:lnTo>
                  <a:lnTo>
                    <a:pt x="9783" y="365709"/>
                  </a:lnTo>
                  <a:lnTo>
                    <a:pt x="14991" y="379615"/>
                  </a:lnTo>
                  <a:lnTo>
                    <a:pt x="27302" y="406078"/>
                  </a:lnTo>
                  <a:lnTo>
                    <a:pt x="40930" y="434153"/>
                  </a:lnTo>
                  <a:lnTo>
                    <a:pt x="47990" y="447267"/>
                  </a:lnTo>
                  <a:lnTo>
                    <a:pt x="55144" y="459681"/>
                  </a:lnTo>
                  <a:lnTo>
                    <a:pt x="62360" y="471627"/>
                  </a:lnTo>
                  <a:lnTo>
                    <a:pt x="69617" y="482039"/>
                  </a:lnTo>
                  <a:lnTo>
                    <a:pt x="76903" y="491426"/>
                  </a:lnTo>
                  <a:lnTo>
                    <a:pt x="109827" y="528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969220" y="841546"/>
              <a:ext cx="198209" cy="211305"/>
            </a:xfrm>
            <a:custGeom>
              <a:avLst/>
              <a:gdLst/>
              <a:ahLst/>
              <a:cxnLst/>
              <a:rect l="0" t="0" r="0" b="0"/>
              <a:pathLst>
                <a:path w="198209" h="211305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8"/>
                  </a:lnTo>
                  <a:lnTo>
                    <a:pt x="63915" y="5144"/>
                  </a:lnTo>
                  <a:lnTo>
                    <a:pt x="75645" y="7991"/>
                  </a:lnTo>
                  <a:lnTo>
                    <a:pt x="87135" y="11112"/>
                  </a:lnTo>
                  <a:lnTo>
                    <a:pt x="96019" y="18087"/>
                  </a:lnTo>
                  <a:lnTo>
                    <a:pt x="103165" y="27631"/>
                  </a:lnTo>
                  <a:lnTo>
                    <a:pt x="109152" y="38888"/>
                  </a:lnTo>
                  <a:lnTo>
                    <a:pt x="111920" y="51287"/>
                  </a:lnTo>
                  <a:lnTo>
                    <a:pt x="112542" y="64446"/>
                  </a:lnTo>
                  <a:lnTo>
                    <a:pt x="111734" y="78113"/>
                  </a:lnTo>
                  <a:lnTo>
                    <a:pt x="108747" y="90895"/>
                  </a:lnTo>
                  <a:lnTo>
                    <a:pt x="104309" y="103087"/>
                  </a:lnTo>
                  <a:lnTo>
                    <a:pt x="98904" y="114886"/>
                  </a:lnTo>
                  <a:lnTo>
                    <a:pt x="91629" y="126422"/>
                  </a:lnTo>
                  <a:lnTo>
                    <a:pt x="83109" y="137783"/>
                  </a:lnTo>
                  <a:lnTo>
                    <a:pt x="73759" y="149028"/>
                  </a:lnTo>
                  <a:lnTo>
                    <a:pt x="65078" y="158971"/>
                  </a:lnTo>
                  <a:lnTo>
                    <a:pt x="56844" y="168047"/>
                  </a:lnTo>
                  <a:lnTo>
                    <a:pt x="41169" y="184657"/>
                  </a:lnTo>
                  <a:lnTo>
                    <a:pt x="26046" y="200196"/>
                  </a:lnTo>
                  <a:lnTo>
                    <a:pt x="27152" y="205318"/>
                  </a:lnTo>
                  <a:lnTo>
                    <a:pt x="34007" y="208733"/>
                  </a:lnTo>
                  <a:lnTo>
                    <a:pt x="44695" y="211010"/>
                  </a:lnTo>
                  <a:lnTo>
                    <a:pt x="56714" y="211304"/>
                  </a:lnTo>
                  <a:lnTo>
                    <a:pt x="69620" y="210277"/>
                  </a:lnTo>
                  <a:lnTo>
                    <a:pt x="83119" y="208369"/>
                  </a:lnTo>
                  <a:lnTo>
                    <a:pt x="114430" y="202985"/>
                  </a:lnTo>
                  <a:lnTo>
                    <a:pt x="198208" y="193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431705" y="1002052"/>
              <a:ext cx="11013" cy="275290"/>
            </a:xfrm>
            <a:custGeom>
              <a:avLst/>
              <a:gdLst/>
              <a:ahLst/>
              <a:cxnLst/>
              <a:rect l="0" t="0" r="0" b="0"/>
              <a:pathLst>
                <a:path w="11013" h="275290">
                  <a:moveTo>
                    <a:pt x="0" y="0"/>
                  </a:moveTo>
                  <a:lnTo>
                    <a:pt x="5846" y="35073"/>
                  </a:lnTo>
                  <a:lnTo>
                    <a:pt x="7568" y="51523"/>
                  </a:lnTo>
                  <a:lnTo>
                    <a:pt x="8717" y="68607"/>
                  </a:lnTo>
                  <a:lnTo>
                    <a:pt x="9482" y="86113"/>
                  </a:lnTo>
                  <a:lnTo>
                    <a:pt x="10332" y="125141"/>
                  </a:lnTo>
                  <a:lnTo>
                    <a:pt x="11012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310579" y="1156213"/>
              <a:ext cx="242255" cy="22024"/>
            </a:xfrm>
            <a:custGeom>
              <a:avLst/>
              <a:gdLst/>
              <a:ahLst/>
              <a:cxnLst/>
              <a:rect l="0" t="0" r="0" b="0"/>
              <a:pathLst>
                <a:path w="242255" h="22024">
                  <a:moveTo>
                    <a:pt x="0" y="22023"/>
                  </a:moveTo>
                  <a:lnTo>
                    <a:pt x="17537" y="10332"/>
                  </a:lnTo>
                  <a:lnTo>
                    <a:pt x="28820" y="6888"/>
                  </a:lnTo>
                  <a:lnTo>
                    <a:pt x="42460" y="4592"/>
                  </a:lnTo>
                  <a:lnTo>
                    <a:pt x="57671" y="3062"/>
                  </a:lnTo>
                  <a:lnTo>
                    <a:pt x="73928" y="2041"/>
                  </a:lnTo>
                  <a:lnTo>
                    <a:pt x="108306" y="907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740264" y="980028"/>
              <a:ext cx="87858" cy="462487"/>
            </a:xfrm>
            <a:custGeom>
              <a:avLst/>
              <a:gdLst/>
              <a:ahLst/>
              <a:cxnLst/>
              <a:rect l="0" t="0" r="0" b="0"/>
              <a:pathLst>
                <a:path w="87858" h="462487">
                  <a:moveTo>
                    <a:pt x="87857" y="0"/>
                  </a:moveTo>
                  <a:lnTo>
                    <a:pt x="76166" y="29229"/>
                  </a:lnTo>
                  <a:lnTo>
                    <a:pt x="70275" y="42733"/>
                  </a:lnTo>
                  <a:lnTo>
                    <a:pt x="57204" y="70787"/>
                  </a:lnTo>
                  <a:lnTo>
                    <a:pt x="51516" y="85121"/>
                  </a:lnTo>
                  <a:lnTo>
                    <a:pt x="46501" y="99570"/>
                  </a:lnTo>
                  <a:lnTo>
                    <a:pt x="41934" y="114097"/>
                  </a:lnTo>
                  <a:lnTo>
                    <a:pt x="36442" y="128676"/>
                  </a:lnTo>
                  <a:lnTo>
                    <a:pt x="30334" y="143289"/>
                  </a:lnTo>
                  <a:lnTo>
                    <a:pt x="23815" y="157925"/>
                  </a:lnTo>
                  <a:lnTo>
                    <a:pt x="18245" y="172576"/>
                  </a:lnTo>
                  <a:lnTo>
                    <a:pt x="13309" y="187238"/>
                  </a:lnTo>
                  <a:lnTo>
                    <a:pt x="8794" y="201906"/>
                  </a:lnTo>
                  <a:lnTo>
                    <a:pt x="5785" y="216579"/>
                  </a:lnTo>
                  <a:lnTo>
                    <a:pt x="3778" y="231255"/>
                  </a:lnTo>
                  <a:lnTo>
                    <a:pt x="2440" y="245933"/>
                  </a:lnTo>
                  <a:lnTo>
                    <a:pt x="1549" y="260613"/>
                  </a:lnTo>
                  <a:lnTo>
                    <a:pt x="558" y="289974"/>
                  </a:lnTo>
                  <a:lnTo>
                    <a:pt x="0" y="345710"/>
                  </a:lnTo>
                  <a:lnTo>
                    <a:pt x="1145" y="363835"/>
                  </a:lnTo>
                  <a:lnTo>
                    <a:pt x="3132" y="380813"/>
                  </a:lnTo>
                  <a:lnTo>
                    <a:pt x="5680" y="397026"/>
                  </a:lnTo>
                  <a:lnTo>
                    <a:pt x="9827" y="410282"/>
                  </a:lnTo>
                  <a:lnTo>
                    <a:pt x="15037" y="421565"/>
                  </a:lnTo>
                  <a:lnTo>
                    <a:pt x="43811" y="462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948592" y="1068121"/>
              <a:ext cx="116320" cy="297313"/>
            </a:xfrm>
            <a:custGeom>
              <a:avLst/>
              <a:gdLst/>
              <a:ahLst/>
              <a:cxnLst/>
              <a:rect l="0" t="0" r="0" b="0"/>
              <a:pathLst>
                <a:path w="116320" h="297313">
                  <a:moveTo>
                    <a:pt x="22680" y="0"/>
                  </a:moveTo>
                  <a:lnTo>
                    <a:pt x="16834" y="23383"/>
                  </a:lnTo>
                  <a:lnTo>
                    <a:pt x="12666" y="35164"/>
                  </a:lnTo>
                  <a:lnTo>
                    <a:pt x="7439" y="47913"/>
                  </a:lnTo>
                  <a:lnTo>
                    <a:pt x="1508" y="61306"/>
                  </a:lnTo>
                  <a:lnTo>
                    <a:pt x="0" y="75129"/>
                  </a:lnTo>
                  <a:lnTo>
                    <a:pt x="1443" y="89238"/>
                  </a:lnTo>
                  <a:lnTo>
                    <a:pt x="4852" y="103538"/>
                  </a:lnTo>
                  <a:lnTo>
                    <a:pt x="12018" y="113072"/>
                  </a:lnTo>
                  <a:lnTo>
                    <a:pt x="21690" y="119427"/>
                  </a:lnTo>
                  <a:lnTo>
                    <a:pt x="33032" y="123664"/>
                  </a:lnTo>
                  <a:lnTo>
                    <a:pt x="45487" y="127713"/>
                  </a:lnTo>
                  <a:lnTo>
                    <a:pt x="58684" y="131635"/>
                  </a:lnTo>
                  <a:lnTo>
                    <a:pt x="72377" y="135473"/>
                  </a:lnTo>
                  <a:lnTo>
                    <a:pt x="83952" y="140479"/>
                  </a:lnTo>
                  <a:lnTo>
                    <a:pt x="94116" y="146264"/>
                  </a:lnTo>
                  <a:lnTo>
                    <a:pt x="103338" y="152567"/>
                  </a:lnTo>
                  <a:lnTo>
                    <a:pt x="109487" y="162887"/>
                  </a:lnTo>
                  <a:lnTo>
                    <a:pt x="113586" y="175884"/>
                  </a:lnTo>
                  <a:lnTo>
                    <a:pt x="116319" y="190666"/>
                  </a:lnTo>
                  <a:lnTo>
                    <a:pt x="115693" y="204192"/>
                  </a:lnTo>
                  <a:lnTo>
                    <a:pt x="112829" y="216879"/>
                  </a:lnTo>
                  <a:lnTo>
                    <a:pt x="108473" y="229008"/>
                  </a:lnTo>
                  <a:lnTo>
                    <a:pt x="103122" y="240764"/>
                  </a:lnTo>
                  <a:lnTo>
                    <a:pt x="97108" y="252273"/>
                  </a:lnTo>
                  <a:lnTo>
                    <a:pt x="90651" y="263615"/>
                  </a:lnTo>
                  <a:lnTo>
                    <a:pt x="82676" y="272401"/>
                  </a:lnTo>
                  <a:lnTo>
                    <a:pt x="73689" y="279481"/>
                  </a:lnTo>
                  <a:lnTo>
                    <a:pt x="22680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982283" y="1090144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51826" y="3061"/>
                  </a:lnTo>
                  <a:lnTo>
                    <a:pt x="66362" y="2041"/>
                  </a:lnTo>
                  <a:lnTo>
                    <a:pt x="82170" y="1361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224538" y="1343410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0" y="0"/>
                  </a:moveTo>
                  <a:lnTo>
                    <a:pt x="110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364956" y="1035086"/>
              <a:ext cx="116261" cy="329779"/>
            </a:xfrm>
            <a:custGeom>
              <a:avLst/>
              <a:gdLst/>
              <a:ahLst/>
              <a:cxnLst/>
              <a:rect l="0" t="0" r="0" b="0"/>
              <a:pathLst>
                <a:path w="116261" h="329779">
                  <a:moveTo>
                    <a:pt x="46779" y="0"/>
                  </a:moveTo>
                  <a:lnTo>
                    <a:pt x="23396" y="11691"/>
                  </a:lnTo>
                  <a:lnTo>
                    <a:pt x="15284" y="18806"/>
                  </a:lnTo>
                  <a:lnTo>
                    <a:pt x="8653" y="27219"/>
                  </a:lnTo>
                  <a:lnTo>
                    <a:pt x="3009" y="36499"/>
                  </a:lnTo>
                  <a:lnTo>
                    <a:pt x="470" y="46356"/>
                  </a:lnTo>
                  <a:lnTo>
                    <a:pt x="0" y="56598"/>
                  </a:lnTo>
                  <a:lnTo>
                    <a:pt x="911" y="67096"/>
                  </a:lnTo>
                  <a:lnTo>
                    <a:pt x="3965" y="77765"/>
                  </a:lnTo>
                  <a:lnTo>
                    <a:pt x="8448" y="88549"/>
                  </a:lnTo>
                  <a:lnTo>
                    <a:pt x="13884" y="99408"/>
                  </a:lnTo>
                  <a:lnTo>
                    <a:pt x="22402" y="109095"/>
                  </a:lnTo>
                  <a:lnTo>
                    <a:pt x="32974" y="118000"/>
                  </a:lnTo>
                  <a:lnTo>
                    <a:pt x="44917" y="126383"/>
                  </a:lnTo>
                  <a:lnTo>
                    <a:pt x="55325" y="134419"/>
                  </a:lnTo>
                  <a:lnTo>
                    <a:pt x="64712" y="142224"/>
                  </a:lnTo>
                  <a:lnTo>
                    <a:pt x="73416" y="149874"/>
                  </a:lnTo>
                  <a:lnTo>
                    <a:pt x="81666" y="159868"/>
                  </a:lnTo>
                  <a:lnTo>
                    <a:pt x="89613" y="171424"/>
                  </a:lnTo>
                  <a:lnTo>
                    <a:pt x="97358" y="184023"/>
                  </a:lnTo>
                  <a:lnTo>
                    <a:pt x="103745" y="196092"/>
                  </a:lnTo>
                  <a:lnTo>
                    <a:pt x="109226" y="207809"/>
                  </a:lnTo>
                  <a:lnTo>
                    <a:pt x="114103" y="219291"/>
                  </a:lnTo>
                  <a:lnTo>
                    <a:pt x="116132" y="231840"/>
                  </a:lnTo>
                  <a:lnTo>
                    <a:pt x="116260" y="245099"/>
                  </a:lnTo>
                  <a:lnTo>
                    <a:pt x="115123" y="258833"/>
                  </a:lnTo>
                  <a:lnTo>
                    <a:pt x="111917" y="272883"/>
                  </a:lnTo>
                  <a:lnTo>
                    <a:pt x="107334" y="287144"/>
                  </a:lnTo>
                  <a:lnTo>
                    <a:pt x="101830" y="301545"/>
                  </a:lnTo>
                  <a:lnTo>
                    <a:pt x="93268" y="312369"/>
                  </a:lnTo>
                  <a:lnTo>
                    <a:pt x="82666" y="320809"/>
                  </a:lnTo>
                  <a:lnTo>
                    <a:pt x="70703" y="327659"/>
                  </a:lnTo>
                  <a:lnTo>
                    <a:pt x="59058" y="329778"/>
                  </a:lnTo>
                  <a:lnTo>
                    <a:pt x="47624" y="328744"/>
                  </a:lnTo>
                  <a:lnTo>
                    <a:pt x="36330" y="325608"/>
                  </a:lnTo>
                  <a:lnTo>
                    <a:pt x="27578" y="319847"/>
                  </a:lnTo>
                  <a:lnTo>
                    <a:pt x="20519" y="312335"/>
                  </a:lnTo>
                  <a:lnTo>
                    <a:pt x="14590" y="303657"/>
                  </a:lnTo>
                  <a:lnTo>
                    <a:pt x="10637" y="290531"/>
                  </a:lnTo>
                  <a:lnTo>
                    <a:pt x="8002" y="274439"/>
                  </a:lnTo>
                  <a:lnTo>
                    <a:pt x="6246" y="256370"/>
                  </a:lnTo>
                  <a:lnTo>
                    <a:pt x="6297" y="240653"/>
                  </a:lnTo>
                  <a:lnTo>
                    <a:pt x="7556" y="226505"/>
                  </a:lnTo>
                  <a:lnTo>
                    <a:pt x="9619" y="213402"/>
                  </a:lnTo>
                  <a:lnTo>
                    <a:pt x="13440" y="200996"/>
                  </a:lnTo>
                  <a:lnTo>
                    <a:pt x="18435" y="189056"/>
                  </a:lnTo>
                  <a:lnTo>
                    <a:pt x="24213" y="177424"/>
                  </a:lnTo>
                  <a:lnTo>
                    <a:pt x="29288" y="166000"/>
                  </a:lnTo>
                  <a:lnTo>
                    <a:pt x="33894" y="154713"/>
                  </a:lnTo>
                  <a:lnTo>
                    <a:pt x="38189" y="143518"/>
                  </a:lnTo>
                  <a:lnTo>
                    <a:pt x="46224" y="121291"/>
                  </a:lnTo>
                  <a:lnTo>
                    <a:pt x="50079" y="110225"/>
                  </a:lnTo>
                  <a:lnTo>
                    <a:pt x="55096" y="99177"/>
                  </a:lnTo>
                  <a:lnTo>
                    <a:pt x="60888" y="88141"/>
                  </a:lnTo>
                  <a:lnTo>
                    <a:pt x="67197" y="77113"/>
                  </a:lnTo>
                  <a:lnTo>
                    <a:pt x="72625" y="66091"/>
                  </a:lnTo>
                  <a:lnTo>
                    <a:pt x="77468" y="55072"/>
                  </a:lnTo>
                  <a:lnTo>
                    <a:pt x="101836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532861" y="924971"/>
              <a:ext cx="153461" cy="550579"/>
            </a:xfrm>
            <a:custGeom>
              <a:avLst/>
              <a:gdLst/>
              <a:ahLst/>
              <a:cxnLst/>
              <a:rect l="0" t="0" r="0" b="0"/>
              <a:pathLst>
                <a:path w="153461" h="550579">
                  <a:moveTo>
                    <a:pt x="0" y="0"/>
                  </a:moveTo>
                  <a:lnTo>
                    <a:pt x="17537" y="11691"/>
                  </a:lnTo>
                  <a:lnTo>
                    <a:pt x="26374" y="18805"/>
                  </a:lnTo>
                  <a:lnTo>
                    <a:pt x="35935" y="27219"/>
                  </a:lnTo>
                  <a:lnTo>
                    <a:pt x="45981" y="36498"/>
                  </a:lnTo>
                  <a:lnTo>
                    <a:pt x="55123" y="46355"/>
                  </a:lnTo>
                  <a:lnTo>
                    <a:pt x="63666" y="56597"/>
                  </a:lnTo>
                  <a:lnTo>
                    <a:pt x="71808" y="67095"/>
                  </a:lnTo>
                  <a:lnTo>
                    <a:pt x="79684" y="78988"/>
                  </a:lnTo>
                  <a:lnTo>
                    <a:pt x="87381" y="91811"/>
                  </a:lnTo>
                  <a:lnTo>
                    <a:pt x="94959" y="105253"/>
                  </a:lnTo>
                  <a:lnTo>
                    <a:pt x="109905" y="133240"/>
                  </a:lnTo>
                  <a:lnTo>
                    <a:pt x="117317" y="147555"/>
                  </a:lnTo>
                  <a:lnTo>
                    <a:pt x="123481" y="163216"/>
                  </a:lnTo>
                  <a:lnTo>
                    <a:pt x="128813" y="179774"/>
                  </a:lnTo>
                  <a:lnTo>
                    <a:pt x="142165" y="229043"/>
                  </a:lnTo>
                  <a:lnTo>
                    <a:pt x="146164" y="244458"/>
                  </a:lnTo>
                  <a:lnTo>
                    <a:pt x="148830" y="260853"/>
                  </a:lnTo>
                  <a:lnTo>
                    <a:pt x="150607" y="277900"/>
                  </a:lnTo>
                  <a:lnTo>
                    <a:pt x="151793" y="295382"/>
                  </a:lnTo>
                  <a:lnTo>
                    <a:pt x="152583" y="311931"/>
                  </a:lnTo>
                  <a:lnTo>
                    <a:pt x="153460" y="343369"/>
                  </a:lnTo>
                  <a:lnTo>
                    <a:pt x="152470" y="358604"/>
                  </a:lnTo>
                  <a:lnTo>
                    <a:pt x="150587" y="373655"/>
                  </a:lnTo>
                  <a:lnTo>
                    <a:pt x="148108" y="388583"/>
                  </a:lnTo>
                  <a:lnTo>
                    <a:pt x="146456" y="403429"/>
                  </a:lnTo>
                  <a:lnTo>
                    <a:pt x="145354" y="418220"/>
                  </a:lnTo>
                  <a:lnTo>
                    <a:pt x="144619" y="432975"/>
                  </a:lnTo>
                  <a:lnTo>
                    <a:pt x="141682" y="446482"/>
                  </a:lnTo>
                  <a:lnTo>
                    <a:pt x="137278" y="459158"/>
                  </a:lnTo>
                  <a:lnTo>
                    <a:pt x="131895" y="471279"/>
                  </a:lnTo>
                  <a:lnTo>
                    <a:pt x="127082" y="483029"/>
                  </a:lnTo>
                  <a:lnTo>
                    <a:pt x="122650" y="494534"/>
                  </a:lnTo>
                  <a:lnTo>
                    <a:pt x="99104" y="550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753093" y="811698"/>
              <a:ext cx="176186" cy="168347"/>
            </a:xfrm>
            <a:custGeom>
              <a:avLst/>
              <a:gdLst/>
              <a:ahLst/>
              <a:cxnLst/>
              <a:rect l="0" t="0" r="0" b="0"/>
              <a:pathLst>
                <a:path w="176186" h="168347">
                  <a:moveTo>
                    <a:pt x="0" y="14169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4" y="1052"/>
                  </a:lnTo>
                  <a:lnTo>
                    <a:pt x="52699" y="5424"/>
                  </a:lnTo>
                  <a:lnTo>
                    <a:pt x="62050" y="12010"/>
                  </a:lnTo>
                  <a:lnTo>
                    <a:pt x="70730" y="20070"/>
                  </a:lnTo>
                  <a:lnTo>
                    <a:pt x="75295" y="30338"/>
                  </a:lnTo>
                  <a:lnTo>
                    <a:pt x="77113" y="42077"/>
                  </a:lnTo>
                  <a:lnTo>
                    <a:pt x="77102" y="54798"/>
                  </a:lnTo>
                  <a:lnTo>
                    <a:pt x="74648" y="68172"/>
                  </a:lnTo>
                  <a:lnTo>
                    <a:pt x="70565" y="81982"/>
                  </a:lnTo>
                  <a:lnTo>
                    <a:pt x="65396" y="96083"/>
                  </a:lnTo>
                  <a:lnTo>
                    <a:pt x="59502" y="109154"/>
                  </a:lnTo>
                  <a:lnTo>
                    <a:pt x="53127" y="121538"/>
                  </a:lnTo>
                  <a:lnTo>
                    <a:pt x="46430" y="133465"/>
                  </a:lnTo>
                  <a:lnTo>
                    <a:pt x="38294" y="143863"/>
                  </a:lnTo>
                  <a:lnTo>
                    <a:pt x="29200" y="153243"/>
                  </a:lnTo>
                  <a:lnTo>
                    <a:pt x="19467" y="161942"/>
                  </a:lnTo>
                  <a:lnTo>
                    <a:pt x="17872" y="166519"/>
                  </a:lnTo>
                  <a:lnTo>
                    <a:pt x="21703" y="168346"/>
                  </a:lnTo>
                  <a:lnTo>
                    <a:pt x="29151" y="168341"/>
                  </a:lnTo>
                  <a:lnTo>
                    <a:pt x="37787" y="167114"/>
                  </a:lnTo>
                  <a:lnTo>
                    <a:pt x="47214" y="165072"/>
                  </a:lnTo>
                  <a:lnTo>
                    <a:pt x="94563" y="153005"/>
                  </a:lnTo>
                  <a:lnTo>
                    <a:pt x="108312" y="150772"/>
                  </a:lnTo>
                  <a:lnTo>
                    <a:pt x="122372" y="149284"/>
                  </a:lnTo>
                  <a:lnTo>
                    <a:pt x="176185" y="1463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127486" y="1112167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127486" y="1156213"/>
              <a:ext cx="121128" cy="44048"/>
            </a:xfrm>
            <a:custGeom>
              <a:avLst/>
              <a:gdLst/>
              <a:ahLst/>
              <a:cxnLst/>
              <a:rect l="0" t="0" r="0" b="0"/>
              <a:pathLst>
                <a:path w="121128" h="44048">
                  <a:moveTo>
                    <a:pt x="0" y="44047"/>
                  </a:moveTo>
                  <a:lnTo>
                    <a:pt x="17536" y="38201"/>
                  </a:lnTo>
                  <a:lnTo>
                    <a:pt x="27596" y="35256"/>
                  </a:lnTo>
                  <a:lnTo>
                    <a:pt x="51825" y="28720"/>
                  </a:lnTo>
                  <a:lnTo>
                    <a:pt x="65137" y="24041"/>
                  </a:lnTo>
                  <a:lnTo>
                    <a:pt x="78906" y="18474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446821" y="991040"/>
              <a:ext cx="159468" cy="341359"/>
            </a:xfrm>
            <a:custGeom>
              <a:avLst/>
              <a:gdLst/>
              <a:ahLst/>
              <a:cxnLst/>
              <a:rect l="0" t="0" r="0" b="0"/>
              <a:pathLst>
                <a:path w="159468" h="341359">
                  <a:moveTo>
                    <a:pt x="0" y="0"/>
                  </a:moveTo>
                  <a:lnTo>
                    <a:pt x="113020" y="0"/>
                  </a:lnTo>
                  <a:lnTo>
                    <a:pt x="125510" y="2447"/>
                  </a:lnTo>
                  <a:lnTo>
                    <a:pt x="136285" y="6525"/>
                  </a:lnTo>
                  <a:lnTo>
                    <a:pt x="145914" y="11691"/>
                  </a:lnTo>
                  <a:lnTo>
                    <a:pt x="152334" y="21253"/>
                  </a:lnTo>
                  <a:lnTo>
                    <a:pt x="156614" y="33745"/>
                  </a:lnTo>
                  <a:lnTo>
                    <a:pt x="159467" y="48190"/>
                  </a:lnTo>
                  <a:lnTo>
                    <a:pt x="158922" y="61491"/>
                  </a:lnTo>
                  <a:lnTo>
                    <a:pt x="156112" y="74029"/>
                  </a:lnTo>
                  <a:lnTo>
                    <a:pt x="143729" y="109211"/>
                  </a:lnTo>
                  <a:lnTo>
                    <a:pt x="128583" y="153983"/>
                  </a:lnTo>
                  <a:lnTo>
                    <a:pt x="123651" y="165054"/>
                  </a:lnTo>
                  <a:lnTo>
                    <a:pt x="117915" y="176106"/>
                  </a:lnTo>
                  <a:lnTo>
                    <a:pt x="111645" y="187144"/>
                  </a:lnTo>
                  <a:lnTo>
                    <a:pt x="106241" y="198173"/>
                  </a:lnTo>
                  <a:lnTo>
                    <a:pt x="101416" y="209196"/>
                  </a:lnTo>
                  <a:lnTo>
                    <a:pt x="96974" y="220216"/>
                  </a:lnTo>
                  <a:lnTo>
                    <a:pt x="91567" y="231232"/>
                  </a:lnTo>
                  <a:lnTo>
                    <a:pt x="85515" y="242247"/>
                  </a:lnTo>
                  <a:lnTo>
                    <a:pt x="79033" y="253261"/>
                  </a:lnTo>
                  <a:lnTo>
                    <a:pt x="72265" y="263051"/>
                  </a:lnTo>
                  <a:lnTo>
                    <a:pt x="65306" y="272024"/>
                  </a:lnTo>
                  <a:lnTo>
                    <a:pt x="58219" y="280454"/>
                  </a:lnTo>
                  <a:lnTo>
                    <a:pt x="52271" y="289744"/>
                  </a:lnTo>
                  <a:lnTo>
                    <a:pt x="47083" y="299607"/>
                  </a:lnTo>
                  <a:lnTo>
                    <a:pt x="22024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468845" y="1145202"/>
              <a:ext cx="165173" cy="11012"/>
            </a:xfrm>
            <a:custGeom>
              <a:avLst/>
              <a:gdLst/>
              <a:ahLst/>
              <a:cxnLst/>
              <a:rect l="0" t="0" r="0" b="0"/>
              <a:pathLst>
                <a:path w="165173" h="11012">
                  <a:moveTo>
                    <a:pt x="0" y="0"/>
                  </a:moveTo>
                  <a:lnTo>
                    <a:pt x="23383" y="0"/>
                  </a:lnTo>
                  <a:lnTo>
                    <a:pt x="36388" y="1223"/>
                  </a:lnTo>
                  <a:lnTo>
                    <a:pt x="51176" y="3263"/>
                  </a:lnTo>
                  <a:lnTo>
                    <a:pt x="67151" y="5845"/>
                  </a:lnTo>
                  <a:lnTo>
                    <a:pt x="82696" y="7567"/>
                  </a:lnTo>
                  <a:lnTo>
                    <a:pt x="97953" y="8715"/>
                  </a:lnTo>
                  <a:lnTo>
                    <a:pt x="165172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733121" y="1255317"/>
              <a:ext cx="11013" cy="22025"/>
            </a:xfrm>
            <a:custGeom>
              <a:avLst/>
              <a:gdLst/>
              <a:ahLst/>
              <a:cxnLst/>
              <a:rect l="0" t="0" r="0" b="0"/>
              <a:pathLst>
                <a:path w="11013" h="22025">
                  <a:moveTo>
                    <a:pt x="11012" y="0"/>
                  </a:move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887283" y="984696"/>
              <a:ext cx="165175" cy="269715"/>
            </a:xfrm>
            <a:custGeom>
              <a:avLst/>
              <a:gdLst/>
              <a:ahLst/>
              <a:cxnLst/>
              <a:rect l="0" t="0" r="0" b="0"/>
              <a:pathLst>
                <a:path w="165175" h="269715">
                  <a:moveTo>
                    <a:pt x="0" y="6344"/>
                  </a:moveTo>
                  <a:lnTo>
                    <a:pt x="23383" y="498"/>
                  </a:lnTo>
                  <a:lnTo>
                    <a:pt x="36388" y="0"/>
                  </a:lnTo>
                  <a:lnTo>
                    <a:pt x="51176" y="891"/>
                  </a:lnTo>
                  <a:lnTo>
                    <a:pt x="67153" y="2709"/>
                  </a:lnTo>
                  <a:lnTo>
                    <a:pt x="79027" y="7591"/>
                  </a:lnTo>
                  <a:lnTo>
                    <a:pt x="88166" y="14516"/>
                  </a:lnTo>
                  <a:lnTo>
                    <a:pt x="95483" y="22804"/>
                  </a:lnTo>
                  <a:lnTo>
                    <a:pt x="100361" y="34446"/>
                  </a:lnTo>
                  <a:lnTo>
                    <a:pt x="103613" y="48325"/>
                  </a:lnTo>
                  <a:lnTo>
                    <a:pt x="105780" y="63696"/>
                  </a:lnTo>
                  <a:lnTo>
                    <a:pt x="106002" y="77613"/>
                  </a:lnTo>
                  <a:lnTo>
                    <a:pt x="104927" y="90562"/>
                  </a:lnTo>
                  <a:lnTo>
                    <a:pt x="102986" y="102865"/>
                  </a:lnTo>
                  <a:lnTo>
                    <a:pt x="100469" y="114738"/>
                  </a:lnTo>
                  <a:lnTo>
                    <a:pt x="97567" y="126323"/>
                  </a:lnTo>
                  <a:lnTo>
                    <a:pt x="94409" y="137717"/>
                  </a:lnTo>
                  <a:lnTo>
                    <a:pt x="88633" y="148984"/>
                  </a:lnTo>
                  <a:lnTo>
                    <a:pt x="81112" y="160166"/>
                  </a:lnTo>
                  <a:lnTo>
                    <a:pt x="72427" y="171291"/>
                  </a:lnTo>
                  <a:lnTo>
                    <a:pt x="65414" y="182378"/>
                  </a:lnTo>
                  <a:lnTo>
                    <a:pt x="59515" y="193440"/>
                  </a:lnTo>
                  <a:lnTo>
                    <a:pt x="54359" y="204485"/>
                  </a:lnTo>
                  <a:lnTo>
                    <a:pt x="48475" y="214295"/>
                  </a:lnTo>
                  <a:lnTo>
                    <a:pt x="42105" y="223283"/>
                  </a:lnTo>
                  <a:lnTo>
                    <a:pt x="35411" y="231721"/>
                  </a:lnTo>
                  <a:lnTo>
                    <a:pt x="28502" y="241017"/>
                  </a:lnTo>
                  <a:lnTo>
                    <a:pt x="14299" y="261135"/>
                  </a:lnTo>
                  <a:lnTo>
                    <a:pt x="14427" y="266744"/>
                  </a:lnTo>
                  <a:lnTo>
                    <a:pt x="19406" y="269260"/>
                  </a:lnTo>
                  <a:lnTo>
                    <a:pt x="27620" y="269714"/>
                  </a:lnTo>
                  <a:lnTo>
                    <a:pt x="36766" y="268793"/>
                  </a:lnTo>
                  <a:lnTo>
                    <a:pt x="46534" y="266955"/>
                  </a:lnTo>
                  <a:lnTo>
                    <a:pt x="56716" y="264507"/>
                  </a:lnTo>
                  <a:lnTo>
                    <a:pt x="67175" y="261651"/>
                  </a:lnTo>
                  <a:lnTo>
                    <a:pt x="88584" y="255215"/>
                  </a:lnTo>
                  <a:lnTo>
                    <a:pt x="100655" y="253010"/>
                  </a:lnTo>
                  <a:lnTo>
                    <a:pt x="113597" y="251539"/>
                  </a:lnTo>
                  <a:lnTo>
                    <a:pt x="165174" y="248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118527" y="858901"/>
              <a:ext cx="126906" cy="539568"/>
            </a:xfrm>
            <a:custGeom>
              <a:avLst/>
              <a:gdLst/>
              <a:ahLst/>
              <a:cxnLst/>
              <a:rect l="0" t="0" r="0" b="0"/>
              <a:pathLst>
                <a:path w="126906" h="539568">
                  <a:moveTo>
                    <a:pt x="0" y="0"/>
                  </a:moveTo>
                  <a:lnTo>
                    <a:pt x="17537" y="11691"/>
                  </a:lnTo>
                  <a:lnTo>
                    <a:pt x="26372" y="18806"/>
                  </a:lnTo>
                  <a:lnTo>
                    <a:pt x="35934" y="27220"/>
                  </a:lnTo>
                  <a:lnTo>
                    <a:pt x="45979" y="36499"/>
                  </a:lnTo>
                  <a:lnTo>
                    <a:pt x="55122" y="47579"/>
                  </a:lnTo>
                  <a:lnTo>
                    <a:pt x="63665" y="59860"/>
                  </a:lnTo>
                  <a:lnTo>
                    <a:pt x="79682" y="85333"/>
                  </a:lnTo>
                  <a:lnTo>
                    <a:pt x="94957" y="108889"/>
                  </a:lnTo>
                  <a:lnTo>
                    <a:pt x="101234" y="121533"/>
                  </a:lnTo>
                  <a:lnTo>
                    <a:pt x="106641" y="134857"/>
                  </a:lnTo>
                  <a:lnTo>
                    <a:pt x="111470" y="148633"/>
                  </a:lnTo>
                  <a:lnTo>
                    <a:pt x="114689" y="163934"/>
                  </a:lnTo>
                  <a:lnTo>
                    <a:pt x="116834" y="180253"/>
                  </a:lnTo>
                  <a:lnTo>
                    <a:pt x="118265" y="197250"/>
                  </a:lnTo>
                  <a:lnTo>
                    <a:pt x="120443" y="213475"/>
                  </a:lnTo>
                  <a:lnTo>
                    <a:pt x="123118" y="229186"/>
                  </a:lnTo>
                  <a:lnTo>
                    <a:pt x="126124" y="244553"/>
                  </a:lnTo>
                  <a:lnTo>
                    <a:pt x="126905" y="259693"/>
                  </a:lnTo>
                  <a:lnTo>
                    <a:pt x="126202" y="274680"/>
                  </a:lnTo>
                  <a:lnTo>
                    <a:pt x="124511" y="289565"/>
                  </a:lnTo>
                  <a:lnTo>
                    <a:pt x="122159" y="304382"/>
                  </a:lnTo>
                  <a:lnTo>
                    <a:pt x="119368" y="319155"/>
                  </a:lnTo>
                  <a:lnTo>
                    <a:pt x="113004" y="348619"/>
                  </a:lnTo>
                  <a:lnTo>
                    <a:pt x="106097" y="378028"/>
                  </a:lnTo>
                  <a:lnTo>
                    <a:pt x="102542" y="391499"/>
                  </a:lnTo>
                  <a:lnTo>
                    <a:pt x="95329" y="416254"/>
                  </a:lnTo>
                  <a:lnTo>
                    <a:pt x="90470" y="429218"/>
                  </a:lnTo>
                  <a:lnTo>
                    <a:pt x="84784" y="442754"/>
                  </a:lnTo>
                  <a:lnTo>
                    <a:pt x="78545" y="456672"/>
                  </a:lnTo>
                  <a:lnTo>
                    <a:pt x="70715" y="468398"/>
                  </a:lnTo>
                  <a:lnTo>
                    <a:pt x="61825" y="478662"/>
                  </a:lnTo>
                  <a:lnTo>
                    <a:pt x="52228" y="487952"/>
                  </a:lnTo>
                  <a:lnTo>
                    <a:pt x="43383" y="497816"/>
                  </a:lnTo>
                  <a:lnTo>
                    <a:pt x="35039" y="508062"/>
                  </a:lnTo>
                  <a:lnTo>
                    <a:pt x="11011" y="539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304373" y="792832"/>
              <a:ext cx="153461" cy="671706"/>
            </a:xfrm>
            <a:custGeom>
              <a:avLst/>
              <a:gdLst/>
              <a:ahLst/>
              <a:cxnLst/>
              <a:rect l="0" t="0" r="0" b="0"/>
              <a:pathLst>
                <a:path w="153461" h="671706">
                  <a:moveTo>
                    <a:pt x="153460" y="0"/>
                  </a:moveTo>
                  <a:lnTo>
                    <a:pt x="135923" y="29228"/>
                  </a:lnTo>
                  <a:lnTo>
                    <a:pt x="127086" y="45179"/>
                  </a:lnTo>
                  <a:lnTo>
                    <a:pt x="107480" y="82478"/>
                  </a:lnTo>
                  <a:lnTo>
                    <a:pt x="98336" y="101479"/>
                  </a:lnTo>
                  <a:lnTo>
                    <a:pt x="89793" y="120263"/>
                  </a:lnTo>
                  <a:lnTo>
                    <a:pt x="73776" y="157448"/>
                  </a:lnTo>
                  <a:lnTo>
                    <a:pt x="36144" y="249545"/>
                  </a:lnTo>
                  <a:lnTo>
                    <a:pt x="29979" y="267914"/>
                  </a:lnTo>
                  <a:lnTo>
                    <a:pt x="24646" y="286278"/>
                  </a:lnTo>
                  <a:lnTo>
                    <a:pt x="19867" y="304638"/>
                  </a:lnTo>
                  <a:lnTo>
                    <a:pt x="11295" y="341352"/>
                  </a:lnTo>
                  <a:lnTo>
                    <a:pt x="7296" y="359706"/>
                  </a:lnTo>
                  <a:lnTo>
                    <a:pt x="4630" y="376837"/>
                  </a:lnTo>
                  <a:lnTo>
                    <a:pt x="2853" y="393151"/>
                  </a:lnTo>
                  <a:lnTo>
                    <a:pt x="1668" y="408922"/>
                  </a:lnTo>
                  <a:lnTo>
                    <a:pt x="878" y="425553"/>
                  </a:lnTo>
                  <a:lnTo>
                    <a:pt x="0" y="460345"/>
                  </a:lnTo>
                  <a:lnTo>
                    <a:pt x="990" y="475741"/>
                  </a:lnTo>
                  <a:lnTo>
                    <a:pt x="2873" y="489675"/>
                  </a:lnTo>
                  <a:lnTo>
                    <a:pt x="5352" y="502635"/>
                  </a:lnTo>
                  <a:lnTo>
                    <a:pt x="8228" y="514945"/>
                  </a:lnTo>
                  <a:lnTo>
                    <a:pt x="11369" y="526823"/>
                  </a:lnTo>
                  <a:lnTo>
                    <a:pt x="18121" y="549808"/>
                  </a:lnTo>
                  <a:lnTo>
                    <a:pt x="25201" y="572259"/>
                  </a:lnTo>
                  <a:lnTo>
                    <a:pt x="30025" y="582161"/>
                  </a:lnTo>
                  <a:lnTo>
                    <a:pt x="35688" y="591209"/>
                  </a:lnTo>
                  <a:lnTo>
                    <a:pt x="41911" y="599689"/>
                  </a:lnTo>
                  <a:lnTo>
                    <a:pt x="55350" y="618898"/>
                  </a:lnTo>
                  <a:lnTo>
                    <a:pt x="62359" y="629159"/>
                  </a:lnTo>
                  <a:lnTo>
                    <a:pt x="71927" y="638447"/>
                  </a:lnTo>
                  <a:lnTo>
                    <a:pt x="83198" y="647086"/>
                  </a:lnTo>
                  <a:lnTo>
                    <a:pt x="120425" y="671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313092" y="693728"/>
              <a:ext cx="190840" cy="198209"/>
            </a:xfrm>
            <a:custGeom>
              <a:avLst/>
              <a:gdLst/>
              <a:ahLst/>
              <a:cxnLst/>
              <a:rect l="0" t="0" r="0" b="0"/>
              <a:pathLst>
                <a:path w="190840" h="198209">
                  <a:moveTo>
                    <a:pt x="3643" y="0"/>
                  </a:moveTo>
                  <a:lnTo>
                    <a:pt x="32870" y="0"/>
                  </a:lnTo>
                  <a:lnTo>
                    <a:pt x="45151" y="2447"/>
                  </a:lnTo>
                  <a:lnTo>
                    <a:pt x="57008" y="6525"/>
                  </a:lnTo>
                  <a:lnTo>
                    <a:pt x="68584" y="11691"/>
                  </a:lnTo>
                  <a:lnTo>
                    <a:pt x="77524" y="20029"/>
                  </a:lnTo>
                  <a:lnTo>
                    <a:pt x="84708" y="30482"/>
                  </a:lnTo>
                  <a:lnTo>
                    <a:pt x="90721" y="42344"/>
                  </a:lnTo>
                  <a:lnTo>
                    <a:pt x="91059" y="53923"/>
                  </a:lnTo>
                  <a:lnTo>
                    <a:pt x="87614" y="65313"/>
                  </a:lnTo>
                  <a:lnTo>
                    <a:pt x="81646" y="76577"/>
                  </a:lnTo>
                  <a:lnTo>
                    <a:pt x="73998" y="86533"/>
                  </a:lnTo>
                  <a:lnTo>
                    <a:pt x="65228" y="95617"/>
                  </a:lnTo>
                  <a:lnTo>
                    <a:pt x="55711" y="104120"/>
                  </a:lnTo>
                  <a:lnTo>
                    <a:pt x="38611" y="120094"/>
                  </a:lnTo>
                  <a:lnTo>
                    <a:pt x="30626" y="127779"/>
                  </a:lnTo>
                  <a:lnTo>
                    <a:pt x="21631" y="135350"/>
                  </a:lnTo>
                  <a:lnTo>
                    <a:pt x="11965" y="142844"/>
                  </a:lnTo>
                  <a:lnTo>
                    <a:pt x="1850" y="150287"/>
                  </a:lnTo>
                  <a:lnTo>
                    <a:pt x="0" y="155249"/>
                  </a:lnTo>
                  <a:lnTo>
                    <a:pt x="3661" y="158557"/>
                  </a:lnTo>
                  <a:lnTo>
                    <a:pt x="10996" y="160763"/>
                  </a:lnTo>
                  <a:lnTo>
                    <a:pt x="20780" y="162233"/>
                  </a:lnTo>
                  <a:lnTo>
                    <a:pt x="32197" y="163213"/>
                  </a:lnTo>
                  <a:lnTo>
                    <a:pt x="44702" y="163866"/>
                  </a:lnTo>
                  <a:lnTo>
                    <a:pt x="71646" y="164592"/>
                  </a:lnTo>
                  <a:lnTo>
                    <a:pt x="85683" y="164786"/>
                  </a:lnTo>
                  <a:lnTo>
                    <a:pt x="98712" y="166139"/>
                  </a:lnTo>
                  <a:lnTo>
                    <a:pt x="111068" y="168264"/>
                  </a:lnTo>
                  <a:lnTo>
                    <a:pt x="122976" y="170904"/>
                  </a:lnTo>
                  <a:lnTo>
                    <a:pt x="134586" y="173888"/>
                  </a:lnTo>
                  <a:lnTo>
                    <a:pt x="145996" y="177101"/>
                  </a:lnTo>
                  <a:lnTo>
                    <a:pt x="190839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341561" y="1583868"/>
            <a:ext cx="1211273" cy="233040"/>
            <a:chOff x="5341561" y="1583868"/>
            <a:chExt cx="1211273" cy="233040"/>
          </a:xfrm>
        </p:grpSpPr>
        <p:sp>
          <p:nvSpPr>
            <p:cNvPr id="132" name="Freeform 131"/>
            <p:cNvSpPr/>
            <p:nvPr/>
          </p:nvSpPr>
          <p:spPr>
            <a:xfrm>
              <a:off x="5341561" y="1620230"/>
              <a:ext cx="176186" cy="177934"/>
            </a:xfrm>
            <a:custGeom>
              <a:avLst/>
              <a:gdLst/>
              <a:ahLst/>
              <a:cxnLst/>
              <a:rect l="0" t="0" r="0" b="0"/>
              <a:pathLst>
                <a:path w="176186" h="177934">
                  <a:moveTo>
                    <a:pt x="0" y="9480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3914" y="1936"/>
                  </a:lnTo>
                  <a:lnTo>
                    <a:pt x="75644" y="5675"/>
                  </a:lnTo>
                  <a:lnTo>
                    <a:pt x="87135" y="10614"/>
                  </a:lnTo>
                  <a:lnTo>
                    <a:pt x="96018" y="17577"/>
                  </a:lnTo>
                  <a:lnTo>
                    <a:pt x="103165" y="25890"/>
                  </a:lnTo>
                  <a:lnTo>
                    <a:pt x="109152" y="35102"/>
                  </a:lnTo>
                  <a:lnTo>
                    <a:pt x="111920" y="46138"/>
                  </a:lnTo>
                  <a:lnTo>
                    <a:pt x="112542" y="58389"/>
                  </a:lnTo>
                  <a:lnTo>
                    <a:pt x="111733" y="71450"/>
                  </a:lnTo>
                  <a:lnTo>
                    <a:pt x="107523" y="82605"/>
                  </a:lnTo>
                  <a:lnTo>
                    <a:pt x="101047" y="92488"/>
                  </a:lnTo>
                  <a:lnTo>
                    <a:pt x="93058" y="101524"/>
                  </a:lnTo>
                  <a:lnTo>
                    <a:pt x="74394" y="121352"/>
                  </a:lnTo>
                  <a:lnTo>
                    <a:pt x="64278" y="131778"/>
                  </a:lnTo>
                  <a:lnTo>
                    <a:pt x="53863" y="141176"/>
                  </a:lnTo>
                  <a:lnTo>
                    <a:pt x="43250" y="149889"/>
                  </a:lnTo>
                  <a:lnTo>
                    <a:pt x="32504" y="158144"/>
                  </a:lnTo>
                  <a:lnTo>
                    <a:pt x="29010" y="164871"/>
                  </a:lnTo>
                  <a:lnTo>
                    <a:pt x="30351" y="170579"/>
                  </a:lnTo>
                  <a:lnTo>
                    <a:pt x="34916" y="175608"/>
                  </a:lnTo>
                  <a:lnTo>
                    <a:pt x="42854" y="177737"/>
                  </a:lnTo>
                  <a:lnTo>
                    <a:pt x="53039" y="177933"/>
                  </a:lnTo>
                  <a:lnTo>
                    <a:pt x="64724" y="176840"/>
                  </a:lnTo>
                  <a:lnTo>
                    <a:pt x="77407" y="176111"/>
                  </a:lnTo>
                  <a:lnTo>
                    <a:pt x="104551" y="175302"/>
                  </a:lnTo>
                  <a:lnTo>
                    <a:pt x="176185" y="1746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585055" y="1596676"/>
              <a:ext cx="118357" cy="192972"/>
            </a:xfrm>
            <a:custGeom>
              <a:avLst/>
              <a:gdLst/>
              <a:ahLst/>
              <a:cxnLst/>
              <a:rect l="0" t="0" r="0" b="0"/>
              <a:pathLst>
                <a:path w="118357" h="192972">
                  <a:moveTo>
                    <a:pt x="64829" y="22023"/>
                  </a:moveTo>
                  <a:lnTo>
                    <a:pt x="41447" y="16177"/>
                  </a:lnTo>
                  <a:lnTo>
                    <a:pt x="30889" y="15679"/>
                  </a:lnTo>
                  <a:lnTo>
                    <a:pt x="20179" y="16570"/>
                  </a:lnTo>
                  <a:lnTo>
                    <a:pt x="9369" y="18388"/>
                  </a:lnTo>
                  <a:lnTo>
                    <a:pt x="3386" y="24494"/>
                  </a:lnTo>
                  <a:lnTo>
                    <a:pt x="620" y="33458"/>
                  </a:lnTo>
                  <a:lnTo>
                    <a:pt x="0" y="44329"/>
                  </a:lnTo>
                  <a:lnTo>
                    <a:pt x="3257" y="54022"/>
                  </a:lnTo>
                  <a:lnTo>
                    <a:pt x="9100" y="62932"/>
                  </a:lnTo>
                  <a:lnTo>
                    <a:pt x="16665" y="71319"/>
                  </a:lnTo>
                  <a:lnTo>
                    <a:pt x="31596" y="87163"/>
                  </a:lnTo>
                  <a:lnTo>
                    <a:pt x="76042" y="132243"/>
                  </a:lnTo>
                  <a:lnTo>
                    <a:pt x="92651" y="148906"/>
                  </a:lnTo>
                  <a:lnTo>
                    <a:pt x="96836" y="157999"/>
                  </a:lnTo>
                  <a:lnTo>
                    <a:pt x="98403" y="167731"/>
                  </a:lnTo>
                  <a:lnTo>
                    <a:pt x="98223" y="177890"/>
                  </a:lnTo>
                  <a:lnTo>
                    <a:pt x="91986" y="184663"/>
                  </a:lnTo>
                  <a:lnTo>
                    <a:pt x="81710" y="189178"/>
                  </a:lnTo>
                  <a:lnTo>
                    <a:pt x="68742" y="192188"/>
                  </a:lnTo>
                  <a:lnTo>
                    <a:pt x="56427" y="192971"/>
                  </a:lnTo>
                  <a:lnTo>
                    <a:pt x="44545" y="192270"/>
                  </a:lnTo>
                  <a:lnTo>
                    <a:pt x="32954" y="190579"/>
                  </a:lnTo>
                  <a:lnTo>
                    <a:pt x="26450" y="184557"/>
                  </a:lnTo>
                  <a:lnTo>
                    <a:pt x="23338" y="175649"/>
                  </a:lnTo>
                  <a:lnTo>
                    <a:pt x="22486" y="164816"/>
                  </a:lnTo>
                  <a:lnTo>
                    <a:pt x="25589" y="153923"/>
                  </a:lnTo>
                  <a:lnTo>
                    <a:pt x="31328" y="142991"/>
                  </a:lnTo>
                  <a:lnTo>
                    <a:pt x="38825" y="132033"/>
                  </a:lnTo>
                  <a:lnTo>
                    <a:pt x="47493" y="122280"/>
                  </a:lnTo>
                  <a:lnTo>
                    <a:pt x="56943" y="113331"/>
                  </a:lnTo>
                  <a:lnTo>
                    <a:pt x="66913" y="104918"/>
                  </a:lnTo>
                  <a:lnTo>
                    <a:pt x="76006" y="96863"/>
                  </a:lnTo>
                  <a:lnTo>
                    <a:pt x="92636" y="81386"/>
                  </a:lnTo>
                  <a:lnTo>
                    <a:pt x="115755" y="58916"/>
                  </a:lnTo>
                  <a:lnTo>
                    <a:pt x="118356" y="50289"/>
                  </a:lnTo>
                  <a:lnTo>
                    <a:pt x="117643" y="40867"/>
                  </a:lnTo>
                  <a:lnTo>
                    <a:pt x="114721" y="30915"/>
                  </a:lnTo>
                  <a:lnTo>
                    <a:pt x="109102" y="23057"/>
                  </a:lnTo>
                  <a:lnTo>
                    <a:pt x="101686" y="16595"/>
                  </a:lnTo>
                  <a:lnTo>
                    <a:pt x="648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804046" y="1772861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889664" y="1607687"/>
              <a:ext cx="135198" cy="144863"/>
            </a:xfrm>
            <a:custGeom>
              <a:avLst/>
              <a:gdLst/>
              <a:ahLst/>
              <a:cxnLst/>
              <a:rect l="0" t="0" r="0" b="0"/>
              <a:pathLst>
                <a:path w="135198" h="144863">
                  <a:moveTo>
                    <a:pt x="46521" y="0"/>
                  </a:moveTo>
                  <a:lnTo>
                    <a:pt x="34829" y="11692"/>
                  </a:lnTo>
                  <a:lnTo>
                    <a:pt x="28939" y="18806"/>
                  </a:lnTo>
                  <a:lnTo>
                    <a:pt x="22565" y="27220"/>
                  </a:lnTo>
                  <a:lnTo>
                    <a:pt x="15868" y="36499"/>
                  </a:lnTo>
                  <a:lnTo>
                    <a:pt x="10180" y="47579"/>
                  </a:lnTo>
                  <a:lnTo>
                    <a:pt x="5165" y="59861"/>
                  </a:lnTo>
                  <a:lnTo>
                    <a:pt x="598" y="72942"/>
                  </a:lnTo>
                  <a:lnTo>
                    <a:pt x="0" y="86557"/>
                  </a:lnTo>
                  <a:lnTo>
                    <a:pt x="2048" y="100527"/>
                  </a:lnTo>
                  <a:lnTo>
                    <a:pt x="5861" y="114735"/>
                  </a:lnTo>
                  <a:lnTo>
                    <a:pt x="12073" y="125431"/>
                  </a:lnTo>
                  <a:lnTo>
                    <a:pt x="19886" y="133784"/>
                  </a:lnTo>
                  <a:lnTo>
                    <a:pt x="28764" y="140577"/>
                  </a:lnTo>
                  <a:lnTo>
                    <a:pt x="40801" y="143882"/>
                  </a:lnTo>
                  <a:lnTo>
                    <a:pt x="54943" y="144862"/>
                  </a:lnTo>
                  <a:lnTo>
                    <a:pt x="70488" y="144291"/>
                  </a:lnTo>
                  <a:lnTo>
                    <a:pt x="83299" y="141464"/>
                  </a:lnTo>
                  <a:lnTo>
                    <a:pt x="94287" y="137132"/>
                  </a:lnTo>
                  <a:lnTo>
                    <a:pt x="104058" y="131797"/>
                  </a:lnTo>
                  <a:lnTo>
                    <a:pt x="113020" y="124570"/>
                  </a:lnTo>
                  <a:lnTo>
                    <a:pt x="121441" y="116082"/>
                  </a:lnTo>
                  <a:lnTo>
                    <a:pt x="129503" y="106752"/>
                  </a:lnTo>
                  <a:lnTo>
                    <a:pt x="133654" y="96862"/>
                  </a:lnTo>
                  <a:lnTo>
                    <a:pt x="135197" y="86598"/>
                  </a:lnTo>
                  <a:lnTo>
                    <a:pt x="135003" y="76085"/>
                  </a:lnTo>
                  <a:lnTo>
                    <a:pt x="132426" y="65405"/>
                  </a:lnTo>
                  <a:lnTo>
                    <a:pt x="128261" y="54615"/>
                  </a:lnTo>
                  <a:lnTo>
                    <a:pt x="123037" y="43751"/>
                  </a:lnTo>
                  <a:lnTo>
                    <a:pt x="115884" y="34062"/>
                  </a:lnTo>
                  <a:lnTo>
                    <a:pt x="107445" y="25155"/>
                  </a:lnTo>
                  <a:lnTo>
                    <a:pt x="98149" y="16770"/>
                  </a:lnTo>
                  <a:lnTo>
                    <a:pt x="88281" y="12404"/>
                  </a:lnTo>
                  <a:lnTo>
                    <a:pt x="78031" y="10716"/>
                  </a:lnTo>
                  <a:lnTo>
                    <a:pt x="46521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079099" y="1583868"/>
              <a:ext cx="165411" cy="233040"/>
            </a:xfrm>
            <a:custGeom>
              <a:avLst/>
              <a:gdLst/>
              <a:ahLst/>
              <a:cxnLst/>
              <a:rect l="0" t="0" r="0" b="0"/>
              <a:pathLst>
                <a:path w="165411" h="233040">
                  <a:moveTo>
                    <a:pt x="143387" y="34831"/>
                  </a:moveTo>
                  <a:lnTo>
                    <a:pt x="131695" y="23140"/>
                  </a:lnTo>
                  <a:lnTo>
                    <a:pt x="123358" y="17249"/>
                  </a:lnTo>
                  <a:lnTo>
                    <a:pt x="112905" y="10874"/>
                  </a:lnTo>
                  <a:lnTo>
                    <a:pt x="101042" y="4178"/>
                  </a:lnTo>
                  <a:lnTo>
                    <a:pt x="89464" y="937"/>
                  </a:lnTo>
                  <a:lnTo>
                    <a:pt x="78074" y="0"/>
                  </a:lnTo>
                  <a:lnTo>
                    <a:pt x="66810" y="599"/>
                  </a:lnTo>
                  <a:lnTo>
                    <a:pt x="55630" y="2221"/>
                  </a:lnTo>
                  <a:lnTo>
                    <a:pt x="44507" y="4527"/>
                  </a:lnTo>
                  <a:lnTo>
                    <a:pt x="33420" y="7287"/>
                  </a:lnTo>
                  <a:lnTo>
                    <a:pt x="23583" y="11574"/>
                  </a:lnTo>
                  <a:lnTo>
                    <a:pt x="14577" y="16880"/>
                  </a:lnTo>
                  <a:lnTo>
                    <a:pt x="6126" y="22863"/>
                  </a:lnTo>
                  <a:lnTo>
                    <a:pt x="1716" y="31747"/>
                  </a:lnTo>
                  <a:lnTo>
                    <a:pt x="0" y="42563"/>
                  </a:lnTo>
                  <a:lnTo>
                    <a:pt x="79" y="54668"/>
                  </a:lnTo>
                  <a:lnTo>
                    <a:pt x="3802" y="65185"/>
                  </a:lnTo>
                  <a:lnTo>
                    <a:pt x="9954" y="74643"/>
                  </a:lnTo>
                  <a:lnTo>
                    <a:pt x="17727" y="83395"/>
                  </a:lnTo>
                  <a:lnTo>
                    <a:pt x="27802" y="89230"/>
                  </a:lnTo>
                  <a:lnTo>
                    <a:pt x="39413" y="93120"/>
                  </a:lnTo>
                  <a:lnTo>
                    <a:pt x="52048" y="95714"/>
                  </a:lnTo>
                  <a:lnTo>
                    <a:pt x="64141" y="94995"/>
                  </a:lnTo>
                  <a:lnTo>
                    <a:pt x="75874" y="92070"/>
                  </a:lnTo>
                  <a:lnTo>
                    <a:pt x="87367" y="87672"/>
                  </a:lnTo>
                  <a:lnTo>
                    <a:pt x="97476" y="82294"/>
                  </a:lnTo>
                  <a:lnTo>
                    <a:pt x="106662" y="76261"/>
                  </a:lnTo>
                  <a:lnTo>
                    <a:pt x="115233" y="69792"/>
                  </a:lnTo>
                  <a:lnTo>
                    <a:pt x="119724" y="61809"/>
                  </a:lnTo>
                  <a:lnTo>
                    <a:pt x="121494" y="52816"/>
                  </a:lnTo>
                  <a:lnTo>
                    <a:pt x="121450" y="43151"/>
                  </a:lnTo>
                  <a:lnTo>
                    <a:pt x="121421" y="41601"/>
                  </a:lnTo>
                  <a:lnTo>
                    <a:pt x="121389" y="52930"/>
                  </a:lnTo>
                  <a:lnTo>
                    <a:pt x="122604" y="61579"/>
                  </a:lnTo>
                  <a:lnTo>
                    <a:pt x="124638" y="71016"/>
                  </a:lnTo>
                  <a:lnTo>
                    <a:pt x="127217" y="80977"/>
                  </a:lnTo>
                  <a:lnTo>
                    <a:pt x="130160" y="91289"/>
                  </a:lnTo>
                  <a:lnTo>
                    <a:pt x="136693" y="112534"/>
                  </a:lnTo>
                  <a:lnTo>
                    <a:pt x="147249" y="145131"/>
                  </a:lnTo>
                  <a:lnTo>
                    <a:pt x="149632" y="157305"/>
                  </a:lnTo>
                  <a:lnTo>
                    <a:pt x="151221" y="170314"/>
                  </a:lnTo>
                  <a:lnTo>
                    <a:pt x="165410" y="2330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453729" y="1585664"/>
              <a:ext cx="1" cy="187198"/>
            </a:xfrm>
            <a:custGeom>
              <a:avLst/>
              <a:gdLst/>
              <a:ahLst/>
              <a:cxnLst/>
              <a:rect l="0" t="0" r="0" b="0"/>
              <a:pathLst>
                <a:path w="1" h="187198">
                  <a:moveTo>
                    <a:pt x="0" y="0"/>
                  </a:move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365636" y="1673757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0"/>
                  </a:moveTo>
                  <a:lnTo>
                    <a:pt x="23383" y="5845"/>
                  </a:lnTo>
                  <a:lnTo>
                    <a:pt x="36388" y="7567"/>
                  </a:lnTo>
                  <a:lnTo>
                    <a:pt x="51176" y="8715"/>
                  </a:lnTo>
                  <a:lnTo>
                    <a:pt x="67152" y="9481"/>
                  </a:lnTo>
                  <a:lnTo>
                    <a:pt x="101216" y="10331"/>
                  </a:lnTo>
                  <a:lnTo>
                    <a:pt x="18719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850145" y="1488998"/>
            <a:ext cx="1321388" cy="305887"/>
            <a:chOff x="6850145" y="1488998"/>
            <a:chExt cx="1321388" cy="305887"/>
          </a:xfrm>
        </p:grpSpPr>
        <p:sp>
          <p:nvSpPr>
            <p:cNvPr id="140" name="Freeform 139"/>
            <p:cNvSpPr/>
            <p:nvPr/>
          </p:nvSpPr>
          <p:spPr>
            <a:xfrm>
              <a:off x="6850145" y="1490845"/>
              <a:ext cx="197777" cy="226959"/>
            </a:xfrm>
            <a:custGeom>
              <a:avLst/>
              <a:gdLst/>
              <a:ahLst/>
              <a:cxnLst/>
              <a:rect l="0" t="0" r="0" b="0"/>
              <a:pathLst>
                <a:path w="197777" h="226959">
                  <a:moveTo>
                    <a:pt x="0" y="28750"/>
                  </a:moveTo>
                  <a:lnTo>
                    <a:pt x="5845" y="11213"/>
                  </a:lnTo>
                  <a:lnTo>
                    <a:pt x="12461" y="6047"/>
                  </a:lnTo>
                  <a:lnTo>
                    <a:pt x="21767" y="2603"/>
                  </a:lnTo>
                  <a:lnTo>
                    <a:pt x="32864" y="307"/>
                  </a:lnTo>
                  <a:lnTo>
                    <a:pt x="46379" y="0"/>
                  </a:lnTo>
                  <a:lnTo>
                    <a:pt x="61507" y="1019"/>
                  </a:lnTo>
                  <a:lnTo>
                    <a:pt x="77710" y="2921"/>
                  </a:lnTo>
                  <a:lnTo>
                    <a:pt x="92183" y="5413"/>
                  </a:lnTo>
                  <a:lnTo>
                    <a:pt x="105501" y="8298"/>
                  </a:lnTo>
                  <a:lnTo>
                    <a:pt x="118051" y="11445"/>
                  </a:lnTo>
                  <a:lnTo>
                    <a:pt x="127641" y="17213"/>
                  </a:lnTo>
                  <a:lnTo>
                    <a:pt x="135258" y="24729"/>
                  </a:lnTo>
                  <a:lnTo>
                    <a:pt x="141559" y="33411"/>
                  </a:lnTo>
                  <a:lnTo>
                    <a:pt x="143313" y="42869"/>
                  </a:lnTo>
                  <a:lnTo>
                    <a:pt x="142035" y="52844"/>
                  </a:lnTo>
                  <a:lnTo>
                    <a:pt x="138736" y="63166"/>
                  </a:lnTo>
                  <a:lnTo>
                    <a:pt x="132866" y="72493"/>
                  </a:lnTo>
                  <a:lnTo>
                    <a:pt x="125283" y="81159"/>
                  </a:lnTo>
                  <a:lnTo>
                    <a:pt x="116556" y="89383"/>
                  </a:lnTo>
                  <a:lnTo>
                    <a:pt x="114409" y="93642"/>
                  </a:lnTo>
                  <a:lnTo>
                    <a:pt x="116649" y="95258"/>
                  </a:lnTo>
                  <a:lnTo>
                    <a:pt x="121812" y="95112"/>
                  </a:lnTo>
                  <a:lnTo>
                    <a:pt x="131372" y="96238"/>
                  </a:lnTo>
                  <a:lnTo>
                    <a:pt x="143862" y="98212"/>
                  </a:lnTo>
                  <a:lnTo>
                    <a:pt x="158307" y="100752"/>
                  </a:lnTo>
                  <a:lnTo>
                    <a:pt x="170384" y="104892"/>
                  </a:lnTo>
                  <a:lnTo>
                    <a:pt x="180883" y="110099"/>
                  </a:lnTo>
                  <a:lnTo>
                    <a:pt x="190328" y="116017"/>
                  </a:lnTo>
                  <a:lnTo>
                    <a:pt x="195402" y="124857"/>
                  </a:lnTo>
                  <a:lnTo>
                    <a:pt x="197561" y="135644"/>
                  </a:lnTo>
                  <a:lnTo>
                    <a:pt x="197776" y="147729"/>
                  </a:lnTo>
                  <a:lnTo>
                    <a:pt x="195473" y="158233"/>
                  </a:lnTo>
                  <a:lnTo>
                    <a:pt x="191491" y="167683"/>
                  </a:lnTo>
                  <a:lnTo>
                    <a:pt x="186389" y="176430"/>
                  </a:lnTo>
                  <a:lnTo>
                    <a:pt x="180540" y="184708"/>
                  </a:lnTo>
                  <a:lnTo>
                    <a:pt x="174195" y="192674"/>
                  </a:lnTo>
                  <a:lnTo>
                    <a:pt x="167517" y="200431"/>
                  </a:lnTo>
                  <a:lnTo>
                    <a:pt x="159395" y="206826"/>
                  </a:lnTo>
                  <a:lnTo>
                    <a:pt x="150309" y="212314"/>
                  </a:lnTo>
                  <a:lnTo>
                    <a:pt x="140581" y="217195"/>
                  </a:lnTo>
                  <a:lnTo>
                    <a:pt x="127979" y="220449"/>
                  </a:lnTo>
                  <a:lnTo>
                    <a:pt x="113460" y="222619"/>
                  </a:lnTo>
                  <a:lnTo>
                    <a:pt x="66069" y="2269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158469" y="1488998"/>
              <a:ext cx="132056" cy="228806"/>
            </a:xfrm>
            <a:custGeom>
              <a:avLst/>
              <a:gdLst/>
              <a:ahLst/>
              <a:cxnLst/>
              <a:rect l="0" t="0" r="0" b="0"/>
              <a:pathLst>
                <a:path w="132056" h="228806">
                  <a:moveTo>
                    <a:pt x="0" y="30597"/>
                  </a:moveTo>
                  <a:lnTo>
                    <a:pt x="11691" y="18906"/>
                  </a:lnTo>
                  <a:lnTo>
                    <a:pt x="20029" y="14238"/>
                  </a:lnTo>
                  <a:lnTo>
                    <a:pt x="30482" y="9903"/>
                  </a:lnTo>
                  <a:lnTo>
                    <a:pt x="42344" y="5790"/>
                  </a:lnTo>
                  <a:lnTo>
                    <a:pt x="55146" y="3047"/>
                  </a:lnTo>
                  <a:lnTo>
                    <a:pt x="68575" y="1219"/>
                  </a:lnTo>
                  <a:lnTo>
                    <a:pt x="82422" y="0"/>
                  </a:lnTo>
                  <a:lnTo>
                    <a:pt x="94100" y="1634"/>
                  </a:lnTo>
                  <a:lnTo>
                    <a:pt x="104332" y="5171"/>
                  </a:lnTo>
                  <a:lnTo>
                    <a:pt x="113601" y="9976"/>
                  </a:lnTo>
                  <a:lnTo>
                    <a:pt x="119780" y="18073"/>
                  </a:lnTo>
                  <a:lnTo>
                    <a:pt x="123899" y="28365"/>
                  </a:lnTo>
                  <a:lnTo>
                    <a:pt x="126646" y="40121"/>
                  </a:lnTo>
                  <a:lnTo>
                    <a:pt x="124806" y="51628"/>
                  </a:lnTo>
                  <a:lnTo>
                    <a:pt x="119909" y="62970"/>
                  </a:lnTo>
                  <a:lnTo>
                    <a:pt x="112974" y="74202"/>
                  </a:lnTo>
                  <a:lnTo>
                    <a:pt x="104680" y="85361"/>
                  </a:lnTo>
                  <a:lnTo>
                    <a:pt x="95480" y="96470"/>
                  </a:lnTo>
                  <a:lnTo>
                    <a:pt x="85677" y="107547"/>
                  </a:lnTo>
                  <a:lnTo>
                    <a:pt x="75470" y="116155"/>
                  </a:lnTo>
                  <a:lnTo>
                    <a:pt x="64995" y="123118"/>
                  </a:lnTo>
                  <a:lnTo>
                    <a:pt x="54341" y="128983"/>
                  </a:lnTo>
                  <a:lnTo>
                    <a:pt x="52133" y="131669"/>
                  </a:lnTo>
                  <a:lnTo>
                    <a:pt x="55555" y="132237"/>
                  </a:lnTo>
                  <a:lnTo>
                    <a:pt x="62730" y="131391"/>
                  </a:lnTo>
                  <a:lnTo>
                    <a:pt x="72408" y="132051"/>
                  </a:lnTo>
                  <a:lnTo>
                    <a:pt x="83753" y="133715"/>
                  </a:lnTo>
                  <a:lnTo>
                    <a:pt x="96211" y="136048"/>
                  </a:lnTo>
                  <a:lnTo>
                    <a:pt x="106963" y="140050"/>
                  </a:lnTo>
                  <a:lnTo>
                    <a:pt x="116578" y="145165"/>
                  </a:lnTo>
                  <a:lnTo>
                    <a:pt x="125436" y="151022"/>
                  </a:lnTo>
                  <a:lnTo>
                    <a:pt x="130117" y="158597"/>
                  </a:lnTo>
                  <a:lnTo>
                    <a:pt x="132014" y="167317"/>
                  </a:lnTo>
                  <a:lnTo>
                    <a:pt x="132055" y="176802"/>
                  </a:lnTo>
                  <a:lnTo>
                    <a:pt x="129636" y="185572"/>
                  </a:lnTo>
                  <a:lnTo>
                    <a:pt x="125576" y="193865"/>
                  </a:lnTo>
                  <a:lnTo>
                    <a:pt x="120422" y="201841"/>
                  </a:lnTo>
                  <a:lnTo>
                    <a:pt x="112092" y="208382"/>
                  </a:lnTo>
                  <a:lnTo>
                    <a:pt x="101645" y="213966"/>
                  </a:lnTo>
                  <a:lnTo>
                    <a:pt x="89787" y="218913"/>
                  </a:lnTo>
                  <a:lnTo>
                    <a:pt x="76987" y="222210"/>
                  </a:lnTo>
                  <a:lnTo>
                    <a:pt x="63559" y="224408"/>
                  </a:lnTo>
                  <a:lnTo>
                    <a:pt x="0" y="228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408472" y="1662745"/>
              <a:ext cx="3264" cy="33036"/>
            </a:xfrm>
            <a:custGeom>
              <a:avLst/>
              <a:gdLst/>
              <a:ahLst/>
              <a:cxnLst/>
              <a:rect l="0" t="0" r="0" b="0"/>
              <a:pathLst>
                <a:path w="3264" h="33036">
                  <a:moveTo>
                    <a:pt x="3263" y="0"/>
                  </a:moveTo>
                  <a:lnTo>
                    <a:pt x="0" y="9788"/>
                  </a:lnTo>
                  <a:lnTo>
                    <a:pt x="3263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513091" y="1519595"/>
              <a:ext cx="94180" cy="242255"/>
            </a:xfrm>
            <a:custGeom>
              <a:avLst/>
              <a:gdLst/>
              <a:ahLst/>
              <a:cxnLst/>
              <a:rect l="0" t="0" r="0" b="0"/>
              <a:pathLst>
                <a:path w="94180" h="242255">
                  <a:moveTo>
                    <a:pt x="41794" y="0"/>
                  </a:moveTo>
                  <a:lnTo>
                    <a:pt x="30102" y="11691"/>
                  </a:lnTo>
                  <a:lnTo>
                    <a:pt x="25435" y="21253"/>
                  </a:lnTo>
                  <a:lnTo>
                    <a:pt x="21100" y="33744"/>
                  </a:lnTo>
                  <a:lnTo>
                    <a:pt x="16986" y="48190"/>
                  </a:lnTo>
                  <a:lnTo>
                    <a:pt x="13020" y="63938"/>
                  </a:lnTo>
                  <a:lnTo>
                    <a:pt x="5351" y="97749"/>
                  </a:lnTo>
                  <a:lnTo>
                    <a:pt x="2816" y="114106"/>
                  </a:lnTo>
                  <a:lnTo>
                    <a:pt x="1127" y="129905"/>
                  </a:lnTo>
                  <a:lnTo>
                    <a:pt x="0" y="145332"/>
                  </a:lnTo>
                  <a:lnTo>
                    <a:pt x="473" y="159287"/>
                  </a:lnTo>
                  <a:lnTo>
                    <a:pt x="2012" y="172260"/>
                  </a:lnTo>
                  <a:lnTo>
                    <a:pt x="4261" y="184580"/>
                  </a:lnTo>
                  <a:lnTo>
                    <a:pt x="10654" y="194017"/>
                  </a:lnTo>
                  <a:lnTo>
                    <a:pt x="19810" y="201531"/>
                  </a:lnTo>
                  <a:lnTo>
                    <a:pt x="30808" y="207765"/>
                  </a:lnTo>
                  <a:lnTo>
                    <a:pt x="41812" y="209473"/>
                  </a:lnTo>
                  <a:lnTo>
                    <a:pt x="52817" y="208165"/>
                  </a:lnTo>
                  <a:lnTo>
                    <a:pt x="63824" y="204846"/>
                  </a:lnTo>
                  <a:lnTo>
                    <a:pt x="73610" y="198963"/>
                  </a:lnTo>
                  <a:lnTo>
                    <a:pt x="82581" y="191370"/>
                  </a:lnTo>
                  <a:lnTo>
                    <a:pt x="91008" y="182638"/>
                  </a:lnTo>
                  <a:lnTo>
                    <a:pt x="94179" y="174369"/>
                  </a:lnTo>
                  <a:lnTo>
                    <a:pt x="93846" y="166410"/>
                  </a:lnTo>
                  <a:lnTo>
                    <a:pt x="91177" y="158657"/>
                  </a:lnTo>
                  <a:lnTo>
                    <a:pt x="85728" y="155935"/>
                  </a:lnTo>
                  <a:lnTo>
                    <a:pt x="78423" y="156567"/>
                  </a:lnTo>
                  <a:lnTo>
                    <a:pt x="69884" y="159436"/>
                  </a:lnTo>
                  <a:lnTo>
                    <a:pt x="61745" y="166242"/>
                  </a:lnTo>
                  <a:lnTo>
                    <a:pt x="53871" y="175674"/>
                  </a:lnTo>
                  <a:lnTo>
                    <a:pt x="46174" y="186856"/>
                  </a:lnTo>
                  <a:lnTo>
                    <a:pt x="39820" y="197981"/>
                  </a:lnTo>
                  <a:lnTo>
                    <a:pt x="34360" y="209068"/>
                  </a:lnTo>
                  <a:lnTo>
                    <a:pt x="19770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705967" y="1574653"/>
              <a:ext cx="168254" cy="110116"/>
            </a:xfrm>
            <a:custGeom>
              <a:avLst/>
              <a:gdLst/>
              <a:ahLst/>
              <a:cxnLst/>
              <a:rect l="0" t="0" r="0" b="0"/>
              <a:pathLst>
                <a:path w="168254" h="110116">
                  <a:moveTo>
                    <a:pt x="25102" y="0"/>
                  </a:moveTo>
                  <a:lnTo>
                    <a:pt x="13412" y="17537"/>
                  </a:lnTo>
                  <a:lnTo>
                    <a:pt x="8744" y="26373"/>
                  </a:lnTo>
                  <a:lnTo>
                    <a:pt x="4409" y="35935"/>
                  </a:lnTo>
                  <a:lnTo>
                    <a:pt x="295" y="45979"/>
                  </a:lnTo>
                  <a:lnTo>
                    <a:pt x="0" y="56346"/>
                  </a:lnTo>
                  <a:lnTo>
                    <a:pt x="2250" y="66928"/>
                  </a:lnTo>
                  <a:lnTo>
                    <a:pt x="6197" y="77653"/>
                  </a:lnTo>
                  <a:lnTo>
                    <a:pt x="12499" y="86027"/>
                  </a:lnTo>
                  <a:lnTo>
                    <a:pt x="20370" y="92833"/>
                  </a:lnTo>
                  <a:lnTo>
                    <a:pt x="29289" y="98594"/>
                  </a:lnTo>
                  <a:lnTo>
                    <a:pt x="41352" y="102434"/>
                  </a:lnTo>
                  <a:lnTo>
                    <a:pt x="55511" y="104995"/>
                  </a:lnTo>
                  <a:lnTo>
                    <a:pt x="71069" y="106702"/>
                  </a:lnTo>
                  <a:lnTo>
                    <a:pt x="86334" y="107840"/>
                  </a:lnTo>
                  <a:lnTo>
                    <a:pt x="101406" y="108598"/>
                  </a:lnTo>
                  <a:lnTo>
                    <a:pt x="168253" y="110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841245" y="1530606"/>
              <a:ext cx="10953" cy="264279"/>
            </a:xfrm>
            <a:custGeom>
              <a:avLst/>
              <a:gdLst/>
              <a:ahLst/>
              <a:cxnLst/>
              <a:rect l="0" t="0" r="0" b="0"/>
              <a:pathLst>
                <a:path w="10953" h="264279">
                  <a:moveTo>
                    <a:pt x="10952" y="0"/>
                  </a:moveTo>
                  <a:lnTo>
                    <a:pt x="5107" y="23383"/>
                  </a:lnTo>
                  <a:lnTo>
                    <a:pt x="3384" y="36388"/>
                  </a:lnTo>
                  <a:lnTo>
                    <a:pt x="2235" y="51176"/>
                  </a:lnTo>
                  <a:lnTo>
                    <a:pt x="1470" y="67152"/>
                  </a:lnTo>
                  <a:lnTo>
                    <a:pt x="620" y="101217"/>
                  </a:lnTo>
                  <a:lnTo>
                    <a:pt x="0" y="206143"/>
                  </a:lnTo>
                  <a:lnTo>
                    <a:pt x="10952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984335" y="1618699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039393" y="1706791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35074" y="0"/>
                  </a:lnTo>
                  <a:lnTo>
                    <a:pt x="50300" y="1224"/>
                  </a:lnTo>
                  <a:lnTo>
                    <a:pt x="65345" y="3263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8810203" y="456141"/>
            <a:ext cx="220745" cy="821201"/>
            <a:chOff x="8810203" y="456141"/>
            <a:chExt cx="220745" cy="821201"/>
          </a:xfrm>
        </p:grpSpPr>
        <p:sp>
          <p:nvSpPr>
            <p:cNvPr id="149" name="Freeform 148"/>
            <p:cNvSpPr/>
            <p:nvPr/>
          </p:nvSpPr>
          <p:spPr>
            <a:xfrm>
              <a:off x="8865261" y="880924"/>
              <a:ext cx="143151" cy="341360"/>
            </a:xfrm>
            <a:custGeom>
              <a:avLst/>
              <a:gdLst/>
              <a:ahLst/>
              <a:cxnLst/>
              <a:rect l="0" t="0" r="0" b="0"/>
              <a:pathLst>
                <a:path w="143151" h="341360">
                  <a:moveTo>
                    <a:pt x="0" y="0"/>
                  </a:moveTo>
                  <a:lnTo>
                    <a:pt x="5845" y="29229"/>
                  </a:lnTo>
                  <a:lnTo>
                    <a:pt x="15326" y="82479"/>
                  </a:lnTo>
                  <a:lnTo>
                    <a:pt x="20005" y="99032"/>
                  </a:lnTo>
                  <a:lnTo>
                    <a:pt x="25572" y="113738"/>
                  </a:lnTo>
                  <a:lnTo>
                    <a:pt x="31730" y="127213"/>
                  </a:lnTo>
                  <a:lnTo>
                    <a:pt x="37059" y="139867"/>
                  </a:lnTo>
                  <a:lnTo>
                    <a:pt x="41835" y="151973"/>
                  </a:lnTo>
                  <a:lnTo>
                    <a:pt x="46243" y="163714"/>
                  </a:lnTo>
                  <a:lnTo>
                    <a:pt x="50404" y="176436"/>
                  </a:lnTo>
                  <a:lnTo>
                    <a:pt x="54402" y="189811"/>
                  </a:lnTo>
                  <a:lnTo>
                    <a:pt x="58291" y="203622"/>
                  </a:lnTo>
                  <a:lnTo>
                    <a:pt x="63331" y="216499"/>
                  </a:lnTo>
                  <a:lnTo>
                    <a:pt x="69137" y="228755"/>
                  </a:lnTo>
                  <a:lnTo>
                    <a:pt x="82115" y="253384"/>
                  </a:lnTo>
                  <a:lnTo>
                    <a:pt x="96039" y="280644"/>
                  </a:lnTo>
                  <a:lnTo>
                    <a:pt x="101955" y="293541"/>
                  </a:lnTo>
                  <a:lnTo>
                    <a:pt x="107122" y="305810"/>
                  </a:lnTo>
                  <a:lnTo>
                    <a:pt x="143150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821214" y="1002052"/>
              <a:ext cx="176186" cy="275290"/>
            </a:xfrm>
            <a:custGeom>
              <a:avLst/>
              <a:gdLst/>
              <a:ahLst/>
              <a:cxnLst/>
              <a:rect l="0" t="0" r="0" b="0"/>
              <a:pathLst>
                <a:path w="176186" h="275290">
                  <a:moveTo>
                    <a:pt x="176185" y="0"/>
                  </a:moveTo>
                  <a:lnTo>
                    <a:pt x="158648" y="17536"/>
                  </a:lnTo>
                  <a:lnTo>
                    <a:pt x="152259" y="27596"/>
                  </a:lnTo>
                  <a:lnTo>
                    <a:pt x="146775" y="39197"/>
                  </a:lnTo>
                  <a:lnTo>
                    <a:pt x="141897" y="51825"/>
                  </a:lnTo>
                  <a:lnTo>
                    <a:pt x="136197" y="63914"/>
                  </a:lnTo>
                  <a:lnTo>
                    <a:pt x="129951" y="75644"/>
                  </a:lnTo>
                  <a:lnTo>
                    <a:pt x="106205" y="116215"/>
                  </a:lnTo>
                  <a:lnTo>
                    <a:pt x="96497" y="132534"/>
                  </a:lnTo>
                  <a:lnTo>
                    <a:pt x="88801" y="147084"/>
                  </a:lnTo>
                  <a:lnTo>
                    <a:pt x="82447" y="160455"/>
                  </a:lnTo>
                  <a:lnTo>
                    <a:pt x="76988" y="173039"/>
                  </a:lnTo>
                  <a:lnTo>
                    <a:pt x="70902" y="183876"/>
                  </a:lnTo>
                  <a:lnTo>
                    <a:pt x="64397" y="193547"/>
                  </a:lnTo>
                  <a:lnTo>
                    <a:pt x="57614" y="202442"/>
                  </a:lnTo>
                  <a:lnTo>
                    <a:pt x="50645" y="212042"/>
                  </a:lnTo>
                  <a:lnTo>
                    <a:pt x="36375" y="232497"/>
                  </a:lnTo>
                  <a:lnTo>
                    <a:pt x="29144" y="241867"/>
                  </a:lnTo>
                  <a:lnTo>
                    <a:pt x="21877" y="250560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810203" y="456141"/>
              <a:ext cx="220745" cy="258023"/>
            </a:xfrm>
            <a:custGeom>
              <a:avLst/>
              <a:gdLst/>
              <a:ahLst/>
              <a:cxnLst/>
              <a:rect l="0" t="0" r="0" b="0"/>
              <a:pathLst>
                <a:path w="220745" h="258023">
                  <a:moveTo>
                    <a:pt x="99104" y="6344"/>
                  </a:moveTo>
                  <a:lnTo>
                    <a:pt x="116641" y="498"/>
                  </a:lnTo>
                  <a:lnTo>
                    <a:pt x="126701" y="0"/>
                  </a:lnTo>
                  <a:lnTo>
                    <a:pt x="138301" y="891"/>
                  </a:lnTo>
                  <a:lnTo>
                    <a:pt x="150929" y="2709"/>
                  </a:lnTo>
                  <a:lnTo>
                    <a:pt x="161795" y="6368"/>
                  </a:lnTo>
                  <a:lnTo>
                    <a:pt x="171485" y="11254"/>
                  </a:lnTo>
                  <a:lnTo>
                    <a:pt x="180393" y="16958"/>
                  </a:lnTo>
                  <a:lnTo>
                    <a:pt x="187555" y="24432"/>
                  </a:lnTo>
                  <a:lnTo>
                    <a:pt x="193553" y="33085"/>
                  </a:lnTo>
                  <a:lnTo>
                    <a:pt x="198775" y="42524"/>
                  </a:lnTo>
                  <a:lnTo>
                    <a:pt x="199809" y="51263"/>
                  </a:lnTo>
                  <a:lnTo>
                    <a:pt x="198052" y="59537"/>
                  </a:lnTo>
                  <a:lnTo>
                    <a:pt x="194434" y="67500"/>
                  </a:lnTo>
                  <a:lnTo>
                    <a:pt x="188350" y="76479"/>
                  </a:lnTo>
                  <a:lnTo>
                    <a:pt x="180624" y="86135"/>
                  </a:lnTo>
                  <a:lnTo>
                    <a:pt x="171804" y="96243"/>
                  </a:lnTo>
                  <a:lnTo>
                    <a:pt x="162253" y="104206"/>
                  </a:lnTo>
                  <a:lnTo>
                    <a:pt x="152215" y="110737"/>
                  </a:lnTo>
                  <a:lnTo>
                    <a:pt x="141852" y="116315"/>
                  </a:lnTo>
                  <a:lnTo>
                    <a:pt x="131273" y="121257"/>
                  </a:lnTo>
                  <a:lnTo>
                    <a:pt x="120550" y="125776"/>
                  </a:lnTo>
                  <a:lnTo>
                    <a:pt x="109730" y="130011"/>
                  </a:lnTo>
                  <a:lnTo>
                    <a:pt x="108635" y="132835"/>
                  </a:lnTo>
                  <a:lnTo>
                    <a:pt x="114023" y="134718"/>
                  </a:lnTo>
                  <a:lnTo>
                    <a:pt x="123732" y="135973"/>
                  </a:lnTo>
                  <a:lnTo>
                    <a:pt x="135099" y="136809"/>
                  </a:lnTo>
                  <a:lnTo>
                    <a:pt x="147571" y="137367"/>
                  </a:lnTo>
                  <a:lnTo>
                    <a:pt x="160779" y="137739"/>
                  </a:lnTo>
                  <a:lnTo>
                    <a:pt x="173255" y="140434"/>
                  </a:lnTo>
                  <a:lnTo>
                    <a:pt x="185244" y="144678"/>
                  </a:lnTo>
                  <a:lnTo>
                    <a:pt x="196906" y="149954"/>
                  </a:lnTo>
                  <a:lnTo>
                    <a:pt x="205904" y="157142"/>
                  </a:lnTo>
                  <a:lnTo>
                    <a:pt x="213126" y="165604"/>
                  </a:lnTo>
                  <a:lnTo>
                    <a:pt x="219165" y="174916"/>
                  </a:lnTo>
                  <a:lnTo>
                    <a:pt x="220744" y="186018"/>
                  </a:lnTo>
                  <a:lnTo>
                    <a:pt x="219350" y="198314"/>
                  </a:lnTo>
                  <a:lnTo>
                    <a:pt x="215973" y="211405"/>
                  </a:lnTo>
                  <a:lnTo>
                    <a:pt x="210051" y="222579"/>
                  </a:lnTo>
                  <a:lnTo>
                    <a:pt x="202433" y="232476"/>
                  </a:lnTo>
                  <a:lnTo>
                    <a:pt x="193683" y="241521"/>
                  </a:lnTo>
                  <a:lnTo>
                    <a:pt x="181733" y="247550"/>
                  </a:lnTo>
                  <a:lnTo>
                    <a:pt x="167649" y="251570"/>
                  </a:lnTo>
                  <a:lnTo>
                    <a:pt x="152141" y="254250"/>
                  </a:lnTo>
                  <a:lnTo>
                    <a:pt x="135685" y="256037"/>
                  </a:lnTo>
                  <a:lnTo>
                    <a:pt x="118597" y="257228"/>
                  </a:lnTo>
                  <a:lnTo>
                    <a:pt x="101087" y="258022"/>
                  </a:lnTo>
                  <a:lnTo>
                    <a:pt x="85744" y="256104"/>
                  </a:lnTo>
                  <a:lnTo>
                    <a:pt x="71844" y="252379"/>
                  </a:lnTo>
                  <a:lnTo>
                    <a:pt x="46612" y="242938"/>
                  </a:lnTo>
                  <a:lnTo>
                    <a:pt x="34746" y="238707"/>
                  </a:lnTo>
                  <a:lnTo>
                    <a:pt x="0" y="215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Freeform 152"/>
          <p:cNvSpPr/>
          <p:nvPr/>
        </p:nvSpPr>
        <p:spPr>
          <a:xfrm>
            <a:off x="5870116" y="4492716"/>
            <a:ext cx="162982" cy="185942"/>
          </a:xfrm>
          <a:custGeom>
            <a:avLst/>
            <a:gdLst/>
            <a:ahLst/>
            <a:cxnLst/>
            <a:rect l="0" t="0" r="0" b="0"/>
            <a:pathLst>
              <a:path w="162982" h="185942">
                <a:moveTo>
                  <a:pt x="110115" y="0"/>
                </a:moveTo>
                <a:lnTo>
                  <a:pt x="121807" y="17538"/>
                </a:lnTo>
                <a:lnTo>
                  <a:pt x="127698" y="25150"/>
                </a:lnTo>
                <a:lnTo>
                  <a:pt x="134072" y="32673"/>
                </a:lnTo>
                <a:lnTo>
                  <a:pt x="140768" y="40135"/>
                </a:lnTo>
                <a:lnTo>
                  <a:pt x="147680" y="48780"/>
                </a:lnTo>
                <a:lnTo>
                  <a:pt x="154735" y="58213"/>
                </a:lnTo>
                <a:lnTo>
                  <a:pt x="161885" y="68173"/>
                </a:lnTo>
                <a:lnTo>
                  <a:pt x="162981" y="76037"/>
                </a:lnTo>
                <a:lnTo>
                  <a:pt x="160041" y="82503"/>
                </a:lnTo>
                <a:lnTo>
                  <a:pt x="154411" y="88036"/>
                </a:lnTo>
                <a:lnTo>
                  <a:pt x="145764" y="90502"/>
                </a:lnTo>
                <a:lnTo>
                  <a:pt x="135105" y="90923"/>
                </a:lnTo>
                <a:lnTo>
                  <a:pt x="123105" y="89979"/>
                </a:lnTo>
                <a:lnTo>
                  <a:pt x="111434" y="88127"/>
                </a:lnTo>
                <a:lnTo>
                  <a:pt x="99983" y="85669"/>
                </a:lnTo>
                <a:lnTo>
                  <a:pt x="88678" y="82806"/>
                </a:lnTo>
                <a:lnTo>
                  <a:pt x="83589" y="83345"/>
                </a:lnTo>
                <a:lnTo>
                  <a:pt x="82643" y="86151"/>
                </a:lnTo>
                <a:lnTo>
                  <a:pt x="84459" y="90469"/>
                </a:lnTo>
                <a:lnTo>
                  <a:pt x="88117" y="97018"/>
                </a:lnTo>
                <a:lnTo>
                  <a:pt x="93003" y="105054"/>
                </a:lnTo>
                <a:lnTo>
                  <a:pt x="104957" y="123772"/>
                </a:lnTo>
                <a:lnTo>
                  <a:pt x="118426" y="144326"/>
                </a:lnTo>
                <a:lnTo>
                  <a:pt x="120550" y="154946"/>
                </a:lnTo>
                <a:lnTo>
                  <a:pt x="119519" y="165696"/>
                </a:lnTo>
                <a:lnTo>
                  <a:pt x="116384" y="176534"/>
                </a:lnTo>
                <a:lnTo>
                  <a:pt x="109401" y="182535"/>
                </a:lnTo>
                <a:lnTo>
                  <a:pt x="99851" y="185313"/>
                </a:lnTo>
                <a:lnTo>
                  <a:pt x="88590" y="185941"/>
                </a:lnTo>
                <a:lnTo>
                  <a:pt x="77413" y="183912"/>
                </a:lnTo>
                <a:lnTo>
                  <a:pt x="66290" y="180113"/>
                </a:lnTo>
                <a:lnTo>
                  <a:pt x="55205" y="175133"/>
                </a:lnTo>
                <a:lnTo>
                  <a:pt x="45368" y="169366"/>
                </a:lnTo>
                <a:lnTo>
                  <a:pt x="36363" y="163075"/>
                </a:lnTo>
                <a:lnTo>
                  <a:pt x="0" y="1211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55"/>
          <p:cNvGrpSpPr/>
          <p:nvPr/>
        </p:nvGrpSpPr>
        <p:grpSpPr>
          <a:xfrm>
            <a:off x="5770299" y="4911156"/>
            <a:ext cx="121841" cy="185640"/>
            <a:chOff x="5770299" y="4911156"/>
            <a:chExt cx="121841" cy="185640"/>
          </a:xfrm>
        </p:grpSpPr>
        <p:sp>
          <p:nvSpPr>
            <p:cNvPr id="154" name="Freeform 153"/>
            <p:cNvSpPr/>
            <p:nvPr/>
          </p:nvSpPr>
          <p:spPr>
            <a:xfrm>
              <a:off x="5770299" y="4911156"/>
              <a:ext cx="121841" cy="165174"/>
            </a:xfrm>
            <a:custGeom>
              <a:avLst/>
              <a:gdLst/>
              <a:ahLst/>
              <a:cxnLst/>
              <a:rect l="0" t="0" r="0" b="0"/>
              <a:pathLst>
                <a:path w="121841" h="165174">
                  <a:moveTo>
                    <a:pt x="66782" y="0"/>
                  </a:moveTo>
                  <a:lnTo>
                    <a:pt x="55091" y="17536"/>
                  </a:lnTo>
                  <a:lnTo>
                    <a:pt x="47976" y="23926"/>
                  </a:lnTo>
                  <a:lnTo>
                    <a:pt x="39563" y="29409"/>
                  </a:lnTo>
                  <a:lnTo>
                    <a:pt x="30283" y="34288"/>
                  </a:lnTo>
                  <a:lnTo>
                    <a:pt x="21650" y="39988"/>
                  </a:lnTo>
                  <a:lnTo>
                    <a:pt x="13447" y="46235"/>
                  </a:lnTo>
                  <a:lnTo>
                    <a:pt x="5532" y="52846"/>
                  </a:lnTo>
                  <a:lnTo>
                    <a:pt x="1479" y="60924"/>
                  </a:lnTo>
                  <a:lnTo>
                    <a:pt x="0" y="69980"/>
                  </a:lnTo>
                  <a:lnTo>
                    <a:pt x="237" y="79688"/>
                  </a:lnTo>
                  <a:lnTo>
                    <a:pt x="4067" y="88607"/>
                  </a:lnTo>
                  <a:lnTo>
                    <a:pt x="10290" y="97000"/>
                  </a:lnTo>
                  <a:lnTo>
                    <a:pt x="40805" y="128053"/>
                  </a:lnTo>
                  <a:lnTo>
                    <a:pt x="49464" y="134308"/>
                  </a:lnTo>
                  <a:lnTo>
                    <a:pt x="58907" y="139703"/>
                  </a:lnTo>
                  <a:lnTo>
                    <a:pt x="68874" y="144522"/>
                  </a:lnTo>
                  <a:lnTo>
                    <a:pt x="79188" y="148959"/>
                  </a:lnTo>
                  <a:lnTo>
                    <a:pt x="89735" y="153140"/>
                  </a:lnTo>
                  <a:lnTo>
                    <a:pt x="12184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780039" y="4911156"/>
              <a:ext cx="112101" cy="185640"/>
            </a:xfrm>
            <a:custGeom>
              <a:avLst/>
              <a:gdLst/>
              <a:ahLst/>
              <a:cxnLst/>
              <a:rect l="0" t="0" r="0" b="0"/>
              <a:pathLst>
                <a:path w="112101" h="185640">
                  <a:moveTo>
                    <a:pt x="112100" y="55057"/>
                  </a:moveTo>
                  <a:lnTo>
                    <a:pt x="106255" y="78440"/>
                  </a:lnTo>
                  <a:lnTo>
                    <a:pt x="102086" y="87775"/>
                  </a:lnTo>
                  <a:lnTo>
                    <a:pt x="96859" y="96445"/>
                  </a:lnTo>
                  <a:lnTo>
                    <a:pt x="90928" y="104672"/>
                  </a:lnTo>
                  <a:lnTo>
                    <a:pt x="85750" y="113828"/>
                  </a:lnTo>
                  <a:lnTo>
                    <a:pt x="81074" y="123602"/>
                  </a:lnTo>
                  <a:lnTo>
                    <a:pt x="76734" y="133788"/>
                  </a:lnTo>
                  <a:lnTo>
                    <a:pt x="71394" y="143026"/>
                  </a:lnTo>
                  <a:lnTo>
                    <a:pt x="65386" y="151632"/>
                  </a:lnTo>
                  <a:lnTo>
                    <a:pt x="58934" y="159816"/>
                  </a:lnTo>
                  <a:lnTo>
                    <a:pt x="52186" y="167720"/>
                  </a:lnTo>
                  <a:lnTo>
                    <a:pt x="45240" y="175435"/>
                  </a:lnTo>
                  <a:lnTo>
                    <a:pt x="38162" y="183026"/>
                  </a:lnTo>
                  <a:lnTo>
                    <a:pt x="35891" y="185639"/>
                  </a:lnTo>
                  <a:lnTo>
                    <a:pt x="36824" y="184935"/>
                  </a:lnTo>
                  <a:lnTo>
                    <a:pt x="39892" y="182018"/>
                  </a:lnTo>
                  <a:lnTo>
                    <a:pt x="43162" y="175180"/>
                  </a:lnTo>
                  <a:lnTo>
                    <a:pt x="46565" y="165727"/>
                  </a:lnTo>
                  <a:lnTo>
                    <a:pt x="50057" y="154531"/>
                  </a:lnTo>
                  <a:lnTo>
                    <a:pt x="54833" y="144619"/>
                  </a:lnTo>
                  <a:lnTo>
                    <a:pt x="60463" y="135565"/>
                  </a:lnTo>
                  <a:lnTo>
                    <a:pt x="66664" y="127082"/>
                  </a:lnTo>
                  <a:lnTo>
                    <a:pt x="72022" y="117756"/>
                  </a:lnTo>
                  <a:lnTo>
                    <a:pt x="76817" y="107868"/>
                  </a:lnTo>
                  <a:lnTo>
                    <a:pt x="81237" y="97606"/>
                  </a:lnTo>
                  <a:lnTo>
                    <a:pt x="85407" y="87093"/>
                  </a:lnTo>
                  <a:lnTo>
                    <a:pt x="94675" y="62103"/>
                  </a:lnTo>
                  <a:lnTo>
                    <a:pt x="94366" y="63425"/>
                  </a:lnTo>
                  <a:lnTo>
                    <a:pt x="92936" y="67977"/>
                  </a:lnTo>
                  <a:lnTo>
                    <a:pt x="89536" y="73458"/>
                  </a:lnTo>
                  <a:lnTo>
                    <a:pt x="84822" y="79560"/>
                  </a:lnTo>
                  <a:lnTo>
                    <a:pt x="79233" y="86075"/>
                  </a:lnTo>
                  <a:lnTo>
                    <a:pt x="74283" y="94088"/>
                  </a:lnTo>
                  <a:lnTo>
                    <a:pt x="69760" y="103101"/>
                  </a:lnTo>
                  <a:lnTo>
                    <a:pt x="65520" y="112780"/>
                  </a:lnTo>
                  <a:lnTo>
                    <a:pt x="61471" y="122903"/>
                  </a:lnTo>
                  <a:lnTo>
                    <a:pt x="53708" y="143940"/>
                  </a:lnTo>
                  <a:lnTo>
                    <a:pt x="48702" y="148570"/>
                  </a:lnTo>
                  <a:lnTo>
                    <a:pt x="42917" y="149211"/>
                  </a:lnTo>
                  <a:lnTo>
                    <a:pt x="36614" y="147191"/>
                  </a:lnTo>
                  <a:lnTo>
                    <a:pt x="31188" y="142173"/>
                  </a:lnTo>
                  <a:lnTo>
                    <a:pt x="26348" y="135158"/>
                  </a:lnTo>
                  <a:lnTo>
                    <a:pt x="21897" y="126810"/>
                  </a:lnTo>
                  <a:lnTo>
                    <a:pt x="16483" y="117575"/>
                  </a:lnTo>
                  <a:lnTo>
                    <a:pt x="3942" y="97525"/>
                  </a:lnTo>
                  <a:lnTo>
                    <a:pt x="843" y="87040"/>
                  </a:lnTo>
                  <a:lnTo>
                    <a:pt x="0" y="76379"/>
                  </a:lnTo>
                  <a:lnTo>
                    <a:pt x="661" y="65601"/>
                  </a:lnTo>
                  <a:lnTo>
                    <a:pt x="3549" y="54745"/>
                  </a:lnTo>
                  <a:lnTo>
                    <a:pt x="7922" y="43838"/>
                  </a:lnTo>
                  <a:lnTo>
                    <a:pt x="240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Freeform 156"/>
          <p:cNvSpPr/>
          <p:nvPr/>
        </p:nvSpPr>
        <p:spPr>
          <a:xfrm>
            <a:off x="5462688" y="1134190"/>
            <a:ext cx="220232" cy="264279"/>
          </a:xfrm>
          <a:custGeom>
            <a:avLst/>
            <a:gdLst/>
            <a:ahLst/>
            <a:cxnLst/>
            <a:rect l="0" t="0" r="0" b="0"/>
            <a:pathLst>
              <a:path w="220232" h="264279">
                <a:moveTo>
                  <a:pt x="0" y="0"/>
                </a:moveTo>
                <a:lnTo>
                  <a:pt x="11692" y="11691"/>
                </a:lnTo>
                <a:lnTo>
                  <a:pt x="17582" y="20030"/>
                </a:lnTo>
                <a:lnTo>
                  <a:pt x="23957" y="30482"/>
                </a:lnTo>
                <a:lnTo>
                  <a:pt x="30653" y="42345"/>
                </a:lnTo>
                <a:lnTo>
                  <a:pt x="37565" y="52700"/>
                </a:lnTo>
                <a:lnTo>
                  <a:pt x="44619" y="62051"/>
                </a:lnTo>
                <a:lnTo>
                  <a:pt x="51769" y="70731"/>
                </a:lnTo>
                <a:lnTo>
                  <a:pt x="58983" y="78965"/>
                </a:lnTo>
                <a:lnTo>
                  <a:pt x="66239" y="86902"/>
                </a:lnTo>
                <a:lnTo>
                  <a:pt x="73524" y="94640"/>
                </a:lnTo>
                <a:lnTo>
                  <a:pt x="80827" y="103469"/>
                </a:lnTo>
                <a:lnTo>
                  <a:pt x="88143" y="113026"/>
                </a:lnTo>
                <a:lnTo>
                  <a:pt x="95467" y="123067"/>
                </a:lnTo>
                <a:lnTo>
                  <a:pt x="102797" y="132209"/>
                </a:lnTo>
                <a:lnTo>
                  <a:pt x="110131" y="140750"/>
                </a:lnTo>
                <a:lnTo>
                  <a:pt x="117467" y="148891"/>
                </a:lnTo>
                <a:lnTo>
                  <a:pt x="132144" y="164462"/>
                </a:lnTo>
                <a:lnTo>
                  <a:pt x="161504" y="194397"/>
                </a:lnTo>
                <a:lnTo>
                  <a:pt x="168845" y="203009"/>
                </a:lnTo>
                <a:lnTo>
                  <a:pt x="176186" y="212420"/>
                </a:lnTo>
                <a:lnTo>
                  <a:pt x="183527" y="222365"/>
                </a:lnTo>
                <a:lnTo>
                  <a:pt x="190868" y="231442"/>
                </a:lnTo>
                <a:lnTo>
                  <a:pt x="198208" y="239940"/>
                </a:lnTo>
                <a:lnTo>
                  <a:pt x="220231" y="2642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5469838" y="671705"/>
            <a:ext cx="158024" cy="220232"/>
            <a:chOff x="5469838" y="671705"/>
            <a:chExt cx="158024" cy="220232"/>
          </a:xfrm>
        </p:grpSpPr>
        <p:sp>
          <p:nvSpPr>
            <p:cNvPr id="158" name="Freeform 157"/>
            <p:cNvSpPr/>
            <p:nvPr/>
          </p:nvSpPr>
          <p:spPr>
            <a:xfrm>
              <a:off x="5469838" y="693728"/>
              <a:ext cx="158024" cy="112685"/>
            </a:xfrm>
            <a:custGeom>
              <a:avLst/>
              <a:gdLst/>
              <a:ahLst/>
              <a:cxnLst/>
              <a:rect l="0" t="0" r="0" b="0"/>
              <a:pathLst>
                <a:path w="158024" h="112685">
                  <a:moveTo>
                    <a:pt x="25885" y="0"/>
                  </a:moveTo>
                  <a:lnTo>
                    <a:pt x="20039" y="23382"/>
                  </a:lnTo>
                  <a:lnTo>
                    <a:pt x="17094" y="33941"/>
                  </a:lnTo>
                  <a:lnTo>
                    <a:pt x="10558" y="55460"/>
                  </a:lnTo>
                  <a:lnTo>
                    <a:pt x="0" y="88212"/>
                  </a:lnTo>
                  <a:lnTo>
                    <a:pt x="1287" y="96736"/>
                  </a:lnTo>
                  <a:lnTo>
                    <a:pt x="5816" y="103643"/>
                  </a:lnTo>
                  <a:lnTo>
                    <a:pt x="12506" y="109471"/>
                  </a:lnTo>
                  <a:lnTo>
                    <a:pt x="20636" y="112133"/>
                  </a:lnTo>
                  <a:lnTo>
                    <a:pt x="29726" y="112684"/>
                  </a:lnTo>
                  <a:lnTo>
                    <a:pt x="39457" y="111828"/>
                  </a:lnTo>
                  <a:lnTo>
                    <a:pt x="52062" y="110033"/>
                  </a:lnTo>
                  <a:lnTo>
                    <a:pt x="82381" y="104777"/>
                  </a:lnTo>
                  <a:lnTo>
                    <a:pt x="97807" y="102886"/>
                  </a:lnTo>
                  <a:lnTo>
                    <a:pt x="112985" y="101625"/>
                  </a:lnTo>
                  <a:lnTo>
                    <a:pt x="158023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539769" y="671705"/>
              <a:ext cx="44047" cy="220232"/>
            </a:xfrm>
            <a:custGeom>
              <a:avLst/>
              <a:gdLst/>
              <a:ahLst/>
              <a:cxnLst/>
              <a:rect l="0" t="0" r="0" b="0"/>
              <a:pathLst>
                <a:path w="44047" h="220232">
                  <a:moveTo>
                    <a:pt x="44046" y="0"/>
                  </a:moveTo>
                  <a:lnTo>
                    <a:pt x="38200" y="17537"/>
                  </a:lnTo>
                  <a:lnTo>
                    <a:pt x="35255" y="27597"/>
                  </a:lnTo>
                  <a:lnTo>
                    <a:pt x="28720" y="51825"/>
                  </a:lnTo>
                  <a:lnTo>
                    <a:pt x="26488" y="65138"/>
                  </a:lnTo>
                  <a:lnTo>
                    <a:pt x="24999" y="78907"/>
                  </a:lnTo>
                  <a:lnTo>
                    <a:pt x="24008" y="92980"/>
                  </a:lnTo>
                  <a:lnTo>
                    <a:pt x="22122" y="107256"/>
                  </a:lnTo>
                  <a:lnTo>
                    <a:pt x="19642" y="121668"/>
                  </a:lnTo>
                  <a:lnTo>
                    <a:pt x="16765" y="136170"/>
                  </a:lnTo>
                  <a:lnTo>
                    <a:pt x="14847" y="150732"/>
                  </a:lnTo>
                  <a:lnTo>
                    <a:pt x="13569" y="165333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Freeform 160"/>
          <p:cNvSpPr/>
          <p:nvPr/>
        </p:nvSpPr>
        <p:spPr>
          <a:xfrm>
            <a:off x="5286503" y="1653276"/>
            <a:ext cx="1024077" cy="20478"/>
          </a:xfrm>
          <a:custGeom>
            <a:avLst/>
            <a:gdLst/>
            <a:ahLst/>
            <a:cxnLst/>
            <a:rect l="0" t="0" r="0" b="0"/>
            <a:pathLst>
              <a:path w="1024077" h="20478">
                <a:moveTo>
                  <a:pt x="0" y="9469"/>
                </a:moveTo>
                <a:lnTo>
                  <a:pt x="148385" y="9469"/>
                </a:lnTo>
                <a:lnTo>
                  <a:pt x="167440" y="10693"/>
                </a:lnTo>
                <a:lnTo>
                  <a:pt x="186261" y="12732"/>
                </a:lnTo>
                <a:lnTo>
                  <a:pt x="204925" y="15315"/>
                </a:lnTo>
                <a:lnTo>
                  <a:pt x="224709" y="17037"/>
                </a:lnTo>
                <a:lnTo>
                  <a:pt x="245240" y="18185"/>
                </a:lnTo>
                <a:lnTo>
                  <a:pt x="287628" y="19460"/>
                </a:lnTo>
                <a:lnTo>
                  <a:pt x="418556" y="20391"/>
                </a:lnTo>
                <a:lnTo>
                  <a:pt x="585148" y="20477"/>
                </a:lnTo>
                <a:lnTo>
                  <a:pt x="606659" y="19255"/>
                </a:lnTo>
                <a:lnTo>
                  <a:pt x="628341" y="17216"/>
                </a:lnTo>
                <a:lnTo>
                  <a:pt x="650137" y="14634"/>
                </a:lnTo>
                <a:lnTo>
                  <a:pt x="672008" y="12912"/>
                </a:lnTo>
                <a:lnTo>
                  <a:pt x="693931" y="11765"/>
                </a:lnTo>
                <a:lnTo>
                  <a:pt x="736641" y="10489"/>
                </a:lnTo>
                <a:lnTo>
                  <a:pt x="832576" y="9604"/>
                </a:lnTo>
                <a:lnTo>
                  <a:pt x="851139" y="8335"/>
                </a:lnTo>
                <a:lnTo>
                  <a:pt x="869632" y="6266"/>
                </a:lnTo>
                <a:lnTo>
                  <a:pt x="888079" y="3663"/>
                </a:lnTo>
                <a:lnTo>
                  <a:pt x="907717" y="1928"/>
                </a:lnTo>
                <a:lnTo>
                  <a:pt x="928150" y="771"/>
                </a:lnTo>
                <a:lnTo>
                  <a:pt x="949114" y="0"/>
                </a:lnTo>
                <a:lnTo>
                  <a:pt x="966760" y="710"/>
                </a:lnTo>
                <a:lnTo>
                  <a:pt x="982194" y="2406"/>
                </a:lnTo>
                <a:lnTo>
                  <a:pt x="1024076" y="9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5407630" y="2048150"/>
            <a:ext cx="2741880" cy="253267"/>
            <a:chOff x="5407630" y="2048150"/>
            <a:chExt cx="2741880" cy="253267"/>
          </a:xfrm>
        </p:grpSpPr>
        <p:sp>
          <p:nvSpPr>
            <p:cNvPr id="162" name="Freeform 161"/>
            <p:cNvSpPr/>
            <p:nvPr/>
          </p:nvSpPr>
          <p:spPr>
            <a:xfrm>
              <a:off x="5407630" y="2074840"/>
              <a:ext cx="154163" cy="160507"/>
            </a:xfrm>
            <a:custGeom>
              <a:avLst/>
              <a:gdLst/>
              <a:ahLst/>
              <a:cxnLst/>
              <a:rect l="0" t="0" r="0" b="0"/>
              <a:pathLst>
                <a:path w="154163" h="160507">
                  <a:moveTo>
                    <a:pt x="0" y="6344"/>
                  </a:moveTo>
                  <a:lnTo>
                    <a:pt x="17537" y="499"/>
                  </a:lnTo>
                  <a:lnTo>
                    <a:pt x="26374" y="0"/>
                  </a:lnTo>
                  <a:lnTo>
                    <a:pt x="35935" y="892"/>
                  </a:lnTo>
                  <a:lnTo>
                    <a:pt x="45980" y="2709"/>
                  </a:lnTo>
                  <a:lnTo>
                    <a:pt x="56347" y="6368"/>
                  </a:lnTo>
                  <a:lnTo>
                    <a:pt x="66929" y="11254"/>
                  </a:lnTo>
                  <a:lnTo>
                    <a:pt x="77654" y="16959"/>
                  </a:lnTo>
                  <a:lnTo>
                    <a:pt x="86028" y="24432"/>
                  </a:lnTo>
                  <a:lnTo>
                    <a:pt x="92834" y="33085"/>
                  </a:lnTo>
                  <a:lnTo>
                    <a:pt x="98595" y="42524"/>
                  </a:lnTo>
                  <a:lnTo>
                    <a:pt x="101212" y="52487"/>
                  </a:lnTo>
                  <a:lnTo>
                    <a:pt x="101732" y="62800"/>
                  </a:lnTo>
                  <a:lnTo>
                    <a:pt x="100857" y="73346"/>
                  </a:lnTo>
                  <a:lnTo>
                    <a:pt x="97825" y="82823"/>
                  </a:lnTo>
                  <a:lnTo>
                    <a:pt x="93358" y="91588"/>
                  </a:lnTo>
                  <a:lnTo>
                    <a:pt x="87932" y="99879"/>
                  </a:lnTo>
                  <a:lnTo>
                    <a:pt x="80645" y="107853"/>
                  </a:lnTo>
                  <a:lnTo>
                    <a:pt x="72116" y="115616"/>
                  </a:lnTo>
                  <a:lnTo>
                    <a:pt x="62760" y="123239"/>
                  </a:lnTo>
                  <a:lnTo>
                    <a:pt x="52851" y="129544"/>
                  </a:lnTo>
                  <a:lnTo>
                    <a:pt x="42575" y="134971"/>
                  </a:lnTo>
                  <a:lnTo>
                    <a:pt x="32054" y="139812"/>
                  </a:lnTo>
                  <a:lnTo>
                    <a:pt x="29934" y="143040"/>
                  </a:lnTo>
                  <a:lnTo>
                    <a:pt x="33415" y="145191"/>
                  </a:lnTo>
                  <a:lnTo>
                    <a:pt x="40629" y="146626"/>
                  </a:lnTo>
                  <a:lnTo>
                    <a:pt x="50333" y="147582"/>
                  </a:lnTo>
                  <a:lnTo>
                    <a:pt x="61696" y="148220"/>
                  </a:lnTo>
                  <a:lnTo>
                    <a:pt x="87372" y="148928"/>
                  </a:lnTo>
                  <a:lnTo>
                    <a:pt x="101071" y="149117"/>
                  </a:lnTo>
                  <a:lnTo>
                    <a:pt x="154162" y="1605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627607" y="2074458"/>
              <a:ext cx="165429" cy="182912"/>
            </a:xfrm>
            <a:custGeom>
              <a:avLst/>
              <a:gdLst/>
              <a:ahLst/>
              <a:cxnLst/>
              <a:rect l="0" t="0" r="0" b="0"/>
              <a:pathLst>
                <a:path w="165429" h="182912">
                  <a:moveTo>
                    <a:pt x="132393" y="28750"/>
                  </a:moveTo>
                  <a:lnTo>
                    <a:pt x="126547" y="11213"/>
                  </a:lnTo>
                  <a:lnTo>
                    <a:pt x="119932" y="6047"/>
                  </a:lnTo>
                  <a:lnTo>
                    <a:pt x="110627" y="2603"/>
                  </a:lnTo>
                  <a:lnTo>
                    <a:pt x="99530" y="307"/>
                  </a:lnTo>
                  <a:lnTo>
                    <a:pt x="88461" y="0"/>
                  </a:lnTo>
                  <a:lnTo>
                    <a:pt x="77411" y="1018"/>
                  </a:lnTo>
                  <a:lnTo>
                    <a:pt x="66374" y="2921"/>
                  </a:lnTo>
                  <a:lnTo>
                    <a:pt x="55346" y="6637"/>
                  </a:lnTo>
                  <a:lnTo>
                    <a:pt x="44323" y="11561"/>
                  </a:lnTo>
                  <a:lnTo>
                    <a:pt x="33304" y="17290"/>
                  </a:lnTo>
                  <a:lnTo>
                    <a:pt x="23511" y="23557"/>
                  </a:lnTo>
                  <a:lnTo>
                    <a:pt x="14536" y="30182"/>
                  </a:lnTo>
                  <a:lnTo>
                    <a:pt x="6105" y="37046"/>
                  </a:lnTo>
                  <a:lnTo>
                    <a:pt x="1708" y="45292"/>
                  </a:lnTo>
                  <a:lnTo>
                    <a:pt x="0" y="54460"/>
                  </a:lnTo>
                  <a:lnTo>
                    <a:pt x="85" y="64242"/>
                  </a:lnTo>
                  <a:lnTo>
                    <a:pt x="6259" y="70764"/>
                  </a:lnTo>
                  <a:lnTo>
                    <a:pt x="16493" y="75112"/>
                  </a:lnTo>
                  <a:lnTo>
                    <a:pt x="29432" y="78010"/>
                  </a:lnTo>
                  <a:lnTo>
                    <a:pt x="41730" y="78719"/>
                  </a:lnTo>
                  <a:lnTo>
                    <a:pt x="53598" y="77968"/>
                  </a:lnTo>
                  <a:lnTo>
                    <a:pt x="65181" y="76244"/>
                  </a:lnTo>
                  <a:lnTo>
                    <a:pt x="75350" y="72648"/>
                  </a:lnTo>
                  <a:lnTo>
                    <a:pt x="84576" y="67803"/>
                  </a:lnTo>
                  <a:lnTo>
                    <a:pt x="93174" y="62126"/>
                  </a:lnTo>
                  <a:lnTo>
                    <a:pt x="101353" y="55895"/>
                  </a:lnTo>
                  <a:lnTo>
                    <a:pt x="109253" y="49293"/>
                  </a:lnTo>
                  <a:lnTo>
                    <a:pt x="116966" y="42446"/>
                  </a:lnTo>
                  <a:lnTo>
                    <a:pt x="123332" y="41551"/>
                  </a:lnTo>
                  <a:lnTo>
                    <a:pt x="128800" y="44625"/>
                  </a:lnTo>
                  <a:lnTo>
                    <a:pt x="133668" y="50345"/>
                  </a:lnTo>
                  <a:lnTo>
                    <a:pt x="138137" y="57828"/>
                  </a:lnTo>
                  <a:lnTo>
                    <a:pt x="142340" y="66488"/>
                  </a:lnTo>
                  <a:lnTo>
                    <a:pt x="146365" y="75932"/>
                  </a:lnTo>
                  <a:lnTo>
                    <a:pt x="150272" y="87121"/>
                  </a:lnTo>
                  <a:lnTo>
                    <a:pt x="154100" y="99475"/>
                  </a:lnTo>
                  <a:lnTo>
                    <a:pt x="157877" y="112605"/>
                  </a:lnTo>
                  <a:lnTo>
                    <a:pt x="160393" y="126253"/>
                  </a:lnTo>
                  <a:lnTo>
                    <a:pt x="162072" y="140245"/>
                  </a:lnTo>
                  <a:lnTo>
                    <a:pt x="165428" y="182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881127" y="22243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035289" y="2059161"/>
              <a:ext cx="1" cy="198209"/>
            </a:xfrm>
            <a:custGeom>
              <a:avLst/>
              <a:gdLst/>
              <a:ahLst/>
              <a:cxnLst/>
              <a:rect l="0" t="0" r="0" b="0"/>
              <a:pathLst>
                <a:path w="1" h="198209">
                  <a:moveTo>
                    <a:pt x="0" y="0"/>
                  </a:move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35923" y="2103208"/>
              <a:ext cx="141914" cy="176186"/>
            </a:xfrm>
            <a:custGeom>
              <a:avLst/>
              <a:gdLst/>
              <a:ahLst/>
              <a:cxnLst/>
              <a:rect l="0" t="0" r="0" b="0"/>
              <a:pathLst>
                <a:path w="141914" h="176186">
                  <a:moveTo>
                    <a:pt x="9482" y="0"/>
                  </a:moveTo>
                  <a:lnTo>
                    <a:pt x="3636" y="23382"/>
                  </a:lnTo>
                  <a:lnTo>
                    <a:pt x="1914" y="35164"/>
                  </a:lnTo>
                  <a:lnTo>
                    <a:pt x="766" y="47913"/>
                  </a:lnTo>
                  <a:lnTo>
                    <a:pt x="0" y="61306"/>
                  </a:lnTo>
                  <a:lnTo>
                    <a:pt x="714" y="75129"/>
                  </a:lnTo>
                  <a:lnTo>
                    <a:pt x="2413" y="89238"/>
                  </a:lnTo>
                  <a:lnTo>
                    <a:pt x="4770" y="103538"/>
                  </a:lnTo>
                  <a:lnTo>
                    <a:pt x="8787" y="116742"/>
                  </a:lnTo>
                  <a:lnTo>
                    <a:pt x="13913" y="129215"/>
                  </a:lnTo>
                  <a:lnTo>
                    <a:pt x="19777" y="141201"/>
                  </a:lnTo>
                  <a:lnTo>
                    <a:pt x="27357" y="151639"/>
                  </a:lnTo>
                  <a:lnTo>
                    <a:pt x="36081" y="161044"/>
                  </a:lnTo>
                  <a:lnTo>
                    <a:pt x="45567" y="169761"/>
                  </a:lnTo>
                  <a:lnTo>
                    <a:pt x="55562" y="174350"/>
                  </a:lnTo>
                  <a:lnTo>
                    <a:pt x="65895" y="176185"/>
                  </a:lnTo>
                  <a:lnTo>
                    <a:pt x="76455" y="176185"/>
                  </a:lnTo>
                  <a:lnTo>
                    <a:pt x="87165" y="174961"/>
                  </a:lnTo>
                  <a:lnTo>
                    <a:pt x="97976" y="172922"/>
                  </a:lnTo>
                  <a:lnTo>
                    <a:pt x="108853" y="170339"/>
                  </a:lnTo>
                  <a:lnTo>
                    <a:pt x="118552" y="166170"/>
                  </a:lnTo>
                  <a:lnTo>
                    <a:pt x="127466" y="160944"/>
                  </a:lnTo>
                  <a:lnTo>
                    <a:pt x="135855" y="155012"/>
                  </a:lnTo>
                  <a:lnTo>
                    <a:pt x="140224" y="147388"/>
                  </a:lnTo>
                  <a:lnTo>
                    <a:pt x="141913" y="138634"/>
                  </a:lnTo>
                  <a:lnTo>
                    <a:pt x="141815" y="129128"/>
                  </a:lnTo>
                  <a:lnTo>
                    <a:pt x="138080" y="121567"/>
                  </a:lnTo>
                  <a:lnTo>
                    <a:pt x="131919" y="115303"/>
                  </a:lnTo>
                  <a:lnTo>
                    <a:pt x="124142" y="109903"/>
                  </a:lnTo>
                  <a:lnTo>
                    <a:pt x="114062" y="107527"/>
                  </a:lnTo>
                  <a:lnTo>
                    <a:pt x="102448" y="107166"/>
                  </a:lnTo>
                  <a:lnTo>
                    <a:pt x="89812" y="108149"/>
                  </a:lnTo>
                  <a:lnTo>
                    <a:pt x="78941" y="111252"/>
                  </a:lnTo>
                  <a:lnTo>
                    <a:pt x="69246" y="115767"/>
                  </a:lnTo>
                  <a:lnTo>
                    <a:pt x="60336" y="121224"/>
                  </a:lnTo>
                  <a:lnTo>
                    <a:pt x="51949" y="127309"/>
                  </a:lnTo>
                  <a:lnTo>
                    <a:pt x="43911" y="133813"/>
                  </a:lnTo>
                  <a:lnTo>
                    <a:pt x="20493" y="154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618902" y="2114219"/>
              <a:ext cx="1" cy="187198"/>
            </a:xfrm>
            <a:custGeom>
              <a:avLst/>
              <a:gdLst/>
              <a:ahLst/>
              <a:cxnLst/>
              <a:rect l="0" t="0" r="0" b="0"/>
              <a:pathLst>
                <a:path w="1" h="187198">
                  <a:moveTo>
                    <a:pt x="0" y="0"/>
                  </a:move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552833" y="2229002"/>
              <a:ext cx="143151" cy="6345"/>
            </a:xfrm>
            <a:custGeom>
              <a:avLst/>
              <a:gdLst/>
              <a:ahLst/>
              <a:cxnLst/>
              <a:rect l="0" t="0" r="0" b="0"/>
              <a:pathLst>
                <a:path w="143151" h="6345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7" y="892"/>
                  </a:lnTo>
                  <a:lnTo>
                    <a:pt x="51825" y="2709"/>
                  </a:lnTo>
                  <a:lnTo>
                    <a:pt x="65138" y="3921"/>
                  </a:lnTo>
                  <a:lnTo>
                    <a:pt x="78907" y="4729"/>
                  </a:lnTo>
                  <a:lnTo>
                    <a:pt x="143150" y="6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828121" y="2107875"/>
              <a:ext cx="208901" cy="178127"/>
            </a:xfrm>
            <a:custGeom>
              <a:avLst/>
              <a:gdLst/>
              <a:ahLst/>
              <a:cxnLst/>
              <a:rect l="0" t="0" r="0" b="0"/>
              <a:pathLst>
                <a:path w="208901" h="178127">
                  <a:moveTo>
                    <a:pt x="0" y="6344"/>
                  </a:moveTo>
                  <a:lnTo>
                    <a:pt x="23383" y="499"/>
                  </a:lnTo>
                  <a:lnTo>
                    <a:pt x="36388" y="0"/>
                  </a:lnTo>
                  <a:lnTo>
                    <a:pt x="51176" y="891"/>
                  </a:lnTo>
                  <a:lnTo>
                    <a:pt x="67152" y="2709"/>
                  </a:lnTo>
                  <a:lnTo>
                    <a:pt x="82697" y="6368"/>
                  </a:lnTo>
                  <a:lnTo>
                    <a:pt x="97954" y="11254"/>
                  </a:lnTo>
                  <a:lnTo>
                    <a:pt x="113020" y="16959"/>
                  </a:lnTo>
                  <a:lnTo>
                    <a:pt x="124287" y="24432"/>
                  </a:lnTo>
                  <a:lnTo>
                    <a:pt x="133022" y="33085"/>
                  </a:lnTo>
                  <a:lnTo>
                    <a:pt x="140069" y="42524"/>
                  </a:lnTo>
                  <a:lnTo>
                    <a:pt x="139873" y="50040"/>
                  </a:lnTo>
                  <a:lnTo>
                    <a:pt x="134848" y="56274"/>
                  </a:lnTo>
                  <a:lnTo>
                    <a:pt x="126604" y="61654"/>
                  </a:lnTo>
                  <a:lnTo>
                    <a:pt x="117437" y="66464"/>
                  </a:lnTo>
                  <a:lnTo>
                    <a:pt x="107657" y="70894"/>
                  </a:lnTo>
                  <a:lnTo>
                    <a:pt x="97465" y="75071"/>
                  </a:lnTo>
                  <a:lnTo>
                    <a:pt x="94341" y="76632"/>
                  </a:lnTo>
                  <a:lnTo>
                    <a:pt x="95929" y="76450"/>
                  </a:lnTo>
                  <a:lnTo>
                    <a:pt x="100658" y="75104"/>
                  </a:lnTo>
                  <a:lnTo>
                    <a:pt x="108705" y="75431"/>
                  </a:lnTo>
                  <a:lnTo>
                    <a:pt x="118963" y="76872"/>
                  </a:lnTo>
                  <a:lnTo>
                    <a:pt x="130696" y="79056"/>
                  </a:lnTo>
                  <a:lnTo>
                    <a:pt x="156783" y="84746"/>
                  </a:lnTo>
                  <a:lnTo>
                    <a:pt x="170592" y="87976"/>
                  </a:lnTo>
                  <a:lnTo>
                    <a:pt x="182244" y="92577"/>
                  </a:lnTo>
                  <a:lnTo>
                    <a:pt x="192460" y="98091"/>
                  </a:lnTo>
                  <a:lnTo>
                    <a:pt x="201718" y="104214"/>
                  </a:lnTo>
                  <a:lnTo>
                    <a:pt x="206665" y="111966"/>
                  </a:lnTo>
                  <a:lnTo>
                    <a:pt x="208740" y="120805"/>
                  </a:lnTo>
                  <a:lnTo>
                    <a:pt x="208900" y="130368"/>
                  </a:lnTo>
                  <a:lnTo>
                    <a:pt x="205337" y="139191"/>
                  </a:lnTo>
                  <a:lnTo>
                    <a:pt x="199291" y="147519"/>
                  </a:lnTo>
                  <a:lnTo>
                    <a:pt x="191589" y="155519"/>
                  </a:lnTo>
                  <a:lnTo>
                    <a:pt x="182784" y="162075"/>
                  </a:lnTo>
                  <a:lnTo>
                    <a:pt x="173243" y="167670"/>
                  </a:lnTo>
                  <a:lnTo>
                    <a:pt x="163212" y="172623"/>
                  </a:lnTo>
                  <a:lnTo>
                    <a:pt x="150408" y="175925"/>
                  </a:lnTo>
                  <a:lnTo>
                    <a:pt x="135754" y="178126"/>
                  </a:lnTo>
                  <a:lnTo>
                    <a:pt x="66070" y="171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136445" y="2085852"/>
              <a:ext cx="159703" cy="177336"/>
            </a:xfrm>
            <a:custGeom>
              <a:avLst/>
              <a:gdLst/>
              <a:ahLst/>
              <a:cxnLst/>
              <a:rect l="0" t="0" r="0" b="0"/>
              <a:pathLst>
                <a:path w="159703" h="177336">
                  <a:moveTo>
                    <a:pt x="0" y="6344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61307" y="2709"/>
                  </a:lnTo>
                  <a:lnTo>
                    <a:pt x="73906" y="5144"/>
                  </a:lnTo>
                  <a:lnTo>
                    <a:pt x="85976" y="7991"/>
                  </a:lnTo>
                  <a:lnTo>
                    <a:pt x="97694" y="11113"/>
                  </a:lnTo>
                  <a:lnTo>
                    <a:pt x="104282" y="16864"/>
                  </a:lnTo>
                  <a:lnTo>
                    <a:pt x="107450" y="24369"/>
                  </a:lnTo>
                  <a:lnTo>
                    <a:pt x="108338" y="33043"/>
                  </a:lnTo>
                  <a:lnTo>
                    <a:pt x="104037" y="41272"/>
                  </a:lnTo>
                  <a:lnTo>
                    <a:pt x="96275" y="49206"/>
                  </a:lnTo>
                  <a:lnTo>
                    <a:pt x="86207" y="56942"/>
                  </a:lnTo>
                  <a:lnTo>
                    <a:pt x="74600" y="63322"/>
                  </a:lnTo>
                  <a:lnTo>
                    <a:pt x="61969" y="68800"/>
                  </a:lnTo>
                  <a:lnTo>
                    <a:pt x="48654" y="73675"/>
                  </a:lnTo>
                  <a:lnTo>
                    <a:pt x="43447" y="75701"/>
                  </a:lnTo>
                  <a:lnTo>
                    <a:pt x="43647" y="75829"/>
                  </a:lnTo>
                  <a:lnTo>
                    <a:pt x="47451" y="74690"/>
                  </a:lnTo>
                  <a:lnTo>
                    <a:pt x="54881" y="75155"/>
                  </a:lnTo>
                  <a:lnTo>
                    <a:pt x="64728" y="76688"/>
                  </a:lnTo>
                  <a:lnTo>
                    <a:pt x="76187" y="78934"/>
                  </a:lnTo>
                  <a:lnTo>
                    <a:pt x="101969" y="84692"/>
                  </a:lnTo>
                  <a:lnTo>
                    <a:pt x="115696" y="87940"/>
                  </a:lnTo>
                  <a:lnTo>
                    <a:pt x="127295" y="92552"/>
                  </a:lnTo>
                  <a:lnTo>
                    <a:pt x="137474" y="98074"/>
                  </a:lnTo>
                  <a:lnTo>
                    <a:pt x="146708" y="104203"/>
                  </a:lnTo>
                  <a:lnTo>
                    <a:pt x="152863" y="113182"/>
                  </a:lnTo>
                  <a:lnTo>
                    <a:pt x="156967" y="124063"/>
                  </a:lnTo>
                  <a:lnTo>
                    <a:pt x="159702" y="136211"/>
                  </a:lnTo>
                  <a:lnTo>
                    <a:pt x="156632" y="146756"/>
                  </a:lnTo>
                  <a:lnTo>
                    <a:pt x="149691" y="156233"/>
                  </a:lnTo>
                  <a:lnTo>
                    <a:pt x="140170" y="164998"/>
                  </a:lnTo>
                  <a:lnTo>
                    <a:pt x="127705" y="170842"/>
                  </a:lnTo>
                  <a:lnTo>
                    <a:pt x="113278" y="174738"/>
                  </a:lnTo>
                  <a:lnTo>
                    <a:pt x="97542" y="177335"/>
                  </a:lnTo>
                  <a:lnTo>
                    <a:pt x="83380" y="176619"/>
                  </a:lnTo>
                  <a:lnTo>
                    <a:pt x="70269" y="173695"/>
                  </a:lnTo>
                  <a:lnTo>
                    <a:pt x="33035" y="1605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400723" y="22353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505515" y="2048150"/>
              <a:ext cx="116079" cy="198209"/>
            </a:xfrm>
            <a:custGeom>
              <a:avLst/>
              <a:gdLst/>
              <a:ahLst/>
              <a:cxnLst/>
              <a:rect l="0" t="0" r="0" b="0"/>
              <a:pathLst>
                <a:path w="116079" h="198209">
                  <a:moveTo>
                    <a:pt x="16335" y="0"/>
                  </a:moveTo>
                  <a:lnTo>
                    <a:pt x="10489" y="17537"/>
                  </a:lnTo>
                  <a:lnTo>
                    <a:pt x="7544" y="27597"/>
                  </a:lnTo>
                  <a:lnTo>
                    <a:pt x="1008" y="51825"/>
                  </a:lnTo>
                  <a:lnTo>
                    <a:pt x="0" y="65138"/>
                  </a:lnTo>
                  <a:lnTo>
                    <a:pt x="551" y="78907"/>
                  </a:lnTo>
                  <a:lnTo>
                    <a:pt x="2142" y="92980"/>
                  </a:lnTo>
                  <a:lnTo>
                    <a:pt x="4426" y="106033"/>
                  </a:lnTo>
                  <a:lnTo>
                    <a:pt x="7172" y="118405"/>
                  </a:lnTo>
                  <a:lnTo>
                    <a:pt x="10226" y="130324"/>
                  </a:lnTo>
                  <a:lnTo>
                    <a:pt x="14709" y="140717"/>
                  </a:lnTo>
                  <a:lnTo>
                    <a:pt x="20145" y="150093"/>
                  </a:lnTo>
                  <a:lnTo>
                    <a:pt x="26216" y="158790"/>
                  </a:lnTo>
                  <a:lnTo>
                    <a:pt x="35158" y="163365"/>
                  </a:lnTo>
                  <a:lnTo>
                    <a:pt x="46013" y="165191"/>
                  </a:lnTo>
                  <a:lnTo>
                    <a:pt x="58143" y="165185"/>
                  </a:lnTo>
                  <a:lnTo>
                    <a:pt x="69900" y="163958"/>
                  </a:lnTo>
                  <a:lnTo>
                    <a:pt x="81410" y="161916"/>
                  </a:lnTo>
                  <a:lnTo>
                    <a:pt x="92752" y="159331"/>
                  </a:lnTo>
                  <a:lnTo>
                    <a:pt x="101538" y="153937"/>
                  </a:lnTo>
                  <a:lnTo>
                    <a:pt x="108619" y="146671"/>
                  </a:lnTo>
                  <a:lnTo>
                    <a:pt x="114563" y="138156"/>
                  </a:lnTo>
                  <a:lnTo>
                    <a:pt x="116078" y="130033"/>
                  </a:lnTo>
                  <a:lnTo>
                    <a:pt x="114642" y="122170"/>
                  </a:lnTo>
                  <a:lnTo>
                    <a:pt x="111237" y="114481"/>
                  </a:lnTo>
                  <a:lnTo>
                    <a:pt x="105297" y="111803"/>
                  </a:lnTo>
                  <a:lnTo>
                    <a:pt x="97665" y="112464"/>
                  </a:lnTo>
                  <a:lnTo>
                    <a:pt x="88908" y="115351"/>
                  </a:lnTo>
                  <a:lnTo>
                    <a:pt x="80622" y="122171"/>
                  </a:lnTo>
                  <a:lnTo>
                    <a:pt x="72652" y="131611"/>
                  </a:lnTo>
                  <a:lnTo>
                    <a:pt x="4937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664344" y="2059161"/>
              <a:ext cx="220888" cy="99105"/>
            </a:xfrm>
            <a:custGeom>
              <a:avLst/>
              <a:gdLst/>
              <a:ahLst/>
              <a:cxnLst/>
              <a:rect l="0" t="0" r="0" b="0"/>
              <a:pathLst>
                <a:path w="220888" h="99105">
                  <a:moveTo>
                    <a:pt x="22679" y="0"/>
                  </a:moveTo>
                  <a:lnTo>
                    <a:pt x="16833" y="23383"/>
                  </a:lnTo>
                  <a:lnTo>
                    <a:pt x="12664" y="32718"/>
                  </a:lnTo>
                  <a:lnTo>
                    <a:pt x="7438" y="41388"/>
                  </a:lnTo>
                  <a:lnTo>
                    <a:pt x="1507" y="49615"/>
                  </a:lnTo>
                  <a:lnTo>
                    <a:pt x="0" y="57547"/>
                  </a:lnTo>
                  <a:lnTo>
                    <a:pt x="1442" y="65282"/>
                  </a:lnTo>
                  <a:lnTo>
                    <a:pt x="4850" y="72886"/>
                  </a:lnTo>
                  <a:lnTo>
                    <a:pt x="13240" y="77955"/>
                  </a:lnTo>
                  <a:lnTo>
                    <a:pt x="24950" y="81334"/>
                  </a:lnTo>
                  <a:lnTo>
                    <a:pt x="38876" y="83587"/>
                  </a:lnTo>
                  <a:lnTo>
                    <a:pt x="53053" y="85089"/>
                  </a:lnTo>
                  <a:lnTo>
                    <a:pt x="67398" y="86090"/>
                  </a:lnTo>
                  <a:lnTo>
                    <a:pt x="81856" y="86758"/>
                  </a:lnTo>
                  <a:lnTo>
                    <a:pt x="96389" y="88426"/>
                  </a:lnTo>
                  <a:lnTo>
                    <a:pt x="110971" y="90762"/>
                  </a:lnTo>
                  <a:lnTo>
                    <a:pt x="125586" y="93543"/>
                  </a:lnTo>
                  <a:lnTo>
                    <a:pt x="140224" y="95397"/>
                  </a:lnTo>
                  <a:lnTo>
                    <a:pt x="154877" y="96633"/>
                  </a:lnTo>
                  <a:lnTo>
                    <a:pt x="220887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801807" y="2048150"/>
              <a:ext cx="9128" cy="209220"/>
            </a:xfrm>
            <a:custGeom>
              <a:avLst/>
              <a:gdLst/>
              <a:ahLst/>
              <a:cxnLst/>
              <a:rect l="0" t="0" r="0" b="0"/>
              <a:pathLst>
                <a:path w="9128" h="209220">
                  <a:moveTo>
                    <a:pt x="6344" y="0"/>
                  </a:moveTo>
                  <a:lnTo>
                    <a:pt x="498" y="23382"/>
                  </a:lnTo>
                  <a:lnTo>
                    <a:pt x="0" y="35164"/>
                  </a:lnTo>
                  <a:lnTo>
                    <a:pt x="891" y="47913"/>
                  </a:lnTo>
                  <a:lnTo>
                    <a:pt x="2708" y="61306"/>
                  </a:lnTo>
                  <a:lnTo>
                    <a:pt x="3920" y="75129"/>
                  </a:lnTo>
                  <a:lnTo>
                    <a:pt x="4728" y="89238"/>
                  </a:lnTo>
                  <a:lnTo>
                    <a:pt x="5266" y="103538"/>
                  </a:lnTo>
                  <a:lnTo>
                    <a:pt x="6849" y="119189"/>
                  </a:lnTo>
                  <a:lnTo>
                    <a:pt x="9127" y="135741"/>
                  </a:lnTo>
                  <a:lnTo>
                    <a:pt x="6344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962313" y="2147254"/>
              <a:ext cx="176185" cy="11012"/>
            </a:xfrm>
            <a:custGeom>
              <a:avLst/>
              <a:gdLst/>
              <a:ahLst/>
              <a:cxnLst/>
              <a:rect l="0" t="0" r="0" b="0"/>
              <a:pathLst>
                <a:path w="176185" h="11012">
                  <a:moveTo>
                    <a:pt x="0" y="0"/>
                  </a:moveTo>
                  <a:lnTo>
                    <a:pt x="114097" y="0"/>
                  </a:lnTo>
                  <a:lnTo>
                    <a:pt x="127452" y="1223"/>
                  </a:lnTo>
                  <a:lnTo>
                    <a:pt x="140025" y="3263"/>
                  </a:lnTo>
                  <a:lnTo>
                    <a:pt x="17618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039393" y="2213323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8354867" y="2015115"/>
            <a:ext cx="950857" cy="363383"/>
            <a:chOff x="8354867" y="2015115"/>
            <a:chExt cx="950857" cy="363383"/>
          </a:xfrm>
        </p:grpSpPr>
        <p:sp>
          <p:nvSpPr>
            <p:cNvPr id="178" name="Freeform 177"/>
            <p:cNvSpPr/>
            <p:nvPr/>
          </p:nvSpPr>
          <p:spPr>
            <a:xfrm>
              <a:off x="8354867" y="2015115"/>
              <a:ext cx="150938" cy="246554"/>
            </a:xfrm>
            <a:custGeom>
              <a:avLst/>
              <a:gdLst/>
              <a:ahLst/>
              <a:cxnLst/>
              <a:rect l="0" t="0" r="0" b="0"/>
              <a:pathLst>
                <a:path w="150938" h="246554">
                  <a:moveTo>
                    <a:pt x="25885" y="0"/>
                  </a:moveTo>
                  <a:lnTo>
                    <a:pt x="20039" y="29228"/>
                  </a:lnTo>
                  <a:lnTo>
                    <a:pt x="13906" y="56629"/>
                  </a:lnTo>
                  <a:lnTo>
                    <a:pt x="10558" y="70787"/>
                  </a:lnTo>
                  <a:lnTo>
                    <a:pt x="7103" y="83897"/>
                  </a:lnTo>
                  <a:lnTo>
                    <a:pt x="0" y="108251"/>
                  </a:lnTo>
                  <a:lnTo>
                    <a:pt x="2511" y="116214"/>
                  </a:lnTo>
                  <a:lnTo>
                    <a:pt x="9079" y="121522"/>
                  </a:lnTo>
                  <a:lnTo>
                    <a:pt x="18351" y="125061"/>
                  </a:lnTo>
                  <a:lnTo>
                    <a:pt x="29427" y="127420"/>
                  </a:lnTo>
                  <a:lnTo>
                    <a:pt x="41704" y="128993"/>
                  </a:lnTo>
                  <a:lnTo>
                    <a:pt x="54784" y="130042"/>
                  </a:lnTo>
                  <a:lnTo>
                    <a:pt x="68397" y="131964"/>
                  </a:lnTo>
                  <a:lnTo>
                    <a:pt x="82367" y="134470"/>
                  </a:lnTo>
                  <a:lnTo>
                    <a:pt x="96574" y="137363"/>
                  </a:lnTo>
                  <a:lnTo>
                    <a:pt x="109716" y="141739"/>
                  </a:lnTo>
                  <a:lnTo>
                    <a:pt x="122148" y="147104"/>
                  </a:lnTo>
                  <a:lnTo>
                    <a:pt x="134107" y="153127"/>
                  </a:lnTo>
                  <a:lnTo>
                    <a:pt x="142079" y="162036"/>
                  </a:lnTo>
                  <a:lnTo>
                    <a:pt x="147394" y="172870"/>
                  </a:lnTo>
                  <a:lnTo>
                    <a:pt x="150937" y="184987"/>
                  </a:lnTo>
                  <a:lnTo>
                    <a:pt x="150852" y="195511"/>
                  </a:lnTo>
                  <a:lnTo>
                    <a:pt x="148349" y="204975"/>
                  </a:lnTo>
                  <a:lnTo>
                    <a:pt x="144232" y="213731"/>
                  </a:lnTo>
                  <a:lnTo>
                    <a:pt x="137818" y="220792"/>
                  </a:lnTo>
                  <a:lnTo>
                    <a:pt x="129871" y="226722"/>
                  </a:lnTo>
                  <a:lnTo>
                    <a:pt x="120903" y="231900"/>
                  </a:lnTo>
                  <a:lnTo>
                    <a:pt x="110030" y="236575"/>
                  </a:lnTo>
                  <a:lnTo>
                    <a:pt x="97887" y="240915"/>
                  </a:lnTo>
                  <a:lnTo>
                    <a:pt x="84898" y="245032"/>
                  </a:lnTo>
                  <a:lnTo>
                    <a:pt x="71345" y="246553"/>
                  </a:lnTo>
                  <a:lnTo>
                    <a:pt x="57415" y="246344"/>
                  </a:lnTo>
                  <a:lnTo>
                    <a:pt x="3862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391763" y="2015115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589971" y="2075861"/>
              <a:ext cx="133673" cy="174894"/>
            </a:xfrm>
            <a:custGeom>
              <a:avLst/>
              <a:gdLst/>
              <a:ahLst/>
              <a:cxnLst/>
              <a:rect l="0" t="0" r="0" b="0"/>
              <a:pathLst>
                <a:path w="133673" h="174894">
                  <a:moveTo>
                    <a:pt x="0" y="16335"/>
                  </a:moveTo>
                  <a:lnTo>
                    <a:pt x="17537" y="10489"/>
                  </a:lnTo>
                  <a:lnTo>
                    <a:pt x="27598" y="7544"/>
                  </a:lnTo>
                  <a:lnTo>
                    <a:pt x="51826" y="1008"/>
                  </a:lnTo>
                  <a:lnTo>
                    <a:pt x="63915" y="0"/>
                  </a:lnTo>
                  <a:lnTo>
                    <a:pt x="75645" y="551"/>
                  </a:lnTo>
                  <a:lnTo>
                    <a:pt x="87135" y="2142"/>
                  </a:lnTo>
                  <a:lnTo>
                    <a:pt x="97242" y="5649"/>
                  </a:lnTo>
                  <a:lnTo>
                    <a:pt x="106428" y="10435"/>
                  </a:lnTo>
                  <a:lnTo>
                    <a:pt x="114998" y="16072"/>
                  </a:lnTo>
                  <a:lnTo>
                    <a:pt x="118264" y="22277"/>
                  </a:lnTo>
                  <a:lnTo>
                    <a:pt x="117995" y="28861"/>
                  </a:lnTo>
                  <a:lnTo>
                    <a:pt x="115369" y="35697"/>
                  </a:lnTo>
                  <a:lnTo>
                    <a:pt x="109948" y="41478"/>
                  </a:lnTo>
                  <a:lnTo>
                    <a:pt x="102663" y="46556"/>
                  </a:lnTo>
                  <a:lnTo>
                    <a:pt x="94136" y="51164"/>
                  </a:lnTo>
                  <a:lnTo>
                    <a:pt x="84780" y="55460"/>
                  </a:lnTo>
                  <a:lnTo>
                    <a:pt x="74873" y="59548"/>
                  </a:lnTo>
                  <a:lnTo>
                    <a:pt x="64597" y="63496"/>
                  </a:lnTo>
                  <a:lnTo>
                    <a:pt x="43392" y="71146"/>
                  </a:lnTo>
                  <a:lnTo>
                    <a:pt x="32599" y="74899"/>
                  </a:lnTo>
                  <a:lnTo>
                    <a:pt x="31521" y="77401"/>
                  </a:lnTo>
                  <a:lnTo>
                    <a:pt x="36920" y="79068"/>
                  </a:lnTo>
                  <a:lnTo>
                    <a:pt x="46636" y="80180"/>
                  </a:lnTo>
                  <a:lnTo>
                    <a:pt x="58008" y="80922"/>
                  </a:lnTo>
                  <a:lnTo>
                    <a:pt x="70484" y="81416"/>
                  </a:lnTo>
                  <a:lnTo>
                    <a:pt x="83694" y="81745"/>
                  </a:lnTo>
                  <a:lnTo>
                    <a:pt x="94949" y="84412"/>
                  </a:lnTo>
                  <a:lnTo>
                    <a:pt x="104899" y="88637"/>
                  </a:lnTo>
                  <a:lnTo>
                    <a:pt x="113979" y="93900"/>
                  </a:lnTo>
                  <a:lnTo>
                    <a:pt x="121256" y="101080"/>
                  </a:lnTo>
                  <a:lnTo>
                    <a:pt x="127330" y="109537"/>
                  </a:lnTo>
                  <a:lnTo>
                    <a:pt x="132604" y="118845"/>
                  </a:lnTo>
                  <a:lnTo>
                    <a:pt x="133672" y="127498"/>
                  </a:lnTo>
                  <a:lnTo>
                    <a:pt x="131937" y="135713"/>
                  </a:lnTo>
                  <a:lnTo>
                    <a:pt x="128334" y="143637"/>
                  </a:lnTo>
                  <a:lnTo>
                    <a:pt x="122261" y="150144"/>
                  </a:lnTo>
                  <a:lnTo>
                    <a:pt x="114542" y="155705"/>
                  </a:lnTo>
                  <a:lnTo>
                    <a:pt x="105726" y="160635"/>
                  </a:lnTo>
                  <a:lnTo>
                    <a:pt x="96177" y="165146"/>
                  </a:lnTo>
                  <a:lnTo>
                    <a:pt x="86142" y="169377"/>
                  </a:lnTo>
                  <a:lnTo>
                    <a:pt x="75781" y="173421"/>
                  </a:lnTo>
                  <a:lnTo>
                    <a:pt x="63979" y="174893"/>
                  </a:lnTo>
                  <a:lnTo>
                    <a:pt x="51217" y="174651"/>
                  </a:lnTo>
                  <a:lnTo>
                    <a:pt x="0" y="170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832226" y="2235346"/>
              <a:ext cx="11012" cy="33036"/>
            </a:xfrm>
            <a:custGeom>
              <a:avLst/>
              <a:gdLst/>
              <a:ahLst/>
              <a:cxnLst/>
              <a:rect l="0" t="0" r="0" b="0"/>
              <a:pathLst>
                <a:path w="11012" h="33036">
                  <a:moveTo>
                    <a:pt x="11011" y="0"/>
                  </a:move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931330" y="2084076"/>
              <a:ext cx="143151" cy="218334"/>
            </a:xfrm>
            <a:custGeom>
              <a:avLst/>
              <a:gdLst/>
              <a:ahLst/>
              <a:cxnLst/>
              <a:rect l="0" t="0" r="0" b="0"/>
              <a:pathLst>
                <a:path w="143151" h="218334">
                  <a:moveTo>
                    <a:pt x="0" y="41155"/>
                  </a:moveTo>
                  <a:lnTo>
                    <a:pt x="5845" y="23618"/>
                  </a:lnTo>
                  <a:lnTo>
                    <a:pt x="11238" y="17228"/>
                  </a:lnTo>
                  <a:lnTo>
                    <a:pt x="18503" y="11745"/>
                  </a:lnTo>
                  <a:lnTo>
                    <a:pt x="27017" y="6866"/>
                  </a:lnTo>
                  <a:lnTo>
                    <a:pt x="37588" y="3614"/>
                  </a:lnTo>
                  <a:lnTo>
                    <a:pt x="49528" y="1445"/>
                  </a:lnTo>
                  <a:lnTo>
                    <a:pt x="62383" y="0"/>
                  </a:lnTo>
                  <a:lnTo>
                    <a:pt x="74624" y="1483"/>
                  </a:lnTo>
                  <a:lnTo>
                    <a:pt x="86454" y="4919"/>
                  </a:lnTo>
                  <a:lnTo>
                    <a:pt x="98012" y="9656"/>
                  </a:lnTo>
                  <a:lnTo>
                    <a:pt x="106940" y="16485"/>
                  </a:lnTo>
                  <a:lnTo>
                    <a:pt x="114117" y="24709"/>
                  </a:lnTo>
                  <a:lnTo>
                    <a:pt x="120124" y="33861"/>
                  </a:lnTo>
                  <a:lnTo>
                    <a:pt x="122905" y="44857"/>
                  </a:lnTo>
                  <a:lnTo>
                    <a:pt x="123536" y="57081"/>
                  </a:lnTo>
                  <a:lnTo>
                    <a:pt x="122733" y="70125"/>
                  </a:lnTo>
                  <a:lnTo>
                    <a:pt x="119750" y="82491"/>
                  </a:lnTo>
                  <a:lnTo>
                    <a:pt x="115315" y="94406"/>
                  </a:lnTo>
                  <a:lnTo>
                    <a:pt x="109911" y="106020"/>
                  </a:lnTo>
                  <a:lnTo>
                    <a:pt x="103861" y="116209"/>
                  </a:lnTo>
                  <a:lnTo>
                    <a:pt x="97381" y="125449"/>
                  </a:lnTo>
                  <a:lnTo>
                    <a:pt x="90615" y="134057"/>
                  </a:lnTo>
                  <a:lnTo>
                    <a:pt x="81209" y="143465"/>
                  </a:lnTo>
                  <a:lnTo>
                    <a:pt x="70046" y="153408"/>
                  </a:lnTo>
                  <a:lnTo>
                    <a:pt x="57708" y="163707"/>
                  </a:lnTo>
                  <a:lnTo>
                    <a:pt x="47037" y="173020"/>
                  </a:lnTo>
                  <a:lnTo>
                    <a:pt x="37476" y="181676"/>
                  </a:lnTo>
                  <a:lnTo>
                    <a:pt x="20326" y="197819"/>
                  </a:lnTo>
                  <a:lnTo>
                    <a:pt x="4548" y="213150"/>
                  </a:lnTo>
                  <a:lnTo>
                    <a:pt x="3032" y="216994"/>
                  </a:lnTo>
                  <a:lnTo>
                    <a:pt x="5691" y="218333"/>
                  </a:lnTo>
                  <a:lnTo>
                    <a:pt x="11135" y="218002"/>
                  </a:lnTo>
                  <a:lnTo>
                    <a:pt x="20882" y="216557"/>
                  </a:lnTo>
                  <a:lnTo>
                    <a:pt x="48025" y="211690"/>
                  </a:lnTo>
                  <a:lnTo>
                    <a:pt x="62604" y="209903"/>
                  </a:lnTo>
                  <a:lnTo>
                    <a:pt x="77218" y="208711"/>
                  </a:lnTo>
                  <a:lnTo>
                    <a:pt x="143150" y="217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101103" y="2044662"/>
              <a:ext cx="204621" cy="333836"/>
            </a:xfrm>
            <a:custGeom>
              <a:avLst/>
              <a:gdLst/>
              <a:ahLst/>
              <a:cxnLst/>
              <a:rect l="0" t="0" r="0" b="0"/>
              <a:pathLst>
                <a:path w="204621" h="333836">
                  <a:moveTo>
                    <a:pt x="204620" y="58546"/>
                  </a:moveTo>
                  <a:lnTo>
                    <a:pt x="192928" y="41009"/>
                  </a:lnTo>
                  <a:lnTo>
                    <a:pt x="184590" y="33396"/>
                  </a:lnTo>
                  <a:lnTo>
                    <a:pt x="174138" y="25874"/>
                  </a:lnTo>
                  <a:lnTo>
                    <a:pt x="162275" y="18412"/>
                  </a:lnTo>
                  <a:lnTo>
                    <a:pt x="149473" y="12214"/>
                  </a:lnTo>
                  <a:lnTo>
                    <a:pt x="136044" y="6858"/>
                  </a:lnTo>
                  <a:lnTo>
                    <a:pt x="122198" y="2064"/>
                  </a:lnTo>
                  <a:lnTo>
                    <a:pt x="106849" y="92"/>
                  </a:lnTo>
                  <a:lnTo>
                    <a:pt x="90499" y="0"/>
                  </a:lnTo>
                  <a:lnTo>
                    <a:pt x="73481" y="1163"/>
                  </a:lnTo>
                  <a:lnTo>
                    <a:pt x="58466" y="3161"/>
                  </a:lnTo>
                  <a:lnTo>
                    <a:pt x="44785" y="5717"/>
                  </a:lnTo>
                  <a:lnTo>
                    <a:pt x="31994" y="8645"/>
                  </a:lnTo>
                  <a:lnTo>
                    <a:pt x="21020" y="14267"/>
                  </a:lnTo>
                  <a:lnTo>
                    <a:pt x="11256" y="21685"/>
                  </a:lnTo>
                  <a:lnTo>
                    <a:pt x="2301" y="30302"/>
                  </a:lnTo>
                  <a:lnTo>
                    <a:pt x="0" y="37269"/>
                  </a:lnTo>
                  <a:lnTo>
                    <a:pt x="2138" y="43138"/>
                  </a:lnTo>
                  <a:lnTo>
                    <a:pt x="7233" y="48274"/>
                  </a:lnTo>
                  <a:lnTo>
                    <a:pt x="16747" y="51698"/>
                  </a:lnTo>
                  <a:lnTo>
                    <a:pt x="29207" y="53980"/>
                  </a:lnTo>
                  <a:lnTo>
                    <a:pt x="43632" y="55502"/>
                  </a:lnTo>
                  <a:lnTo>
                    <a:pt x="56919" y="55293"/>
                  </a:lnTo>
                  <a:lnTo>
                    <a:pt x="69447" y="53930"/>
                  </a:lnTo>
                  <a:lnTo>
                    <a:pt x="81470" y="51798"/>
                  </a:lnTo>
                  <a:lnTo>
                    <a:pt x="93156" y="49153"/>
                  </a:lnTo>
                  <a:lnTo>
                    <a:pt x="104617" y="46166"/>
                  </a:lnTo>
                  <a:lnTo>
                    <a:pt x="115928" y="42952"/>
                  </a:lnTo>
                  <a:lnTo>
                    <a:pt x="124692" y="44479"/>
                  </a:lnTo>
                  <a:lnTo>
                    <a:pt x="131759" y="49168"/>
                  </a:lnTo>
                  <a:lnTo>
                    <a:pt x="137693" y="55965"/>
                  </a:lnTo>
                  <a:lnTo>
                    <a:pt x="141649" y="65389"/>
                  </a:lnTo>
                  <a:lnTo>
                    <a:pt x="144287" y="76567"/>
                  </a:lnTo>
                  <a:lnTo>
                    <a:pt x="146045" y="88912"/>
                  </a:lnTo>
                  <a:lnTo>
                    <a:pt x="147218" y="102037"/>
                  </a:lnTo>
                  <a:lnTo>
                    <a:pt x="147999" y="115680"/>
                  </a:lnTo>
                  <a:lnTo>
                    <a:pt x="148520" y="129670"/>
                  </a:lnTo>
                  <a:lnTo>
                    <a:pt x="149254" y="178588"/>
                  </a:lnTo>
                  <a:lnTo>
                    <a:pt x="149562" y="333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6482044" y="2488612"/>
            <a:ext cx="2218044" cy="297313"/>
            <a:chOff x="6482044" y="2488612"/>
            <a:chExt cx="2218044" cy="297313"/>
          </a:xfrm>
        </p:grpSpPr>
        <p:sp>
          <p:nvSpPr>
            <p:cNvPr id="185" name="Freeform 184"/>
            <p:cNvSpPr/>
            <p:nvPr/>
          </p:nvSpPr>
          <p:spPr>
            <a:xfrm>
              <a:off x="6482044" y="2488612"/>
              <a:ext cx="169499" cy="286302"/>
            </a:xfrm>
            <a:custGeom>
              <a:avLst/>
              <a:gdLst/>
              <a:ahLst/>
              <a:cxnLst/>
              <a:rect l="0" t="0" r="0" b="0"/>
              <a:pathLst>
                <a:path w="169499" h="286302">
                  <a:moveTo>
                    <a:pt x="37754" y="0"/>
                  </a:moveTo>
                  <a:lnTo>
                    <a:pt x="26062" y="23383"/>
                  </a:lnTo>
                  <a:lnTo>
                    <a:pt x="21395" y="35165"/>
                  </a:lnTo>
                  <a:lnTo>
                    <a:pt x="17060" y="47913"/>
                  </a:lnTo>
                  <a:lnTo>
                    <a:pt x="12946" y="61306"/>
                  </a:lnTo>
                  <a:lnTo>
                    <a:pt x="8980" y="77576"/>
                  </a:lnTo>
                  <a:lnTo>
                    <a:pt x="5113" y="95764"/>
                  </a:lnTo>
                  <a:lnTo>
                    <a:pt x="1311" y="115230"/>
                  </a:lnTo>
                  <a:lnTo>
                    <a:pt x="0" y="135548"/>
                  </a:lnTo>
                  <a:lnTo>
                    <a:pt x="350" y="156435"/>
                  </a:lnTo>
                  <a:lnTo>
                    <a:pt x="1806" y="177701"/>
                  </a:lnTo>
                  <a:lnTo>
                    <a:pt x="4001" y="195548"/>
                  </a:lnTo>
                  <a:lnTo>
                    <a:pt x="6687" y="211117"/>
                  </a:lnTo>
                  <a:lnTo>
                    <a:pt x="9702" y="225167"/>
                  </a:lnTo>
                  <a:lnTo>
                    <a:pt x="14159" y="236980"/>
                  </a:lnTo>
                  <a:lnTo>
                    <a:pt x="19577" y="247303"/>
                  </a:lnTo>
                  <a:lnTo>
                    <a:pt x="25636" y="256632"/>
                  </a:lnTo>
                  <a:lnTo>
                    <a:pt x="33346" y="264075"/>
                  </a:lnTo>
                  <a:lnTo>
                    <a:pt x="42156" y="270260"/>
                  </a:lnTo>
                  <a:lnTo>
                    <a:pt x="51700" y="275607"/>
                  </a:lnTo>
                  <a:lnTo>
                    <a:pt x="62958" y="279171"/>
                  </a:lnTo>
                  <a:lnTo>
                    <a:pt x="75356" y="281548"/>
                  </a:lnTo>
                  <a:lnTo>
                    <a:pt x="88516" y="283132"/>
                  </a:lnTo>
                  <a:lnTo>
                    <a:pt x="102183" y="281741"/>
                  </a:lnTo>
                  <a:lnTo>
                    <a:pt x="116188" y="278367"/>
                  </a:lnTo>
                  <a:lnTo>
                    <a:pt x="130419" y="273671"/>
                  </a:lnTo>
                  <a:lnTo>
                    <a:pt x="142353" y="268093"/>
                  </a:lnTo>
                  <a:lnTo>
                    <a:pt x="152757" y="261927"/>
                  </a:lnTo>
                  <a:lnTo>
                    <a:pt x="162139" y="255370"/>
                  </a:lnTo>
                  <a:lnTo>
                    <a:pt x="167171" y="247327"/>
                  </a:lnTo>
                  <a:lnTo>
                    <a:pt x="169301" y="238295"/>
                  </a:lnTo>
                  <a:lnTo>
                    <a:pt x="169498" y="228604"/>
                  </a:lnTo>
                  <a:lnTo>
                    <a:pt x="164736" y="222142"/>
                  </a:lnTo>
                  <a:lnTo>
                    <a:pt x="156667" y="217835"/>
                  </a:lnTo>
                  <a:lnTo>
                    <a:pt x="146394" y="214963"/>
                  </a:lnTo>
                  <a:lnTo>
                    <a:pt x="137098" y="215496"/>
                  </a:lnTo>
                  <a:lnTo>
                    <a:pt x="128454" y="218298"/>
                  </a:lnTo>
                  <a:lnTo>
                    <a:pt x="120243" y="222613"/>
                  </a:lnTo>
                  <a:lnTo>
                    <a:pt x="113547" y="229160"/>
                  </a:lnTo>
                  <a:lnTo>
                    <a:pt x="107858" y="237196"/>
                  </a:lnTo>
                  <a:lnTo>
                    <a:pt x="92812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763819" y="2519851"/>
              <a:ext cx="174419" cy="266074"/>
            </a:xfrm>
            <a:custGeom>
              <a:avLst/>
              <a:gdLst/>
              <a:ahLst/>
              <a:cxnLst/>
              <a:rect l="0" t="0" r="0" b="0"/>
              <a:pathLst>
                <a:path w="174419" h="266074">
                  <a:moveTo>
                    <a:pt x="20256" y="34831"/>
                  </a:moveTo>
                  <a:lnTo>
                    <a:pt x="2719" y="23139"/>
                  </a:lnTo>
                  <a:lnTo>
                    <a:pt x="0" y="17248"/>
                  </a:lnTo>
                  <a:lnTo>
                    <a:pt x="635" y="10874"/>
                  </a:lnTo>
                  <a:lnTo>
                    <a:pt x="3505" y="4177"/>
                  </a:lnTo>
                  <a:lnTo>
                    <a:pt x="10312" y="937"/>
                  </a:lnTo>
                  <a:lnTo>
                    <a:pt x="19745" y="0"/>
                  </a:lnTo>
                  <a:lnTo>
                    <a:pt x="30926" y="598"/>
                  </a:lnTo>
                  <a:lnTo>
                    <a:pt x="43275" y="3444"/>
                  </a:lnTo>
                  <a:lnTo>
                    <a:pt x="56402" y="7789"/>
                  </a:lnTo>
                  <a:lnTo>
                    <a:pt x="70047" y="13132"/>
                  </a:lnTo>
                  <a:lnTo>
                    <a:pt x="82815" y="22812"/>
                  </a:lnTo>
                  <a:lnTo>
                    <a:pt x="94996" y="35383"/>
                  </a:lnTo>
                  <a:lnTo>
                    <a:pt x="106788" y="49881"/>
                  </a:lnTo>
                  <a:lnTo>
                    <a:pt x="117096" y="64440"/>
                  </a:lnTo>
                  <a:lnTo>
                    <a:pt x="126416" y="79040"/>
                  </a:lnTo>
                  <a:lnTo>
                    <a:pt x="135076" y="93668"/>
                  </a:lnTo>
                  <a:lnTo>
                    <a:pt x="139625" y="109537"/>
                  </a:lnTo>
                  <a:lnTo>
                    <a:pt x="141435" y="126234"/>
                  </a:lnTo>
                  <a:lnTo>
                    <a:pt x="141418" y="143483"/>
                  </a:lnTo>
                  <a:lnTo>
                    <a:pt x="137736" y="158653"/>
                  </a:lnTo>
                  <a:lnTo>
                    <a:pt x="131611" y="172437"/>
                  </a:lnTo>
                  <a:lnTo>
                    <a:pt x="123857" y="185296"/>
                  </a:lnTo>
                  <a:lnTo>
                    <a:pt x="116240" y="196316"/>
                  </a:lnTo>
                  <a:lnTo>
                    <a:pt x="108716" y="206110"/>
                  </a:lnTo>
                  <a:lnTo>
                    <a:pt x="101253" y="215086"/>
                  </a:lnTo>
                  <a:lnTo>
                    <a:pt x="91383" y="222294"/>
                  </a:lnTo>
                  <a:lnTo>
                    <a:pt x="79909" y="228323"/>
                  </a:lnTo>
                  <a:lnTo>
                    <a:pt x="67366" y="233565"/>
                  </a:lnTo>
                  <a:lnTo>
                    <a:pt x="55333" y="238284"/>
                  </a:lnTo>
                  <a:lnTo>
                    <a:pt x="32176" y="246789"/>
                  </a:lnTo>
                  <a:lnTo>
                    <a:pt x="23308" y="245876"/>
                  </a:lnTo>
                  <a:lnTo>
                    <a:pt x="16174" y="241597"/>
                  </a:lnTo>
                  <a:lnTo>
                    <a:pt x="10194" y="235074"/>
                  </a:lnTo>
                  <a:lnTo>
                    <a:pt x="8654" y="227054"/>
                  </a:lnTo>
                  <a:lnTo>
                    <a:pt x="10075" y="218038"/>
                  </a:lnTo>
                  <a:lnTo>
                    <a:pt x="13468" y="208356"/>
                  </a:lnTo>
                  <a:lnTo>
                    <a:pt x="21848" y="201902"/>
                  </a:lnTo>
                  <a:lnTo>
                    <a:pt x="33553" y="197599"/>
                  </a:lnTo>
                  <a:lnTo>
                    <a:pt x="47473" y="194730"/>
                  </a:lnTo>
                  <a:lnTo>
                    <a:pt x="60424" y="194041"/>
                  </a:lnTo>
                  <a:lnTo>
                    <a:pt x="72728" y="194805"/>
                  </a:lnTo>
                  <a:lnTo>
                    <a:pt x="84602" y="196538"/>
                  </a:lnTo>
                  <a:lnTo>
                    <a:pt x="96188" y="200140"/>
                  </a:lnTo>
                  <a:lnTo>
                    <a:pt x="107583" y="204989"/>
                  </a:lnTo>
                  <a:lnTo>
                    <a:pt x="118850" y="210668"/>
                  </a:lnTo>
                  <a:lnTo>
                    <a:pt x="128808" y="216902"/>
                  </a:lnTo>
                  <a:lnTo>
                    <a:pt x="137894" y="223504"/>
                  </a:lnTo>
                  <a:lnTo>
                    <a:pt x="174418" y="266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059365" y="2741878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236739" y="2532658"/>
              <a:ext cx="139624" cy="209479"/>
            </a:xfrm>
            <a:custGeom>
              <a:avLst/>
              <a:gdLst/>
              <a:ahLst/>
              <a:cxnLst/>
              <a:rect l="0" t="0" r="0" b="0"/>
              <a:pathLst>
                <a:path w="139624" h="209479">
                  <a:moveTo>
                    <a:pt x="86903" y="44047"/>
                  </a:moveTo>
                  <a:lnTo>
                    <a:pt x="69366" y="32355"/>
                  </a:lnTo>
                  <a:lnTo>
                    <a:pt x="60529" y="27688"/>
                  </a:lnTo>
                  <a:lnTo>
                    <a:pt x="50968" y="23353"/>
                  </a:lnTo>
                  <a:lnTo>
                    <a:pt x="40923" y="19239"/>
                  </a:lnTo>
                  <a:lnTo>
                    <a:pt x="30556" y="17720"/>
                  </a:lnTo>
                  <a:lnTo>
                    <a:pt x="19974" y="17931"/>
                  </a:lnTo>
                  <a:lnTo>
                    <a:pt x="9249" y="19295"/>
                  </a:lnTo>
                  <a:lnTo>
                    <a:pt x="3322" y="25099"/>
                  </a:lnTo>
                  <a:lnTo>
                    <a:pt x="595" y="33862"/>
                  </a:lnTo>
                  <a:lnTo>
                    <a:pt x="0" y="44598"/>
                  </a:lnTo>
                  <a:lnTo>
                    <a:pt x="3274" y="55426"/>
                  </a:lnTo>
                  <a:lnTo>
                    <a:pt x="9128" y="66315"/>
                  </a:lnTo>
                  <a:lnTo>
                    <a:pt x="16700" y="77245"/>
                  </a:lnTo>
                  <a:lnTo>
                    <a:pt x="25419" y="88202"/>
                  </a:lnTo>
                  <a:lnTo>
                    <a:pt x="34902" y="99177"/>
                  </a:lnTo>
                  <a:lnTo>
                    <a:pt x="44894" y="110165"/>
                  </a:lnTo>
                  <a:lnTo>
                    <a:pt x="65785" y="132161"/>
                  </a:lnTo>
                  <a:lnTo>
                    <a:pt x="76495" y="143165"/>
                  </a:lnTo>
                  <a:lnTo>
                    <a:pt x="86082" y="154172"/>
                  </a:lnTo>
                  <a:lnTo>
                    <a:pt x="94921" y="165180"/>
                  </a:lnTo>
                  <a:lnTo>
                    <a:pt x="103260" y="176190"/>
                  </a:lnTo>
                  <a:lnTo>
                    <a:pt x="106372" y="185976"/>
                  </a:lnTo>
                  <a:lnTo>
                    <a:pt x="106000" y="194948"/>
                  </a:lnTo>
                  <a:lnTo>
                    <a:pt x="103305" y="203376"/>
                  </a:lnTo>
                  <a:lnTo>
                    <a:pt x="96614" y="207771"/>
                  </a:lnTo>
                  <a:lnTo>
                    <a:pt x="87259" y="209478"/>
                  </a:lnTo>
                  <a:lnTo>
                    <a:pt x="76129" y="209392"/>
                  </a:lnTo>
                  <a:lnTo>
                    <a:pt x="65038" y="208111"/>
                  </a:lnTo>
                  <a:lnTo>
                    <a:pt x="53974" y="206034"/>
                  </a:lnTo>
                  <a:lnTo>
                    <a:pt x="42927" y="203425"/>
                  </a:lnTo>
                  <a:lnTo>
                    <a:pt x="33115" y="199239"/>
                  </a:lnTo>
                  <a:lnTo>
                    <a:pt x="24127" y="194002"/>
                  </a:lnTo>
                  <a:lnTo>
                    <a:pt x="15688" y="188063"/>
                  </a:lnTo>
                  <a:lnTo>
                    <a:pt x="11286" y="180433"/>
                  </a:lnTo>
                  <a:lnTo>
                    <a:pt x="9575" y="171676"/>
                  </a:lnTo>
                  <a:lnTo>
                    <a:pt x="9657" y="162168"/>
                  </a:lnTo>
                  <a:lnTo>
                    <a:pt x="13382" y="153382"/>
                  </a:lnTo>
                  <a:lnTo>
                    <a:pt x="19536" y="145077"/>
                  </a:lnTo>
                  <a:lnTo>
                    <a:pt x="27309" y="137094"/>
                  </a:lnTo>
                  <a:lnTo>
                    <a:pt x="36162" y="129325"/>
                  </a:lnTo>
                  <a:lnTo>
                    <a:pt x="45735" y="121698"/>
                  </a:lnTo>
                  <a:lnTo>
                    <a:pt x="55787" y="114167"/>
                  </a:lnTo>
                  <a:lnTo>
                    <a:pt x="64936" y="106699"/>
                  </a:lnTo>
                  <a:lnTo>
                    <a:pt x="73482" y="99274"/>
                  </a:lnTo>
                  <a:lnTo>
                    <a:pt x="81626" y="91876"/>
                  </a:lnTo>
                  <a:lnTo>
                    <a:pt x="90726" y="84498"/>
                  </a:lnTo>
                  <a:lnTo>
                    <a:pt x="100463" y="77132"/>
                  </a:lnTo>
                  <a:lnTo>
                    <a:pt x="110625" y="69774"/>
                  </a:lnTo>
                  <a:lnTo>
                    <a:pt x="119846" y="62422"/>
                  </a:lnTo>
                  <a:lnTo>
                    <a:pt x="128441" y="55073"/>
                  </a:lnTo>
                  <a:lnTo>
                    <a:pt x="136618" y="47727"/>
                  </a:lnTo>
                  <a:lnTo>
                    <a:pt x="139623" y="39160"/>
                  </a:lnTo>
                  <a:lnTo>
                    <a:pt x="139178" y="29777"/>
                  </a:lnTo>
                  <a:lnTo>
                    <a:pt x="979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499827" y="2565693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51826" y="3062"/>
                  </a:lnTo>
                  <a:lnTo>
                    <a:pt x="65138" y="2041"/>
                  </a:lnTo>
                  <a:lnTo>
                    <a:pt x="78907" y="1361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543873" y="2631763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17537" y="5165"/>
                  </a:lnTo>
                  <a:lnTo>
                    <a:pt x="31267" y="3443"/>
                  </a:lnTo>
                  <a:lnTo>
                    <a:pt x="48986" y="2295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792825" y="2521647"/>
              <a:ext cx="148100" cy="198567"/>
            </a:xfrm>
            <a:custGeom>
              <a:avLst/>
              <a:gdLst/>
              <a:ahLst/>
              <a:cxnLst/>
              <a:rect l="0" t="0" r="0" b="0"/>
              <a:pathLst>
                <a:path w="148100" h="198567">
                  <a:moveTo>
                    <a:pt x="15326" y="0"/>
                  </a:moveTo>
                  <a:lnTo>
                    <a:pt x="0" y="45979"/>
                  </a:lnTo>
                  <a:lnTo>
                    <a:pt x="1438" y="55123"/>
                  </a:lnTo>
                  <a:lnTo>
                    <a:pt x="6067" y="63666"/>
                  </a:lnTo>
                  <a:lnTo>
                    <a:pt x="12824" y="71808"/>
                  </a:lnTo>
                  <a:lnTo>
                    <a:pt x="23445" y="78460"/>
                  </a:lnTo>
                  <a:lnTo>
                    <a:pt x="36645" y="84118"/>
                  </a:lnTo>
                  <a:lnTo>
                    <a:pt x="51562" y="89113"/>
                  </a:lnTo>
                  <a:lnTo>
                    <a:pt x="65176" y="94890"/>
                  </a:lnTo>
                  <a:lnTo>
                    <a:pt x="77924" y="101189"/>
                  </a:lnTo>
                  <a:lnTo>
                    <a:pt x="90093" y="107835"/>
                  </a:lnTo>
                  <a:lnTo>
                    <a:pt x="101876" y="115936"/>
                  </a:lnTo>
                  <a:lnTo>
                    <a:pt x="113401" y="125007"/>
                  </a:lnTo>
                  <a:lnTo>
                    <a:pt x="124756" y="134726"/>
                  </a:lnTo>
                  <a:lnTo>
                    <a:pt x="133549" y="144875"/>
                  </a:lnTo>
                  <a:lnTo>
                    <a:pt x="140634" y="155312"/>
                  </a:lnTo>
                  <a:lnTo>
                    <a:pt x="146581" y="165940"/>
                  </a:lnTo>
                  <a:lnTo>
                    <a:pt x="148099" y="175472"/>
                  </a:lnTo>
                  <a:lnTo>
                    <a:pt x="146664" y="184275"/>
                  </a:lnTo>
                  <a:lnTo>
                    <a:pt x="143261" y="192590"/>
                  </a:lnTo>
                  <a:lnTo>
                    <a:pt x="136097" y="196909"/>
                  </a:lnTo>
                  <a:lnTo>
                    <a:pt x="126428" y="198566"/>
                  </a:lnTo>
                  <a:lnTo>
                    <a:pt x="115087" y="198447"/>
                  </a:lnTo>
                  <a:lnTo>
                    <a:pt x="103856" y="197144"/>
                  </a:lnTo>
                  <a:lnTo>
                    <a:pt x="92699" y="195051"/>
                  </a:lnTo>
                  <a:lnTo>
                    <a:pt x="4836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841185" y="2521647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56629" y="0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039393" y="2548337"/>
              <a:ext cx="149277" cy="177841"/>
            </a:xfrm>
            <a:custGeom>
              <a:avLst/>
              <a:gdLst/>
              <a:ahLst/>
              <a:cxnLst/>
              <a:rect l="0" t="0" r="0" b="0"/>
              <a:pathLst>
                <a:path w="149277" h="177841">
                  <a:moveTo>
                    <a:pt x="11012" y="6345"/>
                  </a:moveTo>
                  <a:lnTo>
                    <a:pt x="34394" y="499"/>
                  </a:lnTo>
                  <a:lnTo>
                    <a:pt x="46177" y="0"/>
                  </a:lnTo>
                  <a:lnTo>
                    <a:pt x="58925" y="892"/>
                  </a:lnTo>
                  <a:lnTo>
                    <a:pt x="72318" y="2709"/>
                  </a:lnTo>
                  <a:lnTo>
                    <a:pt x="84918" y="5144"/>
                  </a:lnTo>
                  <a:lnTo>
                    <a:pt x="96987" y="7992"/>
                  </a:lnTo>
                  <a:lnTo>
                    <a:pt x="108704" y="11113"/>
                  </a:lnTo>
                  <a:lnTo>
                    <a:pt x="114069" y="16865"/>
                  </a:lnTo>
                  <a:lnTo>
                    <a:pt x="115199" y="24370"/>
                  </a:lnTo>
                  <a:lnTo>
                    <a:pt x="113504" y="33043"/>
                  </a:lnTo>
                  <a:lnTo>
                    <a:pt x="108704" y="40049"/>
                  </a:lnTo>
                  <a:lnTo>
                    <a:pt x="101834" y="45944"/>
                  </a:lnTo>
                  <a:lnTo>
                    <a:pt x="93584" y="51096"/>
                  </a:lnTo>
                  <a:lnTo>
                    <a:pt x="83189" y="54532"/>
                  </a:lnTo>
                  <a:lnTo>
                    <a:pt x="71365" y="56822"/>
                  </a:lnTo>
                  <a:lnTo>
                    <a:pt x="58588" y="58349"/>
                  </a:lnTo>
                  <a:lnTo>
                    <a:pt x="53741" y="60590"/>
                  </a:lnTo>
                  <a:lnTo>
                    <a:pt x="54180" y="63308"/>
                  </a:lnTo>
                  <a:lnTo>
                    <a:pt x="58143" y="66343"/>
                  </a:lnTo>
                  <a:lnTo>
                    <a:pt x="64456" y="69590"/>
                  </a:lnTo>
                  <a:lnTo>
                    <a:pt x="72335" y="72979"/>
                  </a:lnTo>
                  <a:lnTo>
                    <a:pt x="81258" y="76461"/>
                  </a:lnTo>
                  <a:lnTo>
                    <a:pt x="100961" y="83593"/>
                  </a:lnTo>
                  <a:lnTo>
                    <a:pt x="111353" y="87208"/>
                  </a:lnTo>
                  <a:lnTo>
                    <a:pt x="120729" y="92065"/>
                  </a:lnTo>
                  <a:lnTo>
                    <a:pt x="129426" y="97749"/>
                  </a:lnTo>
                  <a:lnTo>
                    <a:pt x="137672" y="103986"/>
                  </a:lnTo>
                  <a:lnTo>
                    <a:pt x="143168" y="113038"/>
                  </a:lnTo>
                  <a:lnTo>
                    <a:pt x="146833" y="123967"/>
                  </a:lnTo>
                  <a:lnTo>
                    <a:pt x="149276" y="136147"/>
                  </a:lnTo>
                  <a:lnTo>
                    <a:pt x="146011" y="146714"/>
                  </a:lnTo>
                  <a:lnTo>
                    <a:pt x="138940" y="156205"/>
                  </a:lnTo>
                  <a:lnTo>
                    <a:pt x="129332" y="164980"/>
                  </a:lnTo>
                  <a:lnTo>
                    <a:pt x="118033" y="170830"/>
                  </a:lnTo>
                  <a:lnTo>
                    <a:pt x="105606" y="174730"/>
                  </a:lnTo>
                  <a:lnTo>
                    <a:pt x="92427" y="177330"/>
                  </a:lnTo>
                  <a:lnTo>
                    <a:pt x="78747" y="177840"/>
                  </a:lnTo>
                  <a:lnTo>
                    <a:pt x="64734" y="176956"/>
                  </a:lnTo>
                  <a:lnTo>
                    <a:pt x="0" y="171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226590" y="2719855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314683" y="2547955"/>
              <a:ext cx="154163" cy="189668"/>
            </a:xfrm>
            <a:custGeom>
              <a:avLst/>
              <a:gdLst/>
              <a:ahLst/>
              <a:cxnLst/>
              <a:rect l="0" t="0" r="0" b="0"/>
              <a:pathLst>
                <a:path w="154163" h="189668">
                  <a:moveTo>
                    <a:pt x="0" y="28750"/>
                  </a:moveTo>
                  <a:lnTo>
                    <a:pt x="11691" y="11213"/>
                  </a:lnTo>
                  <a:lnTo>
                    <a:pt x="20029" y="6047"/>
                  </a:lnTo>
                  <a:lnTo>
                    <a:pt x="30482" y="2603"/>
                  </a:lnTo>
                  <a:lnTo>
                    <a:pt x="42344" y="307"/>
                  </a:lnTo>
                  <a:lnTo>
                    <a:pt x="53923" y="0"/>
                  </a:lnTo>
                  <a:lnTo>
                    <a:pt x="65313" y="1019"/>
                  </a:lnTo>
                  <a:lnTo>
                    <a:pt x="76576" y="2921"/>
                  </a:lnTo>
                  <a:lnTo>
                    <a:pt x="86532" y="7860"/>
                  </a:lnTo>
                  <a:lnTo>
                    <a:pt x="95616" y="14823"/>
                  </a:lnTo>
                  <a:lnTo>
                    <a:pt x="104120" y="23136"/>
                  </a:lnTo>
                  <a:lnTo>
                    <a:pt x="107342" y="33572"/>
                  </a:lnTo>
                  <a:lnTo>
                    <a:pt x="107043" y="45423"/>
                  </a:lnTo>
                  <a:lnTo>
                    <a:pt x="104396" y="58218"/>
                  </a:lnTo>
                  <a:lnTo>
                    <a:pt x="100185" y="70418"/>
                  </a:lnTo>
                  <a:lnTo>
                    <a:pt x="94930" y="82223"/>
                  </a:lnTo>
                  <a:lnTo>
                    <a:pt x="88980" y="93763"/>
                  </a:lnTo>
                  <a:lnTo>
                    <a:pt x="81343" y="105126"/>
                  </a:lnTo>
                  <a:lnTo>
                    <a:pt x="72581" y="116373"/>
                  </a:lnTo>
                  <a:lnTo>
                    <a:pt x="63069" y="127541"/>
                  </a:lnTo>
                  <a:lnTo>
                    <a:pt x="54281" y="137433"/>
                  </a:lnTo>
                  <a:lnTo>
                    <a:pt x="37991" y="154950"/>
                  </a:lnTo>
                  <a:lnTo>
                    <a:pt x="36339" y="163047"/>
                  </a:lnTo>
                  <a:lnTo>
                    <a:pt x="38907" y="170892"/>
                  </a:lnTo>
                  <a:lnTo>
                    <a:pt x="44291" y="178569"/>
                  </a:lnTo>
                  <a:lnTo>
                    <a:pt x="53997" y="183687"/>
                  </a:lnTo>
                  <a:lnTo>
                    <a:pt x="66586" y="187099"/>
                  </a:lnTo>
                  <a:lnTo>
                    <a:pt x="81096" y="189374"/>
                  </a:lnTo>
                  <a:lnTo>
                    <a:pt x="94439" y="189667"/>
                  </a:lnTo>
                  <a:lnTo>
                    <a:pt x="107006" y="188639"/>
                  </a:lnTo>
                  <a:lnTo>
                    <a:pt x="154162" y="182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550216" y="2536087"/>
              <a:ext cx="149872" cy="238827"/>
            </a:xfrm>
            <a:custGeom>
              <a:avLst/>
              <a:gdLst/>
              <a:ahLst/>
              <a:cxnLst/>
              <a:rect l="0" t="0" r="0" b="0"/>
              <a:pathLst>
                <a:path w="149872" h="238827">
                  <a:moveTo>
                    <a:pt x="127848" y="84664"/>
                  </a:moveTo>
                  <a:lnTo>
                    <a:pt x="127848" y="61281"/>
                  </a:lnTo>
                  <a:lnTo>
                    <a:pt x="124177" y="50723"/>
                  </a:lnTo>
                  <a:lnTo>
                    <a:pt x="118059" y="40013"/>
                  </a:lnTo>
                  <a:lnTo>
                    <a:pt x="110311" y="29203"/>
                  </a:lnTo>
                  <a:lnTo>
                    <a:pt x="101474" y="20773"/>
                  </a:lnTo>
                  <a:lnTo>
                    <a:pt x="91913" y="13930"/>
                  </a:lnTo>
                  <a:lnTo>
                    <a:pt x="81868" y="8143"/>
                  </a:lnTo>
                  <a:lnTo>
                    <a:pt x="69054" y="4286"/>
                  </a:lnTo>
                  <a:lnTo>
                    <a:pt x="54394" y="1715"/>
                  </a:lnTo>
                  <a:lnTo>
                    <a:pt x="38503" y="0"/>
                  </a:lnTo>
                  <a:lnTo>
                    <a:pt x="25462" y="1304"/>
                  </a:lnTo>
                  <a:lnTo>
                    <a:pt x="14320" y="4621"/>
                  </a:lnTo>
                  <a:lnTo>
                    <a:pt x="4446" y="9279"/>
                  </a:lnTo>
                  <a:lnTo>
                    <a:pt x="310" y="14831"/>
                  </a:lnTo>
                  <a:lnTo>
                    <a:pt x="0" y="20979"/>
                  </a:lnTo>
                  <a:lnTo>
                    <a:pt x="2241" y="27526"/>
                  </a:lnTo>
                  <a:lnTo>
                    <a:pt x="7405" y="33113"/>
                  </a:lnTo>
                  <a:lnTo>
                    <a:pt x="14517" y="38062"/>
                  </a:lnTo>
                  <a:lnTo>
                    <a:pt x="22930" y="42584"/>
                  </a:lnTo>
                  <a:lnTo>
                    <a:pt x="33432" y="45599"/>
                  </a:lnTo>
                  <a:lnTo>
                    <a:pt x="45329" y="47609"/>
                  </a:lnTo>
                  <a:lnTo>
                    <a:pt x="58153" y="48949"/>
                  </a:lnTo>
                  <a:lnTo>
                    <a:pt x="70373" y="48619"/>
                  </a:lnTo>
                  <a:lnTo>
                    <a:pt x="82190" y="47176"/>
                  </a:lnTo>
                  <a:lnTo>
                    <a:pt x="93739" y="44990"/>
                  </a:lnTo>
                  <a:lnTo>
                    <a:pt x="103885" y="41085"/>
                  </a:lnTo>
                  <a:lnTo>
                    <a:pt x="113097" y="36035"/>
                  </a:lnTo>
                  <a:lnTo>
                    <a:pt x="121684" y="30222"/>
                  </a:lnTo>
                  <a:lnTo>
                    <a:pt x="126186" y="30017"/>
                  </a:lnTo>
                  <a:lnTo>
                    <a:pt x="127963" y="33550"/>
                  </a:lnTo>
                  <a:lnTo>
                    <a:pt x="127870" y="71441"/>
                  </a:lnTo>
                  <a:lnTo>
                    <a:pt x="129086" y="85637"/>
                  </a:lnTo>
                  <a:lnTo>
                    <a:pt x="131120" y="101218"/>
                  </a:lnTo>
                  <a:lnTo>
                    <a:pt x="133700" y="117723"/>
                  </a:lnTo>
                  <a:lnTo>
                    <a:pt x="135420" y="133620"/>
                  </a:lnTo>
                  <a:lnTo>
                    <a:pt x="136566" y="149113"/>
                  </a:lnTo>
                  <a:lnTo>
                    <a:pt x="137331" y="164335"/>
                  </a:lnTo>
                  <a:lnTo>
                    <a:pt x="139064" y="178154"/>
                  </a:lnTo>
                  <a:lnTo>
                    <a:pt x="149871" y="238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696734" y="4415635"/>
            <a:ext cx="456983" cy="473498"/>
            <a:chOff x="1696734" y="4415635"/>
            <a:chExt cx="456983" cy="473498"/>
          </a:xfrm>
        </p:grpSpPr>
        <p:sp>
          <p:nvSpPr>
            <p:cNvPr id="198" name="Freeform 197"/>
            <p:cNvSpPr/>
            <p:nvPr/>
          </p:nvSpPr>
          <p:spPr>
            <a:xfrm>
              <a:off x="1718757" y="4503728"/>
              <a:ext cx="42012" cy="385405"/>
            </a:xfrm>
            <a:custGeom>
              <a:avLst/>
              <a:gdLst/>
              <a:ahLst/>
              <a:cxnLst/>
              <a:rect l="0" t="0" r="0" b="0"/>
              <a:pathLst>
                <a:path w="42012" h="385405">
                  <a:moveTo>
                    <a:pt x="0" y="0"/>
                  </a:moveTo>
                  <a:lnTo>
                    <a:pt x="5846" y="35074"/>
                  </a:lnTo>
                  <a:lnTo>
                    <a:pt x="8791" y="49076"/>
                  </a:lnTo>
                  <a:lnTo>
                    <a:pt x="11979" y="62082"/>
                  </a:lnTo>
                  <a:lnTo>
                    <a:pt x="15327" y="74423"/>
                  </a:lnTo>
                  <a:lnTo>
                    <a:pt x="17559" y="87544"/>
                  </a:lnTo>
                  <a:lnTo>
                    <a:pt x="19047" y="101185"/>
                  </a:lnTo>
                  <a:lnTo>
                    <a:pt x="20039" y="115174"/>
                  </a:lnTo>
                  <a:lnTo>
                    <a:pt x="21924" y="129393"/>
                  </a:lnTo>
                  <a:lnTo>
                    <a:pt x="24404" y="143767"/>
                  </a:lnTo>
                  <a:lnTo>
                    <a:pt x="27281" y="158244"/>
                  </a:lnTo>
                  <a:lnTo>
                    <a:pt x="33740" y="187379"/>
                  </a:lnTo>
                  <a:lnTo>
                    <a:pt x="37176" y="202000"/>
                  </a:lnTo>
                  <a:lnTo>
                    <a:pt x="39466" y="220312"/>
                  </a:lnTo>
                  <a:lnTo>
                    <a:pt x="40993" y="241085"/>
                  </a:lnTo>
                  <a:lnTo>
                    <a:pt x="42011" y="263498"/>
                  </a:lnTo>
                  <a:lnTo>
                    <a:pt x="41466" y="284557"/>
                  </a:lnTo>
                  <a:lnTo>
                    <a:pt x="33035" y="385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696734" y="4415635"/>
              <a:ext cx="250491" cy="393707"/>
            </a:xfrm>
            <a:custGeom>
              <a:avLst/>
              <a:gdLst/>
              <a:ahLst/>
              <a:cxnLst/>
              <a:rect l="0" t="0" r="0" b="0"/>
              <a:pathLst>
                <a:path w="250491" h="393707">
                  <a:moveTo>
                    <a:pt x="0" y="55058"/>
                  </a:moveTo>
                  <a:lnTo>
                    <a:pt x="29229" y="66750"/>
                  </a:lnTo>
                  <a:lnTo>
                    <a:pt x="39062" y="73864"/>
                  </a:lnTo>
                  <a:lnTo>
                    <a:pt x="46841" y="82278"/>
                  </a:lnTo>
                  <a:lnTo>
                    <a:pt x="53250" y="91557"/>
                  </a:lnTo>
                  <a:lnTo>
                    <a:pt x="59970" y="102638"/>
                  </a:lnTo>
                  <a:lnTo>
                    <a:pt x="66898" y="114919"/>
                  </a:lnTo>
                  <a:lnTo>
                    <a:pt x="81120" y="141615"/>
                  </a:lnTo>
                  <a:lnTo>
                    <a:pt x="139494" y="257020"/>
                  </a:lnTo>
                  <a:lnTo>
                    <a:pt x="145607" y="270451"/>
                  </a:lnTo>
                  <a:lnTo>
                    <a:pt x="150906" y="283075"/>
                  </a:lnTo>
                  <a:lnTo>
                    <a:pt x="155662" y="295162"/>
                  </a:lnTo>
                  <a:lnTo>
                    <a:pt x="161279" y="306890"/>
                  </a:lnTo>
                  <a:lnTo>
                    <a:pt x="167471" y="318380"/>
                  </a:lnTo>
                  <a:lnTo>
                    <a:pt x="174047" y="329710"/>
                  </a:lnTo>
                  <a:lnTo>
                    <a:pt x="179653" y="340934"/>
                  </a:lnTo>
                  <a:lnTo>
                    <a:pt x="184615" y="352087"/>
                  </a:lnTo>
                  <a:lnTo>
                    <a:pt x="189146" y="363193"/>
                  </a:lnTo>
                  <a:lnTo>
                    <a:pt x="194614" y="373044"/>
                  </a:lnTo>
                  <a:lnTo>
                    <a:pt x="200706" y="382058"/>
                  </a:lnTo>
                  <a:lnTo>
                    <a:pt x="207215" y="390515"/>
                  </a:lnTo>
                  <a:lnTo>
                    <a:pt x="214000" y="393706"/>
                  </a:lnTo>
                  <a:lnTo>
                    <a:pt x="220972" y="393386"/>
                  </a:lnTo>
                  <a:lnTo>
                    <a:pt x="228066" y="390726"/>
                  </a:lnTo>
                  <a:lnTo>
                    <a:pt x="234019" y="385282"/>
                  </a:lnTo>
                  <a:lnTo>
                    <a:pt x="239211" y="377982"/>
                  </a:lnTo>
                  <a:lnTo>
                    <a:pt x="243896" y="369445"/>
                  </a:lnTo>
                  <a:lnTo>
                    <a:pt x="247019" y="355189"/>
                  </a:lnTo>
                  <a:lnTo>
                    <a:pt x="249102" y="337120"/>
                  </a:lnTo>
                  <a:lnTo>
                    <a:pt x="250490" y="316510"/>
                  </a:lnTo>
                  <a:lnTo>
                    <a:pt x="250192" y="297876"/>
                  </a:lnTo>
                  <a:lnTo>
                    <a:pt x="248769" y="280559"/>
                  </a:lnTo>
                  <a:lnTo>
                    <a:pt x="246598" y="264120"/>
                  </a:lnTo>
                  <a:lnTo>
                    <a:pt x="245150" y="248267"/>
                  </a:lnTo>
                  <a:lnTo>
                    <a:pt x="244185" y="232805"/>
                  </a:lnTo>
                  <a:lnTo>
                    <a:pt x="243112" y="202573"/>
                  </a:lnTo>
                  <a:lnTo>
                    <a:pt x="242636" y="172823"/>
                  </a:lnTo>
                  <a:lnTo>
                    <a:pt x="241285" y="158038"/>
                  </a:lnTo>
                  <a:lnTo>
                    <a:pt x="239161" y="143288"/>
                  </a:lnTo>
                  <a:lnTo>
                    <a:pt x="230326" y="95882"/>
                  </a:lnTo>
                  <a:lnTo>
                    <a:pt x="226961" y="78603"/>
                  </a:lnTo>
                  <a:lnTo>
                    <a:pt x="223495" y="63414"/>
                  </a:lnTo>
                  <a:lnTo>
                    <a:pt x="219960" y="49617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044499" y="4734971"/>
              <a:ext cx="109218" cy="143370"/>
            </a:xfrm>
            <a:custGeom>
              <a:avLst/>
              <a:gdLst/>
              <a:ahLst/>
              <a:cxnLst/>
              <a:rect l="0" t="0" r="0" b="0"/>
              <a:pathLst>
                <a:path w="109218" h="143370">
                  <a:moveTo>
                    <a:pt x="70674" y="0"/>
                  </a:moveTo>
                  <a:lnTo>
                    <a:pt x="47292" y="0"/>
                  </a:lnTo>
                  <a:lnTo>
                    <a:pt x="36734" y="2446"/>
                  </a:lnTo>
                  <a:lnTo>
                    <a:pt x="26024" y="6525"/>
                  </a:lnTo>
                  <a:lnTo>
                    <a:pt x="15214" y="11691"/>
                  </a:lnTo>
                  <a:lnTo>
                    <a:pt x="8007" y="21253"/>
                  </a:lnTo>
                  <a:lnTo>
                    <a:pt x="3203" y="33744"/>
                  </a:lnTo>
                  <a:lnTo>
                    <a:pt x="0" y="48190"/>
                  </a:lnTo>
                  <a:lnTo>
                    <a:pt x="311" y="62714"/>
                  </a:lnTo>
                  <a:lnTo>
                    <a:pt x="2966" y="77291"/>
                  </a:lnTo>
                  <a:lnTo>
                    <a:pt x="7183" y="91903"/>
                  </a:lnTo>
                  <a:lnTo>
                    <a:pt x="13665" y="104091"/>
                  </a:lnTo>
                  <a:lnTo>
                    <a:pt x="21657" y="114664"/>
                  </a:lnTo>
                  <a:lnTo>
                    <a:pt x="30655" y="124159"/>
                  </a:lnTo>
                  <a:lnTo>
                    <a:pt x="40324" y="131713"/>
                  </a:lnTo>
                  <a:lnTo>
                    <a:pt x="50441" y="137973"/>
                  </a:lnTo>
                  <a:lnTo>
                    <a:pt x="60856" y="143369"/>
                  </a:lnTo>
                  <a:lnTo>
                    <a:pt x="71470" y="143296"/>
                  </a:lnTo>
                  <a:lnTo>
                    <a:pt x="82216" y="139577"/>
                  </a:lnTo>
                  <a:lnTo>
                    <a:pt x="93051" y="133427"/>
                  </a:lnTo>
                  <a:lnTo>
                    <a:pt x="100274" y="124433"/>
                  </a:lnTo>
                  <a:lnTo>
                    <a:pt x="105090" y="113543"/>
                  </a:lnTo>
                  <a:lnTo>
                    <a:pt x="108300" y="101389"/>
                  </a:lnTo>
                  <a:lnTo>
                    <a:pt x="109217" y="88392"/>
                  </a:lnTo>
                  <a:lnTo>
                    <a:pt x="108605" y="74833"/>
                  </a:lnTo>
                  <a:lnTo>
                    <a:pt x="106973" y="60900"/>
                  </a:lnTo>
                  <a:lnTo>
                    <a:pt x="103438" y="49165"/>
                  </a:lnTo>
                  <a:lnTo>
                    <a:pt x="98634" y="38894"/>
                  </a:lnTo>
                  <a:lnTo>
                    <a:pt x="5966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Custom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- 36</vt:lpstr>
      <vt:lpstr>Arial - 22</vt:lpstr>
      <vt:lpstr>Calibri</vt:lpstr>
      <vt:lpstr>Arial - 16</vt:lpstr>
      <vt:lpstr>Arial - 18</vt:lpstr>
      <vt:lpstr>Arial - 20</vt:lpstr>
      <vt:lpstr>Arial - 13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2011-09-07T16:54:38Z</dcterms:created>
  <dcterms:modified xsi:type="dcterms:W3CDTF">2011-09-07T16:54:40Z</dcterms:modified>
</cp:coreProperties>
</file>